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vml" ContentType="application/vnd.openxmlformats-officedocument.vmlDrawing"/>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0.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11.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12.xml" ContentType="application/vnd.openxmlformats-officedocument.theme+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3.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4.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5.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7" r:id="rId4"/>
    <p:sldMasterId id="2147483799" r:id="rId5"/>
    <p:sldMasterId id="2147483823" r:id="rId6"/>
    <p:sldMasterId id="2147483895" r:id="rId7"/>
    <p:sldMasterId id="2147484010" r:id="rId8"/>
    <p:sldMasterId id="2147484036" r:id="rId9"/>
    <p:sldMasterId id="2147484075" r:id="rId10"/>
    <p:sldMasterId id="2147484088" r:id="rId11"/>
    <p:sldMasterId id="2147484101" r:id="rId12"/>
    <p:sldMasterId id="2147484117" r:id="rId13"/>
    <p:sldMasterId id="2147484133" r:id="rId14"/>
    <p:sldMasterId id="2147484149" r:id="rId15"/>
    <p:sldMasterId id="2147484181" r:id="rId16"/>
    <p:sldMasterId id="2147484245" r:id="rId17"/>
    <p:sldMasterId id="2147484258" r:id="rId18"/>
  </p:sldMasterIdLst>
  <p:notesMasterIdLst>
    <p:notesMasterId r:id="rId66"/>
  </p:notesMasterIdLst>
  <p:sldIdLst>
    <p:sldId id="346" r:id="rId19"/>
    <p:sldId id="404" r:id="rId20"/>
    <p:sldId id="435" r:id="rId21"/>
    <p:sldId id="347" r:id="rId22"/>
    <p:sldId id="403" r:id="rId23"/>
    <p:sldId id="283" r:id="rId24"/>
    <p:sldId id="392" r:id="rId25"/>
    <p:sldId id="447" r:id="rId26"/>
    <p:sldId id="448" r:id="rId27"/>
    <p:sldId id="369" r:id="rId28"/>
    <p:sldId id="454" r:id="rId29"/>
    <p:sldId id="393" r:id="rId30"/>
    <p:sldId id="453" r:id="rId31"/>
    <p:sldId id="399" r:id="rId32"/>
    <p:sldId id="412" r:id="rId33"/>
    <p:sldId id="436" r:id="rId34"/>
    <p:sldId id="437" r:id="rId35"/>
    <p:sldId id="438" r:id="rId36"/>
    <p:sldId id="440" r:id="rId37"/>
    <p:sldId id="449" r:id="rId38"/>
    <p:sldId id="450" r:id="rId39"/>
    <p:sldId id="451" r:id="rId40"/>
    <p:sldId id="455" r:id="rId41"/>
    <p:sldId id="456" r:id="rId42"/>
    <p:sldId id="444" r:id="rId43"/>
    <p:sldId id="411" r:id="rId44"/>
    <p:sldId id="337" r:id="rId45"/>
    <p:sldId id="341" r:id="rId46"/>
    <p:sldId id="400" r:id="rId47"/>
    <p:sldId id="344" r:id="rId48"/>
    <p:sldId id="397" r:id="rId49"/>
    <p:sldId id="396" r:id="rId50"/>
    <p:sldId id="424" r:id="rId51"/>
    <p:sldId id="417" r:id="rId52"/>
    <p:sldId id="426" r:id="rId53"/>
    <p:sldId id="427" r:id="rId54"/>
    <p:sldId id="428" r:id="rId55"/>
    <p:sldId id="446" r:id="rId56"/>
    <p:sldId id="430" r:id="rId57"/>
    <p:sldId id="434" r:id="rId58"/>
    <p:sldId id="418" r:id="rId59"/>
    <p:sldId id="419" r:id="rId60"/>
    <p:sldId id="420" r:id="rId61"/>
    <p:sldId id="421" r:id="rId62"/>
    <p:sldId id="422" r:id="rId63"/>
    <p:sldId id="423" r:id="rId64"/>
    <p:sldId id="432" r:id="rId65"/>
  </p:sldIdLst>
  <p:sldSz cx="9144000" cy="6858000" type="screen4x3"/>
  <p:notesSz cx="6858000" cy="9144000"/>
  <p:custDataLst>
    <p:tags r:id="rId67"/>
  </p:custDataLst>
  <p:defaultTextStyle>
    <a:defPPr>
      <a:defRPr lang="en-US"/>
    </a:defPPr>
    <a:lvl1pPr algn="l" rtl="0" fontAlgn="base">
      <a:spcBef>
        <a:spcPct val="0"/>
      </a:spcBef>
      <a:spcAft>
        <a:spcPct val="0"/>
      </a:spcAft>
      <a:defRPr sz="2800" kern="1200">
        <a:solidFill>
          <a:schemeClr val="tx1"/>
        </a:solidFill>
        <a:latin typeface=".VnTime" panose="020B7200000000000000" pitchFamily="34" charset="0"/>
        <a:ea typeface="+mn-ea"/>
        <a:cs typeface="+mn-cs"/>
      </a:defRPr>
    </a:lvl1pPr>
    <a:lvl2pPr marL="457200" algn="l" rtl="0" fontAlgn="base">
      <a:spcBef>
        <a:spcPct val="0"/>
      </a:spcBef>
      <a:spcAft>
        <a:spcPct val="0"/>
      </a:spcAft>
      <a:defRPr sz="2800" kern="1200">
        <a:solidFill>
          <a:schemeClr val="tx1"/>
        </a:solidFill>
        <a:latin typeface=".VnTime" panose="020B7200000000000000" pitchFamily="34" charset="0"/>
        <a:ea typeface="+mn-ea"/>
        <a:cs typeface="+mn-cs"/>
      </a:defRPr>
    </a:lvl2pPr>
    <a:lvl3pPr marL="914400" algn="l" rtl="0" fontAlgn="base">
      <a:spcBef>
        <a:spcPct val="0"/>
      </a:spcBef>
      <a:spcAft>
        <a:spcPct val="0"/>
      </a:spcAft>
      <a:defRPr sz="2800" kern="1200">
        <a:solidFill>
          <a:schemeClr val="tx1"/>
        </a:solidFill>
        <a:latin typeface=".VnTime" panose="020B7200000000000000" pitchFamily="34" charset="0"/>
        <a:ea typeface="+mn-ea"/>
        <a:cs typeface="+mn-cs"/>
      </a:defRPr>
    </a:lvl3pPr>
    <a:lvl4pPr marL="1371600" algn="l" rtl="0" fontAlgn="base">
      <a:spcBef>
        <a:spcPct val="0"/>
      </a:spcBef>
      <a:spcAft>
        <a:spcPct val="0"/>
      </a:spcAft>
      <a:defRPr sz="2800" kern="1200">
        <a:solidFill>
          <a:schemeClr val="tx1"/>
        </a:solidFill>
        <a:latin typeface=".VnTime" panose="020B7200000000000000" pitchFamily="34" charset="0"/>
        <a:ea typeface="+mn-ea"/>
        <a:cs typeface="+mn-cs"/>
      </a:defRPr>
    </a:lvl4pPr>
    <a:lvl5pPr marL="1828800" algn="l" rtl="0" fontAlgn="base">
      <a:spcBef>
        <a:spcPct val="0"/>
      </a:spcBef>
      <a:spcAft>
        <a:spcPct val="0"/>
      </a:spcAft>
      <a:defRPr sz="2800" kern="1200">
        <a:solidFill>
          <a:schemeClr val="tx1"/>
        </a:solidFill>
        <a:latin typeface=".VnTime" panose="020B7200000000000000" pitchFamily="34" charset="0"/>
        <a:ea typeface="+mn-ea"/>
        <a:cs typeface="+mn-cs"/>
      </a:defRPr>
    </a:lvl5pPr>
    <a:lvl6pPr marL="2286000" algn="l" defTabSz="914400" rtl="0" eaLnBrk="1" latinLnBrk="0" hangingPunct="1">
      <a:defRPr sz="2800" kern="1200">
        <a:solidFill>
          <a:schemeClr val="tx1"/>
        </a:solidFill>
        <a:latin typeface=".VnTime" panose="020B7200000000000000" pitchFamily="34" charset="0"/>
        <a:ea typeface="+mn-ea"/>
        <a:cs typeface="+mn-cs"/>
      </a:defRPr>
    </a:lvl6pPr>
    <a:lvl7pPr marL="2743200" algn="l" defTabSz="914400" rtl="0" eaLnBrk="1" latinLnBrk="0" hangingPunct="1">
      <a:defRPr sz="2800" kern="1200">
        <a:solidFill>
          <a:schemeClr val="tx1"/>
        </a:solidFill>
        <a:latin typeface=".VnTime" panose="020B7200000000000000" pitchFamily="34" charset="0"/>
        <a:ea typeface="+mn-ea"/>
        <a:cs typeface="+mn-cs"/>
      </a:defRPr>
    </a:lvl7pPr>
    <a:lvl8pPr marL="3200400" algn="l" defTabSz="914400" rtl="0" eaLnBrk="1" latinLnBrk="0" hangingPunct="1">
      <a:defRPr sz="2800" kern="1200">
        <a:solidFill>
          <a:schemeClr val="tx1"/>
        </a:solidFill>
        <a:latin typeface=".VnTime" panose="020B7200000000000000" pitchFamily="34" charset="0"/>
        <a:ea typeface="+mn-ea"/>
        <a:cs typeface="+mn-cs"/>
      </a:defRPr>
    </a:lvl8pPr>
    <a:lvl9pPr marL="3657600" algn="l" defTabSz="914400" rtl="0" eaLnBrk="1" latinLnBrk="0" hangingPunct="1">
      <a:defRPr sz="2800" kern="1200">
        <a:solidFill>
          <a:schemeClr val="tx1"/>
        </a:solidFill>
        <a:latin typeface=".VnTime" panose="020B7200000000000000"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I NGUYEN THI" initials="DNT" lastIdx="0"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0000"/>
    <a:srgbClr val="6600CC"/>
    <a:srgbClr val="669900"/>
    <a:srgbClr val="99FF66"/>
    <a:srgbClr val="33CC33"/>
    <a:srgbClr val="FF6600"/>
    <a:srgbClr val="66FFFF"/>
    <a:srgbClr val="99FF33"/>
    <a:srgbClr val="00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59" autoAdjust="0"/>
    <p:restoredTop sz="86323" autoAdjust="0"/>
  </p:normalViewPr>
  <p:slideViewPr>
    <p:cSldViewPr>
      <p:cViewPr varScale="1">
        <p:scale>
          <a:sx n="32" d="100"/>
          <a:sy n="32" d="100"/>
        </p:scale>
        <p:origin x="48" y="99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8.xml"/><Relationship Id="rId21" Type="http://schemas.openxmlformats.org/officeDocument/2006/relationships/slide" Target="slides/slide3.xml"/><Relationship Id="rId42" Type="http://schemas.openxmlformats.org/officeDocument/2006/relationships/slide" Target="slides/slide24.xml"/><Relationship Id="rId47" Type="http://schemas.openxmlformats.org/officeDocument/2006/relationships/slide" Target="slides/slide29.xml"/><Relationship Id="rId63" Type="http://schemas.openxmlformats.org/officeDocument/2006/relationships/slide" Target="slides/slide45.xml"/><Relationship Id="rId68" Type="http://schemas.openxmlformats.org/officeDocument/2006/relationships/commentAuthors" Target="commentAuthors.xml"/><Relationship Id="rId7" Type="http://schemas.openxmlformats.org/officeDocument/2006/relationships/slideMaster" Target="slideMasters/slideMaster4.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1.xml"/><Relationship Id="rId11" Type="http://schemas.openxmlformats.org/officeDocument/2006/relationships/slideMaster" Target="slideMasters/slideMaster8.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slide" Target="slides/slide40.xml"/><Relationship Id="rId66" Type="http://schemas.openxmlformats.org/officeDocument/2006/relationships/notesMaster" Target="notesMasters/notesMaster1.xml"/><Relationship Id="rId5" Type="http://schemas.openxmlformats.org/officeDocument/2006/relationships/slideMaster" Target="slideMasters/slideMaster2.xml"/><Relationship Id="rId61" Type="http://schemas.openxmlformats.org/officeDocument/2006/relationships/slide" Target="slides/slide43.xml"/><Relationship Id="rId19" Type="http://schemas.openxmlformats.org/officeDocument/2006/relationships/slide" Target="slides/slide1.xml"/><Relationship Id="rId14" Type="http://schemas.openxmlformats.org/officeDocument/2006/relationships/slideMaster" Target="slideMasters/slideMaster11.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slide" Target="slides/slide46.xml"/><Relationship Id="rId69"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33.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tags" Target="tags/tag1.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slide" Target="slides/slide44.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Master" Target="slideMasters/slideMaster12.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10" Type="http://schemas.openxmlformats.org/officeDocument/2006/relationships/slideMaster" Target="slideMasters/slideMaster7.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slide" Target="slides/slide47.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39" Type="http://schemas.openxmlformats.org/officeDocument/2006/relationships/slide" Target="slides/slide21.xml"/><Relationship Id="rId34" Type="http://schemas.openxmlformats.org/officeDocument/2006/relationships/slide" Target="slides/slide16.xml"/><Relationship Id="rId50" Type="http://schemas.openxmlformats.org/officeDocument/2006/relationships/slide" Target="slides/slide32.xml"/><Relationship Id="rId55" Type="http://schemas.openxmlformats.org/officeDocument/2006/relationships/slide" Target="slides/slide37.xml"/></Relationships>
</file>

<file path=ppt/diagrams/_rels/data1.xml.rels><?xml version="1.0" encoding="UTF-8" standalone="yes"?>
<Relationships xmlns="http://schemas.openxmlformats.org/package/2006/relationships"><Relationship Id="rId1" Type="http://schemas.openxmlformats.org/officeDocument/2006/relationships/image" Target="../media/image56.jpeg"/></Relationships>
</file>

<file path=ppt/diagrams/_rels/data2.xml.rels><?xml version="1.0" encoding="UTF-8" standalone="yes"?>
<Relationships xmlns="http://schemas.openxmlformats.org/package/2006/relationships"><Relationship Id="rId1" Type="http://schemas.openxmlformats.org/officeDocument/2006/relationships/image" Target="../media/image57.jpeg"/></Relationships>
</file>

<file path=ppt/diagrams/_rels/data3.xml.rels><?xml version="1.0" encoding="UTF-8" standalone="yes"?>
<Relationships xmlns="http://schemas.openxmlformats.org/package/2006/relationships"><Relationship Id="rId1" Type="http://schemas.openxmlformats.org/officeDocument/2006/relationships/image" Target="../media/image58.jpeg"/></Relationships>
</file>

<file path=ppt/diagrams/_rels/data4.xml.rels><?xml version="1.0" encoding="UTF-8" standalone="yes"?>
<Relationships xmlns="http://schemas.openxmlformats.org/package/2006/relationships"><Relationship Id="rId1" Type="http://schemas.openxmlformats.org/officeDocument/2006/relationships/image" Target="../media/image59.jpeg"/></Relationships>
</file>

<file path=ppt/diagrams/_rels/data5.xml.rels><?xml version="1.0" encoding="UTF-8" standalone="yes"?>
<Relationships xmlns="http://schemas.openxmlformats.org/package/2006/relationships"><Relationship Id="rId1" Type="http://schemas.openxmlformats.org/officeDocument/2006/relationships/image" Target="../media/image60.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56.jpeg"/></Relationships>
</file>

<file path=ppt/diagrams/_rels/drawing2.xml.rels><?xml version="1.0" encoding="UTF-8" standalone="yes"?>
<Relationships xmlns="http://schemas.openxmlformats.org/package/2006/relationships"><Relationship Id="rId1" Type="http://schemas.openxmlformats.org/officeDocument/2006/relationships/image" Target="../media/image57.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58.jpeg"/></Relationships>
</file>

<file path=ppt/diagrams/_rels/drawing4.xml.rels><?xml version="1.0" encoding="UTF-8" standalone="yes"?>
<Relationships xmlns="http://schemas.openxmlformats.org/package/2006/relationships"><Relationship Id="rId1" Type="http://schemas.openxmlformats.org/officeDocument/2006/relationships/image" Target="../media/image59.jpeg"/></Relationships>
</file>

<file path=ppt/diagrams/_rels/drawing5.xml.rels><?xml version="1.0" encoding="UTF-8" standalone="yes"?>
<Relationships xmlns="http://schemas.openxmlformats.org/package/2006/relationships"><Relationship Id="rId1" Type="http://schemas.openxmlformats.org/officeDocument/2006/relationships/image" Target="../media/image60.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7E30DD-255A-45D7-8379-FE0E84D5831E}"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2ABCB61B-87E3-41E9-9B9C-5FAFF754C7D9}">
      <dgm:prSet phldrT="[Text]" custT="1"/>
      <dgm:spPr/>
      <dgm:t>
        <a:bodyPr/>
        <a:lstStyle/>
        <a:p>
          <a:r>
            <a:rPr lang="en-US" sz="2800" b="0" dirty="0" err="1" smtClean="0">
              <a:solidFill>
                <a:schemeClr val="tx1"/>
              </a:solidFill>
              <a:latin typeface="Times New Roman" pitchFamily="18" charset="0"/>
              <a:cs typeface="Times New Roman" pitchFamily="18" charset="0"/>
            </a:rPr>
            <a:t>Nhiệt</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độ</a:t>
          </a:r>
          <a:r>
            <a:rPr lang="en-US" sz="2800" b="0" dirty="0" smtClean="0">
              <a:solidFill>
                <a:schemeClr val="tx1"/>
              </a:solidFill>
              <a:latin typeface="Times New Roman" pitchFamily="18" charset="0"/>
              <a:cs typeface="Times New Roman" pitchFamily="18" charset="0"/>
            </a:rPr>
            <a:t> </a:t>
          </a:r>
          <a:r>
            <a:rPr lang="en-US" sz="2800" b="0" dirty="0" err="1" smtClean="0">
              <a:solidFill>
                <a:schemeClr val="tx1"/>
              </a:solidFill>
              <a:latin typeface="Times New Roman" pitchFamily="18" charset="0"/>
              <a:cs typeface="Times New Roman" pitchFamily="18" charset="0"/>
            </a:rPr>
            <a:t>tăng</a:t>
          </a:r>
          <a:endParaRPr lang="vi-VN" sz="2800" b="0" dirty="0">
            <a:solidFill>
              <a:schemeClr val="tx1"/>
            </a:solidFill>
            <a:latin typeface="Times New Roman" pitchFamily="18" charset="0"/>
            <a:cs typeface="Times New Roman" pitchFamily="18" charset="0"/>
          </a:endParaRPr>
        </a:p>
      </dgm:t>
    </dgm:pt>
    <dgm:pt modelId="{11A91A1B-77B3-462A-8563-7A0ED4F620C9}" type="sibTrans" cxnId="{01F66F63-1E4B-43A9-9D97-7B547F9F0B04}">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35000" r="-35000"/>
          </a:stretch>
        </a:blipFill>
      </dgm:spPr>
      <dgm:t>
        <a:bodyPr/>
        <a:lstStyle/>
        <a:p>
          <a:endParaRPr lang="vi-VN"/>
        </a:p>
      </dgm:t>
    </dgm:pt>
    <dgm:pt modelId="{7EA7084B-245F-4304-9C7E-7DEA387D6C5B}" type="parTrans" cxnId="{01F66F63-1E4B-43A9-9D97-7B547F9F0B04}">
      <dgm:prSet/>
      <dgm:spPr/>
      <dgm:t>
        <a:bodyPr/>
        <a:lstStyle/>
        <a:p>
          <a:endParaRPr lang="vi-VN"/>
        </a:p>
      </dgm:t>
    </dgm:pt>
    <dgm:pt modelId="{3DDCC437-F044-4F62-BC02-1BC25D28557B}" type="pres">
      <dgm:prSet presAssocID="{3C7E30DD-255A-45D7-8379-FE0E84D5831E}" presName="Name0" presStyleCnt="0">
        <dgm:presLayoutVars>
          <dgm:chMax val="7"/>
          <dgm:chPref val="7"/>
          <dgm:dir/>
        </dgm:presLayoutVars>
      </dgm:prSet>
      <dgm:spPr/>
    </dgm:pt>
    <dgm:pt modelId="{240C3426-6F25-4448-B566-A78CB7B9510B}" type="pres">
      <dgm:prSet presAssocID="{3C7E30DD-255A-45D7-8379-FE0E84D5831E}" presName="Name1" presStyleCnt="0"/>
      <dgm:spPr/>
    </dgm:pt>
    <dgm:pt modelId="{7F8897AB-4D5E-4351-B3B9-7D91B3A3300F}" type="pres">
      <dgm:prSet presAssocID="{11A91A1B-77B3-462A-8563-7A0ED4F620C9}" presName="picture_1" presStyleCnt="0"/>
      <dgm:spPr/>
    </dgm:pt>
    <dgm:pt modelId="{11C50D76-D50C-4979-A373-22222C252F52}" type="pres">
      <dgm:prSet presAssocID="{11A91A1B-77B3-462A-8563-7A0ED4F620C9}" presName="pictureRepeatNode" presStyleLbl="alignImgPlace1" presStyleIdx="0" presStyleCnt="1" custScaleX="126107" custScaleY="108618" custLinFactNeighborX="8563" custLinFactNeighborY="-12196"/>
      <dgm:spPr/>
      <dgm:t>
        <a:bodyPr/>
        <a:lstStyle/>
        <a:p>
          <a:endParaRPr lang="vi-VN"/>
        </a:p>
      </dgm:t>
    </dgm:pt>
    <dgm:pt modelId="{16437743-7A3E-4E16-8B85-BC0330119412}" type="pres">
      <dgm:prSet presAssocID="{2ABCB61B-87E3-41E9-9B9C-5FAFF754C7D9}" presName="text_1" presStyleLbl="node1" presStyleIdx="0" presStyleCnt="0" custScaleX="163138" custLinFactNeighborX="-85646" custLinFactNeighborY="82849">
        <dgm:presLayoutVars>
          <dgm:bulletEnabled val="1"/>
        </dgm:presLayoutVars>
      </dgm:prSet>
      <dgm:spPr/>
      <dgm:t>
        <a:bodyPr/>
        <a:lstStyle/>
        <a:p>
          <a:endParaRPr lang="vi-VN"/>
        </a:p>
      </dgm:t>
    </dgm:pt>
  </dgm:ptLst>
  <dgm:cxnLst>
    <dgm:cxn modelId="{01F66F63-1E4B-43A9-9D97-7B547F9F0B04}" srcId="{3C7E30DD-255A-45D7-8379-FE0E84D5831E}" destId="{2ABCB61B-87E3-41E9-9B9C-5FAFF754C7D9}" srcOrd="0" destOrd="0" parTransId="{7EA7084B-245F-4304-9C7E-7DEA387D6C5B}" sibTransId="{11A91A1B-77B3-462A-8563-7A0ED4F620C9}"/>
    <dgm:cxn modelId="{537C5CB9-6488-45B6-AD74-70D53D09774C}" type="presOf" srcId="{11A91A1B-77B3-462A-8563-7A0ED4F620C9}" destId="{11C50D76-D50C-4979-A373-22222C252F52}" srcOrd="0" destOrd="0" presId="urn:microsoft.com/office/officeart/2008/layout/CircularPictureCallout"/>
    <dgm:cxn modelId="{9465EFDE-C6E3-4BF1-8FA5-2D9282347C60}" type="presOf" srcId="{3C7E30DD-255A-45D7-8379-FE0E84D5831E}" destId="{3DDCC437-F044-4F62-BC02-1BC25D28557B}" srcOrd="0" destOrd="0" presId="urn:microsoft.com/office/officeart/2008/layout/CircularPictureCallout"/>
    <dgm:cxn modelId="{E1A66706-7AF4-4A1B-98FC-0AC2271458A7}" type="presOf" srcId="{2ABCB61B-87E3-41E9-9B9C-5FAFF754C7D9}" destId="{16437743-7A3E-4E16-8B85-BC0330119412}" srcOrd="0" destOrd="0" presId="urn:microsoft.com/office/officeart/2008/layout/CircularPictureCallout"/>
    <dgm:cxn modelId="{F66C62FD-44D6-4A13-8B7E-A17FE15D27BC}" type="presParOf" srcId="{3DDCC437-F044-4F62-BC02-1BC25D28557B}" destId="{240C3426-6F25-4448-B566-A78CB7B9510B}" srcOrd="0" destOrd="0" presId="urn:microsoft.com/office/officeart/2008/layout/CircularPictureCallout"/>
    <dgm:cxn modelId="{0AD40E26-7957-4E8E-AC0E-31C294616DCA}" type="presParOf" srcId="{240C3426-6F25-4448-B566-A78CB7B9510B}" destId="{7F8897AB-4D5E-4351-B3B9-7D91B3A3300F}" srcOrd="0" destOrd="0" presId="urn:microsoft.com/office/officeart/2008/layout/CircularPictureCallout"/>
    <dgm:cxn modelId="{E0C8D43C-A108-4ABA-A601-D0881D6EF233}" type="presParOf" srcId="{7F8897AB-4D5E-4351-B3B9-7D91B3A3300F}" destId="{11C50D76-D50C-4979-A373-22222C252F52}" srcOrd="0" destOrd="0" presId="urn:microsoft.com/office/officeart/2008/layout/CircularPictureCallout"/>
    <dgm:cxn modelId="{B655F44F-628F-4207-B365-0AFF94A54269}" type="presParOf" srcId="{240C3426-6F25-4448-B566-A78CB7B9510B}" destId="{16437743-7A3E-4E16-8B85-BC0330119412}" srcOrd="1" destOrd="0" presId="urn:microsoft.com/office/officeart/2008/layout/CircularPictureCallou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E8611B1-1EA8-4097-AA03-6FC34F2FE295}"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09C10E20-7AB5-43ED-A133-74FA50B7F10E}">
      <dgm:prSet phldrT="[Text]" custT="1"/>
      <dgm:spPr/>
      <dgm:t>
        <a:bodyPr/>
        <a:lstStyle/>
        <a:p>
          <a:r>
            <a:rPr lang="en-US" sz="2800" dirty="0" err="1" smtClean="0">
              <a:solidFill>
                <a:schemeClr val="tx1"/>
              </a:solidFill>
              <a:latin typeface="Times New Roman" pitchFamily="18" charset="0"/>
              <a:cs typeface="Times New Roman" pitchFamily="18" charset="0"/>
            </a:rPr>
            <a:t>Nước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biển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dâng</a:t>
          </a:r>
          <a:endParaRPr lang="vi-VN" sz="2800" dirty="0">
            <a:solidFill>
              <a:schemeClr val="tx1"/>
            </a:solidFill>
            <a:latin typeface="Times New Roman" pitchFamily="18" charset="0"/>
            <a:cs typeface="Times New Roman" pitchFamily="18" charset="0"/>
          </a:endParaRPr>
        </a:p>
      </dgm:t>
    </dgm:pt>
    <dgm:pt modelId="{1EA30D3A-A547-474E-851D-A6EDDDACC713}" type="parTrans" cxnId="{AD45CB7D-9231-42C2-B55F-54F3A92C6C7E}">
      <dgm:prSet/>
      <dgm:spPr/>
      <dgm:t>
        <a:bodyPr/>
        <a:lstStyle/>
        <a:p>
          <a:endParaRPr lang="vi-VN"/>
        </a:p>
      </dgm:t>
    </dgm:pt>
    <dgm:pt modelId="{5FD56C0D-1773-4B1B-A7BD-BA71B9E6DCF9}" type="sibTrans" cxnId="{AD45CB7D-9231-42C2-B55F-54F3A92C6C7E}">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24000" r="-24000"/>
          </a:stretch>
        </a:blipFill>
      </dgm:spPr>
      <dgm:t>
        <a:bodyPr/>
        <a:lstStyle/>
        <a:p>
          <a:endParaRPr lang="vi-VN"/>
        </a:p>
      </dgm:t>
    </dgm:pt>
    <dgm:pt modelId="{A5BF7638-B899-4411-B076-AC5C41BA1441}" type="pres">
      <dgm:prSet presAssocID="{2E8611B1-1EA8-4097-AA03-6FC34F2FE295}" presName="Name0" presStyleCnt="0">
        <dgm:presLayoutVars>
          <dgm:chMax val="7"/>
          <dgm:chPref val="7"/>
          <dgm:dir/>
        </dgm:presLayoutVars>
      </dgm:prSet>
      <dgm:spPr/>
    </dgm:pt>
    <dgm:pt modelId="{AE1B7E4A-DF72-4AAE-9BAF-4C632F320E5E}" type="pres">
      <dgm:prSet presAssocID="{2E8611B1-1EA8-4097-AA03-6FC34F2FE295}" presName="Name1" presStyleCnt="0"/>
      <dgm:spPr/>
    </dgm:pt>
    <dgm:pt modelId="{AC50AE97-1995-48F1-B4DA-E0C0F57F3880}" type="pres">
      <dgm:prSet presAssocID="{5FD56C0D-1773-4B1B-A7BD-BA71B9E6DCF9}" presName="picture_1" presStyleCnt="0"/>
      <dgm:spPr/>
    </dgm:pt>
    <dgm:pt modelId="{B04B6B5E-18C2-4BF1-BBC5-1F71B5848836}" type="pres">
      <dgm:prSet presAssocID="{5FD56C0D-1773-4B1B-A7BD-BA71B9E6DCF9}" presName="pictureRepeatNode" presStyleLbl="alignImgPlace1" presStyleIdx="0" presStyleCnt="1" custLinFactNeighborX="-40883" custLinFactNeighborY="-19603"/>
      <dgm:spPr/>
      <dgm:t>
        <a:bodyPr/>
        <a:lstStyle/>
        <a:p>
          <a:endParaRPr lang="vi-VN"/>
        </a:p>
      </dgm:t>
    </dgm:pt>
    <dgm:pt modelId="{E6051BDC-95B6-4317-899F-C9CCD1329C62}" type="pres">
      <dgm:prSet presAssocID="{09C10E20-7AB5-43ED-A133-74FA50B7F10E}" presName="text_1" presStyleLbl="node1" presStyleIdx="0" presStyleCnt="0" custScaleX="172901" custLinFactNeighborX="-28246" custLinFactNeighborY="46209">
        <dgm:presLayoutVars>
          <dgm:bulletEnabled val="1"/>
        </dgm:presLayoutVars>
      </dgm:prSet>
      <dgm:spPr/>
      <dgm:t>
        <a:bodyPr/>
        <a:lstStyle/>
        <a:p>
          <a:endParaRPr lang="vi-VN"/>
        </a:p>
      </dgm:t>
    </dgm:pt>
  </dgm:ptLst>
  <dgm:cxnLst>
    <dgm:cxn modelId="{C94A5C9E-6FB3-455F-A1C3-171A707A13A5}" type="presOf" srcId="{09C10E20-7AB5-43ED-A133-74FA50B7F10E}" destId="{E6051BDC-95B6-4317-899F-C9CCD1329C62}" srcOrd="0" destOrd="0" presId="urn:microsoft.com/office/officeart/2008/layout/CircularPictureCallout"/>
    <dgm:cxn modelId="{7CD42A21-B319-4058-8B03-E503B5040D36}" type="presOf" srcId="{2E8611B1-1EA8-4097-AA03-6FC34F2FE295}" destId="{A5BF7638-B899-4411-B076-AC5C41BA1441}" srcOrd="0" destOrd="0" presId="urn:microsoft.com/office/officeart/2008/layout/CircularPictureCallout"/>
    <dgm:cxn modelId="{AD45CB7D-9231-42C2-B55F-54F3A92C6C7E}" srcId="{2E8611B1-1EA8-4097-AA03-6FC34F2FE295}" destId="{09C10E20-7AB5-43ED-A133-74FA50B7F10E}" srcOrd="0" destOrd="0" parTransId="{1EA30D3A-A547-474E-851D-A6EDDDACC713}" sibTransId="{5FD56C0D-1773-4B1B-A7BD-BA71B9E6DCF9}"/>
    <dgm:cxn modelId="{2D74B948-1A82-4928-A284-2707B38A9CC3}" type="presOf" srcId="{5FD56C0D-1773-4B1B-A7BD-BA71B9E6DCF9}" destId="{B04B6B5E-18C2-4BF1-BBC5-1F71B5848836}" srcOrd="0" destOrd="0" presId="urn:microsoft.com/office/officeart/2008/layout/CircularPictureCallout"/>
    <dgm:cxn modelId="{12C30E2C-40D7-4B54-9B76-DB3F8A5BFF1E}" type="presParOf" srcId="{A5BF7638-B899-4411-B076-AC5C41BA1441}" destId="{AE1B7E4A-DF72-4AAE-9BAF-4C632F320E5E}" srcOrd="0" destOrd="0" presId="urn:microsoft.com/office/officeart/2008/layout/CircularPictureCallout"/>
    <dgm:cxn modelId="{203270D1-B01C-4BD1-BCC2-3F136B5F019D}" type="presParOf" srcId="{AE1B7E4A-DF72-4AAE-9BAF-4C632F320E5E}" destId="{AC50AE97-1995-48F1-B4DA-E0C0F57F3880}" srcOrd="0" destOrd="0" presId="urn:microsoft.com/office/officeart/2008/layout/CircularPictureCallout"/>
    <dgm:cxn modelId="{A54C4323-70DD-4A49-BEDA-072DAC67FDC8}" type="presParOf" srcId="{AC50AE97-1995-48F1-B4DA-E0C0F57F3880}" destId="{B04B6B5E-18C2-4BF1-BBC5-1F71B5848836}" srcOrd="0" destOrd="0" presId="urn:microsoft.com/office/officeart/2008/layout/CircularPictureCallout"/>
    <dgm:cxn modelId="{676B89E8-7267-45CD-B091-FD93C0878481}" type="presParOf" srcId="{AE1B7E4A-DF72-4AAE-9BAF-4C632F320E5E}" destId="{E6051BDC-95B6-4317-899F-C9CCD1329C62}" srcOrd="1" destOrd="0" presId="urn:microsoft.com/office/officeart/2008/layout/CircularPictureCallout"/>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4FFC52-1975-4777-B78A-412C2DA70CF7}"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F5C6BEAF-E350-4A4A-A25F-2499124D9BF9}">
      <dgm:prSet phldrT="[Text]" custT="1"/>
      <dgm:spPr/>
      <dgm:t>
        <a:bodyPr/>
        <a:lstStyle/>
        <a:p>
          <a:r>
            <a:rPr lang="en-US" sz="2800" dirty="0" err="1" smtClean="0">
              <a:solidFill>
                <a:schemeClr val="tx1"/>
              </a:solidFill>
              <a:latin typeface="Times New Roman" pitchFamily="18" charset="0"/>
              <a:cs typeface="Times New Roman" pitchFamily="18" charset="0"/>
            </a:rPr>
            <a:t>Thời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tiết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biến</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đổi</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bất</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thường</a:t>
          </a:r>
          <a:endParaRPr lang="vi-VN" sz="2800" dirty="0">
            <a:solidFill>
              <a:schemeClr val="tx1"/>
            </a:solidFill>
            <a:latin typeface="Times New Roman" pitchFamily="18" charset="0"/>
            <a:cs typeface="Times New Roman" pitchFamily="18" charset="0"/>
          </a:endParaRPr>
        </a:p>
      </dgm:t>
    </dgm:pt>
    <dgm:pt modelId="{725A493D-82C9-470F-843B-1DAC0E8087D4}" type="parTrans" cxnId="{A44988DE-FD23-4F20-A8C0-C1C0D386D19D}">
      <dgm:prSet/>
      <dgm:spPr/>
      <dgm:t>
        <a:bodyPr/>
        <a:lstStyle/>
        <a:p>
          <a:endParaRPr lang="vi-VN"/>
        </a:p>
      </dgm:t>
    </dgm:pt>
    <dgm:pt modelId="{DD56DEDF-1C11-42C4-9983-00933C884EC1}" type="sibTrans" cxnId="{A44988DE-FD23-4F20-A8C0-C1C0D386D19D}">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21000" r="-21000"/>
          </a:stretch>
        </a:blipFill>
      </dgm:spPr>
      <dgm:t>
        <a:bodyPr/>
        <a:lstStyle/>
        <a:p>
          <a:endParaRPr lang="vi-VN"/>
        </a:p>
      </dgm:t>
    </dgm:pt>
    <dgm:pt modelId="{45855627-FC8C-4F05-8B08-B0CD94E1FE17}" type="pres">
      <dgm:prSet presAssocID="{394FFC52-1975-4777-B78A-412C2DA70CF7}" presName="Name0" presStyleCnt="0">
        <dgm:presLayoutVars>
          <dgm:chMax val="7"/>
          <dgm:chPref val="7"/>
          <dgm:dir/>
        </dgm:presLayoutVars>
      </dgm:prSet>
      <dgm:spPr/>
    </dgm:pt>
    <dgm:pt modelId="{29D73BD8-5C36-4108-BB9D-AFCCF80C6B67}" type="pres">
      <dgm:prSet presAssocID="{394FFC52-1975-4777-B78A-412C2DA70CF7}" presName="Name1" presStyleCnt="0"/>
      <dgm:spPr/>
    </dgm:pt>
    <dgm:pt modelId="{8F5406EF-9F7D-4CE6-BC3F-595CA1545925}" type="pres">
      <dgm:prSet presAssocID="{DD56DEDF-1C11-42C4-9983-00933C884EC1}" presName="picture_1" presStyleCnt="0"/>
      <dgm:spPr/>
    </dgm:pt>
    <dgm:pt modelId="{717F8DA9-B919-4BF5-9DCC-541BBC65183B}" type="pres">
      <dgm:prSet presAssocID="{DD56DEDF-1C11-42C4-9983-00933C884EC1}" presName="pictureRepeatNode" presStyleLbl="alignImgPlace1" presStyleIdx="0" presStyleCnt="1" custLinFactNeighborX="4154" custLinFactNeighborY="-16580"/>
      <dgm:spPr/>
      <dgm:t>
        <a:bodyPr/>
        <a:lstStyle/>
        <a:p>
          <a:endParaRPr lang="vi-VN"/>
        </a:p>
      </dgm:t>
    </dgm:pt>
    <dgm:pt modelId="{400FB828-B537-44EF-BF99-4FC108224DDF}" type="pres">
      <dgm:prSet presAssocID="{F5C6BEAF-E350-4A4A-A25F-2499124D9BF9}" presName="text_1" presStyleLbl="node1" presStyleIdx="0" presStyleCnt="0" custScaleX="161232" custLinFactNeighborX="0" custLinFactNeighborY="76470">
        <dgm:presLayoutVars>
          <dgm:bulletEnabled val="1"/>
        </dgm:presLayoutVars>
      </dgm:prSet>
      <dgm:spPr/>
      <dgm:t>
        <a:bodyPr/>
        <a:lstStyle/>
        <a:p>
          <a:endParaRPr lang="vi-VN"/>
        </a:p>
      </dgm:t>
    </dgm:pt>
  </dgm:ptLst>
  <dgm:cxnLst>
    <dgm:cxn modelId="{DD75E380-9F9B-482E-A64B-7F4399A91C8C}" type="presOf" srcId="{DD56DEDF-1C11-42C4-9983-00933C884EC1}" destId="{717F8DA9-B919-4BF5-9DCC-541BBC65183B}" srcOrd="0" destOrd="0" presId="urn:microsoft.com/office/officeart/2008/layout/CircularPictureCallout"/>
    <dgm:cxn modelId="{DC625FC1-C753-4D1E-9385-D29F023075EA}" type="presOf" srcId="{394FFC52-1975-4777-B78A-412C2DA70CF7}" destId="{45855627-FC8C-4F05-8B08-B0CD94E1FE17}" srcOrd="0" destOrd="0" presId="urn:microsoft.com/office/officeart/2008/layout/CircularPictureCallout"/>
    <dgm:cxn modelId="{A44988DE-FD23-4F20-A8C0-C1C0D386D19D}" srcId="{394FFC52-1975-4777-B78A-412C2DA70CF7}" destId="{F5C6BEAF-E350-4A4A-A25F-2499124D9BF9}" srcOrd="0" destOrd="0" parTransId="{725A493D-82C9-470F-843B-1DAC0E8087D4}" sibTransId="{DD56DEDF-1C11-42C4-9983-00933C884EC1}"/>
    <dgm:cxn modelId="{7C3F191A-1902-412D-AC78-85DDF228948F}" type="presOf" srcId="{F5C6BEAF-E350-4A4A-A25F-2499124D9BF9}" destId="{400FB828-B537-44EF-BF99-4FC108224DDF}" srcOrd="0" destOrd="0" presId="urn:microsoft.com/office/officeart/2008/layout/CircularPictureCallout"/>
    <dgm:cxn modelId="{793E86C6-4036-472C-81CC-83B3A0C67199}" type="presParOf" srcId="{45855627-FC8C-4F05-8B08-B0CD94E1FE17}" destId="{29D73BD8-5C36-4108-BB9D-AFCCF80C6B67}" srcOrd="0" destOrd="0" presId="urn:microsoft.com/office/officeart/2008/layout/CircularPictureCallout"/>
    <dgm:cxn modelId="{2614811F-E39F-451B-9126-6F7D752FF965}" type="presParOf" srcId="{29D73BD8-5C36-4108-BB9D-AFCCF80C6B67}" destId="{8F5406EF-9F7D-4CE6-BC3F-595CA1545925}" srcOrd="0" destOrd="0" presId="urn:microsoft.com/office/officeart/2008/layout/CircularPictureCallout"/>
    <dgm:cxn modelId="{177C3550-F3D4-455E-87FC-69FD9911C55E}" type="presParOf" srcId="{8F5406EF-9F7D-4CE6-BC3F-595CA1545925}" destId="{717F8DA9-B919-4BF5-9DCC-541BBC65183B}" srcOrd="0" destOrd="0" presId="urn:microsoft.com/office/officeart/2008/layout/CircularPictureCallout"/>
    <dgm:cxn modelId="{50C0FA10-279B-40C0-8424-3F3D7E70A628}" type="presParOf" srcId="{29D73BD8-5C36-4108-BB9D-AFCCF80C6B67}" destId="{400FB828-B537-44EF-BF99-4FC108224DDF}" srcOrd="1" destOrd="0" presId="urn:microsoft.com/office/officeart/2008/layout/CircularPictureCallout"/>
  </dgm:cxnLst>
  <dgm:bg/>
  <dgm:whole/>
  <dgm:extLst>
    <a:ext uri="http://schemas.microsoft.com/office/drawing/2008/diagram">
      <dsp:dataModelExt xmlns:dsp="http://schemas.microsoft.com/office/drawing/2008/diagram" relId="rId1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E865D0-F47F-4745-96EC-64B9735C8058}"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DC24F7B2-B8DB-4462-B355-8C2B312683D0}">
      <dgm:prSet phldrT="[Text]" custT="1"/>
      <dgm:spPr/>
      <dgm:t>
        <a:bodyPr/>
        <a:lstStyle/>
        <a:p>
          <a:r>
            <a:rPr lang="en-US" sz="2800" dirty="0" err="1" smtClean="0">
              <a:solidFill>
                <a:schemeClr val="tx1"/>
              </a:solidFill>
              <a:latin typeface="Times New Roman" pitchFamily="18" charset="0"/>
              <a:cs typeface="Times New Roman" pitchFamily="18" charset="0"/>
            </a:rPr>
            <a:t>Thiên</a:t>
          </a:r>
          <a:r>
            <a:rPr lang="en-US" sz="2800" dirty="0" smtClean="0">
              <a:solidFill>
                <a:schemeClr val="tx1"/>
              </a:solidFill>
              <a:latin typeface="Times New Roman" pitchFamily="18" charset="0"/>
              <a:cs typeface="Times New Roman" pitchFamily="18" charset="0"/>
            </a:rPr>
            <a:t> tai </a:t>
          </a:r>
        </a:p>
        <a:p>
          <a:r>
            <a:rPr lang="en-US" sz="2800" dirty="0" err="1" smtClean="0">
              <a:solidFill>
                <a:schemeClr val="tx1"/>
              </a:solidFill>
              <a:latin typeface="Times New Roman" pitchFamily="18" charset="0"/>
              <a:cs typeface="Times New Roman" pitchFamily="18" charset="0"/>
            </a:rPr>
            <a:t>khắc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nghiệt</a:t>
          </a:r>
          <a:endParaRPr lang="vi-VN" sz="2800" dirty="0">
            <a:solidFill>
              <a:schemeClr val="tx1"/>
            </a:solidFill>
            <a:latin typeface="Times New Roman" pitchFamily="18" charset="0"/>
            <a:cs typeface="Times New Roman" pitchFamily="18" charset="0"/>
          </a:endParaRPr>
        </a:p>
      </dgm:t>
    </dgm:pt>
    <dgm:pt modelId="{C56BCEC3-6440-4672-BA51-30BE27F7D752}" type="parTrans" cxnId="{C0A96ECF-382E-4217-A3D7-CC9577B7F34B}">
      <dgm:prSet/>
      <dgm:spPr/>
      <dgm:t>
        <a:bodyPr/>
        <a:lstStyle/>
        <a:p>
          <a:endParaRPr lang="vi-VN"/>
        </a:p>
      </dgm:t>
    </dgm:pt>
    <dgm:pt modelId="{BC94700B-45E6-4A4B-B84D-C46E44ACB549}" type="sibTrans" cxnId="{C0A96ECF-382E-4217-A3D7-CC9577B7F34B}">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30000" r="-30000"/>
          </a:stretch>
        </a:blipFill>
      </dgm:spPr>
      <dgm:t>
        <a:bodyPr/>
        <a:lstStyle/>
        <a:p>
          <a:endParaRPr lang="vi-VN"/>
        </a:p>
      </dgm:t>
    </dgm:pt>
    <dgm:pt modelId="{D4984FA2-9814-43C3-ADD4-927A31BBB5B7}" type="pres">
      <dgm:prSet presAssocID="{48E865D0-F47F-4745-96EC-64B9735C8058}" presName="Name0" presStyleCnt="0">
        <dgm:presLayoutVars>
          <dgm:chMax val="7"/>
          <dgm:chPref val="7"/>
          <dgm:dir/>
        </dgm:presLayoutVars>
      </dgm:prSet>
      <dgm:spPr/>
    </dgm:pt>
    <dgm:pt modelId="{72898C26-85D7-45A5-9EA0-8CA5C0F67E84}" type="pres">
      <dgm:prSet presAssocID="{48E865D0-F47F-4745-96EC-64B9735C8058}" presName="Name1" presStyleCnt="0"/>
      <dgm:spPr/>
    </dgm:pt>
    <dgm:pt modelId="{30A74A11-7978-4FD7-A2FE-AD5740F5CE01}" type="pres">
      <dgm:prSet presAssocID="{BC94700B-45E6-4A4B-B84D-C46E44ACB549}" presName="picture_1" presStyleCnt="0"/>
      <dgm:spPr/>
    </dgm:pt>
    <dgm:pt modelId="{ABA1D593-4C80-4575-A6AC-F9E1DC1AAB6D}" type="pres">
      <dgm:prSet presAssocID="{BC94700B-45E6-4A4B-B84D-C46E44ACB549}" presName="pictureRepeatNode" presStyleLbl="alignImgPlace1" presStyleIdx="0" presStyleCnt="1" custScaleX="125256" custScaleY="112158" custLinFactNeighborX="32521" custLinFactNeighborY="2153"/>
      <dgm:spPr/>
      <dgm:t>
        <a:bodyPr/>
        <a:lstStyle/>
        <a:p>
          <a:endParaRPr lang="vi-VN"/>
        </a:p>
      </dgm:t>
    </dgm:pt>
    <dgm:pt modelId="{8B2178F2-8AD8-4863-AC3E-D007662BF247}" type="pres">
      <dgm:prSet presAssocID="{DC24F7B2-B8DB-4462-B355-8C2B312683D0}" presName="text_1" presStyleLbl="node1" presStyleIdx="0" presStyleCnt="0" custScaleX="227148" custScaleY="111170" custLinFactY="22570" custLinFactNeighborX="78892" custLinFactNeighborY="100000">
        <dgm:presLayoutVars>
          <dgm:bulletEnabled val="1"/>
        </dgm:presLayoutVars>
      </dgm:prSet>
      <dgm:spPr/>
      <dgm:t>
        <a:bodyPr/>
        <a:lstStyle/>
        <a:p>
          <a:endParaRPr lang="vi-VN"/>
        </a:p>
      </dgm:t>
    </dgm:pt>
  </dgm:ptLst>
  <dgm:cxnLst>
    <dgm:cxn modelId="{C0A96ECF-382E-4217-A3D7-CC9577B7F34B}" srcId="{48E865D0-F47F-4745-96EC-64B9735C8058}" destId="{DC24F7B2-B8DB-4462-B355-8C2B312683D0}" srcOrd="0" destOrd="0" parTransId="{C56BCEC3-6440-4672-BA51-30BE27F7D752}" sibTransId="{BC94700B-45E6-4A4B-B84D-C46E44ACB549}"/>
    <dgm:cxn modelId="{FDFD892F-6EC2-4AA9-A7A8-8F9A6280BFE2}" type="presOf" srcId="{48E865D0-F47F-4745-96EC-64B9735C8058}" destId="{D4984FA2-9814-43C3-ADD4-927A31BBB5B7}" srcOrd="0" destOrd="0" presId="urn:microsoft.com/office/officeart/2008/layout/CircularPictureCallout"/>
    <dgm:cxn modelId="{4D68EBE4-7618-4A0D-8E92-B579B5A4B3CB}" type="presOf" srcId="{BC94700B-45E6-4A4B-B84D-C46E44ACB549}" destId="{ABA1D593-4C80-4575-A6AC-F9E1DC1AAB6D}" srcOrd="0" destOrd="0" presId="urn:microsoft.com/office/officeart/2008/layout/CircularPictureCallout"/>
    <dgm:cxn modelId="{E5CE95B6-C9BF-4B41-9BEF-B3282A89A060}" type="presOf" srcId="{DC24F7B2-B8DB-4462-B355-8C2B312683D0}" destId="{8B2178F2-8AD8-4863-AC3E-D007662BF247}" srcOrd="0" destOrd="0" presId="urn:microsoft.com/office/officeart/2008/layout/CircularPictureCallout"/>
    <dgm:cxn modelId="{655574C6-4333-4B71-9577-44287E6DB0A2}" type="presParOf" srcId="{D4984FA2-9814-43C3-ADD4-927A31BBB5B7}" destId="{72898C26-85D7-45A5-9EA0-8CA5C0F67E84}" srcOrd="0" destOrd="0" presId="urn:microsoft.com/office/officeart/2008/layout/CircularPictureCallout"/>
    <dgm:cxn modelId="{34E6C2BD-E595-4E10-9308-F0F7D1299840}" type="presParOf" srcId="{72898C26-85D7-45A5-9EA0-8CA5C0F67E84}" destId="{30A74A11-7978-4FD7-A2FE-AD5740F5CE01}" srcOrd="0" destOrd="0" presId="urn:microsoft.com/office/officeart/2008/layout/CircularPictureCallout"/>
    <dgm:cxn modelId="{57F7DBBD-5494-48E8-A98F-D4F0B382E101}" type="presParOf" srcId="{30A74A11-7978-4FD7-A2FE-AD5740F5CE01}" destId="{ABA1D593-4C80-4575-A6AC-F9E1DC1AAB6D}" srcOrd="0" destOrd="0" presId="urn:microsoft.com/office/officeart/2008/layout/CircularPictureCallout"/>
    <dgm:cxn modelId="{F045821D-1F65-424E-94D0-835C000FBB2C}" type="presParOf" srcId="{72898C26-85D7-45A5-9EA0-8CA5C0F67E84}" destId="{8B2178F2-8AD8-4863-AC3E-D007662BF247}" srcOrd="1" destOrd="0" presId="urn:microsoft.com/office/officeart/2008/layout/CircularPictureCallout"/>
  </dgm:cxnLst>
  <dgm:bg/>
  <dgm:whole/>
  <dgm:extLst>
    <a:ext uri="http://schemas.microsoft.com/office/drawing/2008/diagram">
      <dsp:dataModelExt xmlns:dsp="http://schemas.microsoft.com/office/drawing/2008/diagram" relId="rId2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74D87E9-A156-4AD9-9027-E2A4F0C9B6CD}" type="doc">
      <dgm:prSet loTypeId="urn:microsoft.com/office/officeart/2008/layout/CircularPictureCallout" loCatId="picture" qsTypeId="urn:microsoft.com/office/officeart/2005/8/quickstyle/simple1" qsCatId="simple" csTypeId="urn:microsoft.com/office/officeart/2005/8/colors/accent1_2" csCatId="accent1" phldr="1"/>
      <dgm:spPr/>
    </dgm:pt>
    <dgm:pt modelId="{7B443F6C-27CE-4171-8EB6-D472BB345BDE}">
      <dgm:prSet phldrT="[Text]" custT="1"/>
      <dgm:spPr/>
      <dgm:t>
        <a:bodyPr/>
        <a:lstStyle/>
        <a:p>
          <a:r>
            <a:rPr lang="en-US" sz="2800" dirty="0" err="1" smtClean="0">
              <a:solidFill>
                <a:schemeClr val="tx1"/>
              </a:solidFill>
              <a:latin typeface="Times New Roman" pitchFamily="18" charset="0"/>
              <a:cs typeface="Times New Roman" pitchFamily="18" charset="0"/>
            </a:rPr>
            <a:t>Băng</a:t>
          </a:r>
          <a:r>
            <a:rPr lang="en-US" sz="2800" dirty="0" smtClean="0">
              <a:solidFill>
                <a:schemeClr val="tx1"/>
              </a:solidFill>
              <a:latin typeface="Times New Roman" pitchFamily="18" charset="0"/>
              <a:cs typeface="Times New Roman" pitchFamily="18" charset="0"/>
            </a:rPr>
            <a:t> tan</a:t>
          </a:r>
          <a:endParaRPr lang="vi-VN" sz="2800" dirty="0">
            <a:solidFill>
              <a:schemeClr val="tx1"/>
            </a:solidFill>
            <a:latin typeface="Times New Roman" pitchFamily="18" charset="0"/>
            <a:cs typeface="Times New Roman" pitchFamily="18" charset="0"/>
          </a:endParaRPr>
        </a:p>
      </dgm:t>
    </dgm:pt>
    <dgm:pt modelId="{3B5A116F-9A42-4AFF-9592-83DB5E72699C}" type="parTrans" cxnId="{34BADBC2-BF8F-4158-98B3-96C84732DB3F}">
      <dgm:prSet/>
      <dgm:spPr/>
      <dgm:t>
        <a:bodyPr/>
        <a:lstStyle/>
        <a:p>
          <a:endParaRPr lang="vi-VN"/>
        </a:p>
      </dgm:t>
    </dgm:pt>
    <dgm:pt modelId="{B1E8919C-F818-4401-8EDE-511B9858E83C}" type="sibTrans" cxnId="{34BADBC2-BF8F-4158-98B3-96C84732DB3F}">
      <dgm:prSet/>
      <dgm:spPr>
        <a:blipFill>
          <a:blip xmlns:r="http://schemas.openxmlformats.org/officeDocument/2006/relationships" r:embed="rId1">
            <a:extLst>
              <a:ext uri="{28A0092B-C50C-407E-A947-70E740481C1C}">
                <a14:useLocalDpi xmlns:a14="http://schemas.microsoft.com/office/drawing/2010/main" val="0"/>
              </a:ext>
            </a:extLst>
          </a:blip>
          <a:srcRect/>
          <a:stretch>
            <a:fillRect l="-27000" r="-27000"/>
          </a:stretch>
        </a:blipFill>
      </dgm:spPr>
      <dgm:t>
        <a:bodyPr/>
        <a:lstStyle/>
        <a:p>
          <a:endParaRPr lang="vi-VN"/>
        </a:p>
      </dgm:t>
    </dgm:pt>
    <dgm:pt modelId="{D0D69B34-5C68-48A7-AEC3-C7EB04092A0D}" type="pres">
      <dgm:prSet presAssocID="{074D87E9-A156-4AD9-9027-E2A4F0C9B6CD}" presName="Name0" presStyleCnt="0">
        <dgm:presLayoutVars>
          <dgm:chMax val="7"/>
          <dgm:chPref val="7"/>
          <dgm:dir/>
        </dgm:presLayoutVars>
      </dgm:prSet>
      <dgm:spPr/>
    </dgm:pt>
    <dgm:pt modelId="{376FF7A5-5C6E-4A9A-A069-2E24E5C97871}" type="pres">
      <dgm:prSet presAssocID="{074D87E9-A156-4AD9-9027-E2A4F0C9B6CD}" presName="Name1" presStyleCnt="0"/>
      <dgm:spPr/>
    </dgm:pt>
    <dgm:pt modelId="{45D7B644-CA28-4D98-BD2E-E710B5BC74EF}" type="pres">
      <dgm:prSet presAssocID="{B1E8919C-F818-4401-8EDE-511B9858E83C}" presName="picture_1" presStyleCnt="0"/>
      <dgm:spPr/>
    </dgm:pt>
    <dgm:pt modelId="{AD63ADC7-5E9A-4501-8A17-4A819207B1B6}" type="pres">
      <dgm:prSet presAssocID="{B1E8919C-F818-4401-8EDE-511B9858E83C}" presName="pictureRepeatNode" presStyleLbl="alignImgPlace1" presStyleIdx="0" presStyleCnt="1" custLinFactNeighborX="-19765" custLinFactNeighborY="2880"/>
      <dgm:spPr/>
      <dgm:t>
        <a:bodyPr/>
        <a:lstStyle/>
        <a:p>
          <a:endParaRPr lang="vi-VN"/>
        </a:p>
      </dgm:t>
    </dgm:pt>
    <dgm:pt modelId="{91BE9994-6D6C-416B-A4CD-B5C511DFFA72}" type="pres">
      <dgm:prSet presAssocID="{7B443F6C-27CE-4171-8EB6-D472BB345BDE}" presName="text_1" presStyleLbl="node1" presStyleIdx="0" presStyleCnt="0" custLinFactY="-19908" custLinFactNeighborX="91728" custLinFactNeighborY="-100000">
        <dgm:presLayoutVars>
          <dgm:bulletEnabled val="1"/>
        </dgm:presLayoutVars>
      </dgm:prSet>
      <dgm:spPr/>
      <dgm:t>
        <a:bodyPr/>
        <a:lstStyle/>
        <a:p>
          <a:endParaRPr lang="vi-VN"/>
        </a:p>
      </dgm:t>
    </dgm:pt>
  </dgm:ptLst>
  <dgm:cxnLst>
    <dgm:cxn modelId="{E831E8B9-BEC6-4463-89CD-5F8C3483A691}" type="presOf" srcId="{7B443F6C-27CE-4171-8EB6-D472BB345BDE}" destId="{91BE9994-6D6C-416B-A4CD-B5C511DFFA72}" srcOrd="0" destOrd="0" presId="urn:microsoft.com/office/officeart/2008/layout/CircularPictureCallout"/>
    <dgm:cxn modelId="{04BDEE58-FBC6-45FB-AF1B-8584942DF5B9}" type="presOf" srcId="{B1E8919C-F818-4401-8EDE-511B9858E83C}" destId="{AD63ADC7-5E9A-4501-8A17-4A819207B1B6}" srcOrd="0" destOrd="0" presId="urn:microsoft.com/office/officeart/2008/layout/CircularPictureCallout"/>
    <dgm:cxn modelId="{34BADBC2-BF8F-4158-98B3-96C84732DB3F}" srcId="{074D87E9-A156-4AD9-9027-E2A4F0C9B6CD}" destId="{7B443F6C-27CE-4171-8EB6-D472BB345BDE}" srcOrd="0" destOrd="0" parTransId="{3B5A116F-9A42-4AFF-9592-83DB5E72699C}" sibTransId="{B1E8919C-F818-4401-8EDE-511B9858E83C}"/>
    <dgm:cxn modelId="{5DC04FF2-DC89-49B1-9451-8CDD4EBA1F42}" type="presOf" srcId="{074D87E9-A156-4AD9-9027-E2A4F0C9B6CD}" destId="{D0D69B34-5C68-48A7-AEC3-C7EB04092A0D}" srcOrd="0" destOrd="0" presId="urn:microsoft.com/office/officeart/2008/layout/CircularPictureCallout"/>
    <dgm:cxn modelId="{DF3FAF5C-6AD0-4688-89E6-CAAB8E60C902}" type="presParOf" srcId="{D0D69B34-5C68-48A7-AEC3-C7EB04092A0D}" destId="{376FF7A5-5C6E-4A9A-A069-2E24E5C97871}" srcOrd="0" destOrd="0" presId="urn:microsoft.com/office/officeart/2008/layout/CircularPictureCallout"/>
    <dgm:cxn modelId="{FBDD912E-4D6A-4BF1-A59F-FAE0CD954EE2}" type="presParOf" srcId="{376FF7A5-5C6E-4A9A-A069-2E24E5C97871}" destId="{45D7B644-CA28-4D98-BD2E-E710B5BC74EF}" srcOrd="0" destOrd="0" presId="urn:microsoft.com/office/officeart/2008/layout/CircularPictureCallout"/>
    <dgm:cxn modelId="{3E81E272-ECCC-4EC0-8822-42B15DFE8044}" type="presParOf" srcId="{45D7B644-CA28-4D98-BD2E-E710B5BC74EF}" destId="{AD63ADC7-5E9A-4501-8A17-4A819207B1B6}" srcOrd="0" destOrd="0" presId="urn:microsoft.com/office/officeart/2008/layout/CircularPictureCallout"/>
    <dgm:cxn modelId="{95E383DE-41AD-4463-A8F2-1B3E89731938}" type="presParOf" srcId="{376FF7A5-5C6E-4A9A-A069-2E24E5C97871}" destId="{91BE9994-6D6C-416B-A4CD-B5C511DFFA72}" srcOrd="1" destOrd="0" presId="urn:microsoft.com/office/officeart/2008/layout/CircularPictureCallout"/>
  </dgm:cxnLst>
  <dgm:bg/>
  <dgm:whole/>
  <dgm:extLst>
    <a:ext uri="http://schemas.microsoft.com/office/drawing/2008/diagram">
      <dsp:dataModelExt xmlns:dsp="http://schemas.microsoft.com/office/drawing/2008/diagram" relId="rId2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C50D76-D50C-4979-A373-22222C252F52}">
      <dsp:nvSpPr>
        <dsp:cNvPr id="0" name=""/>
        <dsp:cNvSpPr/>
      </dsp:nvSpPr>
      <dsp:spPr>
        <a:xfrm>
          <a:off x="988329" y="0"/>
          <a:ext cx="2738665" cy="2358857"/>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5000" r="-3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6437743-7A3E-4E16-8B85-BC0330119412}">
      <dsp:nvSpPr>
        <dsp:cNvPr id="0" name=""/>
        <dsp:cNvSpPr/>
      </dsp:nvSpPr>
      <dsp:spPr>
        <a:xfrm>
          <a:off x="0" y="1868425"/>
          <a:ext cx="2267435" cy="71666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1244600">
            <a:lnSpc>
              <a:spcPct val="90000"/>
            </a:lnSpc>
            <a:spcBef>
              <a:spcPct val="0"/>
            </a:spcBef>
            <a:spcAft>
              <a:spcPct val="35000"/>
            </a:spcAft>
          </a:pPr>
          <a:r>
            <a:rPr lang="en-US" sz="2800" b="0" kern="1200" dirty="0" err="1" smtClean="0">
              <a:solidFill>
                <a:schemeClr val="tx1"/>
              </a:solidFill>
              <a:latin typeface="Times New Roman" pitchFamily="18" charset="0"/>
              <a:cs typeface="Times New Roman" pitchFamily="18" charset="0"/>
            </a:rPr>
            <a:t>Nhiệt</a:t>
          </a:r>
          <a:r>
            <a:rPr lang="en-US" sz="2800" b="0" kern="1200" dirty="0" smtClean="0">
              <a:solidFill>
                <a:schemeClr val="tx1"/>
              </a:solidFill>
              <a:latin typeface="Times New Roman" pitchFamily="18" charset="0"/>
              <a:cs typeface="Times New Roman" pitchFamily="18" charset="0"/>
            </a:rPr>
            <a:t> </a:t>
          </a:r>
          <a:r>
            <a:rPr lang="en-US" sz="2800" b="0" kern="1200" dirty="0" err="1" smtClean="0">
              <a:solidFill>
                <a:schemeClr val="tx1"/>
              </a:solidFill>
              <a:latin typeface="Times New Roman" pitchFamily="18" charset="0"/>
              <a:cs typeface="Times New Roman" pitchFamily="18" charset="0"/>
            </a:rPr>
            <a:t>độ</a:t>
          </a:r>
          <a:r>
            <a:rPr lang="en-US" sz="2800" b="0" kern="1200" dirty="0" smtClean="0">
              <a:solidFill>
                <a:schemeClr val="tx1"/>
              </a:solidFill>
              <a:latin typeface="Times New Roman" pitchFamily="18" charset="0"/>
              <a:cs typeface="Times New Roman" pitchFamily="18" charset="0"/>
            </a:rPr>
            <a:t> </a:t>
          </a:r>
          <a:r>
            <a:rPr lang="en-US" sz="2800" b="0" kern="1200" dirty="0" err="1" smtClean="0">
              <a:solidFill>
                <a:schemeClr val="tx1"/>
              </a:solidFill>
              <a:latin typeface="Times New Roman" pitchFamily="18" charset="0"/>
              <a:cs typeface="Times New Roman" pitchFamily="18" charset="0"/>
            </a:rPr>
            <a:t>tăng</a:t>
          </a:r>
          <a:endParaRPr lang="vi-VN" sz="2800" b="0" kern="1200" dirty="0">
            <a:solidFill>
              <a:schemeClr val="tx1"/>
            </a:solidFill>
            <a:latin typeface="Times New Roman" pitchFamily="18" charset="0"/>
            <a:cs typeface="Times New Roman" pitchFamily="18" charset="0"/>
          </a:endParaRPr>
        </a:p>
      </dsp:txBody>
      <dsp:txXfrm>
        <a:off x="0" y="1868425"/>
        <a:ext cx="2267435" cy="7166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4B6B5E-18C2-4BF1-BBC5-1F71B5848836}">
      <dsp:nvSpPr>
        <dsp:cNvPr id="0" name=""/>
        <dsp:cNvSpPr/>
      </dsp:nvSpPr>
      <dsp:spPr>
        <a:xfrm>
          <a:off x="209882" y="344076"/>
          <a:ext cx="2302099" cy="230209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4000" r="-2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6051BDC-95B6-4317-899F-C9CCD1329C62}">
      <dsp:nvSpPr>
        <dsp:cNvPr id="0" name=""/>
        <dsp:cNvSpPr/>
      </dsp:nvSpPr>
      <dsp:spPr>
        <a:xfrm>
          <a:off x="612225" y="2368817"/>
          <a:ext cx="2547425" cy="75969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1244600">
            <a:lnSpc>
              <a:spcPct val="90000"/>
            </a:lnSpc>
            <a:spcBef>
              <a:spcPct val="0"/>
            </a:spcBef>
            <a:spcAft>
              <a:spcPct val="35000"/>
            </a:spcAft>
          </a:pPr>
          <a:r>
            <a:rPr lang="en-US" sz="2800" kern="1200" dirty="0" err="1" smtClean="0">
              <a:solidFill>
                <a:schemeClr val="tx1"/>
              </a:solidFill>
              <a:latin typeface="Times New Roman" pitchFamily="18" charset="0"/>
              <a:cs typeface="Times New Roman" pitchFamily="18" charset="0"/>
            </a:rPr>
            <a:t>Nước</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biển</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dâng</a:t>
          </a:r>
          <a:endParaRPr lang="vi-VN" sz="2800" kern="1200" dirty="0">
            <a:solidFill>
              <a:schemeClr val="tx1"/>
            </a:solidFill>
            <a:latin typeface="Times New Roman" pitchFamily="18" charset="0"/>
            <a:cs typeface="Times New Roman" pitchFamily="18" charset="0"/>
          </a:endParaRPr>
        </a:p>
      </dsp:txBody>
      <dsp:txXfrm>
        <a:off x="612225" y="2368817"/>
        <a:ext cx="2547425" cy="7596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7F8DA9-B919-4BF5-9DCC-541BBC65183B}">
      <dsp:nvSpPr>
        <dsp:cNvPr id="0" name=""/>
        <dsp:cNvSpPr/>
      </dsp:nvSpPr>
      <dsp:spPr>
        <a:xfrm>
          <a:off x="1217327" y="0"/>
          <a:ext cx="2247900" cy="224790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1000" r="-2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0FB828-B537-44EF-BF99-4FC108224DDF}">
      <dsp:nvSpPr>
        <dsp:cNvPr id="0" name=""/>
        <dsp:cNvSpPr/>
      </dsp:nvSpPr>
      <dsp:spPr>
        <a:xfrm>
          <a:off x="1088113" y="2105835"/>
          <a:ext cx="2319573" cy="741807"/>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1244600">
            <a:lnSpc>
              <a:spcPct val="90000"/>
            </a:lnSpc>
            <a:spcBef>
              <a:spcPct val="0"/>
            </a:spcBef>
            <a:spcAft>
              <a:spcPct val="35000"/>
            </a:spcAft>
          </a:pPr>
          <a:r>
            <a:rPr lang="en-US" sz="2800" kern="1200" dirty="0" err="1" smtClean="0">
              <a:solidFill>
                <a:schemeClr val="tx1"/>
              </a:solidFill>
              <a:latin typeface="Times New Roman" pitchFamily="18" charset="0"/>
              <a:cs typeface="Times New Roman" pitchFamily="18" charset="0"/>
            </a:rPr>
            <a:t>Thời</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tiết</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biến</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đổi</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bất</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thường</a:t>
          </a:r>
          <a:endParaRPr lang="vi-VN" sz="2800" kern="1200" dirty="0">
            <a:solidFill>
              <a:schemeClr val="tx1"/>
            </a:solidFill>
            <a:latin typeface="Times New Roman" pitchFamily="18" charset="0"/>
            <a:cs typeface="Times New Roman" pitchFamily="18" charset="0"/>
          </a:endParaRPr>
        </a:p>
      </dsp:txBody>
      <dsp:txXfrm>
        <a:off x="1088113" y="2105835"/>
        <a:ext cx="2319573" cy="74180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A1D593-4C80-4575-A6AC-F9E1DC1AAB6D}">
      <dsp:nvSpPr>
        <dsp:cNvPr id="0" name=""/>
        <dsp:cNvSpPr/>
      </dsp:nvSpPr>
      <dsp:spPr>
        <a:xfrm>
          <a:off x="1437499" y="503179"/>
          <a:ext cx="2576157" cy="230676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0" r="-3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B2178F2-8AD8-4863-AC3E-D007662BF247}">
      <dsp:nvSpPr>
        <dsp:cNvPr id="0" name=""/>
        <dsp:cNvSpPr/>
      </dsp:nvSpPr>
      <dsp:spPr>
        <a:xfrm>
          <a:off x="1123485" y="2470036"/>
          <a:ext cx="2989942" cy="754528"/>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1244600">
            <a:lnSpc>
              <a:spcPct val="90000"/>
            </a:lnSpc>
            <a:spcBef>
              <a:spcPct val="0"/>
            </a:spcBef>
            <a:spcAft>
              <a:spcPct val="35000"/>
            </a:spcAft>
          </a:pPr>
          <a:r>
            <a:rPr lang="en-US" sz="2800" kern="1200" dirty="0" err="1" smtClean="0">
              <a:solidFill>
                <a:schemeClr val="tx1"/>
              </a:solidFill>
              <a:latin typeface="Times New Roman" pitchFamily="18" charset="0"/>
              <a:cs typeface="Times New Roman" pitchFamily="18" charset="0"/>
            </a:rPr>
            <a:t>Thiên</a:t>
          </a:r>
          <a:r>
            <a:rPr lang="en-US" sz="2800" kern="1200" dirty="0" smtClean="0">
              <a:solidFill>
                <a:schemeClr val="tx1"/>
              </a:solidFill>
              <a:latin typeface="Times New Roman" pitchFamily="18" charset="0"/>
              <a:cs typeface="Times New Roman" pitchFamily="18" charset="0"/>
            </a:rPr>
            <a:t> tai </a:t>
          </a:r>
        </a:p>
        <a:p>
          <a:pPr lvl="0" algn="ctr" defTabSz="1244600">
            <a:lnSpc>
              <a:spcPct val="90000"/>
            </a:lnSpc>
            <a:spcBef>
              <a:spcPct val="0"/>
            </a:spcBef>
            <a:spcAft>
              <a:spcPct val="35000"/>
            </a:spcAft>
          </a:pPr>
          <a:r>
            <a:rPr lang="en-US" sz="2800" kern="1200" dirty="0" err="1" smtClean="0">
              <a:solidFill>
                <a:schemeClr val="tx1"/>
              </a:solidFill>
              <a:latin typeface="Times New Roman" pitchFamily="18" charset="0"/>
              <a:cs typeface="Times New Roman" pitchFamily="18" charset="0"/>
            </a:rPr>
            <a:t>khắc</a:t>
          </a:r>
          <a:r>
            <a:rPr lang="en-US" sz="2800" kern="1200" dirty="0" smtClean="0">
              <a:solidFill>
                <a:schemeClr val="tx1"/>
              </a:solidFill>
              <a:latin typeface="Times New Roman" pitchFamily="18" charset="0"/>
              <a:cs typeface="Times New Roman" pitchFamily="18" charset="0"/>
            </a:rPr>
            <a:t> </a:t>
          </a:r>
          <a:r>
            <a:rPr lang="en-US" sz="2800" kern="1200" dirty="0" err="1" smtClean="0">
              <a:solidFill>
                <a:schemeClr val="tx1"/>
              </a:solidFill>
              <a:latin typeface="Times New Roman" pitchFamily="18" charset="0"/>
              <a:cs typeface="Times New Roman" pitchFamily="18" charset="0"/>
            </a:rPr>
            <a:t>nghiệt</a:t>
          </a:r>
          <a:endParaRPr lang="vi-VN" sz="2800" kern="1200" dirty="0">
            <a:solidFill>
              <a:schemeClr val="tx1"/>
            </a:solidFill>
            <a:latin typeface="Times New Roman" pitchFamily="18" charset="0"/>
            <a:cs typeface="Times New Roman" pitchFamily="18" charset="0"/>
          </a:endParaRPr>
        </a:p>
      </dsp:txBody>
      <dsp:txXfrm>
        <a:off x="1123485" y="2470036"/>
        <a:ext cx="2989942" cy="7545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63ADC7-5E9A-4501-8A17-4A819207B1B6}">
      <dsp:nvSpPr>
        <dsp:cNvPr id="0" name=""/>
        <dsp:cNvSpPr/>
      </dsp:nvSpPr>
      <dsp:spPr>
        <a:xfrm>
          <a:off x="691172" y="360221"/>
          <a:ext cx="2286000" cy="2286000"/>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7000" r="-2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BE9994-6D6C-416B-A4CD-B5C511DFFA72}">
      <dsp:nvSpPr>
        <dsp:cNvPr id="0" name=""/>
        <dsp:cNvSpPr/>
      </dsp:nvSpPr>
      <dsp:spPr>
        <a:xfrm>
          <a:off x="2896497" y="603689"/>
          <a:ext cx="1463040" cy="754380"/>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b" anchorCtr="0">
          <a:noAutofit/>
        </a:bodyPr>
        <a:lstStyle/>
        <a:p>
          <a:pPr lvl="0" algn="ctr" defTabSz="1244600">
            <a:lnSpc>
              <a:spcPct val="90000"/>
            </a:lnSpc>
            <a:spcBef>
              <a:spcPct val="0"/>
            </a:spcBef>
            <a:spcAft>
              <a:spcPct val="35000"/>
            </a:spcAft>
          </a:pPr>
          <a:r>
            <a:rPr lang="en-US" sz="2800" kern="1200" dirty="0" err="1" smtClean="0">
              <a:solidFill>
                <a:schemeClr val="tx1"/>
              </a:solidFill>
              <a:latin typeface="Times New Roman" pitchFamily="18" charset="0"/>
              <a:cs typeface="Times New Roman" pitchFamily="18" charset="0"/>
            </a:rPr>
            <a:t>Băng</a:t>
          </a:r>
          <a:r>
            <a:rPr lang="en-US" sz="2800" kern="1200" dirty="0" smtClean="0">
              <a:solidFill>
                <a:schemeClr val="tx1"/>
              </a:solidFill>
              <a:latin typeface="Times New Roman" pitchFamily="18" charset="0"/>
              <a:cs typeface="Times New Roman" pitchFamily="18" charset="0"/>
            </a:rPr>
            <a:t> tan</a:t>
          </a:r>
          <a:endParaRPr lang="vi-VN" sz="2800" kern="1200" dirty="0">
            <a:solidFill>
              <a:schemeClr val="tx1"/>
            </a:solidFill>
            <a:latin typeface="Times New Roman" pitchFamily="18" charset="0"/>
            <a:cs typeface="Times New Roman" pitchFamily="18" charset="0"/>
          </a:endParaRPr>
        </a:p>
      </dsp:txBody>
      <dsp:txXfrm>
        <a:off x="2896497" y="603689"/>
        <a:ext cx="1463040" cy="754380"/>
      </dsp:txXfrm>
    </dsp:sp>
  </dsp:spTree>
</dsp:drawing>
</file>

<file path=ppt/diagrams/layout1.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CircularPictureCallout">
  <dgm:title val=""/>
  <dgm:desc val=""/>
  <dgm:catLst>
    <dgm:cat type="picture" pri="2000"/>
    <dgm:cat type="pictureconvert" pri="2000"/>
  </dgm:catLst>
  <dgm:sampData>
    <dgm:dataModel>
      <dgm:ptLst>
        <dgm:pt modelId="0" type="doc"/>
        <dgm:pt modelId="1"/>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2"/>
    </dgm:constrLst>
    <dgm:layoutNode name="Name1">
      <dgm:alg type="composite"/>
      <dgm:shape xmlns:r="http://schemas.openxmlformats.org/officeDocument/2006/relationships" r:blip="">
        <dgm:adjLst/>
      </dgm:shape>
      <dgm:choose name="Name2">
        <dgm:if name="Name3" axis="ch" ptType="node" func="cnt" op="lte" val="1">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w" refFor="ch" refForName="picture_1" fact="0.18"/>
            <dgm:constr type="t" for="ch" forName="text_1" refType="h" refFor="ch" refForName="picture_1" fact="0.531"/>
          </dgm:constrLst>
        </dgm:if>
        <dgm:if name="Name4" axis="ch" ptType="node" func="cnt" op="lte" val="2">
          <dgm:choose name="Name5">
            <dgm:if name="Name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l" for="ch" forName="picture_2" refType="w" refFor="ch" refForName="picture_1" fact="1.21"/>
                <dgm:constr type="ctrY" for="ch" forName="picture_2" refType="h" refFor="ch" refForName="picture_1" fact="0.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Lst>
            </dgm:if>
            <dgm:else name="Name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5"/>
                <dgm:constr type="h" for="ch" forName="picture_2" refType="h" refFor="ch" refForName="picture_1" fact="0.5"/>
                <dgm:constr type="r" for="ch" forName="picture_2" refType="w"/>
                <dgm:constr type="rOff" for="ch" forName="picture_2" refType="w" refFor="ch" refForName="picture_1" fact="-1.21"/>
                <dgm:constr type="ctrY" for="ch" forName="picture_2" refType="h" refFor="ch" refForName="picture_1" fact="0.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Lst>
            </dgm:else>
          </dgm:choose>
        </dgm:if>
        <dgm:if name="Name8" axis="ch" ptType="node" func="cnt" op="lte" val="3">
          <dgm:choose name="Name9">
            <dgm:if name="Name10"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l" for="ch" forName="picture_2" refType="w" refFor="ch" refForName="picture_1" fact="1.21"/>
                <dgm:constr type="ctrY" for="ch" forName="picture_2" refType="h" refFor="ch" refForName="picture_1" fact="0.18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l" for="ch" forName="picture_3" refType="w" refFor="ch" refForName="picture_1" fact="1.21"/>
                <dgm:constr type="ctrY" for="ch" forName="picture_3" refType="h" refFor="ch" refForName="picture_1" fact="0.812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Lst>
            </dgm:if>
            <dgm:else name="Name11">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75"/>
                <dgm:constr type="h" for="ch" forName="picture_2" refType="h" refFor="ch" refForName="picture_1" fact="0.375"/>
                <dgm:constr type="r" for="ch" forName="picture_2" refType="w"/>
                <dgm:constr type="rOff" for="ch" forName="picture_2" refType="w" refFor="ch" refForName="picture_1" fact="-1.21"/>
                <dgm:constr type="ctrY" for="ch" forName="picture_2" refType="h" refFor="ch" refForName="picture_1" fact="0.18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75"/>
                <dgm:constr type="h" for="ch" forName="picture_3" refType="h" refFor="ch" refForName="picture_1" fact="0.375"/>
                <dgm:constr type="r" for="ch" forName="picture_3" refType="w"/>
                <dgm:constr type="rOff" for="ch" forName="picture_3" refType="w" refFor="ch" refForName="picture_1" fact="-1.21"/>
                <dgm:constr type="ctrY" for="ch" forName="picture_3" refType="h" refFor="ch" refForName="picture_1" fact="0.812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Lst>
            </dgm:else>
          </dgm:choose>
        </dgm:if>
        <dgm:if name="Name12" axis="ch" ptType="node" func="cnt" op="lte" val="4">
          <dgm:choose name="Name13">
            <dgm:if name="Name14"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l" for="ch" forName="picture_2" refType="w" refFor="ch" refForName="picture_1" fact="1.354"/>
                <dgm:constr type="ctrY" for="ch" forName="picture_2" refType="h" refFor="ch" refForName="picture_1" fact="0.1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l" for="ch" forName="picture_3" refType="w" refFor="ch" refForName="picture_1" fact="1.21"/>
                <dgm:constr type="ctrY" for="ch" forName="picture_3" refType="h" refFor="ch" refForName="picture_1" fact="0.5"/>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l" for="ch" forName="picture_4" refType="w" refFor="ch" refForName="picture_1" fact="1.354"/>
                <dgm:constr type="ctrY" for="ch" forName="picture_4" refType="h" refFor="ch" refForName="picture_1" fact="0.8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Lst>
            </dgm:if>
            <dgm:else name="Name15">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3"/>
                <dgm:constr type="h" for="ch" forName="picture_2" refType="h" refFor="ch" refForName="picture_1" fact="0.3"/>
                <dgm:constr type="r" for="ch" forName="picture_2" refType="w"/>
                <dgm:constr type="rOff" for="ch" forName="picture_2" refType="w" refFor="ch" refForName="picture_1" fact="-1.354"/>
                <dgm:constr type="ctrY" for="ch" forName="picture_2" refType="h" refFor="ch" refForName="picture_1" fact="0.1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3"/>
                <dgm:constr type="h" for="ch" forName="picture_3" refType="h" refFor="ch" refForName="picture_1" fact="0.3"/>
                <dgm:constr type="r" for="ch" forName="picture_3" refType="w"/>
                <dgm:constr type="rOff" for="ch" forName="picture_3" refType="w" refFor="ch" refForName="picture_1" fact="-1.21"/>
                <dgm:constr type="ctrY" for="ch" forName="picture_3" refType="h" refFor="ch" refForName="picture_1" fact="0.5"/>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3"/>
                <dgm:constr type="h" for="ch" forName="picture_4" refType="h" refFor="ch" refForName="picture_1" fact="0.3"/>
                <dgm:constr type="r" for="ch" forName="picture_4" refType="w"/>
                <dgm:constr type="rOff" for="ch" forName="picture_4" refType="w" refFor="ch" refForName="picture_1" fact="-1.354"/>
                <dgm:constr type="ctrY" for="ch" forName="picture_4" refType="h" refFor="ch" refForName="picture_1" fact="0.8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Lst>
            </dgm:else>
          </dgm:choose>
        </dgm:if>
        <dgm:if name="Name16" axis="ch" ptType="node" func="cnt" op="lte" val="5">
          <dgm:choose name="Name17">
            <dgm:if name="Name18"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l" for="ch" forName="picture_2" refType="w" refFor="ch" refForName="picture_1" fact="1.375"/>
                <dgm:constr type="ctrY" for="ch" forName="picture_2" refType="h" refFor="ch" refForName="picture_1" fact="0.11"/>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l" for="ch" forName="picture_3" refType="w" refFor="ch" refForName="picture_1" fact="1.21"/>
                <dgm:constr type="ctrY" for="ch" forName="picture_3" refType="h" refFor="ch" refForName="picture_1" fact="0.353"/>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l" for="ch" forName="picture_4" refType="w" refFor="ch" refForName="picture_1" fact="1.21"/>
                <dgm:constr type="ctrY" for="ch" forName="picture_4" refType="h" refFor="ch" refForName="picture_1" fact="0.647"/>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l" for="ch" forName="picture_5" refType="w" refFor="ch" refForName="picture_1" fact="1.375"/>
                <dgm:constr type="ctrY" for="ch" forName="picture_5" refType="h" refFor="ch" refForName="picture_1" fact="0.8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Lst>
            </dgm:if>
            <dgm:else name="Name19">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22"/>
                <dgm:constr type="h" for="ch" forName="picture_2" refType="h" refFor="ch" refForName="picture_1" fact="0.22"/>
                <dgm:constr type="r" for="ch" forName="picture_2" refType="w"/>
                <dgm:constr type="rOff" for="ch" forName="picture_2" refType="w" refFor="ch" refForName="picture_1" fact="-1.375"/>
                <dgm:constr type="ctrY" for="ch" forName="picture_2" refType="h" refFor="ch" refForName="picture_1" fact="0.11"/>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22"/>
                <dgm:constr type="h" for="ch" forName="picture_3" refType="h" refFor="ch" refForName="picture_1" fact="0.22"/>
                <dgm:constr type="r" for="ch" forName="picture_3" refType="w"/>
                <dgm:constr type="rOff" for="ch" forName="picture_3" refType="w" refFor="ch" refForName="picture_1" fact="-1.21"/>
                <dgm:constr type="ctrY" for="ch" forName="picture_3" refType="h" refFor="ch" refForName="picture_1" fact="0.353"/>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22"/>
                <dgm:constr type="h" for="ch" forName="picture_4" refType="h" refFor="ch" refForName="picture_1" fact="0.22"/>
                <dgm:constr type="r" for="ch" forName="picture_4" refType="w"/>
                <dgm:constr type="rOff" for="ch" forName="picture_4" refType="w" refFor="ch" refForName="picture_1" fact="-1.21"/>
                <dgm:constr type="ctrY" for="ch" forName="picture_4" refType="h" refFor="ch" refForName="picture_1" fact="0.647"/>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22"/>
                <dgm:constr type="h" for="ch" forName="picture_5" refType="h" refFor="ch" refForName="picture_1" fact="0.22"/>
                <dgm:constr type="r" for="ch" forName="picture_5" refType="w"/>
                <dgm:constr type="rOff" for="ch" forName="picture_5" refType="w" refFor="ch" refForName="picture_1" fact="-1.375"/>
                <dgm:constr type="ctrY" for="ch" forName="picture_5" refType="h" refFor="ch" refForName="picture_1" fact="0.8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Lst>
            </dgm:else>
          </dgm:choose>
        </dgm:if>
        <dgm:if name="Name20" axis="ch" ptType="node" func="cnt" op="lte" val="6">
          <dgm:choose name="Name21">
            <dgm:if name="Name22"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l" for="ch" forName="picture_2" refType="w" refFor="ch" refForName="picture_1" fact="1.4238"/>
                <dgm:constr type="ctrY" for="ch" forName="picture_2" refType="h" refFor="ch" refForName="picture_1" fact="0.09"/>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l" for="ch" forName="picture_3" refType="w" refFor="ch" refForName="picture_1" fact="1.2667"/>
                <dgm:constr type="ctrY" for="ch" forName="picture_3" refType="h" refFor="ch" refForName="picture_1" fact="0.261"/>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l" for="ch" forName="picture_4" refType="w" refFor="ch" refForName="picture_1" fact="1.21"/>
                <dgm:constr type="ctrY" for="ch" forName="picture_4" refType="h" refFor="ch" refForName="picture_1" fact="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l" for="ch" forName="picture_5" refType="w" refFor="ch" refForName="picture_1" fact="1.2667"/>
                <dgm:constr type="ctrY" for="ch" forName="picture_5" refType="h" refFor="ch" refForName="picture_1" fact="0.739"/>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l" for="ch" forName="picture_6" refType="w" refFor="ch" refForName="picture_1" fact="1.4238"/>
                <dgm:constr type="ctrY" for="ch" forName="picture_6" refType="h" refFor="ch" refForName="picture_1" fact="0.91"/>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Lst>
            </dgm:if>
            <dgm:else name="Name23">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8"/>
                <dgm:constr type="h" for="ch" forName="picture_2" refType="h" refFor="ch" refForName="picture_1" fact="0.18"/>
                <dgm:constr type="r" for="ch" forName="picture_2" refType="w"/>
                <dgm:constr type="rOff" for="ch" forName="picture_2" refType="w" refFor="ch" refForName="picture_1" fact="-1.4238"/>
                <dgm:constr type="ctrY" for="ch" forName="picture_2" refType="h" refFor="ch" refForName="picture_1" fact="0.09"/>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8"/>
                <dgm:constr type="h" for="ch" forName="picture_3" refType="h" refFor="ch" refForName="picture_1" fact="0.18"/>
                <dgm:constr type="r" for="ch" forName="picture_3" refType="w"/>
                <dgm:constr type="rOff" for="ch" forName="picture_3" refType="w" refFor="ch" refForName="picture_1" fact="-1.2667"/>
                <dgm:constr type="ctrY" for="ch" forName="picture_3" refType="h" refFor="ch" refForName="picture_1" fact="0.261"/>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8"/>
                <dgm:constr type="h" for="ch" forName="picture_4" refType="h" refFor="ch" refForName="picture_1" fact="0.18"/>
                <dgm:constr type="r" for="ch" forName="picture_4" refType="w"/>
                <dgm:constr type="rOff" for="ch" forName="picture_4" refType="w" refFor="ch" refForName="picture_1" fact="-1.21"/>
                <dgm:constr type="ctrY" for="ch" forName="picture_4" refType="h" refFor="ch" refForName="picture_1" fact="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8"/>
                <dgm:constr type="h" for="ch" forName="picture_5" refType="h" refFor="ch" refForName="picture_1" fact="0.18"/>
                <dgm:constr type="r" for="ch" forName="picture_5" refType="w"/>
                <dgm:constr type="rOff" for="ch" forName="picture_5" refType="w" refFor="ch" refForName="picture_1" fact="-1.2667"/>
                <dgm:constr type="ctrY" for="ch" forName="picture_5" refType="h" refFor="ch" refForName="picture_1" fact="0.739"/>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8"/>
                <dgm:constr type="h" for="ch" forName="picture_6" refType="h" refFor="ch" refForName="picture_1" fact="0.18"/>
                <dgm:constr type="r" for="ch" forName="picture_6" refType="w"/>
                <dgm:constr type="rOff" for="ch" forName="picture_6" refType="w" refFor="ch" refForName="picture_1" fact="-1.4238"/>
                <dgm:constr type="ctrY" for="ch" forName="picture_6" refType="h" refFor="ch" refForName="picture_1" fact="0.91"/>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Lst>
            </dgm:else>
          </dgm:choose>
        </dgm:if>
        <dgm:else name="Name24">
          <dgm:choose name="Name25">
            <dgm:if name="Name26" func="var" arg="dir" op="equ" val="norm">
              <dgm:constrLst>
                <dgm:constr type="h" for="ch" forName="picture_1" refType="h"/>
                <dgm:constr type="w" for="ch" forName="picture_1" refType="h" refFor="ch" refForName="picture_1" op="equ"/>
                <dgm:constr type="l" for="ch" forName="picture_1"/>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l" for="ch" forName="picture_2" refType="w" refFor="ch" refForName="picture_1" fact="1.4363"/>
                <dgm:constr type="ctrY" for="ch" forName="picture_2" refType="h" refFor="ch" refForName="picture_1" fact="0.075"/>
                <dgm:constr type="l" for="ch" forName="line_2" refType="ctrX" refFor="ch" refForName="picture_1"/>
                <dgm:constr type="h" for="ch" forName="line_2"/>
                <dgm:constr type="r" for="ch" forName="line_2" refType="ctrX" refFor="ch" refForName="picture_2"/>
                <dgm:constr type="ctrY" for="ch" forName="line_2" refType="ctrY" refFor="ch" refForName="picture_2"/>
                <dgm:constr type="r" for="ch" forName="textparent_2" refType="w"/>
                <dgm:constr type="h" for="ch" forName="textparent_2" refType="h" refFor="ch" refForName="picture_2"/>
                <dgm:constr type="l" for="ch" forName="textparent_2" refType="r"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l" for="ch" forName="picture_3" refType="w" refFor="ch" refForName="picture_1" fact="1.2898"/>
                <dgm:constr type="ctrY" for="ch" forName="picture_3" refType="h" refFor="ch" refForName="picture_1" fact="0.227"/>
                <dgm:constr type="l" for="ch" forName="line_3" refType="ctrX" refFor="ch" refForName="picture_1"/>
                <dgm:constr type="h" for="ch" forName="line_3"/>
                <dgm:constr type="r" for="ch" forName="line_3" refType="ctrX" refFor="ch" refForName="picture_3"/>
                <dgm:constr type="ctrY" for="ch" forName="line_3" refType="ctrY" refFor="ch" refForName="picture_3"/>
                <dgm:constr type="r" for="ch" forName="textparent_3" refType="w"/>
                <dgm:constr type="h" for="ch" forName="textparent_3" refType="h" refFor="ch" refForName="picture_3"/>
                <dgm:constr type="l" for="ch" forName="textparent_3" refType="r"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l" for="ch" forName="picture_4" refType="w" refFor="ch" refForName="picture_1" fact="1.21"/>
                <dgm:constr type="ctrY" for="ch" forName="picture_4" refType="h" refFor="ch" refForName="picture_1" fact="0.405"/>
                <dgm:constr type="l" for="ch" forName="line_4" refType="ctrX" refFor="ch" refForName="picture_1"/>
                <dgm:constr type="h" for="ch" forName="line_4"/>
                <dgm:constr type="r" for="ch" forName="line_4" refType="ctrX" refFor="ch" refForName="picture_4"/>
                <dgm:constr type="ctrY" for="ch" forName="line_4" refType="ctrY" refFor="ch" refForName="picture_4"/>
                <dgm:constr type="r" for="ch" forName="textparent_4" refType="w"/>
                <dgm:constr type="h" for="ch" forName="textparent_4" refType="h" refFor="ch" refForName="picture_4"/>
                <dgm:constr type="l" for="ch" forName="textparent_4" refType="r"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l" for="ch" forName="picture_5" refType="w" refFor="ch" refForName="picture_1" fact="1.21"/>
                <dgm:constr type="ctrY" for="ch" forName="picture_5" refType="h" refFor="ch" refForName="picture_1" fact="0.595"/>
                <dgm:constr type="l" for="ch" forName="line_5" refType="ctrX" refFor="ch" refForName="picture_1"/>
                <dgm:constr type="h" for="ch" forName="line_5"/>
                <dgm:constr type="r" for="ch" forName="line_5" refType="ctrX" refFor="ch" refForName="picture_5"/>
                <dgm:constr type="ctrY" for="ch" forName="line_5" refType="ctrY" refFor="ch" refForName="picture_5"/>
                <dgm:constr type="r" for="ch" forName="textparent_5" refType="w"/>
                <dgm:constr type="h" for="ch" forName="textparent_5" refType="h" refFor="ch" refForName="picture_5"/>
                <dgm:constr type="l" for="ch" forName="textparent_5" refType="r"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l" for="ch" forName="picture_6" refType="w" refFor="ch" refForName="picture_1" fact="1.2898"/>
                <dgm:constr type="ctrY" for="ch" forName="picture_6" refType="h" refFor="ch" refForName="picture_1" fact="0.773"/>
                <dgm:constr type="l" for="ch" forName="line_6" refType="ctrX" refFor="ch" refForName="picture_1"/>
                <dgm:constr type="h" for="ch" forName="line_6"/>
                <dgm:constr type="r" for="ch" forName="line_6" refType="ctrX" refFor="ch" refForName="picture_6"/>
                <dgm:constr type="ctrY" for="ch" forName="line_6" refType="ctrY" refFor="ch" refForName="picture_6"/>
                <dgm:constr type="r" for="ch" forName="textparent_6" refType="w"/>
                <dgm:constr type="h" for="ch" forName="textparent_6" refType="h" refFor="ch" refForName="picture_6"/>
                <dgm:constr type="l" for="ch" forName="textparent_6" refType="r"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l" for="ch" forName="picture_7" refType="w" refFor="ch" refForName="picture_1" fact="1.4363"/>
                <dgm:constr type="ctrY" for="ch" forName="picture_7" refType="h" refFor="ch" refForName="picture_1" fact="0.925"/>
                <dgm:constr type="l" for="ch" forName="line_7" refType="ctrX" refFor="ch" refForName="picture_1"/>
                <dgm:constr type="h" for="ch" forName="line_7"/>
                <dgm:constr type="r" for="ch" forName="line_7" refType="ctrX" refFor="ch" refForName="picture_7"/>
                <dgm:constr type="ctrY" for="ch" forName="line_7" refType="ctrY" refFor="ch" refForName="picture_7"/>
                <dgm:constr type="r" for="ch" forName="textparent_7" refType="w"/>
                <dgm:constr type="h" for="ch" forName="textparent_7" refType="h" refFor="ch" refForName="picture_7"/>
                <dgm:constr type="l" for="ch" forName="textparent_7" refType="r" refFor="ch" refForName="picture_7"/>
                <dgm:constr type="ctrY" for="ch" forName="textparent_7" refType="ctrY" refFor="ch" refForName="picture_7"/>
                <dgm:constr type="primFontSz" for="des" forName="text_7" refType="primFontSz" refFor="des" refForName="text_2" op="equ"/>
              </dgm:constrLst>
            </dgm:if>
            <dgm:else name="Name27">
              <dgm:constrLst>
                <dgm:constr type="h" for="ch" forName="picture_1" refType="h"/>
                <dgm:constr type="w" for="ch" forName="picture_1" refType="h" refFor="ch" refForName="picture_1" op="equ"/>
                <dgm:constr type="r" for="ch" forName="picture_1" refType="w"/>
                <dgm:constr type="t" for="ch" forName="picture_1"/>
                <dgm:constr type="w" for="ch" forName="text_1" refType="w" refFor="ch" refForName="picture_1" fact="0.64"/>
                <dgm:constr type="h" for="ch" forName="text_1" refType="h" refFor="ch" refForName="picture_1" fact="0.33"/>
                <dgm:constr type="l" for="ch" forName="text_1" refType="l" refFor="ch" refForName="picture_1"/>
                <dgm:constr type="lOff" for="ch" forName="text_1" refType="w" refFor="ch" refForName="picture_1" fact="0.18"/>
                <dgm:constr type="t" for="ch" forName="text_1" refType="h" refFor="ch" refForName="picture_1" fact="0.531"/>
                <dgm:constr type="w" for="ch" forName="picture_2" refType="w" refFor="ch" refForName="picture_1" fact="0.15"/>
                <dgm:constr type="h" for="ch" forName="picture_2" refType="h" refFor="ch" refForName="picture_1" fact="0.15"/>
                <dgm:constr type="r" for="ch" forName="picture_2" refType="w"/>
                <dgm:constr type="rOff" for="ch" forName="picture_2" refType="w" refFor="ch" refForName="picture_1" fact="-1.4363"/>
                <dgm:constr type="ctrY" for="ch" forName="picture_2" refType="h" refFor="ch" refForName="picture_1" fact="0.075"/>
                <dgm:constr type="r" for="ch" forName="line_2" refType="ctrX" refFor="ch" refForName="picture_1"/>
                <dgm:constr type="h" for="ch" forName="line_2"/>
                <dgm:constr type="l" for="ch" forName="line_2" refType="ctrX" refFor="ch" refForName="picture_2"/>
                <dgm:constr type="ctrY" for="ch" forName="line_2" refType="ctrY" refFor="ch" refForName="picture_2"/>
                <dgm:constr type="l" for="ch" forName="textparent_2"/>
                <dgm:constr type="h" for="ch" forName="textparent_2" refType="h" refFor="ch" refForName="picture_2"/>
                <dgm:constr type="r" for="ch" forName="textparent_2" refType="l" refFor="ch" refForName="picture_2"/>
                <dgm:constr type="ctrY" for="ch" forName="textparent_2" refType="ctrY" refFor="ch" refForName="picture_2"/>
                <dgm:constr type="primFontSz" for="des" forName="text_2" val="65"/>
                <dgm:constr type="w" for="ch" forName="picture_3" refType="w" refFor="ch" refForName="picture_1" fact="0.15"/>
                <dgm:constr type="h" for="ch" forName="picture_3" refType="h" refFor="ch" refForName="picture_1" fact="0.15"/>
                <dgm:constr type="r" for="ch" forName="picture_3" refType="w"/>
                <dgm:constr type="rOff" for="ch" forName="picture_3" refType="w" refFor="ch" refForName="picture_1" fact="-1.2898"/>
                <dgm:constr type="ctrY" for="ch" forName="picture_3" refType="h" refFor="ch" refForName="picture_1" fact="0.227"/>
                <dgm:constr type="r" for="ch" forName="line_3" refType="ctrX" refFor="ch" refForName="picture_1"/>
                <dgm:constr type="h" for="ch" forName="line_3"/>
                <dgm:constr type="l" for="ch" forName="line_3" refType="ctrX" refFor="ch" refForName="picture_3"/>
                <dgm:constr type="ctrY" for="ch" forName="line_3" refType="ctrY" refFor="ch" refForName="picture_3"/>
                <dgm:constr type="l" for="ch" forName="textparent_3"/>
                <dgm:constr type="h" for="ch" forName="textparent_3" refType="h" refFor="ch" refForName="picture_3"/>
                <dgm:constr type="r" for="ch" forName="textparent_3" refType="l" refFor="ch" refForName="picture_3"/>
                <dgm:constr type="ctrY" for="ch" forName="textparent_3" refType="ctrY" refFor="ch" refForName="picture_3"/>
                <dgm:constr type="primFontSz" for="des" forName="text_3" refType="primFontSz" refFor="des" refForName="text_2" op="equ"/>
                <dgm:constr type="w" for="ch" forName="picture_4" refType="w" refFor="ch" refForName="picture_1" fact="0.15"/>
                <dgm:constr type="h" for="ch" forName="picture_4" refType="h" refFor="ch" refForName="picture_1" fact="0.15"/>
                <dgm:constr type="r" for="ch" forName="picture_4" refType="w"/>
                <dgm:constr type="rOff" for="ch" forName="picture_4" refType="w" refFor="ch" refForName="picture_1" fact="-1.21"/>
                <dgm:constr type="ctrY" for="ch" forName="picture_4" refType="h" refFor="ch" refForName="picture_1" fact="0.405"/>
                <dgm:constr type="r" for="ch" forName="line_4" refType="ctrX" refFor="ch" refForName="picture_1"/>
                <dgm:constr type="h" for="ch" forName="line_4"/>
                <dgm:constr type="l" for="ch" forName="line_4" refType="ctrX" refFor="ch" refForName="picture_4"/>
                <dgm:constr type="ctrY" for="ch" forName="line_4" refType="ctrY" refFor="ch" refForName="picture_4"/>
                <dgm:constr type="l" for="ch" forName="textparent_4"/>
                <dgm:constr type="h" for="ch" forName="textparent_4" refType="h" refFor="ch" refForName="picture_4"/>
                <dgm:constr type="r" for="ch" forName="textparent_4" refType="l" refFor="ch" refForName="picture_4"/>
                <dgm:constr type="ctrY" for="ch" forName="textparent_4" refType="ctrY" refFor="ch" refForName="picture_4"/>
                <dgm:constr type="primFontSz" for="des" forName="text_4" refType="primFontSz" refFor="des" refForName="text_2" op="equ"/>
                <dgm:constr type="w" for="ch" forName="picture_5" refType="w" refFor="ch" refForName="picture_1" fact="0.15"/>
                <dgm:constr type="h" for="ch" forName="picture_5" refType="h" refFor="ch" refForName="picture_1" fact="0.15"/>
                <dgm:constr type="r" for="ch" forName="picture_5" refType="w"/>
                <dgm:constr type="rOff" for="ch" forName="picture_5" refType="w" refFor="ch" refForName="picture_1" fact="-1.21"/>
                <dgm:constr type="ctrY" for="ch" forName="picture_5" refType="h" refFor="ch" refForName="picture_1" fact="0.595"/>
                <dgm:constr type="r" for="ch" forName="line_5" refType="ctrX" refFor="ch" refForName="picture_1"/>
                <dgm:constr type="h" for="ch" forName="line_5"/>
                <dgm:constr type="l" for="ch" forName="line_5" refType="ctrX" refFor="ch" refForName="picture_5"/>
                <dgm:constr type="ctrY" for="ch" forName="line_5" refType="ctrY" refFor="ch" refForName="picture_5"/>
                <dgm:constr type="l" for="ch" forName="textparent_5"/>
                <dgm:constr type="h" for="ch" forName="textparent_5" refType="h" refFor="ch" refForName="picture_5"/>
                <dgm:constr type="r" for="ch" forName="textparent_5" refType="l" refFor="ch" refForName="picture_5"/>
                <dgm:constr type="ctrY" for="ch" forName="textparent_5" refType="ctrY" refFor="ch" refForName="picture_5"/>
                <dgm:constr type="primFontSz" for="des" forName="text_5" refType="primFontSz" refFor="des" refForName="text_2" op="equ"/>
                <dgm:constr type="w" for="ch" forName="picture_6" refType="w" refFor="ch" refForName="picture_1" fact="0.15"/>
                <dgm:constr type="h" for="ch" forName="picture_6" refType="h" refFor="ch" refForName="picture_1" fact="0.15"/>
                <dgm:constr type="r" for="ch" forName="picture_6" refType="w"/>
                <dgm:constr type="rOff" for="ch" forName="picture_6" refType="w" refFor="ch" refForName="picture_1" fact="-1.2898"/>
                <dgm:constr type="ctrY" for="ch" forName="picture_6" refType="h" refFor="ch" refForName="picture_1" fact="0.773"/>
                <dgm:constr type="r" for="ch" forName="line_6" refType="ctrX" refFor="ch" refForName="picture_1"/>
                <dgm:constr type="h" for="ch" forName="line_6"/>
                <dgm:constr type="l" for="ch" forName="line_6" refType="ctrX" refFor="ch" refForName="picture_6"/>
                <dgm:constr type="ctrY" for="ch" forName="line_6" refType="ctrY" refFor="ch" refForName="picture_6"/>
                <dgm:constr type="l" for="ch" forName="textparent_6"/>
                <dgm:constr type="h" for="ch" forName="textparent_6" refType="h" refFor="ch" refForName="picture_6"/>
                <dgm:constr type="r" for="ch" forName="textparent_6" refType="l" refFor="ch" refForName="picture_6"/>
                <dgm:constr type="ctrY" for="ch" forName="textparent_6" refType="ctrY" refFor="ch" refForName="picture_6"/>
                <dgm:constr type="primFontSz" for="des" forName="text_6" refType="primFontSz" refFor="des" refForName="text_2" op="equ"/>
                <dgm:constr type="w" for="ch" forName="picture_7" refType="w" refFor="ch" refForName="picture_1" fact="0.15"/>
                <dgm:constr type="h" for="ch" forName="picture_7" refType="h" refFor="ch" refForName="picture_1" fact="0.15"/>
                <dgm:constr type="r" for="ch" forName="picture_7" refType="w"/>
                <dgm:constr type="rOff" for="ch" forName="picture_7" refType="w" refFor="ch" refForName="picture_1" fact="-1.4363"/>
                <dgm:constr type="ctrY" for="ch" forName="picture_7" refType="h" refFor="ch" refForName="picture_1" fact="0.925"/>
                <dgm:constr type="r" for="ch" forName="line_7" refType="ctrX" refFor="ch" refForName="picture_1"/>
                <dgm:constr type="h" for="ch" forName="line_7"/>
                <dgm:constr type="l" for="ch" forName="line_7" refType="ctrX" refFor="ch" refForName="picture_7"/>
                <dgm:constr type="ctrY" for="ch" forName="line_7" refType="ctrY" refFor="ch" refForName="picture_7"/>
                <dgm:constr type="l" for="ch" forName="textparent_7"/>
                <dgm:constr type="h" for="ch" forName="textparent_7" refType="h" refFor="ch" refForName="picture_7"/>
                <dgm:constr type="r" for="ch" forName="textparent_7" refType="l" refFor="ch" refForName="picture_7"/>
                <dgm:constr type="ctrY" for="ch" forName="textparent_7" refType="ctrY" refFor="ch" refForName="picture_7"/>
                <dgm:constr type="primFontSz" for="des" forName="text_7" refType="primFontSz" refFor="des" refForName="text_2" op="equ"/>
              </dgm:constrLst>
            </dgm:else>
          </dgm:choose>
        </dgm:else>
      </dgm:choose>
      <dgm:forEach name="wrapper" axis="self" ptType="parTrans">
        <dgm:forEach name="wrapper2" axis="self" ptType="sibTrans" st="2">
          <dgm:forEach name="pictureRepeat" axis="self">
            <dgm:layoutNode name="pictureRepeatNode" styleLbl="alignImgPlace1">
              <dgm:alg type="sp"/>
              <dgm:shape xmlns:r="http://schemas.openxmlformats.org/officeDocument/2006/relationships" type="ellipse" r:blip="" blipPhldr="1">
                <dgm:adjLst/>
              </dgm:shape>
              <dgm:presOf axis="self"/>
            </dgm:layoutNode>
          </dgm:forEach>
        </dgm:forEach>
      </dgm:forEach>
      <dgm:forEach name="Name28" axis="ch" ptType="sibTrans" hideLastTrans="0" cnt="1">
        <dgm:layoutNode name="picture_1">
          <dgm:alg type="sp"/>
          <dgm:shape xmlns:r="http://schemas.openxmlformats.org/officeDocument/2006/relationships" r:blip="">
            <dgm:adjLst/>
          </dgm:shape>
          <dgm:presOf/>
          <dgm:constrLst/>
          <dgm:forEach name="Name29" ref="pictureRepeat"/>
        </dgm:layoutNode>
      </dgm:forEach>
      <dgm:forEach name="Name30" axis="ch" ptType="node" cnt="1">
        <dgm:layoutNode name="text_1" styleLbl="node1">
          <dgm:varLst>
            <dgm:bulletEnabled val="1"/>
          </dgm:varLst>
          <dgm:alg type="tx">
            <dgm:param type="txAnchorVert" val="b"/>
            <dgm:param type="txAnchorVertCh" val="b"/>
            <dgm:param type="parTxRTLAlign" val="r"/>
            <dgm:param type="shpTxRTLAlignCh" val="r"/>
          </dgm:alg>
          <dgm:shape xmlns:r="http://schemas.openxmlformats.org/officeDocument/2006/relationships" type="rect" r:blip="" hideGeom="1">
            <dgm:adjLst/>
          </dgm:shape>
          <dgm:presOf axis="desOrSelf" ptType="node"/>
          <dgm:constrLst>
            <dgm:constr type="primFontSz" val="65"/>
            <dgm:constr type="lMarg"/>
            <dgm:constr type="rMarg"/>
            <dgm:constr type="tMarg"/>
            <dgm:constr type="bMarg"/>
          </dgm:constrLst>
          <dgm:ruleLst>
            <dgm:rule type="primFontSz" val="5" fact="NaN" max="NaN"/>
          </dgm:ruleLst>
        </dgm:layoutNode>
      </dgm:forEach>
      <dgm:forEach name="Name31" axis="ch" ptType="sibTrans" hideLastTrans="0" st="2" cnt="1">
        <dgm:layoutNode name="picture_2">
          <dgm:alg type="sp"/>
          <dgm:shape xmlns:r="http://schemas.openxmlformats.org/officeDocument/2006/relationships" r:blip="">
            <dgm:adjLst/>
          </dgm:shape>
          <dgm:presOf/>
          <dgm:constrLst/>
          <dgm:forEach name="Name32" ref="pictureRepeat"/>
        </dgm:layoutNode>
      </dgm:forEach>
      <dgm:forEach name="Name33" axis="ch" ptType="node" st="2" cnt="1">
        <dgm:layoutNode name="line_2" styleLbl="parChTrans1D1">
          <dgm:alg type="sp"/>
          <dgm:shape xmlns:r="http://schemas.openxmlformats.org/officeDocument/2006/relationships" type="line" r:blip="" zOrderOff="-100">
            <dgm:adjLst/>
          </dgm:shape>
          <dgm:presOf/>
        </dgm:layoutNode>
        <dgm:layoutNode name="textparent_2">
          <dgm:choose name="Name34">
            <dgm:if name="Name35" func="var" arg="dir" op="equ" val="norm">
              <dgm:alg type="lin">
                <dgm:param type="horzAlign" val="l"/>
              </dgm:alg>
            </dgm:if>
            <dgm:else name="Name36">
              <dgm:alg type="lin">
                <dgm:param type="horzAlign" val="r"/>
              </dgm:alg>
            </dgm:else>
          </dgm:choose>
          <dgm:shape xmlns:r="http://schemas.openxmlformats.org/officeDocument/2006/relationships" type="rect" r:blip="" hideGeom="1">
            <dgm:adjLst/>
          </dgm:shape>
          <dgm:constrLst>
            <dgm:constr type="userW" for="ch" forName="text_2" refType="w"/>
            <dgm:constr type="h" for="ch" forName="text_2" refType="h"/>
          </dgm:constrLst>
          <dgm:presOf/>
          <dgm:layoutNode name="text_2" styleLbl="revTx">
            <dgm:varLst>
              <dgm:bulletEnabled val="1"/>
            </dgm:varLst>
            <dgm:choose name="Name37">
              <dgm:if name="Name38" func="var" arg="dir" op="equ" val="norm">
                <dgm:alg type="tx">
                  <dgm:param type="parTxLTRAlign" val="l"/>
                  <dgm:param type="shpTxLTRAlignCh" val="l"/>
                  <dgm:param type="parTxRTLAlign" val="r"/>
                  <dgm:param type="shpTxRTLAlignCh" val="r"/>
                </dgm:alg>
              </dgm:if>
              <dgm:else name="Name39">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0" axis="ch" ptType="sibTrans" hideLastTrans="0" st="3" cnt="1">
        <dgm:layoutNode name="picture_3">
          <dgm:alg type="sp"/>
          <dgm:shape xmlns:r="http://schemas.openxmlformats.org/officeDocument/2006/relationships" r:blip="">
            <dgm:adjLst/>
          </dgm:shape>
          <dgm:presOf/>
          <dgm:constrLst/>
          <dgm:forEach name="Name41" ref="pictureRepeat"/>
        </dgm:layoutNode>
      </dgm:forEach>
      <dgm:forEach name="Name42" axis="ch" ptType="node" st="3" cnt="1">
        <dgm:layoutNode name="line_3" styleLbl="parChTrans1D1">
          <dgm:alg type="sp"/>
          <dgm:shape xmlns:r="http://schemas.openxmlformats.org/officeDocument/2006/relationships" type="line" r:blip="" zOrderOff="-100">
            <dgm:adjLst/>
          </dgm:shape>
          <dgm:presOf/>
        </dgm:layoutNode>
        <dgm:layoutNode name="textparent_3">
          <dgm:choose name="Name43">
            <dgm:if name="Name44" func="var" arg="dir" op="equ" val="norm">
              <dgm:alg type="lin">
                <dgm:param type="horzAlign" val="l"/>
              </dgm:alg>
            </dgm:if>
            <dgm:else name="Name45">
              <dgm:alg type="lin">
                <dgm:param type="horzAlign" val="r"/>
              </dgm:alg>
            </dgm:else>
          </dgm:choose>
          <dgm:shape xmlns:r="http://schemas.openxmlformats.org/officeDocument/2006/relationships" type="rect" r:blip="" hideGeom="1">
            <dgm:adjLst/>
          </dgm:shape>
          <dgm:constrLst>
            <dgm:constr type="userW" for="ch" forName="text_3" refType="w"/>
            <dgm:constr type="h" for="ch" forName="text_3" refType="h"/>
          </dgm:constrLst>
          <dgm:presOf/>
          <dgm:layoutNode name="text_3" styleLbl="revTx">
            <dgm:varLst>
              <dgm:bulletEnabled val="1"/>
            </dgm:varLst>
            <dgm:choose name="Name46">
              <dgm:if name="Name47" func="var" arg="dir" op="equ" val="norm">
                <dgm:alg type="tx">
                  <dgm:param type="parTxLTRAlign" val="l"/>
                  <dgm:param type="shpTxLTRAlignCh" val="l"/>
                  <dgm:param type="parTxRTLAlign" val="r"/>
                  <dgm:param type="shpTxRTLAlignCh" val="r"/>
                </dgm:alg>
              </dgm:if>
              <dgm:else name="Name48">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49" axis="ch" ptType="sibTrans" hideLastTrans="0" st="4" cnt="1">
        <dgm:layoutNode name="picture_4">
          <dgm:alg type="sp"/>
          <dgm:shape xmlns:r="http://schemas.openxmlformats.org/officeDocument/2006/relationships" r:blip="">
            <dgm:adjLst/>
          </dgm:shape>
          <dgm:presOf/>
          <dgm:constrLst/>
          <dgm:forEach name="Name50" ref="pictureRepeat"/>
        </dgm:layoutNode>
      </dgm:forEach>
      <dgm:forEach name="Name51" axis="ch" ptType="node" st="4" cnt="1">
        <dgm:layoutNode name="line_4" styleLbl="parChTrans1D1">
          <dgm:alg type="sp"/>
          <dgm:shape xmlns:r="http://schemas.openxmlformats.org/officeDocument/2006/relationships" type="line" r:blip="" zOrderOff="-100">
            <dgm:adjLst/>
          </dgm:shape>
          <dgm:presOf/>
        </dgm:layoutNode>
        <dgm:layoutNode name="textparent_4">
          <dgm:choose name="Name52">
            <dgm:if name="Name53" func="var" arg="dir" op="equ" val="norm">
              <dgm:alg type="lin">
                <dgm:param type="horzAlign" val="l"/>
              </dgm:alg>
            </dgm:if>
            <dgm:else name="Name54">
              <dgm:alg type="lin">
                <dgm:param type="horzAlign" val="r"/>
              </dgm:alg>
            </dgm:else>
          </dgm:choose>
          <dgm:shape xmlns:r="http://schemas.openxmlformats.org/officeDocument/2006/relationships" type="rect" r:blip="" hideGeom="1">
            <dgm:adjLst/>
          </dgm:shape>
          <dgm:constrLst>
            <dgm:constr type="userW" for="ch" forName="text_4" refType="w"/>
            <dgm:constr type="h" for="ch" forName="text_4" refType="h"/>
          </dgm:constrLst>
          <dgm:presOf/>
          <dgm:layoutNode name="text_4" styleLbl="revTx">
            <dgm:varLst>
              <dgm:bulletEnabled val="1"/>
            </dgm:varLst>
            <dgm:choose name="Name55">
              <dgm:if name="Name56" func="var" arg="dir" op="equ" val="norm">
                <dgm:alg type="tx">
                  <dgm:param type="parTxLTRAlign" val="l"/>
                  <dgm:param type="shpTxLTRAlignCh" val="l"/>
                  <dgm:param type="parTxRTLAlign" val="r"/>
                  <dgm:param type="shpTxRTLAlignCh" val="r"/>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58" axis="ch" ptType="sibTrans" hideLastTrans="0" st="5" cnt="1">
        <dgm:layoutNode name="picture_5">
          <dgm:alg type="sp"/>
          <dgm:shape xmlns:r="http://schemas.openxmlformats.org/officeDocument/2006/relationships" r:blip="">
            <dgm:adjLst/>
          </dgm:shape>
          <dgm:presOf/>
          <dgm:constrLst/>
          <dgm:forEach name="Name59" ref="pictureRepeat"/>
        </dgm:layoutNode>
      </dgm:forEach>
      <dgm:forEach name="Name60" axis="ch" ptType="node" st="5" cnt="1">
        <dgm:layoutNode name="line_5" styleLbl="parChTrans1D1">
          <dgm:alg type="sp"/>
          <dgm:shape xmlns:r="http://schemas.openxmlformats.org/officeDocument/2006/relationships" type="line" r:blip="" zOrderOff="-100">
            <dgm:adjLst/>
          </dgm:shape>
          <dgm:presOf/>
        </dgm:layoutNode>
        <dgm:layoutNode name="textparent_5">
          <dgm:choose name="Name61">
            <dgm:if name="Name62" func="var" arg="dir" op="equ" val="norm">
              <dgm:alg type="lin">
                <dgm:param type="horzAlign" val="l"/>
              </dgm:alg>
            </dgm:if>
            <dgm:else name="Name63">
              <dgm:alg type="lin">
                <dgm:param type="horzAlign" val="r"/>
              </dgm:alg>
            </dgm:else>
          </dgm:choose>
          <dgm:shape xmlns:r="http://schemas.openxmlformats.org/officeDocument/2006/relationships" type="rect" r:blip="" hideGeom="1">
            <dgm:adjLst/>
          </dgm:shape>
          <dgm:constrLst>
            <dgm:constr type="userW" for="ch" forName="text_5" refType="w"/>
            <dgm:constr type="h" for="ch" forName="text_5" refType="h"/>
          </dgm:constrLst>
          <dgm:presOf/>
          <dgm:layoutNode name="text_5" styleLbl="revTx">
            <dgm:varLst>
              <dgm:bulletEnabled val="1"/>
            </dgm:varLst>
            <dgm:choose name="Name64">
              <dgm:if name="Name65" func="var" arg="dir" op="equ" val="norm">
                <dgm:alg type="tx">
                  <dgm:param type="parTxLTRAlign" val="l"/>
                  <dgm:param type="shpTxLTRAlignCh" val="l"/>
                  <dgm:param type="parTxRTLAlign" val="r"/>
                  <dgm:param type="shpTxRTLAlignCh" val="r"/>
                </dgm:alg>
              </dgm:if>
              <dgm:else name="Name66">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67" axis="ch" ptType="sibTrans" hideLastTrans="0" st="6" cnt="1">
        <dgm:layoutNode name="picture_6">
          <dgm:alg type="sp"/>
          <dgm:shape xmlns:r="http://schemas.openxmlformats.org/officeDocument/2006/relationships" r:blip="">
            <dgm:adjLst/>
          </dgm:shape>
          <dgm:presOf/>
          <dgm:constrLst/>
          <dgm:forEach name="Name68" ref="pictureRepeat"/>
        </dgm:layoutNode>
      </dgm:forEach>
      <dgm:forEach name="Name69" axis="ch" ptType="node" st="6" cnt="1">
        <dgm:layoutNode name="line_6" styleLbl="parChTrans1D1">
          <dgm:alg type="sp"/>
          <dgm:shape xmlns:r="http://schemas.openxmlformats.org/officeDocument/2006/relationships" type="line" r:blip="" zOrderOff="-100">
            <dgm:adjLst/>
          </dgm:shape>
          <dgm:presOf/>
        </dgm:layoutNode>
        <dgm:layoutNode name="textparent_6">
          <dgm:choose name="Name70">
            <dgm:if name="Name71" func="var" arg="dir" op="equ" val="norm">
              <dgm:alg type="lin">
                <dgm:param type="horzAlign" val="l"/>
              </dgm:alg>
            </dgm:if>
            <dgm:else name="Name72">
              <dgm:alg type="lin">
                <dgm:param type="horzAlign" val="r"/>
              </dgm:alg>
            </dgm:else>
          </dgm:choose>
          <dgm:shape xmlns:r="http://schemas.openxmlformats.org/officeDocument/2006/relationships" type="rect" r:blip="" hideGeom="1">
            <dgm:adjLst/>
          </dgm:shape>
          <dgm:constrLst>
            <dgm:constr type="userW" for="ch" forName="text_6" refType="w"/>
            <dgm:constr type="h" for="ch" forName="text_6" refType="h"/>
          </dgm:constrLst>
          <dgm:presOf/>
          <dgm:layoutNode name="text_6" styleLbl="revTx">
            <dgm:varLst>
              <dgm:bulletEnabled val="1"/>
            </dgm:varLst>
            <dgm:choose name="Name73">
              <dgm:if name="Name74" func="var" arg="dir" op="equ" val="norm">
                <dgm:alg type="tx">
                  <dgm:param type="parTxLTRAlign" val="l"/>
                  <dgm:param type="shpTxLTRAlignCh" val="l"/>
                  <dgm:param type="parTxRTLAlign" val="r"/>
                  <dgm:param type="shpTxRTLAlignCh" val="r"/>
                </dgm:alg>
              </dgm:if>
              <dgm:else name="Name75">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forEach name="Name76" axis="ch" ptType="sibTrans" hideLastTrans="0" st="7" cnt="1">
        <dgm:layoutNode name="picture_7">
          <dgm:alg type="sp"/>
          <dgm:shape xmlns:r="http://schemas.openxmlformats.org/officeDocument/2006/relationships" r:blip="">
            <dgm:adjLst/>
          </dgm:shape>
          <dgm:presOf/>
          <dgm:constrLst/>
          <dgm:forEach name="Name77" ref="pictureRepeat"/>
        </dgm:layoutNode>
      </dgm:forEach>
      <dgm:forEach name="Name78" axis="ch" ptType="node" st="7" cnt="1">
        <dgm:layoutNode name="line_7" styleLbl="parChTrans1D1">
          <dgm:alg type="sp"/>
          <dgm:shape xmlns:r="http://schemas.openxmlformats.org/officeDocument/2006/relationships" type="line" r:blip="" zOrderOff="-100">
            <dgm:adjLst/>
          </dgm:shape>
          <dgm:presOf/>
        </dgm:layoutNode>
        <dgm:layoutNode name="textparent_7">
          <dgm:choose name="Name79">
            <dgm:if name="Name80" func="var" arg="dir" op="equ" val="norm">
              <dgm:alg type="lin">
                <dgm:param type="horzAlign" val="l"/>
              </dgm:alg>
            </dgm:if>
            <dgm:else name="Name81">
              <dgm:alg type="lin">
                <dgm:param type="horzAlign" val="r"/>
              </dgm:alg>
            </dgm:else>
          </dgm:choose>
          <dgm:shape xmlns:r="http://schemas.openxmlformats.org/officeDocument/2006/relationships" type="rect" r:blip="" hideGeom="1">
            <dgm:adjLst/>
          </dgm:shape>
          <dgm:constrLst>
            <dgm:constr type="userW" for="ch" forName="text_7" refType="w"/>
            <dgm:constr type="h" for="ch" forName="text_7" refType="h"/>
          </dgm:constrLst>
          <dgm:presOf/>
          <dgm:layoutNode name="text_7" styleLbl="revTx">
            <dgm:varLst>
              <dgm:bulletEnabled val="1"/>
            </dgm:varLst>
            <dgm:choose name="Name82">
              <dgm:if name="Name83" func="var" arg="dir" op="equ" val="norm">
                <dgm:alg type="tx">
                  <dgm:param type="parTxLTRAlign" val="l"/>
                  <dgm:param type="shpTxLTRAlignCh" val="l"/>
                  <dgm:param type="parTxRTLAlign" val="r"/>
                  <dgm:param type="shpTxRTLAlignCh" val="r"/>
                </dgm:alg>
              </dgm:if>
              <dgm:else name="Name84">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userW"/>
              <dgm:constr type="w" refType="userW" fact="0.1"/>
              <dgm:constr type="lMarg" refType="primFontSz" fact="0.3"/>
              <dgm:constr type="rMarg" refType="primFontSz" fact="0.3"/>
              <dgm:constr type="tMarg"/>
              <dgm:constr type="bMarg"/>
            </dgm:constrLst>
            <dgm:ruleLst>
              <dgm:rule type="w" val="NaN" fact="1" max="NaN"/>
              <dgm:rule type="primFontSz" val="5" fact="NaN" max="NaN"/>
            </dgm:ruleLst>
          </dgm:layoutNode>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vi-VN"/>
          </a:p>
        </p:txBody>
      </p:sp>
      <p:sp>
        <p:nvSpPr>
          <p:cNvPr id="7475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vi-VN"/>
          </a:p>
        </p:txBody>
      </p:sp>
      <p:sp>
        <p:nvSpPr>
          <p:cNvPr id="747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475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7475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vi-VN"/>
          </a:p>
        </p:txBody>
      </p:sp>
      <p:sp>
        <p:nvSpPr>
          <p:cNvPr id="7475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206F466-0D92-4418-95F2-3C0805F785FD}" type="slidenum">
              <a:rPr lang="en-US" altLang="vi-VN"/>
              <a:pPr/>
              <a:t>‹#›</a:t>
            </a:fld>
            <a:endParaRPr lang="en-US" altLang="vi-VN"/>
          </a:p>
        </p:txBody>
      </p:sp>
    </p:spTree>
    <p:extLst>
      <p:ext uri="{BB962C8B-B14F-4D97-AF65-F5344CB8AC3E}">
        <p14:creationId xmlns:p14="http://schemas.microsoft.com/office/powerpoint/2010/main" val="398957099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VnTime" panose="020B7200000000000000" pitchFamily="34" charset="0"/>
        <a:ea typeface="+mn-ea"/>
        <a:cs typeface="+mn-cs"/>
      </a:defRPr>
    </a:lvl1pPr>
    <a:lvl2pPr marL="457200" algn="l" rtl="0" fontAlgn="base">
      <a:spcBef>
        <a:spcPct val="30000"/>
      </a:spcBef>
      <a:spcAft>
        <a:spcPct val="0"/>
      </a:spcAft>
      <a:defRPr sz="1200" kern="1200">
        <a:solidFill>
          <a:schemeClr val="tx1"/>
        </a:solidFill>
        <a:latin typeface=".VnTime" panose="020B7200000000000000" pitchFamily="34" charset="0"/>
        <a:ea typeface="+mn-ea"/>
        <a:cs typeface="+mn-cs"/>
      </a:defRPr>
    </a:lvl2pPr>
    <a:lvl3pPr marL="914400" algn="l" rtl="0" fontAlgn="base">
      <a:spcBef>
        <a:spcPct val="30000"/>
      </a:spcBef>
      <a:spcAft>
        <a:spcPct val="0"/>
      </a:spcAft>
      <a:defRPr sz="1200" kern="1200">
        <a:solidFill>
          <a:schemeClr val="tx1"/>
        </a:solidFill>
        <a:latin typeface=".VnTime" panose="020B7200000000000000" pitchFamily="34" charset="0"/>
        <a:ea typeface="+mn-ea"/>
        <a:cs typeface="+mn-cs"/>
      </a:defRPr>
    </a:lvl3pPr>
    <a:lvl4pPr marL="1371600" algn="l" rtl="0" fontAlgn="base">
      <a:spcBef>
        <a:spcPct val="30000"/>
      </a:spcBef>
      <a:spcAft>
        <a:spcPct val="0"/>
      </a:spcAft>
      <a:defRPr sz="1200" kern="1200">
        <a:solidFill>
          <a:schemeClr val="tx1"/>
        </a:solidFill>
        <a:latin typeface=".VnTime" panose="020B7200000000000000" pitchFamily="34" charset="0"/>
        <a:ea typeface="+mn-ea"/>
        <a:cs typeface="+mn-cs"/>
      </a:defRPr>
    </a:lvl4pPr>
    <a:lvl5pPr marL="1828800" algn="l" rtl="0" fontAlgn="base">
      <a:spcBef>
        <a:spcPct val="30000"/>
      </a:spcBef>
      <a:spcAft>
        <a:spcPct val="0"/>
      </a:spcAft>
      <a:defRPr sz="1200" kern="1200">
        <a:solidFill>
          <a:schemeClr val="tx1"/>
        </a:solidFill>
        <a:latin typeface=".VnTime" panose="020B7200000000000000"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E206F466-0D92-4418-95F2-3C0805F785FD}" type="slidenum">
              <a:rPr lang="en-US" altLang="vi-VN" smtClean="0"/>
              <a:pPr/>
              <a:t>7</a:t>
            </a:fld>
            <a:endParaRPr lang="en-US" altLang="vi-VN"/>
          </a:p>
        </p:txBody>
      </p:sp>
    </p:spTree>
    <p:extLst>
      <p:ext uri="{BB962C8B-B14F-4D97-AF65-F5344CB8AC3E}">
        <p14:creationId xmlns:p14="http://schemas.microsoft.com/office/powerpoint/2010/main" val="3528751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E206F466-0D92-4418-95F2-3C0805F785FD}" type="slidenum">
              <a:rPr lang="en-US" altLang="vi-VN" smtClean="0"/>
              <a:pPr/>
              <a:t>10</a:t>
            </a:fld>
            <a:endParaRPr lang="en-US" altLang="vi-VN"/>
          </a:p>
        </p:txBody>
      </p:sp>
    </p:spTree>
    <p:extLst>
      <p:ext uri="{BB962C8B-B14F-4D97-AF65-F5344CB8AC3E}">
        <p14:creationId xmlns:p14="http://schemas.microsoft.com/office/powerpoint/2010/main" val="368919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DA1985CD-D9FA-4B38-89D1-C45093EDF2FE}" type="slidenum">
              <a:rPr lang="en-US" smtClean="0">
                <a:solidFill>
                  <a:prstClr val="black"/>
                </a:solidFill>
                <a:latin typeface="Calibri" pitchFamily="34" charset="0"/>
              </a:rPr>
              <a:pPr/>
              <a:t>16</a:t>
            </a:fld>
            <a:endParaRPr lang="en-US" smtClean="0">
              <a:solidFill>
                <a:prstClr val="black"/>
              </a:solidFill>
              <a:latin typeface="Calibri" pitchFamily="34"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C</a:t>
            </a:r>
            <a:r>
              <a:rPr lang="en-US" baseline="-25000" smtClean="0"/>
              <a:t>3</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A3DED75E-FE7F-40FC-995B-86CFE7DEEEE0}" type="slidenum">
              <a:rPr lang="en-US" smtClean="0">
                <a:solidFill>
                  <a:prstClr val="black"/>
                </a:solidFill>
                <a:latin typeface="Calibri" pitchFamily="34" charset="0"/>
              </a:rPr>
              <a:pPr/>
              <a:t>17</a:t>
            </a:fld>
            <a:endParaRPr lang="en-US" smtClean="0">
              <a:solidFill>
                <a:prstClr val="black"/>
              </a:solidFill>
              <a:latin typeface="Calibri" pitchFamily="34" charset="0"/>
            </a:endParaRPr>
          </a:p>
        </p:txBody>
      </p:sp>
      <p:sp>
        <p:nvSpPr>
          <p:cNvPr id="3584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smtClean="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E503D2A7-1BC3-4ABA-B205-9206A9021AFC}" type="slidenum">
              <a:rPr lang="en-US" smtClean="0">
                <a:solidFill>
                  <a:prstClr val="black"/>
                </a:solidFill>
                <a:latin typeface="Calibri" pitchFamily="34" charset="0"/>
              </a:rPr>
              <a:pPr/>
              <a:t>18</a:t>
            </a:fld>
            <a:endParaRPr lang="en-US" smtClean="0">
              <a:solidFill>
                <a:prstClr val="black"/>
              </a:solidFill>
              <a:latin typeface="Calibri" pitchFamily="34" charset="0"/>
            </a:endParaRPr>
          </a:p>
        </p:txBody>
      </p:sp>
      <p:sp>
        <p:nvSpPr>
          <p:cNvPr id="368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8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smtClean="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fld id="{6B5A55B5-834F-4358-92D5-B9A6CE2E46AE}" type="slidenum">
              <a:rPr lang="en-US" smtClean="0">
                <a:solidFill>
                  <a:prstClr val="black"/>
                </a:solidFill>
                <a:latin typeface="Calibri" pitchFamily="34" charset="0"/>
              </a:rPr>
              <a:pPr/>
              <a:t>19</a:t>
            </a:fld>
            <a:endParaRPr lang="en-US" smtClean="0">
              <a:solidFill>
                <a:prstClr val="black"/>
              </a:solidFill>
              <a:latin typeface="Calibri" pitchFamily="34" charset="0"/>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vi-VN" smtClean="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E206F466-0D92-4418-95F2-3C0805F785FD}" type="slidenum">
              <a:rPr lang="en-US" altLang="vi-VN" smtClean="0">
                <a:solidFill>
                  <a:prstClr val="black"/>
                </a:solidFill>
              </a:rPr>
              <a:pPr/>
              <a:t>21</a:t>
            </a:fld>
            <a:endParaRPr lang="en-US" altLang="vi-VN">
              <a:solidFill>
                <a:prstClr val="black"/>
              </a:solidFill>
            </a:endParaRPr>
          </a:p>
        </p:txBody>
      </p:sp>
    </p:spTree>
    <p:extLst>
      <p:ext uri="{BB962C8B-B14F-4D97-AF65-F5344CB8AC3E}">
        <p14:creationId xmlns:p14="http://schemas.microsoft.com/office/powerpoint/2010/main" val="1492030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EB4049-873F-4776-A698-0BE68DDA116E}" type="slidenum">
              <a:rPr lang="en-US" altLang="vi-VN"/>
              <a:pPr/>
              <a:t>32</a:t>
            </a:fld>
            <a:endParaRPr lang="en-US" altLang="vi-VN"/>
          </a:p>
        </p:txBody>
      </p:sp>
      <p:sp>
        <p:nvSpPr>
          <p:cNvPr id="23040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p:txBody>
          <a:bodyPr/>
          <a:lstStyle/>
          <a:p>
            <a:endParaRPr lang="vi-VN" altLang="vi-VN"/>
          </a:p>
        </p:txBody>
      </p:sp>
    </p:spTree>
    <p:extLst>
      <p:ext uri="{BB962C8B-B14F-4D97-AF65-F5344CB8AC3E}">
        <p14:creationId xmlns:p14="http://schemas.microsoft.com/office/powerpoint/2010/main" val="5662891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EB4049-873F-4776-A698-0BE68DDA116E}" type="slidenum">
              <a:rPr lang="en-US" altLang="vi-VN">
                <a:solidFill>
                  <a:prstClr val="black"/>
                </a:solidFill>
              </a:rPr>
              <a:pPr/>
              <a:t>41</a:t>
            </a:fld>
            <a:endParaRPr lang="en-US" altLang="vi-VN">
              <a:solidFill>
                <a:prstClr val="black"/>
              </a:solidFill>
            </a:endParaRPr>
          </a:p>
        </p:txBody>
      </p:sp>
      <p:sp>
        <p:nvSpPr>
          <p:cNvPr id="23040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p:txBody>
          <a:bodyPr/>
          <a:lstStyle/>
          <a:p>
            <a:endParaRPr lang="vi-VN" altLang="vi-VN"/>
          </a:p>
        </p:txBody>
      </p:sp>
    </p:spTree>
    <p:extLst>
      <p:ext uri="{BB962C8B-B14F-4D97-AF65-F5344CB8AC3E}">
        <p14:creationId xmlns:p14="http://schemas.microsoft.com/office/powerpoint/2010/main" val="5662891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ltLang="vi-VN"/>
          </a:p>
        </p:txBody>
      </p:sp>
      <p:sp>
        <p:nvSpPr>
          <p:cNvPr id="5" name="Footer Placeholder 4"/>
          <p:cNvSpPr>
            <a:spLocks noGrp="1"/>
          </p:cNvSpPr>
          <p:nvPr>
            <p:ph type="ftr" sz="quarter" idx="11"/>
          </p:nvPr>
        </p:nvSpPr>
        <p:spPr/>
        <p:txBody>
          <a:bodyPr/>
          <a:lstStyle/>
          <a:p>
            <a:endParaRPr lang="en-US" altLang="vi-VN"/>
          </a:p>
        </p:txBody>
      </p:sp>
      <p:sp>
        <p:nvSpPr>
          <p:cNvPr id="6" name="Slide Number Placeholder 5"/>
          <p:cNvSpPr>
            <a:spLocks noGrp="1"/>
          </p:cNvSpPr>
          <p:nvPr>
            <p:ph type="sldNum" sz="quarter" idx="12"/>
          </p:nvPr>
        </p:nvSpPr>
        <p:spPr/>
        <p:txBody>
          <a:bodyPr/>
          <a:lstStyle/>
          <a:p>
            <a:fld id="{C0071A42-E6DB-4D93-8454-2F6C3CB6C7A5}" type="slidenum">
              <a:rPr lang="en-US" altLang="vi-VN" smtClean="0"/>
              <a:pPr/>
              <a:t>‹#›</a:t>
            </a:fld>
            <a:endParaRPr lang="en-US" alt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ltLang="vi-VN"/>
          </a:p>
        </p:txBody>
      </p:sp>
      <p:sp>
        <p:nvSpPr>
          <p:cNvPr id="5" name="Footer Placeholder 4"/>
          <p:cNvSpPr>
            <a:spLocks noGrp="1"/>
          </p:cNvSpPr>
          <p:nvPr>
            <p:ph type="ftr" sz="quarter" idx="11"/>
          </p:nvPr>
        </p:nvSpPr>
        <p:spPr/>
        <p:txBody>
          <a:bodyPr/>
          <a:lstStyle/>
          <a:p>
            <a:endParaRPr lang="en-US" altLang="vi-VN"/>
          </a:p>
        </p:txBody>
      </p:sp>
      <p:sp>
        <p:nvSpPr>
          <p:cNvPr id="6" name="Slide Number Placeholder 5"/>
          <p:cNvSpPr>
            <a:spLocks noGrp="1"/>
          </p:cNvSpPr>
          <p:nvPr>
            <p:ph type="sldNum" sz="quarter" idx="12"/>
          </p:nvPr>
        </p:nvSpPr>
        <p:spPr/>
        <p:txBody>
          <a:bodyPr/>
          <a:lstStyle/>
          <a:p>
            <a:fld id="{4E61E5FC-ECD2-497B-B461-634C79EE7B96}" type="slidenum">
              <a:rPr lang="en-US" altLang="vi-VN" smtClean="0"/>
              <a:pPr/>
              <a:t>‹#›</a:t>
            </a:fld>
            <a:endParaRPr lang="en-US" altLang="vi-VN"/>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1B15BD-B804-4F08-8CC5-A3422F24C084}" type="datetimeFigureOut">
              <a:rPr lang="en-US" smtClean="0">
                <a:solidFill>
                  <a:prstClr val="black">
                    <a:tint val="75000"/>
                  </a:prstClr>
                </a:solidFill>
              </a:rPr>
              <a:pPr/>
              <a:t>8/11/2023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DD487A-2F0F-4D99-A781-A71EE9F5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796193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1B15BD-B804-4F08-8CC5-A3422F24C084}" type="datetimeFigureOut">
              <a:rPr lang="en-US" smtClean="0">
                <a:solidFill>
                  <a:prstClr val="black">
                    <a:tint val="75000"/>
                  </a:prstClr>
                </a:solidFill>
              </a:rPr>
              <a:pPr/>
              <a:t>8/11/2023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DD487A-2F0F-4D99-A781-A71EE9F5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354881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1B15BD-B804-4F08-8CC5-A3422F24C084}" type="datetimeFigureOut">
              <a:rPr lang="en-US" smtClean="0">
                <a:solidFill>
                  <a:prstClr val="black">
                    <a:tint val="75000"/>
                  </a:prstClr>
                </a:solidFill>
              </a:rPr>
              <a:p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DD487A-2F0F-4D99-A781-A71EE9F5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190282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1B15BD-B804-4F08-8CC5-A3422F24C084}" type="datetimeFigureOut">
              <a:rPr lang="en-US" smtClean="0">
                <a:solidFill>
                  <a:prstClr val="black">
                    <a:tint val="75000"/>
                  </a:prstClr>
                </a:solidFill>
              </a:rPr>
              <a:p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DD487A-2F0F-4D99-A781-A71EE9F5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877905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6294279E-1406-4B32-BFB9-AFE6CFB358C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170756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5BB03A0B-7109-4E2B-8FC2-763B06ABC0A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049141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7"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8" name="Rectangle 6"/>
          <p:cNvSpPr>
            <a:spLocks noGrp="1" noChangeArrowheads="1"/>
          </p:cNvSpPr>
          <p:nvPr>
            <p:ph type="sldNum" sz="quarter" idx="12"/>
          </p:nvPr>
        </p:nvSpPr>
        <p:spPr/>
        <p:txBody>
          <a:bodyPr/>
          <a:lstStyle>
            <a:lvl1pPr>
              <a:defRPr/>
            </a:lvl1pPr>
          </a:lstStyle>
          <a:p>
            <a:pPr>
              <a:defRPr/>
            </a:pPr>
            <a:fld id="{62F04D18-FE40-4B66-986B-45556E75E4C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1553766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noProof="1" smtClean="0"/>
              <a:t>Click to edit Master title style</a:t>
            </a:r>
            <a:endParaRPr lang="en-US" noProof="1"/>
          </a:p>
        </p:txBody>
      </p:sp>
      <p:sp>
        <p:nvSpPr>
          <p:cNvPr id="3" name="Text Placeholder 2"/>
          <p:cNvSpPr>
            <a:spLocks noGrp="1"/>
          </p:cNvSpPr>
          <p:nvPr>
            <p:ph type="body" sz="half" idx="1"/>
          </p:nvPr>
        </p:nvSpPr>
        <p:spPr>
          <a:xfrm>
            <a:off x="457200" y="1600200"/>
            <a:ext cx="4038600" cy="4525963"/>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B1B42A5-8B37-47E0-B052-BF907D996CF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5241444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1B15BD-B804-4F08-8CC5-A3422F24C084}" type="datetimeFigureOut">
              <a:rPr lang="en-US" smtClean="0">
                <a:solidFill>
                  <a:prstClr val="black">
                    <a:tint val="75000"/>
                  </a:prstClr>
                </a:solidFill>
              </a:rPr>
              <a:p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DD487A-2F0F-4D99-A781-A71EE9F5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800171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1B15BD-B804-4F08-8CC5-A3422F24C084}" type="datetimeFigureOut">
              <a:rPr lang="en-US" smtClean="0">
                <a:solidFill>
                  <a:prstClr val="black">
                    <a:tint val="75000"/>
                  </a:prstClr>
                </a:solidFill>
              </a:rPr>
              <a:p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DD487A-2F0F-4D99-A781-A71EE9F5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67128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ltLang="vi-VN"/>
          </a:p>
        </p:txBody>
      </p:sp>
      <p:sp>
        <p:nvSpPr>
          <p:cNvPr id="5" name="Footer Placeholder 4"/>
          <p:cNvSpPr>
            <a:spLocks noGrp="1"/>
          </p:cNvSpPr>
          <p:nvPr>
            <p:ph type="ftr" sz="quarter" idx="11"/>
          </p:nvPr>
        </p:nvSpPr>
        <p:spPr/>
        <p:txBody>
          <a:bodyPr/>
          <a:lstStyle/>
          <a:p>
            <a:endParaRPr lang="en-US" altLang="vi-VN"/>
          </a:p>
        </p:txBody>
      </p:sp>
      <p:sp>
        <p:nvSpPr>
          <p:cNvPr id="6" name="Slide Number Placeholder 5"/>
          <p:cNvSpPr>
            <a:spLocks noGrp="1"/>
          </p:cNvSpPr>
          <p:nvPr>
            <p:ph type="sldNum" sz="quarter" idx="12"/>
          </p:nvPr>
        </p:nvSpPr>
        <p:spPr/>
        <p:txBody>
          <a:bodyPr/>
          <a:lstStyle/>
          <a:p>
            <a:fld id="{A7D169FA-D20B-4112-BABE-B96FC965DDCF}" type="slidenum">
              <a:rPr lang="en-US" altLang="vi-VN" smtClean="0"/>
              <a:pPr/>
              <a:t>‹#›</a:t>
            </a:fld>
            <a:endParaRPr lang="en-US" altLang="vi-VN"/>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1B15BD-B804-4F08-8CC5-A3422F24C084}" type="datetimeFigureOut">
              <a:rPr lang="en-US" smtClean="0">
                <a:solidFill>
                  <a:prstClr val="black">
                    <a:tint val="75000"/>
                  </a:prstClr>
                </a:solidFill>
              </a:rPr>
              <a:p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DD487A-2F0F-4D99-A781-A71EE9F5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426990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1B15BD-B804-4F08-8CC5-A3422F24C084}" type="datetimeFigureOut">
              <a:rPr lang="en-US" smtClean="0">
                <a:solidFill>
                  <a:prstClr val="black">
                    <a:tint val="75000"/>
                  </a:prstClr>
                </a:solidFill>
              </a:rPr>
              <a:pPr/>
              <a:t>8/11/2023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DD487A-2F0F-4D99-A781-A71EE9F5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9907889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1B15BD-B804-4F08-8CC5-A3422F24C084}" type="datetimeFigureOut">
              <a:rPr lang="en-US" smtClean="0">
                <a:solidFill>
                  <a:prstClr val="black">
                    <a:tint val="75000"/>
                  </a:prstClr>
                </a:solidFill>
              </a:rPr>
              <a:pPr/>
              <a:t>8/11/2023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1DD487A-2F0F-4D99-A781-A71EE9F5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623039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1B15BD-B804-4F08-8CC5-A3422F24C084}" type="datetimeFigureOut">
              <a:rPr lang="en-US" smtClean="0">
                <a:solidFill>
                  <a:prstClr val="black">
                    <a:tint val="75000"/>
                  </a:prstClr>
                </a:solidFill>
              </a:rPr>
              <a:pPr/>
              <a:t>8/11/2023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1DD487A-2F0F-4D99-A781-A71EE9F5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698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1B15BD-B804-4F08-8CC5-A3422F24C084}" type="datetimeFigureOut">
              <a:rPr lang="en-US" smtClean="0">
                <a:solidFill>
                  <a:prstClr val="black">
                    <a:tint val="75000"/>
                  </a:prstClr>
                </a:solidFill>
              </a:rPr>
              <a:pPr/>
              <a:t>8/11/2023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1DD487A-2F0F-4D99-A781-A71EE9F5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112108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1B15BD-B804-4F08-8CC5-A3422F24C084}" type="datetimeFigureOut">
              <a:rPr lang="en-US" smtClean="0">
                <a:solidFill>
                  <a:prstClr val="black">
                    <a:tint val="75000"/>
                  </a:prstClr>
                </a:solidFill>
              </a:rPr>
              <a:pPr/>
              <a:t>8/11/2023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DD487A-2F0F-4D99-A781-A71EE9F5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776247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1B15BD-B804-4F08-8CC5-A3422F24C084}" type="datetimeFigureOut">
              <a:rPr lang="en-US" smtClean="0">
                <a:solidFill>
                  <a:prstClr val="black">
                    <a:tint val="75000"/>
                  </a:prstClr>
                </a:solidFill>
              </a:rPr>
              <a:pPr/>
              <a:t>8/11/2023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DD487A-2F0F-4D99-A781-A71EE9F5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977670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1B15BD-B804-4F08-8CC5-A3422F24C084}" type="datetimeFigureOut">
              <a:rPr lang="en-US" smtClean="0">
                <a:solidFill>
                  <a:prstClr val="black">
                    <a:tint val="75000"/>
                  </a:prstClr>
                </a:solidFill>
              </a:rPr>
              <a:p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DD487A-2F0F-4D99-A781-A71EE9F5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710726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1B15BD-B804-4F08-8CC5-A3422F24C084}" type="datetimeFigureOut">
              <a:rPr lang="en-US" smtClean="0">
                <a:solidFill>
                  <a:prstClr val="black">
                    <a:tint val="75000"/>
                  </a:prstClr>
                </a:solidFill>
              </a:rPr>
              <a:p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DD487A-2F0F-4D99-A781-A71EE9F5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450412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6294279E-1406-4B32-BFB9-AFE6CFB358C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0440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ltLang="vi-VN"/>
          </a:p>
        </p:txBody>
      </p:sp>
      <p:sp>
        <p:nvSpPr>
          <p:cNvPr id="5" name="Footer Placeholder 4"/>
          <p:cNvSpPr>
            <a:spLocks noGrp="1"/>
          </p:cNvSpPr>
          <p:nvPr>
            <p:ph type="ftr" sz="quarter" idx="11"/>
          </p:nvPr>
        </p:nvSpPr>
        <p:spPr/>
        <p:txBody>
          <a:bodyPr/>
          <a:lstStyle/>
          <a:p>
            <a:endParaRPr lang="en-US" altLang="vi-VN"/>
          </a:p>
        </p:txBody>
      </p:sp>
      <p:sp>
        <p:nvSpPr>
          <p:cNvPr id="6" name="Slide Number Placeholder 5"/>
          <p:cNvSpPr>
            <a:spLocks noGrp="1"/>
          </p:cNvSpPr>
          <p:nvPr>
            <p:ph type="sldNum" sz="quarter" idx="12"/>
          </p:nvPr>
        </p:nvSpPr>
        <p:spPr/>
        <p:txBody>
          <a:bodyPr/>
          <a:lstStyle/>
          <a:p>
            <a:fld id="{C0071A42-E6DB-4D93-8454-2F6C3CB6C7A5}" type="slidenum">
              <a:rPr lang="en-US" altLang="vi-VN" smtClean="0"/>
              <a:pPr/>
              <a:t>‹#›</a:t>
            </a:fld>
            <a:endParaRPr lang="en-US" altLang="vi-VN"/>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5BB03A0B-7109-4E2B-8FC2-763B06ABC0A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9426187"/>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7"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8" name="Rectangle 6"/>
          <p:cNvSpPr>
            <a:spLocks noGrp="1" noChangeArrowheads="1"/>
          </p:cNvSpPr>
          <p:nvPr>
            <p:ph type="sldNum" sz="quarter" idx="12"/>
          </p:nvPr>
        </p:nvSpPr>
        <p:spPr/>
        <p:txBody>
          <a:bodyPr/>
          <a:lstStyle>
            <a:lvl1pPr>
              <a:defRPr/>
            </a:lvl1pPr>
          </a:lstStyle>
          <a:p>
            <a:pPr>
              <a:defRPr/>
            </a:pPr>
            <a:fld id="{62F04D18-FE40-4B66-986B-45556E75E4C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1416742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noProof="1" smtClean="0"/>
              <a:t>Click to edit Master title style</a:t>
            </a:r>
            <a:endParaRPr lang="en-US" noProof="1"/>
          </a:p>
        </p:txBody>
      </p:sp>
      <p:sp>
        <p:nvSpPr>
          <p:cNvPr id="3" name="Text Placeholder 2"/>
          <p:cNvSpPr>
            <a:spLocks noGrp="1"/>
          </p:cNvSpPr>
          <p:nvPr>
            <p:ph type="body" sz="half" idx="1"/>
          </p:nvPr>
        </p:nvSpPr>
        <p:spPr>
          <a:xfrm>
            <a:off x="457200" y="1600200"/>
            <a:ext cx="4038600" cy="4525963"/>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B1B42A5-8B37-47E0-B052-BF907D996CF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03425260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1B15BD-B804-4F08-8CC5-A3422F24C084}" type="datetimeFigureOut">
              <a:rPr lang="en-US" smtClean="0">
                <a:solidFill>
                  <a:prstClr val="black">
                    <a:tint val="75000"/>
                  </a:prstClr>
                </a:solidFill>
              </a:rPr>
              <a:p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DD487A-2F0F-4D99-A781-A71EE9F5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933219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1B15BD-B804-4F08-8CC5-A3422F24C084}" type="datetimeFigureOut">
              <a:rPr lang="en-US" smtClean="0">
                <a:solidFill>
                  <a:prstClr val="black">
                    <a:tint val="75000"/>
                  </a:prstClr>
                </a:solidFill>
              </a:rPr>
              <a:p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DD487A-2F0F-4D99-A781-A71EE9F5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03771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1B15BD-B804-4F08-8CC5-A3422F24C084}" type="datetimeFigureOut">
              <a:rPr lang="en-US" smtClean="0">
                <a:solidFill>
                  <a:prstClr val="black">
                    <a:tint val="75000"/>
                  </a:prstClr>
                </a:solidFill>
              </a:rPr>
              <a:p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DD487A-2F0F-4D99-A781-A71EE9F5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000726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1B15BD-B804-4F08-8CC5-A3422F24C084}" type="datetimeFigureOut">
              <a:rPr lang="en-US" smtClean="0">
                <a:solidFill>
                  <a:prstClr val="black">
                    <a:tint val="75000"/>
                  </a:prstClr>
                </a:solidFill>
              </a:rPr>
              <a:pPr/>
              <a:t>8/11/2023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DD487A-2F0F-4D99-A781-A71EE9F5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881003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1B15BD-B804-4F08-8CC5-A3422F24C084}" type="datetimeFigureOut">
              <a:rPr lang="en-US" smtClean="0">
                <a:solidFill>
                  <a:prstClr val="black">
                    <a:tint val="75000"/>
                  </a:prstClr>
                </a:solidFill>
              </a:rPr>
              <a:pPr/>
              <a:t>8/11/2023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1DD487A-2F0F-4D99-A781-A71EE9F5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030362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1B15BD-B804-4F08-8CC5-A3422F24C084}" type="datetimeFigureOut">
              <a:rPr lang="en-US" smtClean="0">
                <a:solidFill>
                  <a:prstClr val="black">
                    <a:tint val="75000"/>
                  </a:prstClr>
                </a:solidFill>
              </a:rPr>
              <a:pPr/>
              <a:t>8/11/2023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1DD487A-2F0F-4D99-A781-A71EE9F5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803197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1B15BD-B804-4F08-8CC5-A3422F24C084}" type="datetimeFigureOut">
              <a:rPr lang="en-US" smtClean="0">
                <a:solidFill>
                  <a:prstClr val="black">
                    <a:tint val="75000"/>
                  </a:prstClr>
                </a:solidFill>
              </a:rPr>
              <a:pPr/>
              <a:t>8/11/2023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1DD487A-2F0F-4D99-A781-A71EE9F5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818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ltLang="vi-VN"/>
          </a:p>
        </p:txBody>
      </p:sp>
      <p:sp>
        <p:nvSpPr>
          <p:cNvPr id="5" name="Footer Placeholder 4"/>
          <p:cNvSpPr>
            <a:spLocks noGrp="1"/>
          </p:cNvSpPr>
          <p:nvPr>
            <p:ph type="ftr" sz="quarter" idx="11"/>
          </p:nvPr>
        </p:nvSpPr>
        <p:spPr/>
        <p:txBody>
          <a:bodyPr/>
          <a:lstStyle/>
          <a:p>
            <a:endParaRPr lang="en-US" altLang="vi-VN"/>
          </a:p>
        </p:txBody>
      </p:sp>
      <p:sp>
        <p:nvSpPr>
          <p:cNvPr id="6" name="Slide Number Placeholder 5"/>
          <p:cNvSpPr>
            <a:spLocks noGrp="1"/>
          </p:cNvSpPr>
          <p:nvPr>
            <p:ph type="sldNum" sz="quarter" idx="12"/>
          </p:nvPr>
        </p:nvSpPr>
        <p:spPr/>
        <p:txBody>
          <a:bodyPr/>
          <a:lstStyle/>
          <a:p>
            <a:fld id="{8D95D0D6-AE8A-4D22-B57C-66B9247B2F7D}" type="slidenum">
              <a:rPr lang="en-US" altLang="vi-VN" smtClean="0"/>
              <a:pPr/>
              <a:t>‹#›</a:t>
            </a:fld>
            <a:endParaRPr lang="en-US" altLang="vi-VN"/>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1B15BD-B804-4F08-8CC5-A3422F24C084}" type="datetimeFigureOut">
              <a:rPr lang="en-US" smtClean="0">
                <a:solidFill>
                  <a:prstClr val="black">
                    <a:tint val="75000"/>
                  </a:prstClr>
                </a:solidFill>
              </a:rPr>
              <a:pPr/>
              <a:t>8/11/2023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DD487A-2F0F-4D99-A781-A71EE9F5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459786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1B15BD-B804-4F08-8CC5-A3422F24C084}" type="datetimeFigureOut">
              <a:rPr lang="en-US" smtClean="0">
                <a:solidFill>
                  <a:prstClr val="black">
                    <a:tint val="75000"/>
                  </a:prstClr>
                </a:solidFill>
              </a:rPr>
              <a:pPr/>
              <a:t>8/11/2023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DD487A-2F0F-4D99-A781-A71EE9F5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617428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1B15BD-B804-4F08-8CC5-A3422F24C084}" type="datetimeFigureOut">
              <a:rPr lang="en-US" smtClean="0">
                <a:solidFill>
                  <a:prstClr val="black">
                    <a:tint val="75000"/>
                  </a:prstClr>
                </a:solidFill>
              </a:rPr>
              <a:p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DD487A-2F0F-4D99-A781-A71EE9F5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012273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1B15BD-B804-4F08-8CC5-A3422F24C084}" type="datetimeFigureOut">
              <a:rPr lang="en-US" smtClean="0">
                <a:solidFill>
                  <a:prstClr val="black">
                    <a:tint val="75000"/>
                  </a:prstClr>
                </a:solidFill>
              </a:rPr>
              <a:p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DD487A-2F0F-4D99-A781-A71EE9F5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9932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6294279E-1406-4B32-BFB9-AFE6CFB358C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522987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5BB03A0B-7109-4E2B-8FC2-763B06ABC0A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686557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7"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8" name="Rectangle 6"/>
          <p:cNvSpPr>
            <a:spLocks noGrp="1" noChangeArrowheads="1"/>
          </p:cNvSpPr>
          <p:nvPr>
            <p:ph type="sldNum" sz="quarter" idx="12"/>
          </p:nvPr>
        </p:nvSpPr>
        <p:spPr/>
        <p:txBody>
          <a:bodyPr/>
          <a:lstStyle>
            <a:lvl1pPr>
              <a:defRPr/>
            </a:lvl1pPr>
          </a:lstStyle>
          <a:p>
            <a:pPr>
              <a:defRPr/>
            </a:pPr>
            <a:fld id="{62F04D18-FE40-4B66-986B-45556E75E4C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6280521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noProof="1" smtClean="0"/>
              <a:t>Click to edit Master title style</a:t>
            </a:r>
            <a:endParaRPr lang="en-US" noProof="1"/>
          </a:p>
        </p:txBody>
      </p:sp>
      <p:sp>
        <p:nvSpPr>
          <p:cNvPr id="3" name="Text Placeholder 2"/>
          <p:cNvSpPr>
            <a:spLocks noGrp="1"/>
          </p:cNvSpPr>
          <p:nvPr>
            <p:ph type="body" sz="half" idx="1"/>
          </p:nvPr>
        </p:nvSpPr>
        <p:spPr>
          <a:xfrm>
            <a:off x="457200" y="1600200"/>
            <a:ext cx="4038600" cy="4525963"/>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B1B42A5-8B37-47E0-B052-BF907D996CF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74327377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1B15BD-B804-4F08-8CC5-A3422F24C084}" type="datetimeFigureOut">
              <a:rPr lang="en-US" smtClean="0">
                <a:solidFill>
                  <a:prstClr val="black">
                    <a:tint val="75000"/>
                  </a:prstClr>
                </a:solidFill>
              </a:rPr>
              <a:p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DD487A-2F0F-4D99-A781-A71EE9F5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340550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1B15BD-B804-4F08-8CC5-A3422F24C084}" type="datetimeFigureOut">
              <a:rPr lang="en-US" smtClean="0">
                <a:solidFill>
                  <a:prstClr val="black">
                    <a:tint val="75000"/>
                  </a:prstClr>
                </a:solidFill>
              </a:rPr>
              <a:p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DD487A-2F0F-4D99-A781-A71EE9F5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93307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vi-VN"/>
          </a:p>
        </p:txBody>
      </p:sp>
      <p:sp>
        <p:nvSpPr>
          <p:cNvPr id="5" name="Footer Placeholder 4"/>
          <p:cNvSpPr>
            <a:spLocks noGrp="1"/>
          </p:cNvSpPr>
          <p:nvPr>
            <p:ph type="ftr" sz="quarter" idx="11"/>
          </p:nvPr>
        </p:nvSpPr>
        <p:spPr/>
        <p:txBody>
          <a:bodyPr/>
          <a:lstStyle/>
          <a:p>
            <a:endParaRPr lang="en-US" altLang="vi-VN"/>
          </a:p>
        </p:txBody>
      </p:sp>
      <p:sp>
        <p:nvSpPr>
          <p:cNvPr id="6" name="Slide Number Placeholder 5"/>
          <p:cNvSpPr>
            <a:spLocks noGrp="1"/>
          </p:cNvSpPr>
          <p:nvPr>
            <p:ph type="sldNum" sz="quarter" idx="12"/>
          </p:nvPr>
        </p:nvSpPr>
        <p:spPr/>
        <p:txBody>
          <a:bodyPr/>
          <a:lstStyle/>
          <a:p>
            <a:fld id="{88D21E7D-42E3-419D-8450-BA4DF16D5A27}" type="slidenum">
              <a:rPr lang="en-US" altLang="vi-VN" smtClean="0"/>
              <a:pPr/>
              <a:t>‹#›</a:t>
            </a:fld>
            <a:endParaRPr lang="en-US" altLang="vi-VN"/>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1B15BD-B804-4F08-8CC5-A3422F24C084}" type="datetimeFigureOut">
              <a:rPr lang="en-US" smtClean="0">
                <a:solidFill>
                  <a:prstClr val="black">
                    <a:tint val="75000"/>
                  </a:prstClr>
                </a:solidFill>
              </a:rPr>
              <a:p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DD487A-2F0F-4D99-A781-A71EE9F5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549826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1B15BD-B804-4F08-8CC5-A3422F24C084}" type="datetimeFigureOut">
              <a:rPr lang="en-US" smtClean="0">
                <a:solidFill>
                  <a:prstClr val="black">
                    <a:tint val="75000"/>
                  </a:prstClr>
                </a:solidFill>
              </a:rPr>
              <a:pPr/>
              <a:t>8/11/2023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DD487A-2F0F-4D99-A781-A71EE9F5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415296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1B15BD-B804-4F08-8CC5-A3422F24C084}" type="datetimeFigureOut">
              <a:rPr lang="en-US" smtClean="0">
                <a:solidFill>
                  <a:prstClr val="black">
                    <a:tint val="75000"/>
                  </a:prstClr>
                </a:solidFill>
              </a:rPr>
              <a:pPr/>
              <a:t>8/11/2023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1DD487A-2F0F-4D99-A781-A71EE9F5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06609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1B15BD-B804-4F08-8CC5-A3422F24C084}" type="datetimeFigureOut">
              <a:rPr lang="en-US" smtClean="0">
                <a:solidFill>
                  <a:prstClr val="black">
                    <a:tint val="75000"/>
                  </a:prstClr>
                </a:solidFill>
              </a:rPr>
              <a:pPr/>
              <a:t>8/11/2023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1DD487A-2F0F-4D99-A781-A71EE9F5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106449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1B15BD-B804-4F08-8CC5-A3422F24C084}" type="datetimeFigureOut">
              <a:rPr lang="en-US" smtClean="0">
                <a:solidFill>
                  <a:prstClr val="black">
                    <a:tint val="75000"/>
                  </a:prstClr>
                </a:solidFill>
              </a:rPr>
              <a:pPr/>
              <a:t>8/11/2023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1DD487A-2F0F-4D99-A781-A71EE9F5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5945713"/>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1B15BD-B804-4F08-8CC5-A3422F24C084}" type="datetimeFigureOut">
              <a:rPr lang="en-US" smtClean="0">
                <a:solidFill>
                  <a:prstClr val="black">
                    <a:tint val="75000"/>
                  </a:prstClr>
                </a:solidFill>
              </a:rPr>
              <a:pPr/>
              <a:t>8/11/2023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DD487A-2F0F-4D99-A781-A71EE9F5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838917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1B15BD-B804-4F08-8CC5-A3422F24C084}" type="datetimeFigureOut">
              <a:rPr lang="en-US" smtClean="0">
                <a:solidFill>
                  <a:prstClr val="black">
                    <a:tint val="75000"/>
                  </a:prstClr>
                </a:solidFill>
              </a:rPr>
              <a:pPr/>
              <a:t>8/11/2023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DD487A-2F0F-4D99-A781-A71EE9F5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572460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1B15BD-B804-4F08-8CC5-A3422F24C084}" type="datetimeFigureOut">
              <a:rPr lang="en-US" smtClean="0">
                <a:solidFill>
                  <a:prstClr val="black">
                    <a:tint val="75000"/>
                  </a:prstClr>
                </a:solidFill>
              </a:rPr>
              <a:p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DD487A-2F0F-4D99-A781-A71EE9F5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1352234"/>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1B15BD-B804-4F08-8CC5-A3422F24C084}" type="datetimeFigureOut">
              <a:rPr lang="en-US" smtClean="0">
                <a:solidFill>
                  <a:prstClr val="black">
                    <a:tint val="75000"/>
                  </a:prstClr>
                </a:solidFill>
              </a:rPr>
              <a:p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DD487A-2F0F-4D99-A781-A71EE9F5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363623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6294279E-1406-4B32-BFB9-AFE6CFB358C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73814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ltLang="vi-VN"/>
          </a:p>
        </p:txBody>
      </p:sp>
      <p:sp>
        <p:nvSpPr>
          <p:cNvPr id="6" name="Footer Placeholder 5"/>
          <p:cNvSpPr>
            <a:spLocks noGrp="1"/>
          </p:cNvSpPr>
          <p:nvPr>
            <p:ph type="ftr" sz="quarter" idx="11"/>
          </p:nvPr>
        </p:nvSpPr>
        <p:spPr/>
        <p:txBody>
          <a:bodyPr/>
          <a:lstStyle/>
          <a:p>
            <a:endParaRPr lang="en-US" altLang="vi-VN"/>
          </a:p>
        </p:txBody>
      </p:sp>
      <p:sp>
        <p:nvSpPr>
          <p:cNvPr id="7" name="Slide Number Placeholder 6"/>
          <p:cNvSpPr>
            <a:spLocks noGrp="1"/>
          </p:cNvSpPr>
          <p:nvPr>
            <p:ph type="sldNum" sz="quarter" idx="12"/>
          </p:nvPr>
        </p:nvSpPr>
        <p:spPr/>
        <p:txBody>
          <a:bodyPr/>
          <a:lstStyle/>
          <a:p>
            <a:fld id="{F3571280-B510-4FA6-97E2-8B16696979B2}" type="slidenum">
              <a:rPr lang="en-US" altLang="vi-VN" smtClean="0"/>
              <a:pPr/>
              <a:t>‹#›</a:t>
            </a:fld>
            <a:endParaRPr lang="en-US" altLang="vi-VN"/>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5BB03A0B-7109-4E2B-8FC2-763B06ABC0A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429202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7"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8" name="Rectangle 6"/>
          <p:cNvSpPr>
            <a:spLocks noGrp="1" noChangeArrowheads="1"/>
          </p:cNvSpPr>
          <p:nvPr>
            <p:ph type="sldNum" sz="quarter" idx="12"/>
          </p:nvPr>
        </p:nvSpPr>
        <p:spPr/>
        <p:txBody>
          <a:bodyPr/>
          <a:lstStyle>
            <a:lvl1pPr>
              <a:defRPr/>
            </a:lvl1pPr>
          </a:lstStyle>
          <a:p>
            <a:pPr>
              <a:defRPr/>
            </a:pPr>
            <a:fld id="{62F04D18-FE40-4B66-986B-45556E75E4C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2302813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noProof="1" smtClean="0"/>
              <a:t>Click to edit Master title style</a:t>
            </a:r>
            <a:endParaRPr lang="en-US" noProof="1"/>
          </a:p>
        </p:txBody>
      </p:sp>
      <p:sp>
        <p:nvSpPr>
          <p:cNvPr id="3" name="Text Placeholder 2"/>
          <p:cNvSpPr>
            <a:spLocks noGrp="1"/>
          </p:cNvSpPr>
          <p:nvPr>
            <p:ph type="body" sz="half" idx="1"/>
          </p:nvPr>
        </p:nvSpPr>
        <p:spPr>
          <a:xfrm>
            <a:off x="457200" y="1600200"/>
            <a:ext cx="4038600" cy="4525963"/>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B1B42A5-8B37-47E0-B052-BF907D996CF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7207343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1B15BD-B804-4F08-8CC5-A3422F24C084}" type="datetimeFigureOut">
              <a:rPr lang="en-US" smtClean="0">
                <a:solidFill>
                  <a:prstClr val="black">
                    <a:tint val="75000"/>
                  </a:prstClr>
                </a:solidFill>
              </a:rPr>
              <a:p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DD487A-2F0F-4D99-A781-A71EE9F5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486442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1B15BD-B804-4F08-8CC5-A3422F24C084}" type="datetimeFigureOut">
              <a:rPr lang="en-US" smtClean="0">
                <a:solidFill>
                  <a:prstClr val="black">
                    <a:tint val="75000"/>
                  </a:prstClr>
                </a:solidFill>
              </a:rPr>
              <a:p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DD487A-2F0F-4D99-A781-A71EE9F5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617491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1B15BD-B804-4F08-8CC5-A3422F24C084}" type="datetimeFigureOut">
              <a:rPr lang="en-US" smtClean="0">
                <a:solidFill>
                  <a:prstClr val="black">
                    <a:tint val="75000"/>
                  </a:prstClr>
                </a:solidFill>
              </a:rPr>
              <a:p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DD487A-2F0F-4D99-A781-A71EE9F5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592366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1B15BD-B804-4F08-8CC5-A3422F24C084}" type="datetimeFigureOut">
              <a:rPr lang="en-US" smtClean="0">
                <a:solidFill>
                  <a:prstClr val="black">
                    <a:tint val="75000"/>
                  </a:prstClr>
                </a:solidFill>
              </a:rPr>
              <a:pPr/>
              <a:t>8/11/2023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DD487A-2F0F-4D99-A781-A71EE9F5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083335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1B15BD-B804-4F08-8CC5-A3422F24C084}" type="datetimeFigureOut">
              <a:rPr lang="en-US" smtClean="0">
                <a:solidFill>
                  <a:prstClr val="black">
                    <a:tint val="75000"/>
                  </a:prstClr>
                </a:solidFill>
              </a:rPr>
              <a:pPr/>
              <a:t>8/11/2023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1DD487A-2F0F-4D99-A781-A71EE9F5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7270848"/>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1B15BD-B804-4F08-8CC5-A3422F24C084}" type="datetimeFigureOut">
              <a:rPr lang="en-US" smtClean="0">
                <a:solidFill>
                  <a:prstClr val="black">
                    <a:tint val="75000"/>
                  </a:prstClr>
                </a:solidFill>
              </a:rPr>
              <a:pPr/>
              <a:t>8/11/2023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1DD487A-2F0F-4D99-A781-A71EE9F5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162320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1B15BD-B804-4F08-8CC5-A3422F24C084}" type="datetimeFigureOut">
              <a:rPr lang="en-US" smtClean="0">
                <a:solidFill>
                  <a:prstClr val="black">
                    <a:tint val="75000"/>
                  </a:prstClr>
                </a:solidFill>
              </a:rPr>
              <a:pPr/>
              <a:t>8/11/2023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1DD487A-2F0F-4D99-A781-A71EE9F5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57008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ltLang="vi-VN"/>
          </a:p>
        </p:txBody>
      </p:sp>
      <p:sp>
        <p:nvSpPr>
          <p:cNvPr id="8" name="Footer Placeholder 7"/>
          <p:cNvSpPr>
            <a:spLocks noGrp="1"/>
          </p:cNvSpPr>
          <p:nvPr>
            <p:ph type="ftr" sz="quarter" idx="11"/>
          </p:nvPr>
        </p:nvSpPr>
        <p:spPr/>
        <p:txBody>
          <a:bodyPr/>
          <a:lstStyle/>
          <a:p>
            <a:endParaRPr lang="en-US" altLang="vi-VN"/>
          </a:p>
        </p:txBody>
      </p:sp>
      <p:sp>
        <p:nvSpPr>
          <p:cNvPr id="9" name="Slide Number Placeholder 8"/>
          <p:cNvSpPr>
            <a:spLocks noGrp="1"/>
          </p:cNvSpPr>
          <p:nvPr>
            <p:ph type="sldNum" sz="quarter" idx="12"/>
          </p:nvPr>
        </p:nvSpPr>
        <p:spPr/>
        <p:txBody>
          <a:bodyPr/>
          <a:lstStyle/>
          <a:p>
            <a:fld id="{FA8BA179-6DA9-404B-BE86-F31130E817C1}" type="slidenum">
              <a:rPr lang="en-US" altLang="vi-VN" smtClean="0"/>
              <a:pPr/>
              <a:t>‹#›</a:t>
            </a:fld>
            <a:endParaRPr lang="en-US" altLang="vi-VN"/>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1B15BD-B804-4F08-8CC5-A3422F24C084}" type="datetimeFigureOut">
              <a:rPr lang="en-US" smtClean="0">
                <a:solidFill>
                  <a:prstClr val="black">
                    <a:tint val="75000"/>
                  </a:prstClr>
                </a:solidFill>
              </a:rPr>
              <a:pPr/>
              <a:t>8/11/2023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DD487A-2F0F-4D99-A781-A71EE9F5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583520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D1B15BD-B804-4F08-8CC5-A3422F24C084}" type="datetimeFigureOut">
              <a:rPr lang="en-US" smtClean="0">
                <a:solidFill>
                  <a:prstClr val="black">
                    <a:tint val="75000"/>
                  </a:prstClr>
                </a:solidFill>
              </a:rPr>
              <a:pPr/>
              <a:t>8/11/2023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DD487A-2F0F-4D99-A781-A71EE9F5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837310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1B15BD-B804-4F08-8CC5-A3422F24C084}" type="datetimeFigureOut">
              <a:rPr lang="en-US" smtClean="0">
                <a:solidFill>
                  <a:prstClr val="black">
                    <a:tint val="75000"/>
                  </a:prstClr>
                </a:solidFill>
              </a:rPr>
              <a:p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DD487A-2F0F-4D99-A781-A71EE9F5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71203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1B15BD-B804-4F08-8CC5-A3422F24C084}" type="datetimeFigureOut">
              <a:rPr lang="en-US" smtClean="0">
                <a:solidFill>
                  <a:prstClr val="black">
                    <a:tint val="75000"/>
                  </a:prstClr>
                </a:solidFill>
              </a:rPr>
              <a:p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DD487A-2F0F-4D99-A781-A71EE9F5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265000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6294279E-1406-4B32-BFB9-AFE6CFB358C5}"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440302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en-US">
              <a:solidFill>
                <a:prstClr val="black">
                  <a:tint val="75000"/>
                </a:prstClr>
              </a:solidFill>
            </a:endParaRPr>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5BB03A0B-7109-4E2B-8FC2-763B06ABC0A9}"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437509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7"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8" name="Rectangle 6"/>
          <p:cNvSpPr>
            <a:spLocks noGrp="1" noChangeArrowheads="1"/>
          </p:cNvSpPr>
          <p:nvPr>
            <p:ph type="sldNum" sz="quarter" idx="12"/>
          </p:nvPr>
        </p:nvSpPr>
        <p:spPr/>
        <p:txBody>
          <a:bodyPr/>
          <a:lstStyle>
            <a:lvl1pPr>
              <a:defRPr/>
            </a:lvl1pPr>
          </a:lstStyle>
          <a:p>
            <a:pPr>
              <a:defRPr/>
            </a:pPr>
            <a:fld id="{62F04D18-FE40-4B66-986B-45556E75E4C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76410231"/>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noProof="1" smtClean="0"/>
              <a:t>Click to edit Master title style</a:t>
            </a:r>
            <a:endParaRPr lang="en-US" noProof="1"/>
          </a:p>
        </p:txBody>
      </p:sp>
      <p:sp>
        <p:nvSpPr>
          <p:cNvPr id="3" name="Text Placeholder 2"/>
          <p:cNvSpPr>
            <a:spLocks noGrp="1"/>
          </p:cNvSpPr>
          <p:nvPr>
            <p:ph type="body" sz="half" idx="1"/>
          </p:nvPr>
        </p:nvSpPr>
        <p:spPr>
          <a:xfrm>
            <a:off x="457200" y="1600200"/>
            <a:ext cx="4038600" cy="4525963"/>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B1B42A5-8B37-47E0-B052-BF907D996CF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1982769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endParaRPr lang="en-US" altLang="vi-VN">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ltLang="vi-VN">
              <a:solidFill>
                <a:srgbClr val="DBF5F9">
                  <a:shade val="90000"/>
                </a:srgbClr>
              </a:solidFill>
            </a:endParaRPr>
          </a:p>
        </p:txBody>
      </p:sp>
      <p:sp>
        <p:nvSpPr>
          <p:cNvPr id="27" name="Slide Number Placeholder 26"/>
          <p:cNvSpPr>
            <a:spLocks noGrp="1"/>
          </p:cNvSpPr>
          <p:nvPr>
            <p:ph type="sldNum" sz="quarter" idx="12"/>
          </p:nvPr>
        </p:nvSpPr>
        <p:spPr/>
        <p:txBody>
          <a:bodyPr/>
          <a:lstStyle/>
          <a:p>
            <a:fld id="{C0071A42-E6DB-4D93-8454-2F6C3CB6C7A5}" type="slidenum">
              <a:rPr lang="en-US" altLang="vi-VN" smtClean="0">
                <a:solidFill>
                  <a:srgbClr val="DBF5F9">
                    <a:shade val="90000"/>
                  </a:srgbClr>
                </a:solidFill>
              </a:rPr>
              <a:pPr/>
              <a:t>‹#›</a:t>
            </a:fld>
            <a:endParaRPr lang="en-US" altLang="vi-VN">
              <a:solidFill>
                <a:srgbClr val="DBF5F9">
                  <a:shade val="90000"/>
                </a:srgbClr>
              </a:solidFill>
            </a:endParaRPr>
          </a:p>
        </p:txBody>
      </p:sp>
    </p:spTree>
    <p:extLst>
      <p:ext uri="{BB962C8B-B14F-4D97-AF65-F5344CB8AC3E}">
        <p14:creationId xmlns:p14="http://schemas.microsoft.com/office/powerpoint/2010/main" val="3193916451"/>
      </p:ext>
    </p:extLst>
  </p:cSld>
  <p:clrMapOvr>
    <a:overrideClrMapping bg1="dk1" tx1="lt1" bg2="dk2" tx2="lt2" accent1="accent1" accent2="accent2" accent3="accent3" accent4="accent4" accent5="accent5" accent6="accent6" hlink="hlink" folHlink="folHlink"/>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ltLang="vi-VN">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ltLang="vi-VN">
              <a:solidFill>
                <a:srgbClr val="04617B">
                  <a:shade val="90000"/>
                </a:srgbClr>
              </a:solidFill>
            </a:endParaRPr>
          </a:p>
        </p:txBody>
      </p:sp>
      <p:sp>
        <p:nvSpPr>
          <p:cNvPr id="6" name="Slide Number Placeholder 5"/>
          <p:cNvSpPr>
            <a:spLocks noGrp="1"/>
          </p:cNvSpPr>
          <p:nvPr>
            <p:ph type="sldNum" sz="quarter" idx="12"/>
          </p:nvPr>
        </p:nvSpPr>
        <p:spPr/>
        <p:txBody>
          <a:bodyPr/>
          <a:lstStyle/>
          <a:p>
            <a:fld id="{8D95D0D6-AE8A-4D22-B57C-66B9247B2F7D}" type="slidenum">
              <a:rPr lang="en-US" altLang="vi-VN" smtClean="0">
                <a:solidFill>
                  <a:srgbClr val="04617B">
                    <a:shade val="90000"/>
                  </a:srgbClr>
                </a:solidFill>
              </a:rPr>
              <a:pPr/>
              <a:t>‹#›</a:t>
            </a:fld>
            <a:endParaRPr lang="en-US" altLang="vi-VN">
              <a:solidFill>
                <a:srgbClr val="04617B">
                  <a:shade val="90000"/>
                </a:srgbClr>
              </a:solidFill>
            </a:endParaRPr>
          </a:p>
        </p:txBody>
      </p:sp>
    </p:spTree>
    <p:extLst>
      <p:ext uri="{BB962C8B-B14F-4D97-AF65-F5344CB8AC3E}">
        <p14:creationId xmlns:p14="http://schemas.microsoft.com/office/powerpoint/2010/main" val="4179082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ltLang="vi-VN"/>
          </a:p>
        </p:txBody>
      </p:sp>
      <p:sp>
        <p:nvSpPr>
          <p:cNvPr id="4" name="Footer Placeholder 3"/>
          <p:cNvSpPr>
            <a:spLocks noGrp="1"/>
          </p:cNvSpPr>
          <p:nvPr>
            <p:ph type="ftr" sz="quarter" idx="11"/>
          </p:nvPr>
        </p:nvSpPr>
        <p:spPr/>
        <p:txBody>
          <a:bodyPr/>
          <a:lstStyle/>
          <a:p>
            <a:endParaRPr lang="en-US" altLang="vi-VN"/>
          </a:p>
        </p:txBody>
      </p:sp>
      <p:sp>
        <p:nvSpPr>
          <p:cNvPr id="5" name="Slide Number Placeholder 4"/>
          <p:cNvSpPr>
            <a:spLocks noGrp="1"/>
          </p:cNvSpPr>
          <p:nvPr>
            <p:ph type="sldNum" sz="quarter" idx="12"/>
          </p:nvPr>
        </p:nvSpPr>
        <p:spPr/>
        <p:txBody>
          <a:bodyPr/>
          <a:lstStyle/>
          <a:p>
            <a:fld id="{3B14522D-62CC-4AE5-B034-72CC144F5B36}" type="slidenum">
              <a:rPr lang="en-US" altLang="vi-VN" smtClean="0"/>
              <a:pPr/>
              <a:t>‹#›</a:t>
            </a:fld>
            <a:endParaRPr lang="en-US" altLang="vi-VN"/>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ltLang="vi-VN">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ltLang="vi-VN">
              <a:solidFill>
                <a:srgbClr val="DBF5F9">
                  <a:shade val="90000"/>
                </a:srgbClr>
              </a:solidFill>
            </a:endParaRPr>
          </a:p>
        </p:txBody>
      </p:sp>
      <p:sp>
        <p:nvSpPr>
          <p:cNvPr id="6" name="Slide Number Placeholder 5"/>
          <p:cNvSpPr>
            <a:spLocks noGrp="1"/>
          </p:cNvSpPr>
          <p:nvPr>
            <p:ph type="sldNum" sz="quarter" idx="12"/>
          </p:nvPr>
        </p:nvSpPr>
        <p:spPr/>
        <p:txBody>
          <a:bodyPr/>
          <a:lstStyle/>
          <a:p>
            <a:fld id="{88D21E7D-42E3-419D-8450-BA4DF16D5A27}" type="slidenum">
              <a:rPr lang="en-US" altLang="vi-VN" smtClean="0">
                <a:solidFill>
                  <a:srgbClr val="DBF5F9">
                    <a:shade val="90000"/>
                  </a:srgbClr>
                </a:solidFill>
              </a:rPr>
              <a:pPr/>
              <a:t>‹#›</a:t>
            </a:fld>
            <a:endParaRPr lang="en-US" altLang="vi-VN">
              <a:solidFill>
                <a:srgbClr val="DBF5F9">
                  <a:shade val="90000"/>
                </a:srgbClr>
              </a:solidFill>
            </a:endParaRPr>
          </a:p>
        </p:txBody>
      </p:sp>
    </p:spTree>
    <p:extLst>
      <p:ext uri="{BB962C8B-B14F-4D97-AF65-F5344CB8AC3E}">
        <p14:creationId xmlns:p14="http://schemas.microsoft.com/office/powerpoint/2010/main" val="1010288016"/>
      </p:ext>
    </p:extLst>
  </p:cSld>
  <p:clrMapOvr>
    <a:overrideClrMapping bg1="dk1" tx1="lt1" bg2="dk2" tx2="lt2" accent1="accent1" accent2="accent2" accent3="accent3" accent4="accent4" accent5="accent5" accent6="accent6" hlink="hlink" folHlink="folHlink"/>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ltLang="vi-VN">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ltLang="vi-VN">
              <a:solidFill>
                <a:srgbClr val="04617B">
                  <a:shade val="90000"/>
                </a:srgbClr>
              </a:solidFill>
            </a:endParaRPr>
          </a:p>
        </p:txBody>
      </p:sp>
      <p:sp>
        <p:nvSpPr>
          <p:cNvPr id="7" name="Slide Number Placeholder 6"/>
          <p:cNvSpPr>
            <a:spLocks noGrp="1"/>
          </p:cNvSpPr>
          <p:nvPr>
            <p:ph type="sldNum" sz="quarter" idx="12"/>
          </p:nvPr>
        </p:nvSpPr>
        <p:spPr/>
        <p:txBody>
          <a:bodyPr/>
          <a:lstStyle/>
          <a:p>
            <a:fld id="{F3571280-B510-4FA6-97E2-8B16696979B2}" type="slidenum">
              <a:rPr lang="en-US" altLang="vi-VN" smtClean="0">
                <a:solidFill>
                  <a:srgbClr val="04617B">
                    <a:shade val="90000"/>
                  </a:srgbClr>
                </a:solidFill>
              </a:rPr>
              <a:pPr/>
              <a:t>‹#›</a:t>
            </a:fld>
            <a:endParaRPr lang="en-US" altLang="vi-VN">
              <a:solidFill>
                <a:srgbClr val="04617B">
                  <a:shade val="90000"/>
                </a:srgbClr>
              </a:solidFill>
            </a:endParaRPr>
          </a:p>
        </p:txBody>
      </p:sp>
    </p:spTree>
    <p:extLst>
      <p:ext uri="{BB962C8B-B14F-4D97-AF65-F5344CB8AC3E}">
        <p14:creationId xmlns:p14="http://schemas.microsoft.com/office/powerpoint/2010/main" val="377375967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ltLang="vi-VN">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ltLang="vi-VN">
              <a:solidFill>
                <a:srgbClr val="04617B">
                  <a:shade val="90000"/>
                </a:srgbClr>
              </a:solidFill>
            </a:endParaRPr>
          </a:p>
        </p:txBody>
      </p:sp>
      <p:sp>
        <p:nvSpPr>
          <p:cNvPr id="9" name="Slide Number Placeholder 8"/>
          <p:cNvSpPr>
            <a:spLocks noGrp="1"/>
          </p:cNvSpPr>
          <p:nvPr>
            <p:ph type="sldNum" sz="quarter" idx="12"/>
          </p:nvPr>
        </p:nvSpPr>
        <p:spPr/>
        <p:txBody>
          <a:bodyPr/>
          <a:lstStyle/>
          <a:p>
            <a:fld id="{FA8BA179-6DA9-404B-BE86-F31130E817C1}" type="slidenum">
              <a:rPr lang="en-US" altLang="vi-VN" smtClean="0">
                <a:solidFill>
                  <a:srgbClr val="04617B">
                    <a:shade val="90000"/>
                  </a:srgbClr>
                </a:solidFill>
              </a:rPr>
              <a:pPr/>
              <a:t>‹#›</a:t>
            </a:fld>
            <a:endParaRPr lang="en-US" altLang="vi-VN">
              <a:solidFill>
                <a:srgbClr val="04617B">
                  <a:shade val="90000"/>
                </a:srgbClr>
              </a:solidFill>
            </a:endParaRPr>
          </a:p>
        </p:txBody>
      </p:sp>
    </p:spTree>
    <p:extLst>
      <p:ext uri="{BB962C8B-B14F-4D97-AF65-F5344CB8AC3E}">
        <p14:creationId xmlns:p14="http://schemas.microsoft.com/office/powerpoint/2010/main" val="273552028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ltLang="vi-VN">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ltLang="vi-VN">
              <a:solidFill>
                <a:srgbClr val="04617B">
                  <a:shade val="90000"/>
                </a:srgbClr>
              </a:solidFill>
            </a:endParaRPr>
          </a:p>
        </p:txBody>
      </p:sp>
      <p:sp>
        <p:nvSpPr>
          <p:cNvPr id="5" name="Slide Number Placeholder 4"/>
          <p:cNvSpPr>
            <a:spLocks noGrp="1"/>
          </p:cNvSpPr>
          <p:nvPr>
            <p:ph type="sldNum" sz="quarter" idx="12"/>
          </p:nvPr>
        </p:nvSpPr>
        <p:spPr/>
        <p:txBody>
          <a:bodyPr/>
          <a:lstStyle/>
          <a:p>
            <a:fld id="{3B14522D-62CC-4AE5-B034-72CC144F5B36}" type="slidenum">
              <a:rPr lang="en-US" altLang="vi-VN" smtClean="0">
                <a:solidFill>
                  <a:srgbClr val="04617B">
                    <a:shade val="90000"/>
                  </a:srgbClr>
                </a:solidFill>
              </a:rPr>
              <a:pPr/>
              <a:t>‹#›</a:t>
            </a:fld>
            <a:endParaRPr lang="en-US" altLang="vi-VN">
              <a:solidFill>
                <a:srgbClr val="04617B">
                  <a:shade val="90000"/>
                </a:srgbClr>
              </a:solidFill>
            </a:endParaRPr>
          </a:p>
        </p:txBody>
      </p:sp>
    </p:spTree>
    <p:extLst>
      <p:ext uri="{BB962C8B-B14F-4D97-AF65-F5344CB8AC3E}">
        <p14:creationId xmlns:p14="http://schemas.microsoft.com/office/powerpoint/2010/main" val="17010736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vi-VN">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ltLang="vi-VN">
              <a:solidFill>
                <a:srgbClr val="04617B">
                  <a:shade val="90000"/>
                </a:srgbClr>
              </a:solidFill>
            </a:endParaRPr>
          </a:p>
        </p:txBody>
      </p:sp>
      <p:sp>
        <p:nvSpPr>
          <p:cNvPr id="4" name="Slide Number Placeholder 3"/>
          <p:cNvSpPr>
            <a:spLocks noGrp="1"/>
          </p:cNvSpPr>
          <p:nvPr>
            <p:ph type="sldNum" sz="quarter" idx="12"/>
          </p:nvPr>
        </p:nvSpPr>
        <p:spPr/>
        <p:txBody>
          <a:bodyPr/>
          <a:lstStyle/>
          <a:p>
            <a:fld id="{813B1F78-82A3-41F3-822E-F1AEE2AF7A44}" type="slidenum">
              <a:rPr lang="en-US" altLang="vi-VN" smtClean="0">
                <a:solidFill>
                  <a:srgbClr val="04617B">
                    <a:shade val="90000"/>
                  </a:srgbClr>
                </a:solidFill>
              </a:rPr>
              <a:pPr/>
              <a:t>‹#›</a:t>
            </a:fld>
            <a:endParaRPr lang="en-US" altLang="vi-VN">
              <a:solidFill>
                <a:srgbClr val="04617B">
                  <a:shade val="90000"/>
                </a:srgbClr>
              </a:solidFill>
            </a:endParaRPr>
          </a:p>
        </p:txBody>
      </p:sp>
    </p:spTree>
    <p:extLst>
      <p:ext uri="{BB962C8B-B14F-4D97-AF65-F5344CB8AC3E}">
        <p14:creationId xmlns:p14="http://schemas.microsoft.com/office/powerpoint/2010/main" val="188102413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ltLang="vi-VN">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ltLang="vi-VN">
              <a:solidFill>
                <a:srgbClr val="04617B">
                  <a:shade val="90000"/>
                </a:srgbClr>
              </a:solidFill>
            </a:endParaRPr>
          </a:p>
        </p:txBody>
      </p:sp>
      <p:sp>
        <p:nvSpPr>
          <p:cNvPr id="7" name="Slide Number Placeholder 6"/>
          <p:cNvSpPr>
            <a:spLocks noGrp="1"/>
          </p:cNvSpPr>
          <p:nvPr>
            <p:ph type="sldNum" sz="quarter" idx="12"/>
          </p:nvPr>
        </p:nvSpPr>
        <p:spPr/>
        <p:txBody>
          <a:bodyPr/>
          <a:lstStyle/>
          <a:p>
            <a:fld id="{7898C489-82F7-4DFE-B5CE-476A979D806D}" type="slidenum">
              <a:rPr lang="en-US" altLang="vi-VN" smtClean="0">
                <a:solidFill>
                  <a:srgbClr val="04617B">
                    <a:shade val="90000"/>
                  </a:srgbClr>
                </a:solidFill>
              </a:rPr>
              <a:pPr/>
              <a:t>‹#›</a:t>
            </a:fld>
            <a:endParaRPr lang="en-US" altLang="vi-VN">
              <a:solidFill>
                <a:srgbClr val="04617B">
                  <a:shade val="90000"/>
                </a:srgbClr>
              </a:solidFill>
            </a:endParaRPr>
          </a:p>
        </p:txBody>
      </p:sp>
    </p:spTree>
    <p:extLst>
      <p:ext uri="{BB962C8B-B14F-4D97-AF65-F5344CB8AC3E}">
        <p14:creationId xmlns:p14="http://schemas.microsoft.com/office/powerpoint/2010/main" val="29508128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ltLang="vi-VN">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ltLang="vi-VN">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99D8AEB2-D3E4-454F-AB37-53B4D6B5A251}" type="slidenum">
              <a:rPr lang="en-US" altLang="vi-VN" smtClean="0">
                <a:solidFill>
                  <a:srgbClr val="04617B">
                    <a:shade val="90000"/>
                  </a:srgbClr>
                </a:solidFill>
              </a:rPr>
              <a:pPr/>
              <a:t>‹#›</a:t>
            </a:fld>
            <a:endParaRPr lang="en-US" altLang="vi-VN">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onstantia"/>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onstantia"/>
            </a:endParaRPr>
          </a:p>
        </p:txBody>
      </p:sp>
    </p:spTree>
    <p:extLst>
      <p:ext uri="{BB962C8B-B14F-4D97-AF65-F5344CB8AC3E}">
        <p14:creationId xmlns:p14="http://schemas.microsoft.com/office/powerpoint/2010/main" val="142645271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ltLang="vi-VN">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ltLang="vi-VN">
              <a:solidFill>
                <a:srgbClr val="04617B">
                  <a:shade val="90000"/>
                </a:srgbClr>
              </a:solidFill>
            </a:endParaRPr>
          </a:p>
        </p:txBody>
      </p:sp>
      <p:sp>
        <p:nvSpPr>
          <p:cNvPr id="6" name="Slide Number Placeholder 5"/>
          <p:cNvSpPr>
            <a:spLocks noGrp="1"/>
          </p:cNvSpPr>
          <p:nvPr>
            <p:ph type="sldNum" sz="quarter" idx="12"/>
          </p:nvPr>
        </p:nvSpPr>
        <p:spPr/>
        <p:txBody>
          <a:bodyPr/>
          <a:lstStyle/>
          <a:p>
            <a:fld id="{4E61E5FC-ECD2-497B-B461-634C79EE7B96}" type="slidenum">
              <a:rPr lang="en-US" altLang="vi-VN" smtClean="0">
                <a:solidFill>
                  <a:srgbClr val="04617B">
                    <a:shade val="90000"/>
                  </a:srgbClr>
                </a:solidFill>
              </a:rPr>
              <a:pPr/>
              <a:t>‹#›</a:t>
            </a:fld>
            <a:endParaRPr lang="en-US" altLang="vi-VN">
              <a:solidFill>
                <a:srgbClr val="04617B">
                  <a:shade val="90000"/>
                </a:srgbClr>
              </a:solidFill>
            </a:endParaRPr>
          </a:p>
        </p:txBody>
      </p:sp>
    </p:spTree>
    <p:extLst>
      <p:ext uri="{BB962C8B-B14F-4D97-AF65-F5344CB8AC3E}">
        <p14:creationId xmlns:p14="http://schemas.microsoft.com/office/powerpoint/2010/main" val="309884492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ltLang="vi-VN">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ltLang="vi-VN">
              <a:solidFill>
                <a:srgbClr val="04617B">
                  <a:shade val="90000"/>
                </a:srgbClr>
              </a:solidFill>
            </a:endParaRPr>
          </a:p>
        </p:txBody>
      </p:sp>
      <p:sp>
        <p:nvSpPr>
          <p:cNvPr id="6" name="Slide Number Placeholder 5"/>
          <p:cNvSpPr>
            <a:spLocks noGrp="1"/>
          </p:cNvSpPr>
          <p:nvPr>
            <p:ph type="sldNum" sz="quarter" idx="12"/>
          </p:nvPr>
        </p:nvSpPr>
        <p:spPr/>
        <p:txBody>
          <a:bodyPr/>
          <a:lstStyle/>
          <a:p>
            <a:fld id="{A7D169FA-D20B-4112-BABE-B96FC965DDCF}" type="slidenum">
              <a:rPr lang="en-US" altLang="vi-VN" smtClean="0">
                <a:solidFill>
                  <a:srgbClr val="04617B">
                    <a:shade val="90000"/>
                  </a:srgbClr>
                </a:solidFill>
              </a:rPr>
              <a:pPr/>
              <a:t>‹#›</a:t>
            </a:fld>
            <a:endParaRPr lang="en-US" altLang="vi-VN">
              <a:solidFill>
                <a:srgbClr val="04617B">
                  <a:shade val="90000"/>
                </a:srgbClr>
              </a:solidFill>
            </a:endParaRPr>
          </a:p>
        </p:txBody>
      </p:sp>
    </p:spTree>
    <p:extLst>
      <p:ext uri="{BB962C8B-B14F-4D97-AF65-F5344CB8AC3E}">
        <p14:creationId xmlns:p14="http://schemas.microsoft.com/office/powerpoint/2010/main" val="65417925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ltLang="vi-VN">
              <a:solidFill>
                <a:srgbClr val="04617B">
                  <a:shade val="90000"/>
                </a:srgbClr>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ltLang="vi-VN">
              <a:solidFill>
                <a:srgbClr val="04617B">
                  <a:shade val="90000"/>
                </a:srgbClr>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057E9F3C-4B70-46C6-822E-3B6511DB547F}" type="slidenum">
              <a:rPr lang="en-US" altLang="vi-VN">
                <a:solidFill>
                  <a:srgbClr val="04617B">
                    <a:shade val="90000"/>
                  </a:srgbClr>
                </a:solidFill>
              </a:rPr>
              <a:pPr/>
              <a:t>‹#›</a:t>
            </a:fld>
            <a:endParaRPr lang="en-US" altLang="vi-VN">
              <a:solidFill>
                <a:srgbClr val="04617B">
                  <a:shade val="90000"/>
                </a:srgbClr>
              </a:solidFill>
            </a:endParaRPr>
          </a:p>
        </p:txBody>
      </p:sp>
    </p:spTree>
    <p:extLst>
      <p:ext uri="{BB962C8B-B14F-4D97-AF65-F5344CB8AC3E}">
        <p14:creationId xmlns:p14="http://schemas.microsoft.com/office/powerpoint/2010/main" val="846188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vi-VN"/>
          </a:p>
        </p:txBody>
      </p:sp>
      <p:sp>
        <p:nvSpPr>
          <p:cNvPr id="3" name="Footer Placeholder 2"/>
          <p:cNvSpPr>
            <a:spLocks noGrp="1"/>
          </p:cNvSpPr>
          <p:nvPr>
            <p:ph type="ftr" sz="quarter" idx="11"/>
          </p:nvPr>
        </p:nvSpPr>
        <p:spPr/>
        <p:txBody>
          <a:bodyPr/>
          <a:lstStyle/>
          <a:p>
            <a:endParaRPr lang="en-US" altLang="vi-VN"/>
          </a:p>
        </p:txBody>
      </p:sp>
      <p:sp>
        <p:nvSpPr>
          <p:cNvPr id="4" name="Slide Number Placeholder 3"/>
          <p:cNvSpPr>
            <a:spLocks noGrp="1"/>
          </p:cNvSpPr>
          <p:nvPr>
            <p:ph type="sldNum" sz="quarter" idx="12"/>
          </p:nvPr>
        </p:nvSpPr>
        <p:spPr/>
        <p:txBody>
          <a:bodyPr/>
          <a:lstStyle/>
          <a:p>
            <a:fld id="{813B1F78-82A3-41F3-822E-F1AEE2AF7A44}" type="slidenum">
              <a:rPr lang="en-US" altLang="vi-VN" smtClean="0"/>
              <a:pPr/>
              <a:t>‹#›</a:t>
            </a:fld>
            <a:endParaRPr lang="en-US" altLang="vi-VN"/>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endParaRPr lang="en-US" altLang="vi-VN">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ltLang="vi-VN">
              <a:solidFill>
                <a:srgbClr val="DBF5F9">
                  <a:shade val="90000"/>
                </a:srgbClr>
              </a:solidFill>
            </a:endParaRPr>
          </a:p>
        </p:txBody>
      </p:sp>
      <p:sp>
        <p:nvSpPr>
          <p:cNvPr id="27" name="Slide Number Placeholder 26"/>
          <p:cNvSpPr>
            <a:spLocks noGrp="1"/>
          </p:cNvSpPr>
          <p:nvPr>
            <p:ph type="sldNum" sz="quarter" idx="12"/>
          </p:nvPr>
        </p:nvSpPr>
        <p:spPr/>
        <p:txBody>
          <a:bodyPr/>
          <a:lstStyle/>
          <a:p>
            <a:fld id="{C0071A42-E6DB-4D93-8454-2F6C3CB6C7A5}" type="slidenum">
              <a:rPr lang="en-US" altLang="vi-VN" smtClean="0">
                <a:solidFill>
                  <a:srgbClr val="DBF5F9">
                    <a:shade val="90000"/>
                  </a:srgbClr>
                </a:solidFill>
              </a:rPr>
              <a:pPr/>
              <a:t>‹#›</a:t>
            </a:fld>
            <a:endParaRPr lang="en-US" altLang="vi-VN">
              <a:solidFill>
                <a:srgbClr val="DBF5F9">
                  <a:shade val="90000"/>
                </a:srgbClr>
              </a:solidFill>
            </a:endParaRPr>
          </a:p>
        </p:txBody>
      </p:sp>
    </p:spTree>
    <p:extLst>
      <p:ext uri="{BB962C8B-B14F-4D97-AF65-F5344CB8AC3E}">
        <p14:creationId xmlns:p14="http://schemas.microsoft.com/office/powerpoint/2010/main" val="3370799165"/>
      </p:ext>
    </p:extLst>
  </p:cSld>
  <p:clrMapOvr>
    <a:overrideClrMapping bg1="dk1" tx1="lt1" bg2="dk2" tx2="lt2" accent1="accent1" accent2="accent2" accent3="accent3" accent4="accent4" accent5="accent5" accent6="accent6" hlink="hlink" folHlink="folHlink"/>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ltLang="vi-VN">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ltLang="vi-VN">
              <a:solidFill>
                <a:srgbClr val="04617B">
                  <a:shade val="90000"/>
                </a:srgbClr>
              </a:solidFill>
            </a:endParaRPr>
          </a:p>
        </p:txBody>
      </p:sp>
      <p:sp>
        <p:nvSpPr>
          <p:cNvPr id="6" name="Slide Number Placeholder 5"/>
          <p:cNvSpPr>
            <a:spLocks noGrp="1"/>
          </p:cNvSpPr>
          <p:nvPr>
            <p:ph type="sldNum" sz="quarter" idx="12"/>
          </p:nvPr>
        </p:nvSpPr>
        <p:spPr/>
        <p:txBody>
          <a:bodyPr/>
          <a:lstStyle/>
          <a:p>
            <a:fld id="{8D95D0D6-AE8A-4D22-B57C-66B9247B2F7D}" type="slidenum">
              <a:rPr lang="en-US" altLang="vi-VN" smtClean="0">
                <a:solidFill>
                  <a:srgbClr val="04617B">
                    <a:shade val="90000"/>
                  </a:srgbClr>
                </a:solidFill>
              </a:rPr>
              <a:pPr/>
              <a:t>‹#›</a:t>
            </a:fld>
            <a:endParaRPr lang="en-US" altLang="vi-VN">
              <a:solidFill>
                <a:srgbClr val="04617B">
                  <a:shade val="90000"/>
                </a:srgbClr>
              </a:solidFill>
            </a:endParaRPr>
          </a:p>
        </p:txBody>
      </p:sp>
    </p:spTree>
    <p:extLst>
      <p:ext uri="{BB962C8B-B14F-4D97-AF65-F5344CB8AC3E}">
        <p14:creationId xmlns:p14="http://schemas.microsoft.com/office/powerpoint/2010/main" val="381070441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ltLang="vi-VN">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ltLang="vi-VN">
              <a:solidFill>
                <a:srgbClr val="DBF5F9">
                  <a:shade val="90000"/>
                </a:srgbClr>
              </a:solidFill>
            </a:endParaRPr>
          </a:p>
        </p:txBody>
      </p:sp>
      <p:sp>
        <p:nvSpPr>
          <p:cNvPr id="6" name="Slide Number Placeholder 5"/>
          <p:cNvSpPr>
            <a:spLocks noGrp="1"/>
          </p:cNvSpPr>
          <p:nvPr>
            <p:ph type="sldNum" sz="quarter" idx="12"/>
          </p:nvPr>
        </p:nvSpPr>
        <p:spPr/>
        <p:txBody>
          <a:bodyPr/>
          <a:lstStyle/>
          <a:p>
            <a:fld id="{88D21E7D-42E3-419D-8450-BA4DF16D5A27}" type="slidenum">
              <a:rPr lang="en-US" altLang="vi-VN" smtClean="0">
                <a:solidFill>
                  <a:srgbClr val="DBF5F9">
                    <a:shade val="90000"/>
                  </a:srgbClr>
                </a:solidFill>
              </a:rPr>
              <a:pPr/>
              <a:t>‹#›</a:t>
            </a:fld>
            <a:endParaRPr lang="en-US" altLang="vi-VN">
              <a:solidFill>
                <a:srgbClr val="DBF5F9">
                  <a:shade val="90000"/>
                </a:srgbClr>
              </a:solidFill>
            </a:endParaRPr>
          </a:p>
        </p:txBody>
      </p:sp>
    </p:spTree>
    <p:extLst>
      <p:ext uri="{BB962C8B-B14F-4D97-AF65-F5344CB8AC3E}">
        <p14:creationId xmlns:p14="http://schemas.microsoft.com/office/powerpoint/2010/main" val="3560055009"/>
      </p:ext>
    </p:extLst>
  </p:cSld>
  <p:clrMapOvr>
    <a:overrideClrMapping bg1="dk1" tx1="lt1" bg2="dk2" tx2="lt2" accent1="accent1" accent2="accent2" accent3="accent3" accent4="accent4" accent5="accent5" accent6="accent6" hlink="hlink" folHlink="folHlink"/>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ltLang="vi-VN">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ltLang="vi-VN">
              <a:solidFill>
                <a:srgbClr val="04617B">
                  <a:shade val="90000"/>
                </a:srgbClr>
              </a:solidFill>
            </a:endParaRPr>
          </a:p>
        </p:txBody>
      </p:sp>
      <p:sp>
        <p:nvSpPr>
          <p:cNvPr id="7" name="Slide Number Placeholder 6"/>
          <p:cNvSpPr>
            <a:spLocks noGrp="1"/>
          </p:cNvSpPr>
          <p:nvPr>
            <p:ph type="sldNum" sz="quarter" idx="12"/>
          </p:nvPr>
        </p:nvSpPr>
        <p:spPr/>
        <p:txBody>
          <a:bodyPr/>
          <a:lstStyle/>
          <a:p>
            <a:fld id="{F3571280-B510-4FA6-97E2-8B16696979B2}" type="slidenum">
              <a:rPr lang="en-US" altLang="vi-VN" smtClean="0">
                <a:solidFill>
                  <a:srgbClr val="04617B">
                    <a:shade val="90000"/>
                  </a:srgbClr>
                </a:solidFill>
              </a:rPr>
              <a:pPr/>
              <a:t>‹#›</a:t>
            </a:fld>
            <a:endParaRPr lang="en-US" altLang="vi-VN">
              <a:solidFill>
                <a:srgbClr val="04617B">
                  <a:shade val="90000"/>
                </a:srgbClr>
              </a:solidFill>
            </a:endParaRPr>
          </a:p>
        </p:txBody>
      </p:sp>
    </p:spTree>
    <p:extLst>
      <p:ext uri="{BB962C8B-B14F-4D97-AF65-F5344CB8AC3E}">
        <p14:creationId xmlns:p14="http://schemas.microsoft.com/office/powerpoint/2010/main" val="225025123"/>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ltLang="vi-VN">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ltLang="vi-VN">
              <a:solidFill>
                <a:srgbClr val="04617B">
                  <a:shade val="90000"/>
                </a:srgbClr>
              </a:solidFill>
            </a:endParaRPr>
          </a:p>
        </p:txBody>
      </p:sp>
      <p:sp>
        <p:nvSpPr>
          <p:cNvPr id="9" name="Slide Number Placeholder 8"/>
          <p:cNvSpPr>
            <a:spLocks noGrp="1"/>
          </p:cNvSpPr>
          <p:nvPr>
            <p:ph type="sldNum" sz="quarter" idx="12"/>
          </p:nvPr>
        </p:nvSpPr>
        <p:spPr/>
        <p:txBody>
          <a:bodyPr/>
          <a:lstStyle/>
          <a:p>
            <a:fld id="{FA8BA179-6DA9-404B-BE86-F31130E817C1}" type="slidenum">
              <a:rPr lang="en-US" altLang="vi-VN" smtClean="0">
                <a:solidFill>
                  <a:srgbClr val="04617B">
                    <a:shade val="90000"/>
                  </a:srgbClr>
                </a:solidFill>
              </a:rPr>
              <a:pPr/>
              <a:t>‹#›</a:t>
            </a:fld>
            <a:endParaRPr lang="en-US" altLang="vi-VN">
              <a:solidFill>
                <a:srgbClr val="04617B">
                  <a:shade val="90000"/>
                </a:srgbClr>
              </a:solidFill>
            </a:endParaRPr>
          </a:p>
        </p:txBody>
      </p:sp>
    </p:spTree>
    <p:extLst>
      <p:ext uri="{BB962C8B-B14F-4D97-AF65-F5344CB8AC3E}">
        <p14:creationId xmlns:p14="http://schemas.microsoft.com/office/powerpoint/2010/main" val="83563098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ltLang="vi-VN">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ltLang="vi-VN">
              <a:solidFill>
                <a:srgbClr val="04617B">
                  <a:shade val="90000"/>
                </a:srgbClr>
              </a:solidFill>
            </a:endParaRPr>
          </a:p>
        </p:txBody>
      </p:sp>
      <p:sp>
        <p:nvSpPr>
          <p:cNvPr id="5" name="Slide Number Placeholder 4"/>
          <p:cNvSpPr>
            <a:spLocks noGrp="1"/>
          </p:cNvSpPr>
          <p:nvPr>
            <p:ph type="sldNum" sz="quarter" idx="12"/>
          </p:nvPr>
        </p:nvSpPr>
        <p:spPr/>
        <p:txBody>
          <a:bodyPr/>
          <a:lstStyle/>
          <a:p>
            <a:fld id="{3B14522D-62CC-4AE5-B034-72CC144F5B36}" type="slidenum">
              <a:rPr lang="en-US" altLang="vi-VN" smtClean="0">
                <a:solidFill>
                  <a:srgbClr val="04617B">
                    <a:shade val="90000"/>
                  </a:srgbClr>
                </a:solidFill>
              </a:rPr>
              <a:pPr/>
              <a:t>‹#›</a:t>
            </a:fld>
            <a:endParaRPr lang="en-US" altLang="vi-VN">
              <a:solidFill>
                <a:srgbClr val="04617B">
                  <a:shade val="90000"/>
                </a:srgbClr>
              </a:solidFill>
            </a:endParaRPr>
          </a:p>
        </p:txBody>
      </p:sp>
    </p:spTree>
    <p:extLst>
      <p:ext uri="{BB962C8B-B14F-4D97-AF65-F5344CB8AC3E}">
        <p14:creationId xmlns:p14="http://schemas.microsoft.com/office/powerpoint/2010/main" val="330796824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vi-VN">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ltLang="vi-VN">
              <a:solidFill>
                <a:srgbClr val="04617B">
                  <a:shade val="90000"/>
                </a:srgbClr>
              </a:solidFill>
            </a:endParaRPr>
          </a:p>
        </p:txBody>
      </p:sp>
      <p:sp>
        <p:nvSpPr>
          <p:cNvPr id="4" name="Slide Number Placeholder 3"/>
          <p:cNvSpPr>
            <a:spLocks noGrp="1"/>
          </p:cNvSpPr>
          <p:nvPr>
            <p:ph type="sldNum" sz="quarter" idx="12"/>
          </p:nvPr>
        </p:nvSpPr>
        <p:spPr/>
        <p:txBody>
          <a:bodyPr/>
          <a:lstStyle/>
          <a:p>
            <a:fld id="{813B1F78-82A3-41F3-822E-F1AEE2AF7A44}" type="slidenum">
              <a:rPr lang="en-US" altLang="vi-VN" smtClean="0">
                <a:solidFill>
                  <a:srgbClr val="04617B">
                    <a:shade val="90000"/>
                  </a:srgbClr>
                </a:solidFill>
              </a:rPr>
              <a:pPr/>
              <a:t>‹#›</a:t>
            </a:fld>
            <a:endParaRPr lang="en-US" altLang="vi-VN">
              <a:solidFill>
                <a:srgbClr val="04617B">
                  <a:shade val="90000"/>
                </a:srgbClr>
              </a:solidFill>
            </a:endParaRPr>
          </a:p>
        </p:txBody>
      </p:sp>
    </p:spTree>
    <p:extLst>
      <p:ext uri="{BB962C8B-B14F-4D97-AF65-F5344CB8AC3E}">
        <p14:creationId xmlns:p14="http://schemas.microsoft.com/office/powerpoint/2010/main" val="118088895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ltLang="vi-VN">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ltLang="vi-VN">
              <a:solidFill>
                <a:srgbClr val="04617B">
                  <a:shade val="90000"/>
                </a:srgbClr>
              </a:solidFill>
            </a:endParaRPr>
          </a:p>
        </p:txBody>
      </p:sp>
      <p:sp>
        <p:nvSpPr>
          <p:cNvPr id="7" name="Slide Number Placeholder 6"/>
          <p:cNvSpPr>
            <a:spLocks noGrp="1"/>
          </p:cNvSpPr>
          <p:nvPr>
            <p:ph type="sldNum" sz="quarter" idx="12"/>
          </p:nvPr>
        </p:nvSpPr>
        <p:spPr/>
        <p:txBody>
          <a:bodyPr/>
          <a:lstStyle/>
          <a:p>
            <a:fld id="{7898C489-82F7-4DFE-B5CE-476A979D806D}" type="slidenum">
              <a:rPr lang="en-US" altLang="vi-VN" smtClean="0">
                <a:solidFill>
                  <a:srgbClr val="04617B">
                    <a:shade val="90000"/>
                  </a:srgbClr>
                </a:solidFill>
              </a:rPr>
              <a:pPr/>
              <a:t>‹#›</a:t>
            </a:fld>
            <a:endParaRPr lang="en-US" altLang="vi-VN">
              <a:solidFill>
                <a:srgbClr val="04617B">
                  <a:shade val="90000"/>
                </a:srgbClr>
              </a:solidFill>
            </a:endParaRPr>
          </a:p>
        </p:txBody>
      </p:sp>
    </p:spTree>
    <p:extLst>
      <p:ext uri="{BB962C8B-B14F-4D97-AF65-F5344CB8AC3E}">
        <p14:creationId xmlns:p14="http://schemas.microsoft.com/office/powerpoint/2010/main" val="2730627324"/>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ltLang="vi-VN">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ltLang="vi-VN">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99D8AEB2-D3E4-454F-AB37-53B4D6B5A251}" type="slidenum">
              <a:rPr lang="en-US" altLang="vi-VN" smtClean="0">
                <a:solidFill>
                  <a:srgbClr val="04617B">
                    <a:shade val="90000"/>
                  </a:srgbClr>
                </a:solidFill>
              </a:rPr>
              <a:pPr/>
              <a:t>‹#›</a:t>
            </a:fld>
            <a:endParaRPr lang="en-US" altLang="vi-VN">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onstantia"/>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onstantia"/>
            </a:endParaRPr>
          </a:p>
        </p:txBody>
      </p:sp>
    </p:spTree>
    <p:extLst>
      <p:ext uri="{BB962C8B-B14F-4D97-AF65-F5344CB8AC3E}">
        <p14:creationId xmlns:p14="http://schemas.microsoft.com/office/powerpoint/2010/main" val="103883861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ltLang="vi-VN">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ltLang="vi-VN">
              <a:solidFill>
                <a:srgbClr val="04617B">
                  <a:shade val="90000"/>
                </a:srgbClr>
              </a:solidFill>
            </a:endParaRPr>
          </a:p>
        </p:txBody>
      </p:sp>
      <p:sp>
        <p:nvSpPr>
          <p:cNvPr id="6" name="Slide Number Placeholder 5"/>
          <p:cNvSpPr>
            <a:spLocks noGrp="1"/>
          </p:cNvSpPr>
          <p:nvPr>
            <p:ph type="sldNum" sz="quarter" idx="12"/>
          </p:nvPr>
        </p:nvSpPr>
        <p:spPr/>
        <p:txBody>
          <a:bodyPr/>
          <a:lstStyle/>
          <a:p>
            <a:fld id="{4E61E5FC-ECD2-497B-B461-634C79EE7B96}" type="slidenum">
              <a:rPr lang="en-US" altLang="vi-VN" smtClean="0">
                <a:solidFill>
                  <a:srgbClr val="04617B">
                    <a:shade val="90000"/>
                  </a:srgbClr>
                </a:solidFill>
              </a:rPr>
              <a:pPr/>
              <a:t>‹#›</a:t>
            </a:fld>
            <a:endParaRPr lang="en-US" altLang="vi-VN">
              <a:solidFill>
                <a:srgbClr val="04617B">
                  <a:shade val="90000"/>
                </a:srgbClr>
              </a:solidFill>
            </a:endParaRPr>
          </a:p>
        </p:txBody>
      </p:sp>
    </p:spTree>
    <p:extLst>
      <p:ext uri="{BB962C8B-B14F-4D97-AF65-F5344CB8AC3E}">
        <p14:creationId xmlns:p14="http://schemas.microsoft.com/office/powerpoint/2010/main" val="31535196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vi-VN"/>
          </a:p>
        </p:txBody>
      </p:sp>
      <p:sp>
        <p:nvSpPr>
          <p:cNvPr id="6" name="Footer Placeholder 5"/>
          <p:cNvSpPr>
            <a:spLocks noGrp="1"/>
          </p:cNvSpPr>
          <p:nvPr>
            <p:ph type="ftr" sz="quarter" idx="11"/>
          </p:nvPr>
        </p:nvSpPr>
        <p:spPr/>
        <p:txBody>
          <a:bodyPr/>
          <a:lstStyle/>
          <a:p>
            <a:endParaRPr lang="en-US" altLang="vi-VN"/>
          </a:p>
        </p:txBody>
      </p:sp>
      <p:sp>
        <p:nvSpPr>
          <p:cNvPr id="7" name="Slide Number Placeholder 6"/>
          <p:cNvSpPr>
            <a:spLocks noGrp="1"/>
          </p:cNvSpPr>
          <p:nvPr>
            <p:ph type="sldNum" sz="quarter" idx="12"/>
          </p:nvPr>
        </p:nvSpPr>
        <p:spPr/>
        <p:txBody>
          <a:bodyPr/>
          <a:lstStyle/>
          <a:p>
            <a:fld id="{7898C489-82F7-4DFE-B5CE-476A979D806D}" type="slidenum">
              <a:rPr lang="en-US" altLang="vi-VN" smtClean="0"/>
              <a:pPr/>
              <a:t>‹#›</a:t>
            </a:fld>
            <a:endParaRPr lang="en-US" altLang="vi-VN"/>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ltLang="vi-VN">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ltLang="vi-VN">
              <a:solidFill>
                <a:srgbClr val="04617B">
                  <a:shade val="90000"/>
                </a:srgbClr>
              </a:solidFill>
            </a:endParaRPr>
          </a:p>
        </p:txBody>
      </p:sp>
      <p:sp>
        <p:nvSpPr>
          <p:cNvPr id="6" name="Slide Number Placeholder 5"/>
          <p:cNvSpPr>
            <a:spLocks noGrp="1"/>
          </p:cNvSpPr>
          <p:nvPr>
            <p:ph type="sldNum" sz="quarter" idx="12"/>
          </p:nvPr>
        </p:nvSpPr>
        <p:spPr/>
        <p:txBody>
          <a:bodyPr/>
          <a:lstStyle/>
          <a:p>
            <a:fld id="{A7D169FA-D20B-4112-BABE-B96FC965DDCF}" type="slidenum">
              <a:rPr lang="en-US" altLang="vi-VN" smtClean="0">
                <a:solidFill>
                  <a:srgbClr val="04617B">
                    <a:shade val="90000"/>
                  </a:srgbClr>
                </a:solidFill>
              </a:rPr>
              <a:pPr/>
              <a:t>‹#›</a:t>
            </a:fld>
            <a:endParaRPr lang="en-US" altLang="vi-VN">
              <a:solidFill>
                <a:srgbClr val="04617B">
                  <a:shade val="90000"/>
                </a:srgbClr>
              </a:solidFill>
            </a:endParaRPr>
          </a:p>
        </p:txBody>
      </p:sp>
    </p:spTree>
    <p:extLst>
      <p:ext uri="{BB962C8B-B14F-4D97-AF65-F5344CB8AC3E}">
        <p14:creationId xmlns:p14="http://schemas.microsoft.com/office/powerpoint/2010/main" val="126740197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ltLang="vi-VN">
              <a:solidFill>
                <a:srgbClr val="04617B">
                  <a:shade val="90000"/>
                </a:srgbClr>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ltLang="vi-VN">
              <a:solidFill>
                <a:srgbClr val="04617B">
                  <a:shade val="90000"/>
                </a:srgbClr>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057E9F3C-4B70-46C6-822E-3B6511DB547F}" type="slidenum">
              <a:rPr lang="en-US" altLang="vi-VN">
                <a:solidFill>
                  <a:srgbClr val="04617B">
                    <a:shade val="90000"/>
                  </a:srgbClr>
                </a:solidFill>
              </a:rPr>
              <a:pPr/>
              <a:t>‹#›</a:t>
            </a:fld>
            <a:endParaRPr lang="en-US" altLang="vi-VN">
              <a:solidFill>
                <a:srgbClr val="04617B">
                  <a:shade val="90000"/>
                </a:srgbClr>
              </a:solidFill>
            </a:endParaRPr>
          </a:p>
        </p:txBody>
      </p:sp>
    </p:spTree>
    <p:extLst>
      <p:ext uri="{BB962C8B-B14F-4D97-AF65-F5344CB8AC3E}">
        <p14:creationId xmlns:p14="http://schemas.microsoft.com/office/powerpoint/2010/main" val="15612395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ltLang="vi-VN"/>
          </a:p>
        </p:txBody>
      </p:sp>
      <p:sp>
        <p:nvSpPr>
          <p:cNvPr id="5" name="Footer Placeholder 4"/>
          <p:cNvSpPr>
            <a:spLocks noGrp="1"/>
          </p:cNvSpPr>
          <p:nvPr>
            <p:ph type="ftr" sz="quarter" idx="11"/>
          </p:nvPr>
        </p:nvSpPr>
        <p:spPr/>
        <p:txBody>
          <a:bodyPr/>
          <a:lstStyle/>
          <a:p>
            <a:endParaRPr lang="en-US" altLang="vi-VN"/>
          </a:p>
        </p:txBody>
      </p:sp>
      <p:sp>
        <p:nvSpPr>
          <p:cNvPr id="6" name="Slide Number Placeholder 5"/>
          <p:cNvSpPr>
            <a:spLocks noGrp="1"/>
          </p:cNvSpPr>
          <p:nvPr>
            <p:ph type="sldNum" sz="quarter" idx="12"/>
          </p:nvPr>
        </p:nvSpPr>
        <p:spPr/>
        <p:txBody>
          <a:bodyPr/>
          <a:lstStyle/>
          <a:p>
            <a:fld id="{8D95D0D6-AE8A-4D22-B57C-66B9247B2F7D}" type="slidenum">
              <a:rPr lang="en-US" altLang="vi-VN" smtClean="0"/>
              <a:pPr/>
              <a:t>‹#›</a:t>
            </a:fld>
            <a:endParaRPr lang="en-US" altLang="vi-V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vi-VN"/>
          </a:p>
        </p:txBody>
      </p:sp>
      <p:sp>
        <p:nvSpPr>
          <p:cNvPr id="6" name="Footer Placeholder 5"/>
          <p:cNvSpPr>
            <a:spLocks noGrp="1"/>
          </p:cNvSpPr>
          <p:nvPr>
            <p:ph type="ftr" sz="quarter" idx="11"/>
          </p:nvPr>
        </p:nvSpPr>
        <p:spPr/>
        <p:txBody>
          <a:bodyPr/>
          <a:lstStyle/>
          <a:p>
            <a:endParaRPr lang="en-US" altLang="vi-VN"/>
          </a:p>
        </p:txBody>
      </p:sp>
      <p:sp>
        <p:nvSpPr>
          <p:cNvPr id="7" name="Slide Number Placeholder 6"/>
          <p:cNvSpPr>
            <a:spLocks noGrp="1"/>
          </p:cNvSpPr>
          <p:nvPr>
            <p:ph type="sldNum" sz="quarter" idx="12"/>
          </p:nvPr>
        </p:nvSpPr>
        <p:spPr/>
        <p:txBody>
          <a:bodyPr/>
          <a:lstStyle/>
          <a:p>
            <a:fld id="{99D8AEB2-D3E4-454F-AB37-53B4D6B5A251}" type="slidenum">
              <a:rPr lang="en-US" altLang="vi-VN" smtClean="0"/>
              <a:pPr/>
              <a:t>‹#›</a:t>
            </a:fld>
            <a:endParaRPr lang="en-US" altLang="vi-VN"/>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ltLang="vi-VN"/>
          </a:p>
        </p:txBody>
      </p:sp>
      <p:sp>
        <p:nvSpPr>
          <p:cNvPr id="5" name="Footer Placeholder 4"/>
          <p:cNvSpPr>
            <a:spLocks noGrp="1"/>
          </p:cNvSpPr>
          <p:nvPr>
            <p:ph type="ftr" sz="quarter" idx="11"/>
          </p:nvPr>
        </p:nvSpPr>
        <p:spPr/>
        <p:txBody>
          <a:bodyPr/>
          <a:lstStyle/>
          <a:p>
            <a:endParaRPr lang="en-US" altLang="vi-VN"/>
          </a:p>
        </p:txBody>
      </p:sp>
      <p:sp>
        <p:nvSpPr>
          <p:cNvPr id="6" name="Slide Number Placeholder 5"/>
          <p:cNvSpPr>
            <a:spLocks noGrp="1"/>
          </p:cNvSpPr>
          <p:nvPr>
            <p:ph type="sldNum" sz="quarter" idx="12"/>
          </p:nvPr>
        </p:nvSpPr>
        <p:spPr/>
        <p:txBody>
          <a:bodyPr/>
          <a:lstStyle/>
          <a:p>
            <a:fld id="{4E61E5FC-ECD2-497B-B461-634C79EE7B96}" type="slidenum">
              <a:rPr lang="en-US" altLang="vi-VN" smtClean="0"/>
              <a:pPr/>
              <a:t>‹#›</a:t>
            </a:fld>
            <a:endParaRPr lang="en-US" altLang="vi-VN"/>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ltLang="vi-VN"/>
          </a:p>
        </p:txBody>
      </p:sp>
      <p:sp>
        <p:nvSpPr>
          <p:cNvPr id="5" name="Footer Placeholder 4"/>
          <p:cNvSpPr>
            <a:spLocks noGrp="1"/>
          </p:cNvSpPr>
          <p:nvPr>
            <p:ph type="ftr" sz="quarter" idx="11"/>
          </p:nvPr>
        </p:nvSpPr>
        <p:spPr/>
        <p:txBody>
          <a:bodyPr/>
          <a:lstStyle/>
          <a:p>
            <a:endParaRPr lang="en-US" altLang="vi-VN"/>
          </a:p>
        </p:txBody>
      </p:sp>
      <p:sp>
        <p:nvSpPr>
          <p:cNvPr id="6" name="Slide Number Placeholder 5"/>
          <p:cNvSpPr>
            <a:spLocks noGrp="1"/>
          </p:cNvSpPr>
          <p:nvPr>
            <p:ph type="sldNum" sz="quarter" idx="12"/>
          </p:nvPr>
        </p:nvSpPr>
        <p:spPr/>
        <p:txBody>
          <a:bodyPr/>
          <a:lstStyle/>
          <a:p>
            <a:fld id="{A7D169FA-D20B-4112-BABE-B96FC965DDCF}" type="slidenum">
              <a:rPr lang="en-US" altLang="vi-VN" smtClean="0"/>
              <a:pPr/>
              <a:t>‹#›</a:t>
            </a:fld>
            <a:endParaRPr lang="en-US" altLang="vi-VN"/>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endParaRPr lang="en-US" altLang="vi-VN"/>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ltLang="vi-VN"/>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C0071A42-E6DB-4D93-8454-2F6C3CB6C7A5}" type="slidenum">
              <a:rPr lang="en-US" altLang="vi-VN" smtClean="0"/>
              <a:pPr/>
              <a:t>‹#›</a:t>
            </a:fld>
            <a:endParaRPr lang="en-US" altLang="vi-VN"/>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endParaRPr lang="en-US" altLang="vi-VN"/>
          </a:p>
        </p:txBody>
      </p:sp>
      <p:sp>
        <p:nvSpPr>
          <p:cNvPr id="5" name="Footer Placeholder 4"/>
          <p:cNvSpPr>
            <a:spLocks noGrp="1"/>
          </p:cNvSpPr>
          <p:nvPr>
            <p:ph type="ftr" sz="quarter" idx="11"/>
          </p:nvPr>
        </p:nvSpPr>
        <p:spPr>
          <a:xfrm>
            <a:off x="457200" y="6480969"/>
            <a:ext cx="4260056" cy="300831"/>
          </a:xfrm>
        </p:spPr>
        <p:txBody>
          <a:bodyPr/>
          <a:lstStyle/>
          <a:p>
            <a:endParaRPr lang="en-US" altLang="vi-VN"/>
          </a:p>
        </p:txBody>
      </p:sp>
      <p:sp>
        <p:nvSpPr>
          <p:cNvPr id="6" name="Slide Number Placeholder 5"/>
          <p:cNvSpPr>
            <a:spLocks noGrp="1"/>
          </p:cNvSpPr>
          <p:nvPr>
            <p:ph type="sldNum" sz="quarter" idx="12"/>
          </p:nvPr>
        </p:nvSpPr>
        <p:spPr/>
        <p:txBody>
          <a:bodyPr/>
          <a:lstStyle/>
          <a:p>
            <a:fld id="{8D95D0D6-AE8A-4D22-B57C-66B9247B2F7D}" type="slidenum">
              <a:rPr lang="en-US" altLang="vi-VN" smtClean="0"/>
              <a:pPr/>
              <a:t>‹#›</a:t>
            </a:fld>
            <a:endParaRPr lang="en-US" altLang="vi-VN"/>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endParaRPr lang="en-US" altLang="vi-VN"/>
          </a:p>
        </p:txBody>
      </p:sp>
      <p:sp>
        <p:nvSpPr>
          <p:cNvPr id="5" name="Footer Placeholder 4"/>
          <p:cNvSpPr>
            <a:spLocks noGrp="1"/>
          </p:cNvSpPr>
          <p:nvPr>
            <p:ph type="ftr" sz="quarter" idx="11"/>
          </p:nvPr>
        </p:nvSpPr>
        <p:spPr>
          <a:xfrm>
            <a:off x="2619376" y="6480969"/>
            <a:ext cx="4260056" cy="300831"/>
          </a:xfrm>
        </p:spPr>
        <p:txBody>
          <a:bodyPr/>
          <a:lstStyle/>
          <a:p>
            <a:endParaRPr lang="en-US" altLang="vi-VN"/>
          </a:p>
        </p:txBody>
      </p:sp>
      <p:sp>
        <p:nvSpPr>
          <p:cNvPr id="6" name="Slide Number Placeholder 5"/>
          <p:cNvSpPr>
            <a:spLocks noGrp="1"/>
          </p:cNvSpPr>
          <p:nvPr>
            <p:ph type="sldNum" sz="quarter" idx="12"/>
          </p:nvPr>
        </p:nvSpPr>
        <p:spPr>
          <a:xfrm>
            <a:off x="8451056" y="809624"/>
            <a:ext cx="502920" cy="300831"/>
          </a:xfrm>
        </p:spPr>
        <p:txBody>
          <a:bodyPr/>
          <a:lstStyle/>
          <a:p>
            <a:fld id="{88D21E7D-42E3-419D-8450-BA4DF16D5A27}" type="slidenum">
              <a:rPr lang="en-US" altLang="vi-VN" smtClean="0"/>
              <a:pPr/>
              <a:t>‹#›</a:t>
            </a:fld>
            <a:endParaRPr lang="en-US" altLang="vi-VN"/>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endParaRPr lang="en-US" altLang="vi-VN"/>
          </a:p>
        </p:txBody>
      </p:sp>
      <p:sp>
        <p:nvSpPr>
          <p:cNvPr id="6" name="Footer Placeholder 5"/>
          <p:cNvSpPr>
            <a:spLocks noGrp="1"/>
          </p:cNvSpPr>
          <p:nvPr>
            <p:ph type="ftr" sz="quarter" idx="11"/>
          </p:nvPr>
        </p:nvSpPr>
        <p:spPr>
          <a:xfrm>
            <a:off x="457200" y="6480969"/>
            <a:ext cx="4260056" cy="301752"/>
          </a:xfrm>
        </p:spPr>
        <p:txBody>
          <a:bodyPr/>
          <a:lstStyle/>
          <a:p>
            <a:endParaRPr lang="en-US" altLang="vi-VN"/>
          </a:p>
        </p:txBody>
      </p:sp>
      <p:sp>
        <p:nvSpPr>
          <p:cNvPr id="7" name="Slide Number Placeholder 6"/>
          <p:cNvSpPr>
            <a:spLocks noGrp="1"/>
          </p:cNvSpPr>
          <p:nvPr>
            <p:ph type="sldNum" sz="quarter" idx="12"/>
          </p:nvPr>
        </p:nvSpPr>
        <p:spPr>
          <a:xfrm>
            <a:off x="7589520" y="6480969"/>
            <a:ext cx="502920" cy="301752"/>
          </a:xfrm>
        </p:spPr>
        <p:txBody>
          <a:bodyPr/>
          <a:lstStyle/>
          <a:p>
            <a:fld id="{F3571280-B510-4FA6-97E2-8B16696979B2}" type="slidenum">
              <a:rPr lang="en-US" altLang="vi-VN" smtClean="0"/>
              <a:pPr/>
              <a:t>‹#›</a:t>
            </a:fld>
            <a:endParaRPr lang="en-US" altLang="vi-VN"/>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endParaRPr lang="en-US" altLang="vi-VN"/>
          </a:p>
        </p:txBody>
      </p:sp>
      <p:sp>
        <p:nvSpPr>
          <p:cNvPr id="8" name="Footer Placeholder 7"/>
          <p:cNvSpPr>
            <a:spLocks noGrp="1"/>
          </p:cNvSpPr>
          <p:nvPr>
            <p:ph type="ftr" sz="quarter" idx="11"/>
          </p:nvPr>
        </p:nvSpPr>
        <p:spPr>
          <a:xfrm>
            <a:off x="457200" y="6480969"/>
            <a:ext cx="4261104" cy="301752"/>
          </a:xfrm>
        </p:spPr>
        <p:txBody>
          <a:bodyPr/>
          <a:lstStyle/>
          <a:p>
            <a:endParaRPr lang="en-US" altLang="vi-VN"/>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FA8BA179-6DA9-404B-BE86-F31130E817C1}" type="slidenum">
              <a:rPr lang="en-US" altLang="vi-VN" smtClean="0"/>
              <a:pPr/>
              <a:t>‹#›</a:t>
            </a:fld>
            <a:endParaRPr lang="en-US" altLang="vi-VN"/>
          </a:p>
        </p:txBody>
      </p:sp>
    </p:spTree>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ltLang="vi-VN"/>
          </a:p>
        </p:txBody>
      </p:sp>
      <p:sp>
        <p:nvSpPr>
          <p:cNvPr id="4" name="Footer Placeholder 3"/>
          <p:cNvSpPr>
            <a:spLocks noGrp="1"/>
          </p:cNvSpPr>
          <p:nvPr>
            <p:ph type="ftr" sz="quarter" idx="11"/>
          </p:nvPr>
        </p:nvSpPr>
        <p:spPr/>
        <p:txBody>
          <a:bodyPr/>
          <a:lstStyle/>
          <a:p>
            <a:endParaRPr lang="en-US" altLang="vi-VN"/>
          </a:p>
        </p:txBody>
      </p:sp>
      <p:sp>
        <p:nvSpPr>
          <p:cNvPr id="5" name="Slide Number Placeholder 4"/>
          <p:cNvSpPr>
            <a:spLocks noGrp="1"/>
          </p:cNvSpPr>
          <p:nvPr>
            <p:ph type="sldNum" sz="quarter" idx="12"/>
          </p:nvPr>
        </p:nvSpPr>
        <p:spPr/>
        <p:txBody>
          <a:bodyPr/>
          <a:lstStyle/>
          <a:p>
            <a:fld id="{3B14522D-62CC-4AE5-B034-72CC144F5B36}" type="slidenum">
              <a:rPr lang="en-US" altLang="vi-VN" smtClean="0"/>
              <a:pPr/>
              <a:t>‹#›</a:t>
            </a:fld>
            <a:endParaRPr lang="en-US" altLang="vi-VN"/>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endParaRPr lang="en-US" altLang="vi-VN"/>
          </a:p>
        </p:txBody>
      </p:sp>
      <p:sp>
        <p:nvSpPr>
          <p:cNvPr id="3" name="Footer Placeholder 2"/>
          <p:cNvSpPr>
            <a:spLocks noGrp="1"/>
          </p:cNvSpPr>
          <p:nvPr>
            <p:ph type="ftr" sz="quarter" idx="11"/>
          </p:nvPr>
        </p:nvSpPr>
        <p:spPr>
          <a:xfrm>
            <a:off x="457200" y="6481890"/>
            <a:ext cx="4260056" cy="300831"/>
          </a:xfrm>
        </p:spPr>
        <p:txBody>
          <a:bodyPr/>
          <a:lstStyle/>
          <a:p>
            <a:endParaRPr lang="en-US" altLang="vi-VN"/>
          </a:p>
        </p:txBody>
      </p:sp>
      <p:sp>
        <p:nvSpPr>
          <p:cNvPr id="4" name="Slide Number Placeholder 3"/>
          <p:cNvSpPr>
            <a:spLocks noGrp="1"/>
          </p:cNvSpPr>
          <p:nvPr>
            <p:ph type="sldNum" sz="quarter" idx="12"/>
          </p:nvPr>
        </p:nvSpPr>
        <p:spPr>
          <a:xfrm>
            <a:off x="7589520" y="6480969"/>
            <a:ext cx="502920" cy="301752"/>
          </a:xfrm>
        </p:spPr>
        <p:txBody>
          <a:bodyPr/>
          <a:lstStyle/>
          <a:p>
            <a:fld id="{813B1F78-82A3-41F3-822E-F1AEE2AF7A44}" type="slidenum">
              <a:rPr lang="en-US" altLang="vi-VN" smtClean="0"/>
              <a:pPr/>
              <a:t>‹#›</a:t>
            </a:fld>
            <a:endParaRPr lang="en-US" altLang="vi-V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vi-VN"/>
          </a:p>
        </p:txBody>
      </p:sp>
      <p:sp>
        <p:nvSpPr>
          <p:cNvPr id="5" name="Footer Placeholder 4"/>
          <p:cNvSpPr>
            <a:spLocks noGrp="1"/>
          </p:cNvSpPr>
          <p:nvPr>
            <p:ph type="ftr" sz="quarter" idx="11"/>
          </p:nvPr>
        </p:nvSpPr>
        <p:spPr/>
        <p:txBody>
          <a:bodyPr/>
          <a:lstStyle/>
          <a:p>
            <a:endParaRPr lang="en-US" altLang="vi-VN"/>
          </a:p>
        </p:txBody>
      </p:sp>
      <p:sp>
        <p:nvSpPr>
          <p:cNvPr id="6" name="Slide Number Placeholder 5"/>
          <p:cNvSpPr>
            <a:spLocks noGrp="1"/>
          </p:cNvSpPr>
          <p:nvPr>
            <p:ph type="sldNum" sz="quarter" idx="12"/>
          </p:nvPr>
        </p:nvSpPr>
        <p:spPr/>
        <p:txBody>
          <a:bodyPr/>
          <a:lstStyle/>
          <a:p>
            <a:fld id="{88D21E7D-42E3-419D-8450-BA4DF16D5A27}" type="slidenum">
              <a:rPr lang="en-US" altLang="vi-VN" smtClean="0"/>
              <a:pPr/>
              <a:t>‹#›</a:t>
            </a:fld>
            <a:endParaRPr lang="en-US" altLang="vi-VN"/>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endParaRPr lang="en-US" altLang="vi-VN"/>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ltLang="vi-VN"/>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7898C489-82F7-4DFE-B5CE-476A979D806D}" type="slidenum">
              <a:rPr lang="en-US" altLang="vi-VN" smtClean="0"/>
              <a:pPr/>
              <a:t>‹#›</a:t>
            </a:fld>
            <a:endParaRPr lang="en-US" altLang="vi-VN"/>
          </a:p>
        </p:txBody>
      </p:sp>
    </p:spTree>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endParaRPr lang="en-US" altLang="vi-VN"/>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ltLang="vi-VN"/>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99D8AEB2-D3E4-454F-AB37-53B4D6B5A251}" type="slidenum">
              <a:rPr lang="en-US" altLang="vi-VN" smtClean="0"/>
              <a:pPr/>
              <a:t>‹#›</a:t>
            </a:fld>
            <a:endParaRPr lang="en-US" altLang="vi-VN"/>
          </a:p>
        </p:txBody>
      </p:sp>
    </p:spTree>
  </p:cSld>
  <p:clrMapOvr>
    <a:overrideClrMapping bg1="dk1" tx1="lt1" bg2="dk2" tx2="lt2" accent1="accent1" accent2="accent2" accent3="accent3" accent4="accent4" accent5="accent5" accent6="accent6" hlink="hlink" folHlink="folHlink"/>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ltLang="vi-VN"/>
          </a:p>
        </p:txBody>
      </p:sp>
      <p:sp>
        <p:nvSpPr>
          <p:cNvPr id="5" name="Footer Placeholder 4"/>
          <p:cNvSpPr>
            <a:spLocks noGrp="1"/>
          </p:cNvSpPr>
          <p:nvPr>
            <p:ph type="ftr" sz="quarter" idx="11"/>
          </p:nvPr>
        </p:nvSpPr>
        <p:spPr/>
        <p:txBody>
          <a:bodyPr/>
          <a:lstStyle/>
          <a:p>
            <a:endParaRPr lang="en-US" altLang="vi-VN"/>
          </a:p>
        </p:txBody>
      </p:sp>
      <p:sp>
        <p:nvSpPr>
          <p:cNvPr id="6" name="Slide Number Placeholder 5"/>
          <p:cNvSpPr>
            <a:spLocks noGrp="1"/>
          </p:cNvSpPr>
          <p:nvPr>
            <p:ph type="sldNum" sz="quarter" idx="12"/>
          </p:nvPr>
        </p:nvSpPr>
        <p:spPr/>
        <p:txBody>
          <a:bodyPr/>
          <a:lstStyle/>
          <a:p>
            <a:fld id="{4E61E5FC-ECD2-497B-B461-634C79EE7B96}" type="slidenum">
              <a:rPr lang="en-US" altLang="vi-VN" smtClean="0"/>
              <a:pPr/>
              <a:t>‹#›</a:t>
            </a:fld>
            <a:endParaRPr lang="en-US" altLang="vi-VN"/>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ltLang="vi-VN"/>
          </a:p>
        </p:txBody>
      </p:sp>
      <p:sp>
        <p:nvSpPr>
          <p:cNvPr id="5" name="Footer Placeholder 4"/>
          <p:cNvSpPr>
            <a:spLocks noGrp="1"/>
          </p:cNvSpPr>
          <p:nvPr>
            <p:ph type="ftr" sz="quarter" idx="11"/>
          </p:nvPr>
        </p:nvSpPr>
        <p:spPr/>
        <p:txBody>
          <a:bodyPr/>
          <a:lstStyle/>
          <a:p>
            <a:endParaRPr lang="en-US" altLang="vi-VN"/>
          </a:p>
        </p:txBody>
      </p:sp>
      <p:sp>
        <p:nvSpPr>
          <p:cNvPr id="6" name="Slide Number Placeholder 5"/>
          <p:cNvSpPr>
            <a:spLocks noGrp="1"/>
          </p:cNvSpPr>
          <p:nvPr>
            <p:ph type="sldNum" sz="quarter" idx="12"/>
          </p:nvPr>
        </p:nvSpPr>
        <p:spPr/>
        <p:txBody>
          <a:bodyPr/>
          <a:lstStyle/>
          <a:p>
            <a:fld id="{A7D169FA-D20B-4112-BABE-B96FC965DDCF}" type="slidenum">
              <a:rPr lang="en-US" altLang="vi-VN" smtClean="0"/>
              <a:pPr/>
              <a:t>‹#›</a:t>
            </a:fld>
            <a:endParaRPr lang="en-US" altLang="vi-VN"/>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9903D21B-D0B4-4F84-B41E-44940A88AA15}" type="datetimeFigureOut">
              <a:rPr lang="vi-VN" smtClean="0">
                <a:solidFill>
                  <a:prstClr val="black">
                    <a:tint val="75000"/>
                  </a:prstClr>
                </a:solidFill>
              </a:rPr>
              <a:pPr/>
              <a:t>11/08/2023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D108EC5-739C-4874-897F-97F5DC5ED6C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3603807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9903D21B-D0B4-4F84-B41E-44940A88AA15}" type="datetimeFigureOut">
              <a:rPr lang="vi-VN" smtClean="0">
                <a:solidFill>
                  <a:prstClr val="black">
                    <a:tint val="75000"/>
                  </a:prstClr>
                </a:solidFill>
              </a:rPr>
              <a:pPr/>
              <a:t>11/08/2023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D108EC5-739C-4874-897F-97F5DC5ED6C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186032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03D21B-D0B4-4F84-B41E-44940A88AA15}" type="datetimeFigureOut">
              <a:rPr lang="vi-VN" smtClean="0">
                <a:solidFill>
                  <a:prstClr val="black">
                    <a:tint val="75000"/>
                  </a:prstClr>
                </a:solidFill>
              </a:rPr>
              <a:pPr/>
              <a:t>11/08/2023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D108EC5-739C-4874-897F-97F5DC5ED6C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0408539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9903D21B-D0B4-4F84-B41E-44940A88AA15}" type="datetimeFigureOut">
              <a:rPr lang="vi-VN" smtClean="0">
                <a:solidFill>
                  <a:prstClr val="black">
                    <a:tint val="75000"/>
                  </a:prstClr>
                </a:solidFill>
              </a:rPr>
              <a:pPr/>
              <a:t>11/08/2023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6D108EC5-739C-4874-897F-97F5DC5ED6C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6484980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9903D21B-D0B4-4F84-B41E-44940A88AA15}" type="datetimeFigureOut">
              <a:rPr lang="vi-VN" smtClean="0">
                <a:solidFill>
                  <a:prstClr val="black">
                    <a:tint val="75000"/>
                  </a:prstClr>
                </a:solidFill>
              </a:rPr>
              <a:pPr/>
              <a:t>11/08/2023</a:t>
            </a:fld>
            <a:endParaRPr lang="vi-VN">
              <a:solidFill>
                <a:prstClr val="black">
                  <a:tint val="75000"/>
                </a:prstClr>
              </a:solidFill>
            </a:endParaRPr>
          </a:p>
        </p:txBody>
      </p:sp>
      <p:sp>
        <p:nvSpPr>
          <p:cNvPr id="8" name="Footer Placeholder 7"/>
          <p:cNvSpPr>
            <a:spLocks noGrp="1"/>
          </p:cNvSpPr>
          <p:nvPr>
            <p:ph type="ftr" sz="quarter" idx="11"/>
          </p:nvPr>
        </p:nvSpPr>
        <p:spPr/>
        <p:txBody>
          <a:bodyPr/>
          <a:lstStyle/>
          <a:p>
            <a:endParaRPr lang="vi-VN">
              <a:solidFill>
                <a:prstClr val="black">
                  <a:tint val="75000"/>
                </a:prstClr>
              </a:solidFill>
            </a:endParaRPr>
          </a:p>
        </p:txBody>
      </p:sp>
      <p:sp>
        <p:nvSpPr>
          <p:cNvPr id="9" name="Slide Number Placeholder 8"/>
          <p:cNvSpPr>
            <a:spLocks noGrp="1"/>
          </p:cNvSpPr>
          <p:nvPr>
            <p:ph type="sldNum" sz="quarter" idx="12"/>
          </p:nvPr>
        </p:nvSpPr>
        <p:spPr/>
        <p:txBody>
          <a:bodyPr/>
          <a:lstStyle/>
          <a:p>
            <a:fld id="{6D108EC5-739C-4874-897F-97F5DC5ED6C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5025665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9903D21B-D0B4-4F84-B41E-44940A88AA15}" type="datetimeFigureOut">
              <a:rPr lang="vi-VN" smtClean="0">
                <a:solidFill>
                  <a:prstClr val="black">
                    <a:tint val="75000"/>
                  </a:prstClr>
                </a:solidFill>
              </a:rPr>
              <a:pPr/>
              <a:t>11/08/2023</a:t>
            </a:fld>
            <a:endParaRPr lang="vi-VN">
              <a:solidFill>
                <a:prstClr val="black">
                  <a:tint val="75000"/>
                </a:prstClr>
              </a:solidFill>
            </a:endParaRPr>
          </a:p>
        </p:txBody>
      </p:sp>
      <p:sp>
        <p:nvSpPr>
          <p:cNvPr id="4" name="Footer Placeholder 3"/>
          <p:cNvSpPr>
            <a:spLocks noGrp="1"/>
          </p:cNvSpPr>
          <p:nvPr>
            <p:ph type="ftr" sz="quarter" idx="11"/>
          </p:nvPr>
        </p:nvSpPr>
        <p:spPr/>
        <p:txBody>
          <a:bodyPr/>
          <a:lstStyle/>
          <a:p>
            <a:endParaRPr lang="vi-VN">
              <a:solidFill>
                <a:prstClr val="black">
                  <a:tint val="75000"/>
                </a:prstClr>
              </a:solidFill>
            </a:endParaRPr>
          </a:p>
        </p:txBody>
      </p:sp>
      <p:sp>
        <p:nvSpPr>
          <p:cNvPr id="5" name="Slide Number Placeholder 4"/>
          <p:cNvSpPr>
            <a:spLocks noGrp="1"/>
          </p:cNvSpPr>
          <p:nvPr>
            <p:ph type="sldNum" sz="quarter" idx="12"/>
          </p:nvPr>
        </p:nvSpPr>
        <p:spPr/>
        <p:txBody>
          <a:bodyPr/>
          <a:lstStyle/>
          <a:p>
            <a:fld id="{6D108EC5-739C-4874-897F-97F5DC5ED6C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728071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ltLang="vi-VN"/>
          </a:p>
        </p:txBody>
      </p:sp>
      <p:sp>
        <p:nvSpPr>
          <p:cNvPr id="6" name="Footer Placeholder 5"/>
          <p:cNvSpPr>
            <a:spLocks noGrp="1"/>
          </p:cNvSpPr>
          <p:nvPr>
            <p:ph type="ftr" sz="quarter" idx="11"/>
          </p:nvPr>
        </p:nvSpPr>
        <p:spPr/>
        <p:txBody>
          <a:bodyPr/>
          <a:lstStyle/>
          <a:p>
            <a:endParaRPr lang="en-US" altLang="vi-VN"/>
          </a:p>
        </p:txBody>
      </p:sp>
      <p:sp>
        <p:nvSpPr>
          <p:cNvPr id="7" name="Slide Number Placeholder 6"/>
          <p:cNvSpPr>
            <a:spLocks noGrp="1"/>
          </p:cNvSpPr>
          <p:nvPr>
            <p:ph type="sldNum" sz="quarter" idx="12"/>
          </p:nvPr>
        </p:nvSpPr>
        <p:spPr/>
        <p:txBody>
          <a:bodyPr/>
          <a:lstStyle/>
          <a:p>
            <a:fld id="{F3571280-B510-4FA6-97E2-8B16696979B2}" type="slidenum">
              <a:rPr lang="en-US" altLang="vi-VN" smtClean="0"/>
              <a:pPr/>
              <a:t>‹#›</a:t>
            </a:fld>
            <a:endParaRPr lang="en-US" altLang="vi-VN"/>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03D21B-D0B4-4F84-B41E-44940A88AA15}" type="datetimeFigureOut">
              <a:rPr lang="vi-VN" smtClean="0">
                <a:solidFill>
                  <a:prstClr val="black">
                    <a:tint val="75000"/>
                  </a:prstClr>
                </a:solidFill>
              </a:rPr>
              <a:pPr/>
              <a:t>11/08/2023</a:t>
            </a:fld>
            <a:endParaRPr lang="vi-VN">
              <a:solidFill>
                <a:prstClr val="black">
                  <a:tint val="75000"/>
                </a:prstClr>
              </a:solidFill>
            </a:endParaRPr>
          </a:p>
        </p:txBody>
      </p:sp>
      <p:sp>
        <p:nvSpPr>
          <p:cNvPr id="3" name="Footer Placeholder 2"/>
          <p:cNvSpPr>
            <a:spLocks noGrp="1"/>
          </p:cNvSpPr>
          <p:nvPr>
            <p:ph type="ftr" sz="quarter" idx="11"/>
          </p:nvPr>
        </p:nvSpPr>
        <p:spPr/>
        <p:txBody>
          <a:bodyPr/>
          <a:lstStyle/>
          <a:p>
            <a:endParaRPr lang="vi-VN">
              <a:solidFill>
                <a:prstClr val="black">
                  <a:tint val="75000"/>
                </a:prstClr>
              </a:solidFill>
            </a:endParaRPr>
          </a:p>
        </p:txBody>
      </p:sp>
      <p:sp>
        <p:nvSpPr>
          <p:cNvPr id="4" name="Slide Number Placeholder 3"/>
          <p:cNvSpPr>
            <a:spLocks noGrp="1"/>
          </p:cNvSpPr>
          <p:nvPr>
            <p:ph type="sldNum" sz="quarter" idx="12"/>
          </p:nvPr>
        </p:nvSpPr>
        <p:spPr/>
        <p:txBody>
          <a:bodyPr/>
          <a:lstStyle/>
          <a:p>
            <a:fld id="{6D108EC5-739C-4874-897F-97F5DC5ED6C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67073166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03D21B-D0B4-4F84-B41E-44940A88AA15}" type="datetimeFigureOut">
              <a:rPr lang="vi-VN" smtClean="0">
                <a:solidFill>
                  <a:prstClr val="black">
                    <a:tint val="75000"/>
                  </a:prstClr>
                </a:solidFill>
              </a:rPr>
              <a:pPr/>
              <a:t>11/08/2023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6D108EC5-739C-4874-897F-97F5DC5ED6C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8491744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03D21B-D0B4-4F84-B41E-44940A88AA15}" type="datetimeFigureOut">
              <a:rPr lang="vi-VN" smtClean="0">
                <a:solidFill>
                  <a:prstClr val="black">
                    <a:tint val="75000"/>
                  </a:prstClr>
                </a:solidFill>
              </a:rPr>
              <a:pPr/>
              <a:t>11/08/2023</a:t>
            </a:fld>
            <a:endParaRPr lang="vi-VN">
              <a:solidFill>
                <a:prstClr val="black">
                  <a:tint val="75000"/>
                </a:prstClr>
              </a:solidFill>
            </a:endParaRPr>
          </a:p>
        </p:txBody>
      </p:sp>
      <p:sp>
        <p:nvSpPr>
          <p:cNvPr id="6" name="Footer Placeholder 5"/>
          <p:cNvSpPr>
            <a:spLocks noGrp="1"/>
          </p:cNvSpPr>
          <p:nvPr>
            <p:ph type="ftr" sz="quarter" idx="11"/>
          </p:nvPr>
        </p:nvSpPr>
        <p:spPr/>
        <p:txBody>
          <a:bodyPr/>
          <a:lstStyle/>
          <a:p>
            <a:endParaRPr lang="vi-VN">
              <a:solidFill>
                <a:prstClr val="black">
                  <a:tint val="75000"/>
                </a:prstClr>
              </a:solidFill>
            </a:endParaRPr>
          </a:p>
        </p:txBody>
      </p:sp>
      <p:sp>
        <p:nvSpPr>
          <p:cNvPr id="7" name="Slide Number Placeholder 6"/>
          <p:cNvSpPr>
            <a:spLocks noGrp="1"/>
          </p:cNvSpPr>
          <p:nvPr>
            <p:ph type="sldNum" sz="quarter" idx="12"/>
          </p:nvPr>
        </p:nvSpPr>
        <p:spPr/>
        <p:txBody>
          <a:bodyPr/>
          <a:lstStyle/>
          <a:p>
            <a:fld id="{6D108EC5-739C-4874-897F-97F5DC5ED6C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2661993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9903D21B-D0B4-4F84-B41E-44940A88AA15}" type="datetimeFigureOut">
              <a:rPr lang="vi-VN" smtClean="0">
                <a:solidFill>
                  <a:prstClr val="black">
                    <a:tint val="75000"/>
                  </a:prstClr>
                </a:solidFill>
              </a:rPr>
              <a:pPr/>
              <a:t>11/08/2023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D108EC5-739C-4874-897F-97F5DC5ED6C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37086292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9903D21B-D0B4-4F84-B41E-44940A88AA15}" type="datetimeFigureOut">
              <a:rPr lang="vi-VN" smtClean="0">
                <a:solidFill>
                  <a:prstClr val="black">
                    <a:tint val="75000"/>
                  </a:prstClr>
                </a:solidFill>
              </a:rPr>
              <a:pPr/>
              <a:t>11/08/2023</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p>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p>
            <a:fld id="{6D108EC5-739C-4874-897F-97F5DC5ED6C4}" type="slidenum">
              <a:rPr lang="vi-VN" smtClean="0">
                <a:solidFill>
                  <a:prstClr val="black">
                    <a:tint val="75000"/>
                  </a:prstClr>
                </a:solidFill>
              </a:rPr>
              <a:pPr/>
              <a:t>‹#›</a:t>
            </a:fld>
            <a:endParaRPr lang="vi-VN">
              <a:solidFill>
                <a:prstClr val="black">
                  <a:tint val="75000"/>
                </a:prstClr>
              </a:solidFill>
            </a:endParaRPr>
          </a:p>
        </p:txBody>
      </p:sp>
    </p:spTree>
    <p:extLst>
      <p:ext uri="{BB962C8B-B14F-4D97-AF65-F5344CB8AC3E}">
        <p14:creationId xmlns:p14="http://schemas.microsoft.com/office/powerpoint/2010/main" val="16075135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endParaRPr lang="en-US" altLang="vi-VN">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ltLang="vi-VN">
              <a:solidFill>
                <a:srgbClr val="DBF5F9">
                  <a:shade val="90000"/>
                </a:srgbClr>
              </a:solidFill>
            </a:endParaRPr>
          </a:p>
        </p:txBody>
      </p:sp>
      <p:sp>
        <p:nvSpPr>
          <p:cNvPr id="27" name="Slide Number Placeholder 26"/>
          <p:cNvSpPr>
            <a:spLocks noGrp="1"/>
          </p:cNvSpPr>
          <p:nvPr>
            <p:ph type="sldNum" sz="quarter" idx="12"/>
          </p:nvPr>
        </p:nvSpPr>
        <p:spPr/>
        <p:txBody>
          <a:bodyPr/>
          <a:lstStyle/>
          <a:p>
            <a:fld id="{C0071A42-E6DB-4D93-8454-2F6C3CB6C7A5}" type="slidenum">
              <a:rPr lang="en-US" altLang="vi-VN" smtClean="0">
                <a:solidFill>
                  <a:srgbClr val="DBF5F9">
                    <a:shade val="90000"/>
                  </a:srgbClr>
                </a:solidFill>
              </a:rPr>
              <a:pPr/>
              <a:t>‹#›</a:t>
            </a:fld>
            <a:endParaRPr lang="en-US" altLang="vi-VN">
              <a:solidFill>
                <a:srgbClr val="DBF5F9">
                  <a:shade val="90000"/>
                </a:srgbClr>
              </a:solidFill>
            </a:endParaRPr>
          </a:p>
        </p:txBody>
      </p:sp>
    </p:spTree>
    <p:extLst>
      <p:ext uri="{BB962C8B-B14F-4D97-AF65-F5344CB8AC3E}">
        <p14:creationId xmlns:p14="http://schemas.microsoft.com/office/powerpoint/2010/main" val="4176364116"/>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ltLang="vi-VN">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ltLang="vi-VN">
              <a:solidFill>
                <a:srgbClr val="04617B">
                  <a:shade val="90000"/>
                </a:srgbClr>
              </a:solidFill>
            </a:endParaRPr>
          </a:p>
        </p:txBody>
      </p:sp>
      <p:sp>
        <p:nvSpPr>
          <p:cNvPr id="6" name="Slide Number Placeholder 5"/>
          <p:cNvSpPr>
            <a:spLocks noGrp="1"/>
          </p:cNvSpPr>
          <p:nvPr>
            <p:ph type="sldNum" sz="quarter" idx="12"/>
          </p:nvPr>
        </p:nvSpPr>
        <p:spPr/>
        <p:txBody>
          <a:bodyPr/>
          <a:lstStyle/>
          <a:p>
            <a:fld id="{8D95D0D6-AE8A-4D22-B57C-66B9247B2F7D}" type="slidenum">
              <a:rPr lang="en-US" altLang="vi-VN" smtClean="0">
                <a:solidFill>
                  <a:srgbClr val="04617B">
                    <a:shade val="90000"/>
                  </a:srgbClr>
                </a:solidFill>
              </a:rPr>
              <a:pPr/>
              <a:t>‹#›</a:t>
            </a:fld>
            <a:endParaRPr lang="en-US" altLang="vi-VN">
              <a:solidFill>
                <a:srgbClr val="04617B">
                  <a:shade val="90000"/>
                </a:srgbClr>
              </a:solidFill>
            </a:endParaRPr>
          </a:p>
        </p:txBody>
      </p:sp>
    </p:spTree>
    <p:extLst>
      <p:ext uri="{BB962C8B-B14F-4D97-AF65-F5344CB8AC3E}">
        <p14:creationId xmlns:p14="http://schemas.microsoft.com/office/powerpoint/2010/main" val="29444707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ltLang="vi-VN">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ltLang="vi-VN">
              <a:solidFill>
                <a:srgbClr val="DBF5F9">
                  <a:shade val="90000"/>
                </a:srgbClr>
              </a:solidFill>
            </a:endParaRPr>
          </a:p>
        </p:txBody>
      </p:sp>
      <p:sp>
        <p:nvSpPr>
          <p:cNvPr id="6" name="Slide Number Placeholder 5"/>
          <p:cNvSpPr>
            <a:spLocks noGrp="1"/>
          </p:cNvSpPr>
          <p:nvPr>
            <p:ph type="sldNum" sz="quarter" idx="12"/>
          </p:nvPr>
        </p:nvSpPr>
        <p:spPr/>
        <p:txBody>
          <a:bodyPr/>
          <a:lstStyle/>
          <a:p>
            <a:fld id="{88D21E7D-42E3-419D-8450-BA4DF16D5A27}" type="slidenum">
              <a:rPr lang="en-US" altLang="vi-VN" smtClean="0">
                <a:solidFill>
                  <a:srgbClr val="DBF5F9">
                    <a:shade val="90000"/>
                  </a:srgbClr>
                </a:solidFill>
              </a:rPr>
              <a:pPr/>
              <a:t>‹#›</a:t>
            </a:fld>
            <a:endParaRPr lang="en-US" altLang="vi-VN">
              <a:solidFill>
                <a:srgbClr val="DBF5F9">
                  <a:shade val="90000"/>
                </a:srgbClr>
              </a:solidFill>
            </a:endParaRPr>
          </a:p>
        </p:txBody>
      </p:sp>
    </p:spTree>
    <p:extLst>
      <p:ext uri="{BB962C8B-B14F-4D97-AF65-F5344CB8AC3E}">
        <p14:creationId xmlns:p14="http://schemas.microsoft.com/office/powerpoint/2010/main" val="1679507360"/>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ltLang="vi-VN">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ltLang="vi-VN">
              <a:solidFill>
                <a:srgbClr val="04617B">
                  <a:shade val="90000"/>
                </a:srgbClr>
              </a:solidFill>
            </a:endParaRPr>
          </a:p>
        </p:txBody>
      </p:sp>
      <p:sp>
        <p:nvSpPr>
          <p:cNvPr id="7" name="Slide Number Placeholder 6"/>
          <p:cNvSpPr>
            <a:spLocks noGrp="1"/>
          </p:cNvSpPr>
          <p:nvPr>
            <p:ph type="sldNum" sz="quarter" idx="12"/>
          </p:nvPr>
        </p:nvSpPr>
        <p:spPr/>
        <p:txBody>
          <a:bodyPr/>
          <a:lstStyle/>
          <a:p>
            <a:fld id="{F3571280-B510-4FA6-97E2-8B16696979B2}" type="slidenum">
              <a:rPr lang="en-US" altLang="vi-VN" smtClean="0">
                <a:solidFill>
                  <a:srgbClr val="04617B">
                    <a:shade val="90000"/>
                  </a:srgbClr>
                </a:solidFill>
              </a:rPr>
              <a:pPr/>
              <a:t>‹#›</a:t>
            </a:fld>
            <a:endParaRPr lang="en-US" altLang="vi-VN">
              <a:solidFill>
                <a:srgbClr val="04617B">
                  <a:shade val="90000"/>
                </a:srgbClr>
              </a:solidFill>
            </a:endParaRPr>
          </a:p>
        </p:txBody>
      </p:sp>
    </p:spTree>
    <p:extLst>
      <p:ext uri="{BB962C8B-B14F-4D97-AF65-F5344CB8AC3E}">
        <p14:creationId xmlns:p14="http://schemas.microsoft.com/office/powerpoint/2010/main" val="126205783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ltLang="vi-VN">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ltLang="vi-VN">
              <a:solidFill>
                <a:srgbClr val="04617B">
                  <a:shade val="90000"/>
                </a:srgbClr>
              </a:solidFill>
            </a:endParaRPr>
          </a:p>
        </p:txBody>
      </p:sp>
      <p:sp>
        <p:nvSpPr>
          <p:cNvPr id="9" name="Slide Number Placeholder 8"/>
          <p:cNvSpPr>
            <a:spLocks noGrp="1"/>
          </p:cNvSpPr>
          <p:nvPr>
            <p:ph type="sldNum" sz="quarter" idx="12"/>
          </p:nvPr>
        </p:nvSpPr>
        <p:spPr/>
        <p:txBody>
          <a:bodyPr/>
          <a:lstStyle/>
          <a:p>
            <a:fld id="{FA8BA179-6DA9-404B-BE86-F31130E817C1}" type="slidenum">
              <a:rPr lang="en-US" altLang="vi-VN" smtClean="0">
                <a:solidFill>
                  <a:srgbClr val="04617B">
                    <a:shade val="90000"/>
                  </a:srgbClr>
                </a:solidFill>
              </a:rPr>
              <a:pPr/>
              <a:t>‹#›</a:t>
            </a:fld>
            <a:endParaRPr lang="en-US" altLang="vi-VN">
              <a:solidFill>
                <a:srgbClr val="04617B">
                  <a:shade val="90000"/>
                </a:srgbClr>
              </a:solidFill>
            </a:endParaRPr>
          </a:p>
        </p:txBody>
      </p:sp>
    </p:spTree>
    <p:extLst>
      <p:ext uri="{BB962C8B-B14F-4D97-AF65-F5344CB8AC3E}">
        <p14:creationId xmlns:p14="http://schemas.microsoft.com/office/powerpoint/2010/main" val="361444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ltLang="vi-VN"/>
          </a:p>
        </p:txBody>
      </p:sp>
      <p:sp>
        <p:nvSpPr>
          <p:cNvPr id="8" name="Footer Placeholder 7"/>
          <p:cNvSpPr>
            <a:spLocks noGrp="1"/>
          </p:cNvSpPr>
          <p:nvPr>
            <p:ph type="ftr" sz="quarter" idx="11"/>
          </p:nvPr>
        </p:nvSpPr>
        <p:spPr/>
        <p:txBody>
          <a:bodyPr/>
          <a:lstStyle/>
          <a:p>
            <a:endParaRPr lang="en-US" altLang="vi-VN"/>
          </a:p>
        </p:txBody>
      </p:sp>
      <p:sp>
        <p:nvSpPr>
          <p:cNvPr id="9" name="Slide Number Placeholder 8"/>
          <p:cNvSpPr>
            <a:spLocks noGrp="1"/>
          </p:cNvSpPr>
          <p:nvPr>
            <p:ph type="sldNum" sz="quarter" idx="12"/>
          </p:nvPr>
        </p:nvSpPr>
        <p:spPr/>
        <p:txBody>
          <a:bodyPr/>
          <a:lstStyle/>
          <a:p>
            <a:fld id="{FA8BA179-6DA9-404B-BE86-F31130E817C1}" type="slidenum">
              <a:rPr lang="en-US" altLang="vi-VN" smtClean="0"/>
              <a:pPr/>
              <a:t>‹#›</a:t>
            </a:fld>
            <a:endParaRPr lang="en-US" altLang="vi-VN"/>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ltLang="vi-VN">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ltLang="vi-VN">
              <a:solidFill>
                <a:srgbClr val="04617B">
                  <a:shade val="90000"/>
                </a:srgbClr>
              </a:solidFill>
            </a:endParaRPr>
          </a:p>
        </p:txBody>
      </p:sp>
      <p:sp>
        <p:nvSpPr>
          <p:cNvPr id="5" name="Slide Number Placeholder 4"/>
          <p:cNvSpPr>
            <a:spLocks noGrp="1"/>
          </p:cNvSpPr>
          <p:nvPr>
            <p:ph type="sldNum" sz="quarter" idx="12"/>
          </p:nvPr>
        </p:nvSpPr>
        <p:spPr/>
        <p:txBody>
          <a:bodyPr/>
          <a:lstStyle/>
          <a:p>
            <a:fld id="{3B14522D-62CC-4AE5-B034-72CC144F5B36}" type="slidenum">
              <a:rPr lang="en-US" altLang="vi-VN" smtClean="0">
                <a:solidFill>
                  <a:srgbClr val="04617B">
                    <a:shade val="90000"/>
                  </a:srgbClr>
                </a:solidFill>
              </a:rPr>
              <a:pPr/>
              <a:t>‹#›</a:t>
            </a:fld>
            <a:endParaRPr lang="en-US" altLang="vi-VN">
              <a:solidFill>
                <a:srgbClr val="04617B">
                  <a:shade val="90000"/>
                </a:srgbClr>
              </a:solidFill>
            </a:endParaRPr>
          </a:p>
        </p:txBody>
      </p:sp>
    </p:spTree>
    <p:extLst>
      <p:ext uri="{BB962C8B-B14F-4D97-AF65-F5344CB8AC3E}">
        <p14:creationId xmlns:p14="http://schemas.microsoft.com/office/powerpoint/2010/main" val="219864757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vi-VN">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ltLang="vi-VN">
              <a:solidFill>
                <a:srgbClr val="04617B">
                  <a:shade val="90000"/>
                </a:srgbClr>
              </a:solidFill>
            </a:endParaRPr>
          </a:p>
        </p:txBody>
      </p:sp>
      <p:sp>
        <p:nvSpPr>
          <p:cNvPr id="4" name="Slide Number Placeholder 3"/>
          <p:cNvSpPr>
            <a:spLocks noGrp="1"/>
          </p:cNvSpPr>
          <p:nvPr>
            <p:ph type="sldNum" sz="quarter" idx="12"/>
          </p:nvPr>
        </p:nvSpPr>
        <p:spPr/>
        <p:txBody>
          <a:bodyPr/>
          <a:lstStyle/>
          <a:p>
            <a:fld id="{813B1F78-82A3-41F3-822E-F1AEE2AF7A44}" type="slidenum">
              <a:rPr lang="en-US" altLang="vi-VN" smtClean="0">
                <a:solidFill>
                  <a:srgbClr val="04617B">
                    <a:shade val="90000"/>
                  </a:srgbClr>
                </a:solidFill>
              </a:rPr>
              <a:pPr/>
              <a:t>‹#›</a:t>
            </a:fld>
            <a:endParaRPr lang="en-US" altLang="vi-VN">
              <a:solidFill>
                <a:srgbClr val="04617B">
                  <a:shade val="90000"/>
                </a:srgbClr>
              </a:solidFill>
            </a:endParaRPr>
          </a:p>
        </p:txBody>
      </p:sp>
    </p:spTree>
    <p:extLst>
      <p:ext uri="{BB962C8B-B14F-4D97-AF65-F5344CB8AC3E}">
        <p14:creationId xmlns:p14="http://schemas.microsoft.com/office/powerpoint/2010/main" val="29471612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ltLang="vi-VN">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ltLang="vi-VN">
              <a:solidFill>
                <a:srgbClr val="04617B">
                  <a:shade val="90000"/>
                </a:srgbClr>
              </a:solidFill>
            </a:endParaRPr>
          </a:p>
        </p:txBody>
      </p:sp>
      <p:sp>
        <p:nvSpPr>
          <p:cNvPr id="7" name="Slide Number Placeholder 6"/>
          <p:cNvSpPr>
            <a:spLocks noGrp="1"/>
          </p:cNvSpPr>
          <p:nvPr>
            <p:ph type="sldNum" sz="quarter" idx="12"/>
          </p:nvPr>
        </p:nvSpPr>
        <p:spPr/>
        <p:txBody>
          <a:bodyPr/>
          <a:lstStyle/>
          <a:p>
            <a:fld id="{7898C489-82F7-4DFE-B5CE-476A979D806D}" type="slidenum">
              <a:rPr lang="en-US" altLang="vi-VN" smtClean="0">
                <a:solidFill>
                  <a:srgbClr val="04617B">
                    <a:shade val="90000"/>
                  </a:srgbClr>
                </a:solidFill>
              </a:rPr>
              <a:pPr/>
              <a:t>‹#›</a:t>
            </a:fld>
            <a:endParaRPr lang="en-US" altLang="vi-VN">
              <a:solidFill>
                <a:srgbClr val="04617B">
                  <a:shade val="90000"/>
                </a:srgbClr>
              </a:solidFill>
            </a:endParaRPr>
          </a:p>
        </p:txBody>
      </p:sp>
    </p:spTree>
    <p:extLst>
      <p:ext uri="{BB962C8B-B14F-4D97-AF65-F5344CB8AC3E}">
        <p14:creationId xmlns:p14="http://schemas.microsoft.com/office/powerpoint/2010/main" val="319066921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ltLang="vi-VN">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ltLang="vi-VN">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99D8AEB2-D3E4-454F-AB37-53B4D6B5A251}" type="slidenum">
              <a:rPr lang="en-US" altLang="vi-VN" smtClean="0">
                <a:solidFill>
                  <a:srgbClr val="04617B">
                    <a:shade val="90000"/>
                  </a:srgbClr>
                </a:solidFill>
              </a:rPr>
              <a:pPr/>
              <a:t>‹#›</a:t>
            </a:fld>
            <a:endParaRPr lang="en-US" altLang="vi-VN">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onstantia"/>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onstantia"/>
            </a:endParaRPr>
          </a:p>
        </p:txBody>
      </p:sp>
    </p:spTree>
    <p:extLst>
      <p:ext uri="{BB962C8B-B14F-4D97-AF65-F5344CB8AC3E}">
        <p14:creationId xmlns:p14="http://schemas.microsoft.com/office/powerpoint/2010/main" val="2148818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ltLang="vi-VN">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ltLang="vi-VN">
              <a:solidFill>
                <a:srgbClr val="04617B">
                  <a:shade val="90000"/>
                </a:srgbClr>
              </a:solidFill>
            </a:endParaRPr>
          </a:p>
        </p:txBody>
      </p:sp>
      <p:sp>
        <p:nvSpPr>
          <p:cNvPr id="6" name="Slide Number Placeholder 5"/>
          <p:cNvSpPr>
            <a:spLocks noGrp="1"/>
          </p:cNvSpPr>
          <p:nvPr>
            <p:ph type="sldNum" sz="quarter" idx="12"/>
          </p:nvPr>
        </p:nvSpPr>
        <p:spPr/>
        <p:txBody>
          <a:bodyPr/>
          <a:lstStyle/>
          <a:p>
            <a:fld id="{4E61E5FC-ECD2-497B-B461-634C79EE7B96}" type="slidenum">
              <a:rPr lang="en-US" altLang="vi-VN" smtClean="0">
                <a:solidFill>
                  <a:srgbClr val="04617B">
                    <a:shade val="90000"/>
                  </a:srgbClr>
                </a:solidFill>
              </a:rPr>
              <a:pPr/>
              <a:t>‹#›</a:t>
            </a:fld>
            <a:endParaRPr lang="en-US" altLang="vi-VN">
              <a:solidFill>
                <a:srgbClr val="04617B">
                  <a:shade val="90000"/>
                </a:srgbClr>
              </a:solidFill>
            </a:endParaRPr>
          </a:p>
        </p:txBody>
      </p:sp>
    </p:spTree>
    <p:extLst>
      <p:ext uri="{BB962C8B-B14F-4D97-AF65-F5344CB8AC3E}">
        <p14:creationId xmlns:p14="http://schemas.microsoft.com/office/powerpoint/2010/main" val="34317655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ltLang="vi-VN">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ltLang="vi-VN">
              <a:solidFill>
                <a:srgbClr val="04617B">
                  <a:shade val="90000"/>
                </a:srgbClr>
              </a:solidFill>
            </a:endParaRPr>
          </a:p>
        </p:txBody>
      </p:sp>
      <p:sp>
        <p:nvSpPr>
          <p:cNvPr id="6" name="Slide Number Placeholder 5"/>
          <p:cNvSpPr>
            <a:spLocks noGrp="1"/>
          </p:cNvSpPr>
          <p:nvPr>
            <p:ph type="sldNum" sz="quarter" idx="12"/>
          </p:nvPr>
        </p:nvSpPr>
        <p:spPr/>
        <p:txBody>
          <a:bodyPr/>
          <a:lstStyle/>
          <a:p>
            <a:fld id="{A7D169FA-D20B-4112-BABE-B96FC965DDCF}" type="slidenum">
              <a:rPr lang="en-US" altLang="vi-VN" smtClean="0">
                <a:solidFill>
                  <a:srgbClr val="04617B">
                    <a:shade val="90000"/>
                  </a:srgbClr>
                </a:solidFill>
              </a:rPr>
              <a:pPr/>
              <a:t>‹#›</a:t>
            </a:fld>
            <a:endParaRPr lang="en-US" altLang="vi-VN">
              <a:solidFill>
                <a:srgbClr val="04617B">
                  <a:shade val="90000"/>
                </a:srgbClr>
              </a:solidFill>
            </a:endParaRPr>
          </a:p>
        </p:txBody>
      </p:sp>
    </p:spTree>
    <p:extLst>
      <p:ext uri="{BB962C8B-B14F-4D97-AF65-F5344CB8AC3E}">
        <p14:creationId xmlns:p14="http://schemas.microsoft.com/office/powerpoint/2010/main" val="263746517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ltLang="vi-VN">
              <a:solidFill>
                <a:srgbClr val="04617B">
                  <a:shade val="90000"/>
                </a:srgbClr>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ltLang="vi-VN">
              <a:solidFill>
                <a:srgbClr val="04617B">
                  <a:shade val="90000"/>
                </a:srgbClr>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057E9F3C-4B70-46C6-822E-3B6511DB547F}" type="slidenum">
              <a:rPr lang="en-US" altLang="vi-VN">
                <a:solidFill>
                  <a:srgbClr val="04617B">
                    <a:shade val="90000"/>
                  </a:srgbClr>
                </a:solidFill>
              </a:rPr>
              <a:pPr/>
              <a:t>‹#›</a:t>
            </a:fld>
            <a:endParaRPr lang="en-US" altLang="vi-VN">
              <a:solidFill>
                <a:srgbClr val="04617B">
                  <a:shade val="90000"/>
                </a:srgbClr>
              </a:solidFill>
            </a:endParaRPr>
          </a:p>
        </p:txBody>
      </p:sp>
    </p:spTree>
    <p:extLst>
      <p:ext uri="{BB962C8B-B14F-4D97-AF65-F5344CB8AC3E}">
        <p14:creationId xmlns:p14="http://schemas.microsoft.com/office/powerpoint/2010/main" val="4398073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endParaRPr lang="en-US" altLang="vi-VN">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ltLang="vi-VN">
              <a:solidFill>
                <a:srgbClr val="DBF5F9">
                  <a:shade val="90000"/>
                </a:srgbClr>
              </a:solidFill>
            </a:endParaRPr>
          </a:p>
        </p:txBody>
      </p:sp>
      <p:sp>
        <p:nvSpPr>
          <p:cNvPr id="27" name="Slide Number Placeholder 26"/>
          <p:cNvSpPr>
            <a:spLocks noGrp="1"/>
          </p:cNvSpPr>
          <p:nvPr>
            <p:ph type="sldNum" sz="quarter" idx="12"/>
          </p:nvPr>
        </p:nvSpPr>
        <p:spPr/>
        <p:txBody>
          <a:bodyPr/>
          <a:lstStyle/>
          <a:p>
            <a:fld id="{C0071A42-E6DB-4D93-8454-2F6C3CB6C7A5}" type="slidenum">
              <a:rPr lang="en-US" altLang="vi-VN" smtClean="0">
                <a:solidFill>
                  <a:srgbClr val="DBF5F9">
                    <a:shade val="90000"/>
                  </a:srgbClr>
                </a:solidFill>
              </a:rPr>
              <a:pPr/>
              <a:t>‹#›</a:t>
            </a:fld>
            <a:endParaRPr lang="en-US" altLang="vi-VN">
              <a:solidFill>
                <a:srgbClr val="DBF5F9">
                  <a:shade val="90000"/>
                </a:srgbClr>
              </a:solidFill>
            </a:endParaRPr>
          </a:p>
        </p:txBody>
      </p:sp>
    </p:spTree>
    <p:extLst>
      <p:ext uri="{BB962C8B-B14F-4D97-AF65-F5344CB8AC3E}">
        <p14:creationId xmlns:p14="http://schemas.microsoft.com/office/powerpoint/2010/main" val="541864838"/>
      </p:ext>
    </p:extLst>
  </p:cSld>
  <p:clrMapOvr>
    <a:overrideClrMapping bg1="dk1" tx1="lt1" bg2="dk2" tx2="lt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ltLang="vi-VN">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ltLang="vi-VN">
              <a:solidFill>
                <a:srgbClr val="04617B">
                  <a:shade val="90000"/>
                </a:srgbClr>
              </a:solidFill>
            </a:endParaRPr>
          </a:p>
        </p:txBody>
      </p:sp>
      <p:sp>
        <p:nvSpPr>
          <p:cNvPr id="6" name="Slide Number Placeholder 5"/>
          <p:cNvSpPr>
            <a:spLocks noGrp="1"/>
          </p:cNvSpPr>
          <p:nvPr>
            <p:ph type="sldNum" sz="quarter" idx="12"/>
          </p:nvPr>
        </p:nvSpPr>
        <p:spPr/>
        <p:txBody>
          <a:bodyPr/>
          <a:lstStyle/>
          <a:p>
            <a:fld id="{8D95D0D6-AE8A-4D22-B57C-66B9247B2F7D}" type="slidenum">
              <a:rPr lang="en-US" altLang="vi-VN" smtClean="0">
                <a:solidFill>
                  <a:srgbClr val="04617B">
                    <a:shade val="90000"/>
                  </a:srgbClr>
                </a:solidFill>
              </a:rPr>
              <a:pPr/>
              <a:t>‹#›</a:t>
            </a:fld>
            <a:endParaRPr lang="en-US" altLang="vi-VN">
              <a:solidFill>
                <a:srgbClr val="04617B">
                  <a:shade val="90000"/>
                </a:srgbClr>
              </a:solidFill>
            </a:endParaRPr>
          </a:p>
        </p:txBody>
      </p:sp>
    </p:spTree>
    <p:extLst>
      <p:ext uri="{BB962C8B-B14F-4D97-AF65-F5344CB8AC3E}">
        <p14:creationId xmlns:p14="http://schemas.microsoft.com/office/powerpoint/2010/main" val="20465532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ltLang="vi-VN">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ltLang="vi-VN">
              <a:solidFill>
                <a:srgbClr val="DBF5F9">
                  <a:shade val="90000"/>
                </a:srgbClr>
              </a:solidFill>
            </a:endParaRPr>
          </a:p>
        </p:txBody>
      </p:sp>
      <p:sp>
        <p:nvSpPr>
          <p:cNvPr id="6" name="Slide Number Placeholder 5"/>
          <p:cNvSpPr>
            <a:spLocks noGrp="1"/>
          </p:cNvSpPr>
          <p:nvPr>
            <p:ph type="sldNum" sz="quarter" idx="12"/>
          </p:nvPr>
        </p:nvSpPr>
        <p:spPr/>
        <p:txBody>
          <a:bodyPr/>
          <a:lstStyle/>
          <a:p>
            <a:fld id="{88D21E7D-42E3-419D-8450-BA4DF16D5A27}" type="slidenum">
              <a:rPr lang="en-US" altLang="vi-VN" smtClean="0">
                <a:solidFill>
                  <a:srgbClr val="DBF5F9">
                    <a:shade val="90000"/>
                  </a:srgbClr>
                </a:solidFill>
              </a:rPr>
              <a:pPr/>
              <a:t>‹#›</a:t>
            </a:fld>
            <a:endParaRPr lang="en-US" altLang="vi-VN">
              <a:solidFill>
                <a:srgbClr val="DBF5F9">
                  <a:shade val="90000"/>
                </a:srgbClr>
              </a:solidFill>
            </a:endParaRPr>
          </a:p>
        </p:txBody>
      </p:sp>
    </p:spTree>
    <p:extLst>
      <p:ext uri="{BB962C8B-B14F-4D97-AF65-F5344CB8AC3E}">
        <p14:creationId xmlns:p14="http://schemas.microsoft.com/office/powerpoint/2010/main" val="3508965359"/>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ltLang="vi-VN"/>
          </a:p>
        </p:txBody>
      </p:sp>
      <p:sp>
        <p:nvSpPr>
          <p:cNvPr id="4" name="Footer Placeholder 3"/>
          <p:cNvSpPr>
            <a:spLocks noGrp="1"/>
          </p:cNvSpPr>
          <p:nvPr>
            <p:ph type="ftr" sz="quarter" idx="11"/>
          </p:nvPr>
        </p:nvSpPr>
        <p:spPr/>
        <p:txBody>
          <a:bodyPr/>
          <a:lstStyle/>
          <a:p>
            <a:endParaRPr lang="en-US" altLang="vi-VN"/>
          </a:p>
        </p:txBody>
      </p:sp>
      <p:sp>
        <p:nvSpPr>
          <p:cNvPr id="5" name="Slide Number Placeholder 4"/>
          <p:cNvSpPr>
            <a:spLocks noGrp="1"/>
          </p:cNvSpPr>
          <p:nvPr>
            <p:ph type="sldNum" sz="quarter" idx="12"/>
          </p:nvPr>
        </p:nvSpPr>
        <p:spPr/>
        <p:txBody>
          <a:bodyPr/>
          <a:lstStyle/>
          <a:p>
            <a:fld id="{3B14522D-62CC-4AE5-B034-72CC144F5B36}" type="slidenum">
              <a:rPr lang="en-US" altLang="vi-VN" smtClean="0"/>
              <a:pPr/>
              <a:t>‹#›</a:t>
            </a:fld>
            <a:endParaRPr lang="en-US" altLang="vi-VN"/>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ltLang="vi-VN">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ltLang="vi-VN">
              <a:solidFill>
                <a:srgbClr val="04617B">
                  <a:shade val="90000"/>
                </a:srgbClr>
              </a:solidFill>
            </a:endParaRPr>
          </a:p>
        </p:txBody>
      </p:sp>
      <p:sp>
        <p:nvSpPr>
          <p:cNvPr id="7" name="Slide Number Placeholder 6"/>
          <p:cNvSpPr>
            <a:spLocks noGrp="1"/>
          </p:cNvSpPr>
          <p:nvPr>
            <p:ph type="sldNum" sz="quarter" idx="12"/>
          </p:nvPr>
        </p:nvSpPr>
        <p:spPr/>
        <p:txBody>
          <a:bodyPr/>
          <a:lstStyle/>
          <a:p>
            <a:fld id="{F3571280-B510-4FA6-97E2-8B16696979B2}" type="slidenum">
              <a:rPr lang="en-US" altLang="vi-VN" smtClean="0">
                <a:solidFill>
                  <a:srgbClr val="04617B">
                    <a:shade val="90000"/>
                  </a:srgbClr>
                </a:solidFill>
              </a:rPr>
              <a:pPr/>
              <a:t>‹#›</a:t>
            </a:fld>
            <a:endParaRPr lang="en-US" altLang="vi-VN">
              <a:solidFill>
                <a:srgbClr val="04617B">
                  <a:shade val="90000"/>
                </a:srgbClr>
              </a:solidFill>
            </a:endParaRPr>
          </a:p>
        </p:txBody>
      </p:sp>
    </p:spTree>
    <p:extLst>
      <p:ext uri="{BB962C8B-B14F-4D97-AF65-F5344CB8AC3E}">
        <p14:creationId xmlns:p14="http://schemas.microsoft.com/office/powerpoint/2010/main" val="7713485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ltLang="vi-VN">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ltLang="vi-VN">
              <a:solidFill>
                <a:srgbClr val="04617B">
                  <a:shade val="90000"/>
                </a:srgbClr>
              </a:solidFill>
            </a:endParaRPr>
          </a:p>
        </p:txBody>
      </p:sp>
      <p:sp>
        <p:nvSpPr>
          <p:cNvPr id="9" name="Slide Number Placeholder 8"/>
          <p:cNvSpPr>
            <a:spLocks noGrp="1"/>
          </p:cNvSpPr>
          <p:nvPr>
            <p:ph type="sldNum" sz="quarter" idx="12"/>
          </p:nvPr>
        </p:nvSpPr>
        <p:spPr/>
        <p:txBody>
          <a:bodyPr/>
          <a:lstStyle/>
          <a:p>
            <a:fld id="{FA8BA179-6DA9-404B-BE86-F31130E817C1}" type="slidenum">
              <a:rPr lang="en-US" altLang="vi-VN" smtClean="0">
                <a:solidFill>
                  <a:srgbClr val="04617B">
                    <a:shade val="90000"/>
                  </a:srgbClr>
                </a:solidFill>
              </a:rPr>
              <a:pPr/>
              <a:t>‹#›</a:t>
            </a:fld>
            <a:endParaRPr lang="en-US" altLang="vi-VN">
              <a:solidFill>
                <a:srgbClr val="04617B">
                  <a:shade val="90000"/>
                </a:srgbClr>
              </a:solidFill>
            </a:endParaRPr>
          </a:p>
        </p:txBody>
      </p:sp>
    </p:spTree>
    <p:extLst>
      <p:ext uri="{BB962C8B-B14F-4D97-AF65-F5344CB8AC3E}">
        <p14:creationId xmlns:p14="http://schemas.microsoft.com/office/powerpoint/2010/main" val="46912422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ltLang="vi-VN">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ltLang="vi-VN">
              <a:solidFill>
                <a:srgbClr val="04617B">
                  <a:shade val="90000"/>
                </a:srgbClr>
              </a:solidFill>
            </a:endParaRPr>
          </a:p>
        </p:txBody>
      </p:sp>
      <p:sp>
        <p:nvSpPr>
          <p:cNvPr id="5" name="Slide Number Placeholder 4"/>
          <p:cNvSpPr>
            <a:spLocks noGrp="1"/>
          </p:cNvSpPr>
          <p:nvPr>
            <p:ph type="sldNum" sz="quarter" idx="12"/>
          </p:nvPr>
        </p:nvSpPr>
        <p:spPr/>
        <p:txBody>
          <a:bodyPr/>
          <a:lstStyle/>
          <a:p>
            <a:fld id="{3B14522D-62CC-4AE5-B034-72CC144F5B36}" type="slidenum">
              <a:rPr lang="en-US" altLang="vi-VN" smtClean="0">
                <a:solidFill>
                  <a:srgbClr val="04617B">
                    <a:shade val="90000"/>
                  </a:srgbClr>
                </a:solidFill>
              </a:rPr>
              <a:pPr/>
              <a:t>‹#›</a:t>
            </a:fld>
            <a:endParaRPr lang="en-US" altLang="vi-VN">
              <a:solidFill>
                <a:srgbClr val="04617B">
                  <a:shade val="90000"/>
                </a:srgbClr>
              </a:solidFill>
            </a:endParaRPr>
          </a:p>
        </p:txBody>
      </p:sp>
    </p:spTree>
    <p:extLst>
      <p:ext uri="{BB962C8B-B14F-4D97-AF65-F5344CB8AC3E}">
        <p14:creationId xmlns:p14="http://schemas.microsoft.com/office/powerpoint/2010/main" val="28432055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vi-VN">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ltLang="vi-VN">
              <a:solidFill>
                <a:srgbClr val="04617B">
                  <a:shade val="90000"/>
                </a:srgbClr>
              </a:solidFill>
            </a:endParaRPr>
          </a:p>
        </p:txBody>
      </p:sp>
      <p:sp>
        <p:nvSpPr>
          <p:cNvPr id="4" name="Slide Number Placeholder 3"/>
          <p:cNvSpPr>
            <a:spLocks noGrp="1"/>
          </p:cNvSpPr>
          <p:nvPr>
            <p:ph type="sldNum" sz="quarter" idx="12"/>
          </p:nvPr>
        </p:nvSpPr>
        <p:spPr/>
        <p:txBody>
          <a:bodyPr/>
          <a:lstStyle/>
          <a:p>
            <a:fld id="{813B1F78-82A3-41F3-822E-F1AEE2AF7A44}" type="slidenum">
              <a:rPr lang="en-US" altLang="vi-VN" smtClean="0">
                <a:solidFill>
                  <a:srgbClr val="04617B">
                    <a:shade val="90000"/>
                  </a:srgbClr>
                </a:solidFill>
              </a:rPr>
              <a:pPr/>
              <a:t>‹#›</a:t>
            </a:fld>
            <a:endParaRPr lang="en-US" altLang="vi-VN">
              <a:solidFill>
                <a:srgbClr val="04617B">
                  <a:shade val="90000"/>
                </a:srgbClr>
              </a:solidFill>
            </a:endParaRPr>
          </a:p>
        </p:txBody>
      </p:sp>
    </p:spTree>
    <p:extLst>
      <p:ext uri="{BB962C8B-B14F-4D97-AF65-F5344CB8AC3E}">
        <p14:creationId xmlns:p14="http://schemas.microsoft.com/office/powerpoint/2010/main" val="12827035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ltLang="vi-VN">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ltLang="vi-VN">
              <a:solidFill>
                <a:srgbClr val="04617B">
                  <a:shade val="90000"/>
                </a:srgbClr>
              </a:solidFill>
            </a:endParaRPr>
          </a:p>
        </p:txBody>
      </p:sp>
      <p:sp>
        <p:nvSpPr>
          <p:cNvPr id="7" name="Slide Number Placeholder 6"/>
          <p:cNvSpPr>
            <a:spLocks noGrp="1"/>
          </p:cNvSpPr>
          <p:nvPr>
            <p:ph type="sldNum" sz="quarter" idx="12"/>
          </p:nvPr>
        </p:nvSpPr>
        <p:spPr/>
        <p:txBody>
          <a:bodyPr/>
          <a:lstStyle/>
          <a:p>
            <a:fld id="{7898C489-82F7-4DFE-B5CE-476A979D806D}" type="slidenum">
              <a:rPr lang="en-US" altLang="vi-VN" smtClean="0">
                <a:solidFill>
                  <a:srgbClr val="04617B">
                    <a:shade val="90000"/>
                  </a:srgbClr>
                </a:solidFill>
              </a:rPr>
              <a:pPr/>
              <a:t>‹#›</a:t>
            </a:fld>
            <a:endParaRPr lang="en-US" altLang="vi-VN">
              <a:solidFill>
                <a:srgbClr val="04617B">
                  <a:shade val="90000"/>
                </a:srgbClr>
              </a:solidFill>
            </a:endParaRPr>
          </a:p>
        </p:txBody>
      </p:sp>
    </p:spTree>
    <p:extLst>
      <p:ext uri="{BB962C8B-B14F-4D97-AF65-F5344CB8AC3E}">
        <p14:creationId xmlns:p14="http://schemas.microsoft.com/office/powerpoint/2010/main" val="97080002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ltLang="vi-VN">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ltLang="vi-VN">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99D8AEB2-D3E4-454F-AB37-53B4D6B5A251}" type="slidenum">
              <a:rPr lang="en-US" altLang="vi-VN" smtClean="0">
                <a:solidFill>
                  <a:srgbClr val="04617B">
                    <a:shade val="90000"/>
                  </a:srgbClr>
                </a:solidFill>
              </a:rPr>
              <a:pPr/>
              <a:t>‹#›</a:t>
            </a:fld>
            <a:endParaRPr lang="en-US" altLang="vi-VN">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onstantia"/>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onstantia"/>
            </a:endParaRPr>
          </a:p>
        </p:txBody>
      </p:sp>
    </p:spTree>
    <p:extLst>
      <p:ext uri="{BB962C8B-B14F-4D97-AF65-F5344CB8AC3E}">
        <p14:creationId xmlns:p14="http://schemas.microsoft.com/office/powerpoint/2010/main" val="35305091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ltLang="vi-VN">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ltLang="vi-VN">
              <a:solidFill>
                <a:srgbClr val="04617B">
                  <a:shade val="90000"/>
                </a:srgbClr>
              </a:solidFill>
            </a:endParaRPr>
          </a:p>
        </p:txBody>
      </p:sp>
      <p:sp>
        <p:nvSpPr>
          <p:cNvPr id="6" name="Slide Number Placeholder 5"/>
          <p:cNvSpPr>
            <a:spLocks noGrp="1"/>
          </p:cNvSpPr>
          <p:nvPr>
            <p:ph type="sldNum" sz="quarter" idx="12"/>
          </p:nvPr>
        </p:nvSpPr>
        <p:spPr/>
        <p:txBody>
          <a:bodyPr/>
          <a:lstStyle/>
          <a:p>
            <a:fld id="{4E61E5FC-ECD2-497B-B461-634C79EE7B96}" type="slidenum">
              <a:rPr lang="en-US" altLang="vi-VN" smtClean="0">
                <a:solidFill>
                  <a:srgbClr val="04617B">
                    <a:shade val="90000"/>
                  </a:srgbClr>
                </a:solidFill>
              </a:rPr>
              <a:pPr/>
              <a:t>‹#›</a:t>
            </a:fld>
            <a:endParaRPr lang="en-US" altLang="vi-VN">
              <a:solidFill>
                <a:srgbClr val="04617B">
                  <a:shade val="90000"/>
                </a:srgbClr>
              </a:solidFill>
            </a:endParaRPr>
          </a:p>
        </p:txBody>
      </p:sp>
    </p:spTree>
    <p:extLst>
      <p:ext uri="{BB962C8B-B14F-4D97-AF65-F5344CB8AC3E}">
        <p14:creationId xmlns:p14="http://schemas.microsoft.com/office/powerpoint/2010/main" val="148545790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ltLang="vi-VN">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ltLang="vi-VN">
              <a:solidFill>
                <a:srgbClr val="04617B">
                  <a:shade val="90000"/>
                </a:srgbClr>
              </a:solidFill>
            </a:endParaRPr>
          </a:p>
        </p:txBody>
      </p:sp>
      <p:sp>
        <p:nvSpPr>
          <p:cNvPr id="6" name="Slide Number Placeholder 5"/>
          <p:cNvSpPr>
            <a:spLocks noGrp="1"/>
          </p:cNvSpPr>
          <p:nvPr>
            <p:ph type="sldNum" sz="quarter" idx="12"/>
          </p:nvPr>
        </p:nvSpPr>
        <p:spPr/>
        <p:txBody>
          <a:bodyPr/>
          <a:lstStyle/>
          <a:p>
            <a:fld id="{A7D169FA-D20B-4112-BABE-B96FC965DDCF}" type="slidenum">
              <a:rPr lang="en-US" altLang="vi-VN" smtClean="0">
                <a:solidFill>
                  <a:srgbClr val="04617B">
                    <a:shade val="90000"/>
                  </a:srgbClr>
                </a:solidFill>
              </a:rPr>
              <a:pPr/>
              <a:t>‹#›</a:t>
            </a:fld>
            <a:endParaRPr lang="en-US" altLang="vi-VN">
              <a:solidFill>
                <a:srgbClr val="04617B">
                  <a:shade val="90000"/>
                </a:srgbClr>
              </a:solidFill>
            </a:endParaRPr>
          </a:p>
        </p:txBody>
      </p:sp>
    </p:spTree>
    <p:extLst>
      <p:ext uri="{BB962C8B-B14F-4D97-AF65-F5344CB8AC3E}">
        <p14:creationId xmlns:p14="http://schemas.microsoft.com/office/powerpoint/2010/main" val="100509825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ltLang="vi-VN">
              <a:solidFill>
                <a:srgbClr val="04617B">
                  <a:shade val="90000"/>
                </a:srgbClr>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ltLang="vi-VN">
              <a:solidFill>
                <a:srgbClr val="04617B">
                  <a:shade val="90000"/>
                </a:srgbClr>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057E9F3C-4B70-46C6-822E-3B6511DB547F}" type="slidenum">
              <a:rPr lang="en-US" altLang="vi-VN">
                <a:solidFill>
                  <a:srgbClr val="04617B">
                    <a:shade val="90000"/>
                  </a:srgbClr>
                </a:solidFill>
              </a:rPr>
              <a:pPr/>
              <a:t>‹#›</a:t>
            </a:fld>
            <a:endParaRPr lang="en-US" altLang="vi-VN">
              <a:solidFill>
                <a:srgbClr val="04617B">
                  <a:shade val="90000"/>
                </a:srgbClr>
              </a:solidFill>
            </a:endParaRPr>
          </a:p>
        </p:txBody>
      </p:sp>
    </p:spTree>
    <p:extLst>
      <p:ext uri="{BB962C8B-B14F-4D97-AF65-F5344CB8AC3E}">
        <p14:creationId xmlns:p14="http://schemas.microsoft.com/office/powerpoint/2010/main" val="12593672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endParaRPr lang="en-US" altLang="vi-VN">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ltLang="vi-VN">
              <a:solidFill>
                <a:srgbClr val="DBF5F9">
                  <a:shade val="90000"/>
                </a:srgbClr>
              </a:solidFill>
            </a:endParaRPr>
          </a:p>
        </p:txBody>
      </p:sp>
      <p:sp>
        <p:nvSpPr>
          <p:cNvPr id="27" name="Slide Number Placeholder 26"/>
          <p:cNvSpPr>
            <a:spLocks noGrp="1"/>
          </p:cNvSpPr>
          <p:nvPr>
            <p:ph type="sldNum" sz="quarter" idx="12"/>
          </p:nvPr>
        </p:nvSpPr>
        <p:spPr/>
        <p:txBody>
          <a:bodyPr/>
          <a:lstStyle/>
          <a:p>
            <a:fld id="{C0071A42-E6DB-4D93-8454-2F6C3CB6C7A5}" type="slidenum">
              <a:rPr lang="en-US" altLang="vi-VN" smtClean="0">
                <a:solidFill>
                  <a:srgbClr val="DBF5F9">
                    <a:shade val="90000"/>
                  </a:srgbClr>
                </a:solidFill>
              </a:rPr>
              <a:pPr/>
              <a:t>‹#›</a:t>
            </a:fld>
            <a:endParaRPr lang="en-US" altLang="vi-VN">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vi-VN"/>
          </a:p>
        </p:txBody>
      </p:sp>
      <p:sp>
        <p:nvSpPr>
          <p:cNvPr id="3" name="Footer Placeholder 2"/>
          <p:cNvSpPr>
            <a:spLocks noGrp="1"/>
          </p:cNvSpPr>
          <p:nvPr>
            <p:ph type="ftr" sz="quarter" idx="11"/>
          </p:nvPr>
        </p:nvSpPr>
        <p:spPr/>
        <p:txBody>
          <a:bodyPr/>
          <a:lstStyle/>
          <a:p>
            <a:endParaRPr lang="en-US" altLang="vi-VN"/>
          </a:p>
        </p:txBody>
      </p:sp>
      <p:sp>
        <p:nvSpPr>
          <p:cNvPr id="4" name="Slide Number Placeholder 3"/>
          <p:cNvSpPr>
            <a:spLocks noGrp="1"/>
          </p:cNvSpPr>
          <p:nvPr>
            <p:ph type="sldNum" sz="quarter" idx="12"/>
          </p:nvPr>
        </p:nvSpPr>
        <p:spPr/>
        <p:txBody>
          <a:bodyPr/>
          <a:lstStyle/>
          <a:p>
            <a:fld id="{813B1F78-82A3-41F3-822E-F1AEE2AF7A44}" type="slidenum">
              <a:rPr lang="en-US" altLang="vi-VN" smtClean="0"/>
              <a:pPr/>
              <a:t>‹#›</a:t>
            </a:fld>
            <a:endParaRPr lang="en-US" altLang="vi-VN"/>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ltLang="vi-VN">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ltLang="vi-VN">
              <a:solidFill>
                <a:srgbClr val="04617B">
                  <a:shade val="90000"/>
                </a:srgbClr>
              </a:solidFill>
            </a:endParaRPr>
          </a:p>
        </p:txBody>
      </p:sp>
      <p:sp>
        <p:nvSpPr>
          <p:cNvPr id="6" name="Slide Number Placeholder 5"/>
          <p:cNvSpPr>
            <a:spLocks noGrp="1"/>
          </p:cNvSpPr>
          <p:nvPr>
            <p:ph type="sldNum" sz="quarter" idx="12"/>
          </p:nvPr>
        </p:nvSpPr>
        <p:spPr/>
        <p:txBody>
          <a:bodyPr/>
          <a:lstStyle/>
          <a:p>
            <a:fld id="{8D95D0D6-AE8A-4D22-B57C-66B9247B2F7D}" type="slidenum">
              <a:rPr lang="en-US" altLang="vi-VN" smtClean="0">
                <a:solidFill>
                  <a:srgbClr val="04617B">
                    <a:shade val="90000"/>
                  </a:srgbClr>
                </a:solidFill>
              </a:rPr>
              <a:pPr/>
              <a:t>‹#›</a:t>
            </a:fld>
            <a:endParaRPr lang="en-US" altLang="vi-VN">
              <a:solidFill>
                <a:srgbClr val="04617B">
                  <a:shade val="90000"/>
                </a:srgbClr>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ltLang="vi-VN">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ltLang="vi-VN">
              <a:solidFill>
                <a:srgbClr val="DBF5F9">
                  <a:shade val="90000"/>
                </a:srgbClr>
              </a:solidFill>
            </a:endParaRPr>
          </a:p>
        </p:txBody>
      </p:sp>
      <p:sp>
        <p:nvSpPr>
          <p:cNvPr id="6" name="Slide Number Placeholder 5"/>
          <p:cNvSpPr>
            <a:spLocks noGrp="1"/>
          </p:cNvSpPr>
          <p:nvPr>
            <p:ph type="sldNum" sz="quarter" idx="12"/>
          </p:nvPr>
        </p:nvSpPr>
        <p:spPr/>
        <p:txBody>
          <a:bodyPr/>
          <a:lstStyle/>
          <a:p>
            <a:fld id="{88D21E7D-42E3-419D-8450-BA4DF16D5A27}" type="slidenum">
              <a:rPr lang="en-US" altLang="vi-VN" smtClean="0">
                <a:solidFill>
                  <a:srgbClr val="DBF5F9">
                    <a:shade val="90000"/>
                  </a:srgbClr>
                </a:solidFill>
              </a:rPr>
              <a:pPr/>
              <a:t>‹#›</a:t>
            </a:fld>
            <a:endParaRPr lang="en-US" altLang="vi-VN">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ltLang="vi-VN">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ltLang="vi-VN">
              <a:solidFill>
                <a:srgbClr val="04617B">
                  <a:shade val="90000"/>
                </a:srgbClr>
              </a:solidFill>
            </a:endParaRPr>
          </a:p>
        </p:txBody>
      </p:sp>
      <p:sp>
        <p:nvSpPr>
          <p:cNvPr id="7" name="Slide Number Placeholder 6"/>
          <p:cNvSpPr>
            <a:spLocks noGrp="1"/>
          </p:cNvSpPr>
          <p:nvPr>
            <p:ph type="sldNum" sz="quarter" idx="12"/>
          </p:nvPr>
        </p:nvSpPr>
        <p:spPr/>
        <p:txBody>
          <a:bodyPr/>
          <a:lstStyle/>
          <a:p>
            <a:fld id="{F3571280-B510-4FA6-97E2-8B16696979B2}" type="slidenum">
              <a:rPr lang="en-US" altLang="vi-VN" smtClean="0">
                <a:solidFill>
                  <a:srgbClr val="04617B">
                    <a:shade val="90000"/>
                  </a:srgbClr>
                </a:solidFill>
              </a:rPr>
              <a:pPr/>
              <a:t>‹#›</a:t>
            </a:fld>
            <a:endParaRPr lang="en-US" altLang="vi-VN">
              <a:solidFill>
                <a:srgbClr val="04617B">
                  <a:shade val="90000"/>
                </a:srgbClr>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altLang="vi-VN">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ltLang="vi-VN">
              <a:solidFill>
                <a:srgbClr val="04617B">
                  <a:shade val="90000"/>
                </a:srgbClr>
              </a:solidFill>
            </a:endParaRPr>
          </a:p>
        </p:txBody>
      </p:sp>
      <p:sp>
        <p:nvSpPr>
          <p:cNvPr id="9" name="Slide Number Placeholder 8"/>
          <p:cNvSpPr>
            <a:spLocks noGrp="1"/>
          </p:cNvSpPr>
          <p:nvPr>
            <p:ph type="sldNum" sz="quarter" idx="12"/>
          </p:nvPr>
        </p:nvSpPr>
        <p:spPr/>
        <p:txBody>
          <a:bodyPr/>
          <a:lstStyle/>
          <a:p>
            <a:fld id="{FA8BA179-6DA9-404B-BE86-F31130E817C1}" type="slidenum">
              <a:rPr lang="en-US" altLang="vi-VN" smtClean="0">
                <a:solidFill>
                  <a:srgbClr val="04617B">
                    <a:shade val="90000"/>
                  </a:srgbClr>
                </a:solidFill>
              </a:rPr>
              <a:pPr/>
              <a:t>‹#›</a:t>
            </a:fld>
            <a:endParaRPr lang="en-US" altLang="vi-VN">
              <a:solidFill>
                <a:srgbClr val="04617B">
                  <a:shade val="90000"/>
                </a:srgbClr>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ltLang="vi-VN">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ltLang="vi-VN">
              <a:solidFill>
                <a:srgbClr val="04617B">
                  <a:shade val="90000"/>
                </a:srgbClr>
              </a:solidFill>
            </a:endParaRPr>
          </a:p>
        </p:txBody>
      </p:sp>
      <p:sp>
        <p:nvSpPr>
          <p:cNvPr id="5" name="Slide Number Placeholder 4"/>
          <p:cNvSpPr>
            <a:spLocks noGrp="1"/>
          </p:cNvSpPr>
          <p:nvPr>
            <p:ph type="sldNum" sz="quarter" idx="12"/>
          </p:nvPr>
        </p:nvSpPr>
        <p:spPr/>
        <p:txBody>
          <a:bodyPr/>
          <a:lstStyle/>
          <a:p>
            <a:fld id="{3B14522D-62CC-4AE5-B034-72CC144F5B36}" type="slidenum">
              <a:rPr lang="en-US" altLang="vi-VN" smtClean="0">
                <a:solidFill>
                  <a:srgbClr val="04617B">
                    <a:shade val="90000"/>
                  </a:srgbClr>
                </a:solidFill>
              </a:rPr>
              <a:pPr/>
              <a:t>‹#›</a:t>
            </a:fld>
            <a:endParaRPr lang="en-US" altLang="vi-VN">
              <a:solidFill>
                <a:srgbClr val="04617B">
                  <a:shade val="90000"/>
                </a:srgbClr>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vi-VN">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ltLang="vi-VN">
              <a:solidFill>
                <a:srgbClr val="04617B">
                  <a:shade val="90000"/>
                </a:srgbClr>
              </a:solidFill>
            </a:endParaRPr>
          </a:p>
        </p:txBody>
      </p:sp>
      <p:sp>
        <p:nvSpPr>
          <p:cNvPr id="4" name="Slide Number Placeholder 3"/>
          <p:cNvSpPr>
            <a:spLocks noGrp="1"/>
          </p:cNvSpPr>
          <p:nvPr>
            <p:ph type="sldNum" sz="quarter" idx="12"/>
          </p:nvPr>
        </p:nvSpPr>
        <p:spPr/>
        <p:txBody>
          <a:bodyPr/>
          <a:lstStyle/>
          <a:p>
            <a:fld id="{813B1F78-82A3-41F3-822E-F1AEE2AF7A44}" type="slidenum">
              <a:rPr lang="en-US" altLang="vi-VN" smtClean="0">
                <a:solidFill>
                  <a:srgbClr val="04617B">
                    <a:shade val="90000"/>
                  </a:srgbClr>
                </a:solidFill>
              </a:rPr>
              <a:pPr/>
              <a:t>‹#›</a:t>
            </a:fld>
            <a:endParaRPr lang="en-US" altLang="vi-VN">
              <a:solidFill>
                <a:srgbClr val="04617B">
                  <a:shade val="90000"/>
                </a:srgbClr>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altLang="vi-VN">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ltLang="vi-VN">
              <a:solidFill>
                <a:srgbClr val="04617B">
                  <a:shade val="90000"/>
                </a:srgbClr>
              </a:solidFill>
            </a:endParaRPr>
          </a:p>
        </p:txBody>
      </p:sp>
      <p:sp>
        <p:nvSpPr>
          <p:cNvPr id="7" name="Slide Number Placeholder 6"/>
          <p:cNvSpPr>
            <a:spLocks noGrp="1"/>
          </p:cNvSpPr>
          <p:nvPr>
            <p:ph type="sldNum" sz="quarter" idx="12"/>
          </p:nvPr>
        </p:nvSpPr>
        <p:spPr/>
        <p:txBody>
          <a:bodyPr/>
          <a:lstStyle/>
          <a:p>
            <a:fld id="{7898C489-82F7-4DFE-B5CE-476A979D806D}" type="slidenum">
              <a:rPr lang="en-US" altLang="vi-VN" smtClean="0">
                <a:solidFill>
                  <a:srgbClr val="04617B">
                    <a:shade val="90000"/>
                  </a:srgbClr>
                </a:solidFill>
              </a:rPr>
              <a:pPr/>
              <a:t>‹#›</a:t>
            </a:fld>
            <a:endParaRPr lang="en-US" altLang="vi-VN">
              <a:solidFill>
                <a:srgbClr val="04617B">
                  <a:shade val="90000"/>
                </a:srgbClr>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ltLang="vi-VN">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ltLang="vi-VN">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99D8AEB2-D3E4-454F-AB37-53B4D6B5A251}" type="slidenum">
              <a:rPr lang="en-US" altLang="vi-VN" smtClean="0">
                <a:solidFill>
                  <a:srgbClr val="04617B">
                    <a:shade val="90000"/>
                  </a:srgbClr>
                </a:solidFill>
              </a:rPr>
              <a:pPr/>
              <a:t>‹#›</a:t>
            </a:fld>
            <a:endParaRPr lang="en-US" altLang="vi-VN">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ltLang="vi-VN">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ltLang="vi-VN">
              <a:solidFill>
                <a:srgbClr val="04617B">
                  <a:shade val="90000"/>
                </a:srgbClr>
              </a:solidFill>
            </a:endParaRPr>
          </a:p>
        </p:txBody>
      </p:sp>
      <p:sp>
        <p:nvSpPr>
          <p:cNvPr id="6" name="Slide Number Placeholder 5"/>
          <p:cNvSpPr>
            <a:spLocks noGrp="1"/>
          </p:cNvSpPr>
          <p:nvPr>
            <p:ph type="sldNum" sz="quarter" idx="12"/>
          </p:nvPr>
        </p:nvSpPr>
        <p:spPr/>
        <p:txBody>
          <a:bodyPr/>
          <a:lstStyle/>
          <a:p>
            <a:fld id="{4E61E5FC-ECD2-497B-B461-634C79EE7B96}" type="slidenum">
              <a:rPr lang="en-US" altLang="vi-VN" smtClean="0">
                <a:solidFill>
                  <a:srgbClr val="04617B">
                    <a:shade val="90000"/>
                  </a:srgbClr>
                </a:solidFill>
              </a:rPr>
              <a:pPr/>
              <a:t>‹#›</a:t>
            </a:fld>
            <a:endParaRPr lang="en-US" altLang="vi-VN">
              <a:solidFill>
                <a:srgbClr val="04617B">
                  <a:shade val="90000"/>
                </a:srgbClr>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ltLang="vi-VN">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ltLang="vi-VN">
              <a:solidFill>
                <a:srgbClr val="04617B">
                  <a:shade val="90000"/>
                </a:srgbClr>
              </a:solidFill>
            </a:endParaRPr>
          </a:p>
        </p:txBody>
      </p:sp>
      <p:sp>
        <p:nvSpPr>
          <p:cNvPr id="6" name="Slide Number Placeholder 5"/>
          <p:cNvSpPr>
            <a:spLocks noGrp="1"/>
          </p:cNvSpPr>
          <p:nvPr>
            <p:ph type="sldNum" sz="quarter" idx="12"/>
          </p:nvPr>
        </p:nvSpPr>
        <p:spPr/>
        <p:txBody>
          <a:bodyPr/>
          <a:lstStyle/>
          <a:p>
            <a:fld id="{A7D169FA-D20B-4112-BABE-B96FC965DDCF}" type="slidenum">
              <a:rPr lang="en-US" altLang="vi-VN" smtClean="0">
                <a:solidFill>
                  <a:srgbClr val="04617B">
                    <a:shade val="90000"/>
                  </a:srgbClr>
                </a:solidFill>
              </a:rPr>
              <a:pPr/>
              <a:t>‹#›</a:t>
            </a:fld>
            <a:endParaRPr lang="en-US" altLang="vi-VN">
              <a:solidFill>
                <a:srgbClr val="04617B">
                  <a:shade val="90000"/>
                </a:srgb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vi-VN"/>
          </a:p>
        </p:txBody>
      </p:sp>
      <p:sp>
        <p:nvSpPr>
          <p:cNvPr id="6" name="Footer Placeholder 5"/>
          <p:cNvSpPr>
            <a:spLocks noGrp="1"/>
          </p:cNvSpPr>
          <p:nvPr>
            <p:ph type="ftr" sz="quarter" idx="11"/>
          </p:nvPr>
        </p:nvSpPr>
        <p:spPr/>
        <p:txBody>
          <a:bodyPr/>
          <a:lstStyle/>
          <a:p>
            <a:endParaRPr lang="en-US" altLang="vi-VN"/>
          </a:p>
        </p:txBody>
      </p:sp>
      <p:sp>
        <p:nvSpPr>
          <p:cNvPr id="7" name="Slide Number Placeholder 6"/>
          <p:cNvSpPr>
            <a:spLocks noGrp="1"/>
          </p:cNvSpPr>
          <p:nvPr>
            <p:ph type="sldNum" sz="quarter" idx="12"/>
          </p:nvPr>
        </p:nvSpPr>
        <p:spPr/>
        <p:txBody>
          <a:bodyPr/>
          <a:lstStyle/>
          <a:p>
            <a:fld id="{7898C489-82F7-4DFE-B5CE-476A979D806D}" type="slidenum">
              <a:rPr lang="en-US" altLang="vi-VN" smtClean="0"/>
              <a:pPr/>
              <a:t>‹#›</a:t>
            </a:fld>
            <a:endParaRPr lang="en-US" altLang="vi-VN"/>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ltLang="vi-VN">
              <a:solidFill>
                <a:srgbClr val="04617B">
                  <a:shade val="90000"/>
                </a:srgbClr>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ltLang="vi-VN">
              <a:solidFill>
                <a:srgbClr val="04617B">
                  <a:shade val="90000"/>
                </a:srgbClr>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057E9F3C-4B70-46C6-822E-3B6511DB547F}" type="slidenum">
              <a:rPr lang="en-US" altLang="vi-VN">
                <a:solidFill>
                  <a:srgbClr val="04617B">
                    <a:shade val="90000"/>
                  </a:srgbClr>
                </a:solidFill>
              </a:rPr>
              <a:pPr/>
              <a:t>‹#›</a:t>
            </a:fld>
            <a:endParaRPr lang="en-US" altLang="vi-VN">
              <a:solidFill>
                <a:srgbClr val="04617B">
                  <a:shade val="90000"/>
                </a:srgbClr>
              </a:solidFill>
            </a:endParaRPr>
          </a:p>
        </p:txBody>
      </p:sp>
    </p:spTree>
    <p:extLst>
      <p:ext uri="{BB962C8B-B14F-4D97-AF65-F5344CB8AC3E}">
        <p14:creationId xmlns:p14="http://schemas.microsoft.com/office/powerpoint/2010/main" val="25821702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050" name="Picture 2"/>
          <p:cNvPicPr>
            <a:picLocks noChangeAspect="1"/>
          </p:cNvPicPr>
          <p:nvPr/>
        </p:nvPicPr>
        <p:blipFill>
          <a:blip r:embed="rId2"/>
          <a:stretch>
            <a:fillRect/>
          </a:stretch>
        </p:blipFill>
        <p:spPr>
          <a:xfrm>
            <a:off x="0" y="0"/>
            <a:ext cx="9144000" cy="6858000"/>
          </a:xfrm>
          <a:prstGeom prst="rect">
            <a:avLst/>
          </a:prstGeom>
          <a:noFill/>
          <a:ln w="9525">
            <a:noFill/>
          </a:ln>
        </p:spPr>
      </p:pic>
      <p:sp>
        <p:nvSpPr>
          <p:cNvPr id="2051" name="Rectangle 3"/>
          <p:cNvSpPr>
            <a:spLocks noGrp="1" noChangeArrowheads="1"/>
          </p:cNvSpPr>
          <p:nvPr>
            <p:ph type="ctrTitle"/>
          </p:nvPr>
        </p:nvSpPr>
        <p:spPr>
          <a:xfrm>
            <a:off x="1547813" y="1701800"/>
            <a:ext cx="6908800" cy="1082675"/>
          </a:xfrm>
        </p:spPr>
        <p:txBody>
          <a:bodyPr/>
          <a:lstStyle>
            <a:lvl1pPr algn="r">
              <a:defRPr/>
            </a:lvl1pPr>
          </a:lstStyle>
          <a:p>
            <a:pPr lvl="0"/>
            <a:r>
              <a:rPr lang="en-US" altLang="zh-CN" noProof="0" smtClean="0"/>
              <a:t>Click to edit Master title style</a:t>
            </a:r>
          </a:p>
        </p:txBody>
      </p:sp>
      <p:sp>
        <p:nvSpPr>
          <p:cNvPr id="2052" name="Rectangle 4"/>
          <p:cNvSpPr>
            <a:spLocks noGrp="1" noChangeArrowheads="1"/>
          </p:cNvSpPr>
          <p:nvPr>
            <p:ph type="subTitle" idx="1"/>
          </p:nvPr>
        </p:nvSpPr>
        <p:spPr>
          <a:xfrm>
            <a:off x="1547813" y="2927350"/>
            <a:ext cx="6913562" cy="1752600"/>
          </a:xfrm>
        </p:spPr>
        <p:txBody>
          <a:bodyPr/>
          <a:lstStyle>
            <a:lvl1pPr marL="0" indent="0" algn="r">
              <a:buFontTx/>
              <a:buNone/>
              <a:defRPr/>
            </a:lvl1pPr>
          </a:lstStyle>
          <a:p>
            <a:pPr lvl="0"/>
            <a:r>
              <a:rPr lang="en-US" altLang="zh-CN" noProof="0" smtClean="0"/>
              <a:t>Click to edit Master subtitle style</a:t>
            </a:r>
          </a:p>
        </p:txBody>
      </p:sp>
      <p:sp>
        <p:nvSpPr>
          <p:cNvPr id="9" name="Rectangle 5"/>
          <p:cNvSpPr>
            <a:spLocks noGrp="1" noChangeArrowheads="1"/>
          </p:cNvSpPr>
          <p:nvPr>
            <p:ph type="dt" sz="half" idx="2"/>
          </p:nvPr>
        </p:nvSpPr>
        <p:spPr bwMode="auto">
          <a:xfrm>
            <a:off x="457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ltLang="vi-VN">
              <a:solidFill>
                <a:srgbClr val="000000"/>
              </a:solidFill>
            </a:endParaRPr>
          </a:p>
        </p:txBody>
      </p:sp>
      <p:sp>
        <p:nvSpPr>
          <p:cNvPr id="10" name="Rectangle 6"/>
          <p:cNvSpPr>
            <a:spLocks noGrp="1" noChangeArrowheads="1"/>
          </p:cNvSpPr>
          <p:nvPr>
            <p:ph type="ftr" sz="quarter" idx="3"/>
          </p:nvPr>
        </p:nvSpPr>
        <p:spPr bwMode="auto">
          <a:xfrm>
            <a:off x="3124200" y="6245225"/>
            <a:ext cx="2895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endParaRPr lang="en-US" altLang="vi-VN">
              <a:solidFill>
                <a:srgbClr val="000000"/>
              </a:solidFill>
            </a:endParaRPr>
          </a:p>
        </p:txBody>
      </p:sp>
      <p:sp>
        <p:nvSpPr>
          <p:cNvPr id="11" name="Rectangle 7"/>
          <p:cNvSpPr>
            <a:spLocks noGrp="1" noChangeArrowheads="1"/>
          </p:cNvSpPr>
          <p:nvPr>
            <p:ph type="sldNum" sz="quarter" idx="4"/>
          </p:nvPr>
        </p:nvSpPr>
        <p:spPr bwMode="auto">
          <a:xfrm>
            <a:off x="6553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a:lvl1pPr>
          </a:lstStyle>
          <a:p>
            <a:fld id="{C0071A42-E6DB-4D93-8454-2F6C3CB6C7A5}" type="slidenum">
              <a:rPr lang="en-US" altLang="vi-VN" smtClean="0">
                <a:solidFill>
                  <a:srgbClr val="000000"/>
                </a:solidFill>
              </a:rPr>
              <a:pPr/>
              <a:t>‹#›</a:t>
            </a:fld>
            <a:endParaRPr lang="en-US" altLang="vi-VN">
              <a:solidFill>
                <a:srgbClr val="000000"/>
              </a:solidFill>
            </a:endParaRPr>
          </a:p>
        </p:txBody>
      </p:sp>
    </p:spTree>
    <p:extLst>
      <p:ext uri="{BB962C8B-B14F-4D97-AF65-F5344CB8AC3E}">
        <p14:creationId xmlns:p14="http://schemas.microsoft.com/office/powerpoint/2010/main" val="4154005635"/>
      </p:ext>
    </p:extLst>
  </p:cSld>
  <p:clrMapOvr>
    <a:masterClrMapping/>
  </p:clrMapOvr>
  <p:hf sldNum="0"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ltLang="vi-VN">
              <a:solidFill>
                <a:srgbClr val="000000"/>
              </a:solidFill>
            </a:endParaRPr>
          </a:p>
        </p:txBody>
      </p:sp>
      <p:sp>
        <p:nvSpPr>
          <p:cNvPr id="5" name="Footer Placeholder 4"/>
          <p:cNvSpPr>
            <a:spLocks noGrp="1"/>
          </p:cNvSpPr>
          <p:nvPr>
            <p:ph type="ftr" sz="quarter" idx="11"/>
          </p:nvPr>
        </p:nvSpPr>
        <p:spPr/>
        <p:txBody>
          <a:bodyPr/>
          <a:lstStyle/>
          <a:p>
            <a:endParaRPr lang="en-US" altLang="vi-VN">
              <a:solidFill>
                <a:srgbClr val="000000"/>
              </a:solidFill>
            </a:endParaRPr>
          </a:p>
        </p:txBody>
      </p:sp>
      <p:sp>
        <p:nvSpPr>
          <p:cNvPr id="6" name="Slide Number Placeholder 5"/>
          <p:cNvSpPr>
            <a:spLocks noGrp="1"/>
          </p:cNvSpPr>
          <p:nvPr>
            <p:ph type="sldNum" sz="quarter" idx="12"/>
          </p:nvPr>
        </p:nvSpPr>
        <p:spPr/>
        <p:txBody>
          <a:bodyPr/>
          <a:lstStyle/>
          <a:p>
            <a:fld id="{8D95D0D6-AE8A-4D22-B57C-66B9247B2F7D}" type="slidenum">
              <a:rPr lang="en-US" altLang="vi-VN" smtClean="0">
                <a:solidFill>
                  <a:srgbClr val="000000"/>
                </a:solidFill>
              </a:rPr>
              <a:pPr/>
              <a:t>‹#›</a:t>
            </a:fld>
            <a:endParaRPr lang="en-US" altLang="vi-VN">
              <a:solidFill>
                <a:srgbClr val="000000"/>
              </a:solidFill>
            </a:endParaRPr>
          </a:p>
        </p:txBody>
      </p:sp>
    </p:spTree>
    <p:extLst>
      <p:ext uri="{BB962C8B-B14F-4D97-AF65-F5344CB8AC3E}">
        <p14:creationId xmlns:p14="http://schemas.microsoft.com/office/powerpoint/2010/main" val="3182433127"/>
      </p:ext>
    </p:extLst>
  </p:cSld>
  <p:clrMapOvr>
    <a:masterClrMapping/>
  </p:clrMapOvr>
  <p:hf sldNum="0"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ltLang="vi-VN">
              <a:solidFill>
                <a:srgbClr val="000000"/>
              </a:solidFill>
            </a:endParaRPr>
          </a:p>
        </p:txBody>
      </p:sp>
      <p:sp>
        <p:nvSpPr>
          <p:cNvPr id="5" name="Footer Placeholder 4"/>
          <p:cNvSpPr>
            <a:spLocks noGrp="1"/>
          </p:cNvSpPr>
          <p:nvPr>
            <p:ph type="ftr" sz="quarter" idx="11"/>
          </p:nvPr>
        </p:nvSpPr>
        <p:spPr/>
        <p:txBody>
          <a:bodyPr/>
          <a:lstStyle/>
          <a:p>
            <a:endParaRPr lang="en-US" altLang="vi-VN">
              <a:solidFill>
                <a:srgbClr val="000000"/>
              </a:solidFill>
            </a:endParaRPr>
          </a:p>
        </p:txBody>
      </p:sp>
      <p:sp>
        <p:nvSpPr>
          <p:cNvPr id="6" name="Slide Number Placeholder 5"/>
          <p:cNvSpPr>
            <a:spLocks noGrp="1"/>
          </p:cNvSpPr>
          <p:nvPr>
            <p:ph type="sldNum" sz="quarter" idx="12"/>
          </p:nvPr>
        </p:nvSpPr>
        <p:spPr/>
        <p:txBody>
          <a:bodyPr/>
          <a:lstStyle/>
          <a:p>
            <a:fld id="{88D21E7D-42E3-419D-8450-BA4DF16D5A27}" type="slidenum">
              <a:rPr lang="en-US" altLang="vi-VN" smtClean="0">
                <a:solidFill>
                  <a:srgbClr val="000000"/>
                </a:solidFill>
              </a:rPr>
              <a:pPr/>
              <a:t>‹#›</a:t>
            </a:fld>
            <a:endParaRPr lang="en-US" altLang="vi-VN">
              <a:solidFill>
                <a:srgbClr val="000000"/>
              </a:solidFill>
            </a:endParaRPr>
          </a:p>
        </p:txBody>
      </p:sp>
    </p:spTree>
    <p:extLst>
      <p:ext uri="{BB962C8B-B14F-4D97-AF65-F5344CB8AC3E}">
        <p14:creationId xmlns:p14="http://schemas.microsoft.com/office/powerpoint/2010/main" val="3276337924"/>
      </p:ext>
    </p:extLst>
  </p:cSld>
  <p:clrMapOvr>
    <a:masterClrMapping/>
  </p:clrMapOvr>
  <p:hf sldNum="0"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74750"/>
            <a:ext cx="4038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74750"/>
            <a:ext cx="4038600" cy="4953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ltLang="vi-VN">
              <a:solidFill>
                <a:srgbClr val="000000"/>
              </a:solidFill>
            </a:endParaRPr>
          </a:p>
        </p:txBody>
      </p:sp>
      <p:sp>
        <p:nvSpPr>
          <p:cNvPr id="6" name="Footer Placeholder 5"/>
          <p:cNvSpPr>
            <a:spLocks noGrp="1"/>
          </p:cNvSpPr>
          <p:nvPr>
            <p:ph type="ftr" sz="quarter" idx="11"/>
          </p:nvPr>
        </p:nvSpPr>
        <p:spPr/>
        <p:txBody>
          <a:bodyPr/>
          <a:lstStyle/>
          <a:p>
            <a:endParaRPr lang="en-US" altLang="vi-VN">
              <a:solidFill>
                <a:srgbClr val="000000"/>
              </a:solidFill>
            </a:endParaRPr>
          </a:p>
        </p:txBody>
      </p:sp>
      <p:sp>
        <p:nvSpPr>
          <p:cNvPr id="7" name="Slide Number Placeholder 6"/>
          <p:cNvSpPr>
            <a:spLocks noGrp="1"/>
          </p:cNvSpPr>
          <p:nvPr>
            <p:ph type="sldNum" sz="quarter" idx="12"/>
          </p:nvPr>
        </p:nvSpPr>
        <p:spPr/>
        <p:txBody>
          <a:bodyPr/>
          <a:lstStyle/>
          <a:p>
            <a:fld id="{F3571280-B510-4FA6-97E2-8B16696979B2}" type="slidenum">
              <a:rPr lang="en-US" altLang="vi-VN" smtClean="0">
                <a:solidFill>
                  <a:srgbClr val="000000"/>
                </a:solidFill>
              </a:rPr>
              <a:pPr/>
              <a:t>‹#›</a:t>
            </a:fld>
            <a:endParaRPr lang="en-US" altLang="vi-VN">
              <a:solidFill>
                <a:srgbClr val="000000"/>
              </a:solidFill>
            </a:endParaRPr>
          </a:p>
        </p:txBody>
      </p:sp>
    </p:spTree>
    <p:extLst>
      <p:ext uri="{BB962C8B-B14F-4D97-AF65-F5344CB8AC3E}">
        <p14:creationId xmlns:p14="http://schemas.microsoft.com/office/powerpoint/2010/main" val="129111660"/>
      </p:ext>
    </p:extLst>
  </p:cSld>
  <p:clrMapOvr>
    <a:masterClrMapping/>
  </p:clrMapOvr>
  <p:hf sldNum="0"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ltLang="vi-VN">
              <a:solidFill>
                <a:srgbClr val="000000"/>
              </a:solidFill>
            </a:endParaRPr>
          </a:p>
        </p:txBody>
      </p:sp>
      <p:sp>
        <p:nvSpPr>
          <p:cNvPr id="8" name="Footer Placeholder 7"/>
          <p:cNvSpPr>
            <a:spLocks noGrp="1"/>
          </p:cNvSpPr>
          <p:nvPr>
            <p:ph type="ftr" sz="quarter" idx="11"/>
          </p:nvPr>
        </p:nvSpPr>
        <p:spPr/>
        <p:txBody>
          <a:bodyPr/>
          <a:lstStyle/>
          <a:p>
            <a:endParaRPr lang="en-US" altLang="vi-VN">
              <a:solidFill>
                <a:srgbClr val="000000"/>
              </a:solidFill>
            </a:endParaRPr>
          </a:p>
        </p:txBody>
      </p:sp>
      <p:sp>
        <p:nvSpPr>
          <p:cNvPr id="9" name="Slide Number Placeholder 8"/>
          <p:cNvSpPr>
            <a:spLocks noGrp="1"/>
          </p:cNvSpPr>
          <p:nvPr>
            <p:ph type="sldNum" sz="quarter" idx="12"/>
          </p:nvPr>
        </p:nvSpPr>
        <p:spPr/>
        <p:txBody>
          <a:bodyPr/>
          <a:lstStyle/>
          <a:p>
            <a:fld id="{FA8BA179-6DA9-404B-BE86-F31130E817C1}" type="slidenum">
              <a:rPr lang="en-US" altLang="vi-VN" smtClean="0">
                <a:solidFill>
                  <a:srgbClr val="000000"/>
                </a:solidFill>
              </a:rPr>
              <a:pPr/>
              <a:t>‹#›</a:t>
            </a:fld>
            <a:endParaRPr lang="en-US" altLang="vi-VN">
              <a:solidFill>
                <a:srgbClr val="000000"/>
              </a:solidFill>
            </a:endParaRPr>
          </a:p>
        </p:txBody>
      </p:sp>
    </p:spTree>
    <p:extLst>
      <p:ext uri="{BB962C8B-B14F-4D97-AF65-F5344CB8AC3E}">
        <p14:creationId xmlns:p14="http://schemas.microsoft.com/office/powerpoint/2010/main" val="48514616"/>
      </p:ext>
    </p:extLst>
  </p:cSld>
  <p:clrMapOvr>
    <a:masterClrMapping/>
  </p:clrMapOvr>
  <p:hf sldNum="0"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ltLang="vi-VN">
              <a:solidFill>
                <a:srgbClr val="000000"/>
              </a:solidFill>
            </a:endParaRPr>
          </a:p>
        </p:txBody>
      </p:sp>
      <p:sp>
        <p:nvSpPr>
          <p:cNvPr id="4" name="Footer Placeholder 3"/>
          <p:cNvSpPr>
            <a:spLocks noGrp="1"/>
          </p:cNvSpPr>
          <p:nvPr>
            <p:ph type="ftr" sz="quarter" idx="11"/>
          </p:nvPr>
        </p:nvSpPr>
        <p:spPr/>
        <p:txBody>
          <a:bodyPr/>
          <a:lstStyle/>
          <a:p>
            <a:endParaRPr lang="en-US" altLang="vi-VN">
              <a:solidFill>
                <a:srgbClr val="000000"/>
              </a:solidFill>
            </a:endParaRPr>
          </a:p>
        </p:txBody>
      </p:sp>
      <p:sp>
        <p:nvSpPr>
          <p:cNvPr id="5" name="Slide Number Placeholder 4"/>
          <p:cNvSpPr>
            <a:spLocks noGrp="1"/>
          </p:cNvSpPr>
          <p:nvPr>
            <p:ph type="sldNum" sz="quarter" idx="12"/>
          </p:nvPr>
        </p:nvSpPr>
        <p:spPr/>
        <p:txBody>
          <a:bodyPr/>
          <a:lstStyle/>
          <a:p>
            <a:fld id="{3B14522D-62CC-4AE5-B034-72CC144F5B36}" type="slidenum">
              <a:rPr lang="en-US" altLang="vi-VN" smtClean="0">
                <a:solidFill>
                  <a:srgbClr val="000000"/>
                </a:solidFill>
              </a:rPr>
              <a:pPr/>
              <a:t>‹#›</a:t>
            </a:fld>
            <a:endParaRPr lang="en-US" altLang="vi-VN">
              <a:solidFill>
                <a:srgbClr val="000000"/>
              </a:solidFill>
            </a:endParaRPr>
          </a:p>
        </p:txBody>
      </p:sp>
    </p:spTree>
    <p:extLst>
      <p:ext uri="{BB962C8B-B14F-4D97-AF65-F5344CB8AC3E}">
        <p14:creationId xmlns:p14="http://schemas.microsoft.com/office/powerpoint/2010/main" val="2290138779"/>
      </p:ext>
    </p:extLst>
  </p:cSld>
  <p:clrMapOvr>
    <a:masterClrMapping/>
  </p:clrMapOvr>
  <p:hf sldNum="0"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vi-VN">
              <a:solidFill>
                <a:srgbClr val="000000"/>
              </a:solidFill>
            </a:endParaRPr>
          </a:p>
        </p:txBody>
      </p:sp>
      <p:sp>
        <p:nvSpPr>
          <p:cNvPr id="3" name="Footer Placeholder 2"/>
          <p:cNvSpPr>
            <a:spLocks noGrp="1"/>
          </p:cNvSpPr>
          <p:nvPr>
            <p:ph type="ftr" sz="quarter" idx="11"/>
          </p:nvPr>
        </p:nvSpPr>
        <p:spPr/>
        <p:txBody>
          <a:bodyPr/>
          <a:lstStyle/>
          <a:p>
            <a:endParaRPr lang="en-US" altLang="vi-VN">
              <a:solidFill>
                <a:srgbClr val="000000"/>
              </a:solidFill>
            </a:endParaRPr>
          </a:p>
        </p:txBody>
      </p:sp>
      <p:sp>
        <p:nvSpPr>
          <p:cNvPr id="4" name="Slide Number Placeholder 3"/>
          <p:cNvSpPr>
            <a:spLocks noGrp="1"/>
          </p:cNvSpPr>
          <p:nvPr>
            <p:ph type="sldNum" sz="quarter" idx="12"/>
          </p:nvPr>
        </p:nvSpPr>
        <p:spPr/>
        <p:txBody>
          <a:bodyPr/>
          <a:lstStyle/>
          <a:p>
            <a:fld id="{813B1F78-82A3-41F3-822E-F1AEE2AF7A44}" type="slidenum">
              <a:rPr lang="en-US" altLang="vi-VN" smtClean="0">
                <a:solidFill>
                  <a:srgbClr val="000000"/>
                </a:solidFill>
              </a:rPr>
              <a:pPr/>
              <a:t>‹#›</a:t>
            </a:fld>
            <a:endParaRPr lang="en-US" altLang="vi-VN">
              <a:solidFill>
                <a:srgbClr val="000000"/>
              </a:solidFill>
            </a:endParaRPr>
          </a:p>
        </p:txBody>
      </p:sp>
    </p:spTree>
    <p:extLst>
      <p:ext uri="{BB962C8B-B14F-4D97-AF65-F5344CB8AC3E}">
        <p14:creationId xmlns:p14="http://schemas.microsoft.com/office/powerpoint/2010/main" val="4272901276"/>
      </p:ext>
    </p:extLst>
  </p:cSld>
  <p:clrMapOvr>
    <a:masterClrMapping/>
  </p:clrMapOvr>
  <p:hf sldNum="0"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vi-VN">
              <a:solidFill>
                <a:srgbClr val="000000"/>
              </a:solidFill>
            </a:endParaRPr>
          </a:p>
        </p:txBody>
      </p:sp>
      <p:sp>
        <p:nvSpPr>
          <p:cNvPr id="6" name="Footer Placeholder 5"/>
          <p:cNvSpPr>
            <a:spLocks noGrp="1"/>
          </p:cNvSpPr>
          <p:nvPr>
            <p:ph type="ftr" sz="quarter" idx="11"/>
          </p:nvPr>
        </p:nvSpPr>
        <p:spPr/>
        <p:txBody>
          <a:bodyPr/>
          <a:lstStyle/>
          <a:p>
            <a:endParaRPr lang="en-US" altLang="vi-VN">
              <a:solidFill>
                <a:srgbClr val="000000"/>
              </a:solidFill>
            </a:endParaRPr>
          </a:p>
        </p:txBody>
      </p:sp>
      <p:sp>
        <p:nvSpPr>
          <p:cNvPr id="7" name="Slide Number Placeholder 6"/>
          <p:cNvSpPr>
            <a:spLocks noGrp="1"/>
          </p:cNvSpPr>
          <p:nvPr>
            <p:ph type="sldNum" sz="quarter" idx="12"/>
          </p:nvPr>
        </p:nvSpPr>
        <p:spPr/>
        <p:txBody>
          <a:bodyPr/>
          <a:lstStyle/>
          <a:p>
            <a:fld id="{7898C489-82F7-4DFE-B5CE-476A979D806D}" type="slidenum">
              <a:rPr lang="en-US" altLang="vi-VN" smtClean="0">
                <a:solidFill>
                  <a:srgbClr val="000000"/>
                </a:solidFill>
              </a:rPr>
              <a:pPr/>
              <a:t>‹#›</a:t>
            </a:fld>
            <a:endParaRPr lang="en-US" altLang="vi-VN">
              <a:solidFill>
                <a:srgbClr val="000000"/>
              </a:solidFill>
            </a:endParaRPr>
          </a:p>
        </p:txBody>
      </p:sp>
    </p:spTree>
    <p:extLst>
      <p:ext uri="{BB962C8B-B14F-4D97-AF65-F5344CB8AC3E}">
        <p14:creationId xmlns:p14="http://schemas.microsoft.com/office/powerpoint/2010/main" val="2590398810"/>
      </p:ext>
    </p:extLst>
  </p:cSld>
  <p:clrMapOvr>
    <a:masterClrMapping/>
  </p:clrMapOvr>
  <p:hf sldNum="0"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vi-VN">
              <a:solidFill>
                <a:srgbClr val="000000"/>
              </a:solidFill>
            </a:endParaRPr>
          </a:p>
        </p:txBody>
      </p:sp>
      <p:sp>
        <p:nvSpPr>
          <p:cNvPr id="6" name="Footer Placeholder 5"/>
          <p:cNvSpPr>
            <a:spLocks noGrp="1"/>
          </p:cNvSpPr>
          <p:nvPr>
            <p:ph type="ftr" sz="quarter" idx="11"/>
          </p:nvPr>
        </p:nvSpPr>
        <p:spPr/>
        <p:txBody>
          <a:bodyPr/>
          <a:lstStyle/>
          <a:p>
            <a:endParaRPr lang="en-US" altLang="vi-VN">
              <a:solidFill>
                <a:srgbClr val="000000"/>
              </a:solidFill>
            </a:endParaRPr>
          </a:p>
        </p:txBody>
      </p:sp>
      <p:sp>
        <p:nvSpPr>
          <p:cNvPr id="7" name="Slide Number Placeholder 6"/>
          <p:cNvSpPr>
            <a:spLocks noGrp="1"/>
          </p:cNvSpPr>
          <p:nvPr>
            <p:ph type="sldNum" sz="quarter" idx="12"/>
          </p:nvPr>
        </p:nvSpPr>
        <p:spPr/>
        <p:txBody>
          <a:bodyPr/>
          <a:lstStyle/>
          <a:p>
            <a:fld id="{99D8AEB2-D3E4-454F-AB37-53B4D6B5A251}" type="slidenum">
              <a:rPr lang="en-US" altLang="vi-VN" smtClean="0">
                <a:solidFill>
                  <a:srgbClr val="000000"/>
                </a:solidFill>
              </a:rPr>
              <a:pPr/>
              <a:t>‹#›</a:t>
            </a:fld>
            <a:endParaRPr lang="en-US" altLang="vi-VN">
              <a:solidFill>
                <a:srgbClr val="000000"/>
              </a:solidFill>
            </a:endParaRPr>
          </a:p>
        </p:txBody>
      </p:sp>
    </p:spTree>
    <p:extLst>
      <p:ext uri="{BB962C8B-B14F-4D97-AF65-F5344CB8AC3E}">
        <p14:creationId xmlns:p14="http://schemas.microsoft.com/office/powerpoint/2010/main" val="1847723518"/>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ltLang="vi-VN"/>
          </a:p>
        </p:txBody>
      </p:sp>
      <p:sp>
        <p:nvSpPr>
          <p:cNvPr id="6" name="Footer Placeholder 5"/>
          <p:cNvSpPr>
            <a:spLocks noGrp="1"/>
          </p:cNvSpPr>
          <p:nvPr>
            <p:ph type="ftr" sz="quarter" idx="11"/>
          </p:nvPr>
        </p:nvSpPr>
        <p:spPr/>
        <p:txBody>
          <a:bodyPr/>
          <a:lstStyle/>
          <a:p>
            <a:endParaRPr lang="en-US" altLang="vi-VN"/>
          </a:p>
        </p:txBody>
      </p:sp>
      <p:sp>
        <p:nvSpPr>
          <p:cNvPr id="7" name="Slide Number Placeholder 6"/>
          <p:cNvSpPr>
            <a:spLocks noGrp="1"/>
          </p:cNvSpPr>
          <p:nvPr>
            <p:ph type="sldNum" sz="quarter" idx="12"/>
          </p:nvPr>
        </p:nvSpPr>
        <p:spPr/>
        <p:txBody>
          <a:bodyPr/>
          <a:lstStyle/>
          <a:p>
            <a:fld id="{99D8AEB2-D3E4-454F-AB37-53B4D6B5A251}" type="slidenum">
              <a:rPr lang="en-US" altLang="vi-VN" smtClean="0"/>
              <a:pPr/>
              <a:t>‹#›</a:t>
            </a:fld>
            <a:endParaRPr lang="en-US" altLang="vi-VN"/>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ltLang="vi-VN">
              <a:solidFill>
                <a:srgbClr val="000000"/>
              </a:solidFill>
            </a:endParaRPr>
          </a:p>
        </p:txBody>
      </p:sp>
      <p:sp>
        <p:nvSpPr>
          <p:cNvPr id="5" name="Footer Placeholder 4"/>
          <p:cNvSpPr>
            <a:spLocks noGrp="1"/>
          </p:cNvSpPr>
          <p:nvPr>
            <p:ph type="ftr" sz="quarter" idx="11"/>
          </p:nvPr>
        </p:nvSpPr>
        <p:spPr/>
        <p:txBody>
          <a:bodyPr/>
          <a:lstStyle/>
          <a:p>
            <a:endParaRPr lang="en-US" altLang="vi-VN">
              <a:solidFill>
                <a:srgbClr val="000000"/>
              </a:solidFill>
            </a:endParaRPr>
          </a:p>
        </p:txBody>
      </p:sp>
      <p:sp>
        <p:nvSpPr>
          <p:cNvPr id="6" name="Slide Number Placeholder 5"/>
          <p:cNvSpPr>
            <a:spLocks noGrp="1"/>
          </p:cNvSpPr>
          <p:nvPr>
            <p:ph type="sldNum" sz="quarter" idx="12"/>
          </p:nvPr>
        </p:nvSpPr>
        <p:spPr/>
        <p:txBody>
          <a:bodyPr/>
          <a:lstStyle/>
          <a:p>
            <a:fld id="{4E61E5FC-ECD2-497B-B461-634C79EE7B96}" type="slidenum">
              <a:rPr lang="en-US" altLang="vi-VN" smtClean="0">
                <a:solidFill>
                  <a:srgbClr val="000000"/>
                </a:solidFill>
              </a:rPr>
              <a:pPr/>
              <a:t>‹#›</a:t>
            </a:fld>
            <a:endParaRPr lang="en-US" altLang="vi-VN">
              <a:solidFill>
                <a:srgbClr val="000000"/>
              </a:solidFill>
            </a:endParaRPr>
          </a:p>
        </p:txBody>
      </p:sp>
    </p:spTree>
    <p:extLst>
      <p:ext uri="{BB962C8B-B14F-4D97-AF65-F5344CB8AC3E}">
        <p14:creationId xmlns:p14="http://schemas.microsoft.com/office/powerpoint/2010/main" val="692607228"/>
      </p:ext>
    </p:extLst>
  </p:cSld>
  <p:clrMapOvr>
    <a:masterClrMapping/>
  </p:clrMapOvr>
  <p:hf sldNum="0" hdr="0" ftr="0" dt="0"/>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90500"/>
            <a:ext cx="2057400" cy="59372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90500"/>
            <a:ext cx="6019800" cy="59372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ltLang="vi-VN">
              <a:solidFill>
                <a:srgbClr val="000000"/>
              </a:solidFill>
            </a:endParaRPr>
          </a:p>
        </p:txBody>
      </p:sp>
      <p:sp>
        <p:nvSpPr>
          <p:cNvPr id="5" name="Footer Placeholder 4"/>
          <p:cNvSpPr>
            <a:spLocks noGrp="1"/>
          </p:cNvSpPr>
          <p:nvPr>
            <p:ph type="ftr" sz="quarter" idx="11"/>
          </p:nvPr>
        </p:nvSpPr>
        <p:spPr/>
        <p:txBody>
          <a:bodyPr/>
          <a:lstStyle/>
          <a:p>
            <a:endParaRPr lang="en-US" altLang="vi-VN">
              <a:solidFill>
                <a:srgbClr val="000000"/>
              </a:solidFill>
            </a:endParaRPr>
          </a:p>
        </p:txBody>
      </p:sp>
      <p:sp>
        <p:nvSpPr>
          <p:cNvPr id="6" name="Slide Number Placeholder 5"/>
          <p:cNvSpPr>
            <a:spLocks noGrp="1"/>
          </p:cNvSpPr>
          <p:nvPr>
            <p:ph type="sldNum" sz="quarter" idx="12"/>
          </p:nvPr>
        </p:nvSpPr>
        <p:spPr/>
        <p:txBody>
          <a:bodyPr/>
          <a:lstStyle/>
          <a:p>
            <a:fld id="{A7D169FA-D20B-4112-BABE-B96FC965DDCF}" type="slidenum">
              <a:rPr lang="en-US" altLang="vi-VN" smtClean="0">
                <a:solidFill>
                  <a:srgbClr val="000000"/>
                </a:solidFill>
              </a:rPr>
              <a:pPr/>
              <a:t>‹#›</a:t>
            </a:fld>
            <a:endParaRPr lang="en-US" altLang="vi-VN">
              <a:solidFill>
                <a:srgbClr val="000000"/>
              </a:solidFill>
            </a:endParaRPr>
          </a:p>
        </p:txBody>
      </p:sp>
    </p:spTree>
    <p:extLst>
      <p:ext uri="{BB962C8B-B14F-4D97-AF65-F5344CB8AC3E}">
        <p14:creationId xmlns:p14="http://schemas.microsoft.com/office/powerpoint/2010/main" val="1575901565"/>
      </p:ext>
    </p:extLst>
  </p:cSld>
  <p:clrMapOvr>
    <a:masterClrMapping/>
  </p:clrMapOvr>
  <p:hf sldNum="0" hdr="0" ftr="0" dt="0"/>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ltLang="vi-VN">
              <a:solidFill>
                <a:srgbClr val="000000"/>
              </a:solidFill>
            </a:endParaRPr>
          </a:p>
        </p:txBody>
      </p:sp>
      <p:sp>
        <p:nvSpPr>
          <p:cNvPr id="4" name="Footer Placeholder 3"/>
          <p:cNvSpPr>
            <a:spLocks noGrp="1"/>
          </p:cNvSpPr>
          <p:nvPr>
            <p:ph type="ftr" sz="quarter" idx="11"/>
          </p:nvPr>
        </p:nvSpPr>
        <p:spPr/>
        <p:txBody>
          <a:bodyPr/>
          <a:lstStyle/>
          <a:p>
            <a:endParaRPr lang="en-US" altLang="vi-VN">
              <a:solidFill>
                <a:srgbClr val="000000"/>
              </a:solidFill>
            </a:endParaRPr>
          </a:p>
        </p:txBody>
      </p:sp>
      <p:sp>
        <p:nvSpPr>
          <p:cNvPr id="5" name="Slide Number Placeholder 4"/>
          <p:cNvSpPr>
            <a:spLocks noGrp="1"/>
          </p:cNvSpPr>
          <p:nvPr>
            <p:ph type="sldNum" sz="quarter" idx="12"/>
          </p:nvPr>
        </p:nvSpPr>
        <p:spPr/>
        <p:txBody>
          <a:bodyPr/>
          <a:lstStyle/>
          <a:p>
            <a:fld id="{9B41A5B7-FEA0-4DDE-861F-40C949B4DF35}" type="slidenum">
              <a:rPr lang="en-US" altLang="vi-VN" smtClean="0">
                <a:solidFill>
                  <a:srgbClr val="000000"/>
                </a:solidFill>
              </a:rPr>
              <a:pPr/>
              <a:t>‹#›</a:t>
            </a:fld>
            <a:endParaRPr lang="en-US" altLang="vi-VN">
              <a:solidFill>
                <a:srgbClr val="000000"/>
              </a:solidFill>
            </a:endParaRPr>
          </a:p>
        </p:txBody>
      </p:sp>
    </p:spTree>
    <p:extLst>
      <p:ext uri="{BB962C8B-B14F-4D97-AF65-F5344CB8AC3E}">
        <p14:creationId xmlns:p14="http://schemas.microsoft.com/office/powerpoint/2010/main" val="1564605811"/>
      </p:ext>
    </p:extLst>
  </p:cSld>
  <p:clrMapOvr>
    <a:masterClrMapping/>
  </p:clrMapOvr>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D1B15BD-B804-4F08-8CC5-A3422F24C084}" type="datetimeFigureOut">
              <a:rPr lang="en-US" smtClean="0">
                <a:solidFill>
                  <a:prstClr val="black">
                    <a:tint val="75000"/>
                  </a:prstClr>
                </a:solidFill>
              </a:rPr>
              <a:p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DD487A-2F0F-4D99-A781-A71EE9F5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324162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D1B15BD-B804-4F08-8CC5-A3422F24C084}" type="datetimeFigureOut">
              <a:rPr lang="en-US" smtClean="0">
                <a:solidFill>
                  <a:prstClr val="black">
                    <a:tint val="75000"/>
                  </a:prstClr>
                </a:solidFill>
              </a:rPr>
              <a:p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DD487A-2F0F-4D99-A781-A71EE9F5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35442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D1B15BD-B804-4F08-8CC5-A3422F24C084}" type="datetimeFigureOut">
              <a:rPr lang="en-US" smtClean="0">
                <a:solidFill>
                  <a:prstClr val="black">
                    <a:tint val="75000"/>
                  </a:prstClr>
                </a:solidFill>
              </a:rPr>
              <a:pPr/>
              <a:t>8/11/2023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1DD487A-2F0F-4D99-A781-A71EE9F5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55179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D1B15BD-B804-4F08-8CC5-A3422F24C084}" type="datetimeFigureOut">
              <a:rPr lang="en-US" smtClean="0">
                <a:solidFill>
                  <a:prstClr val="black">
                    <a:tint val="75000"/>
                  </a:prstClr>
                </a:solidFill>
              </a:rPr>
              <a:pPr/>
              <a:t>8/11/2023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1DD487A-2F0F-4D99-A781-A71EE9F5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554525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D1B15BD-B804-4F08-8CC5-A3422F24C084}" type="datetimeFigureOut">
              <a:rPr lang="en-US" smtClean="0">
                <a:solidFill>
                  <a:prstClr val="black">
                    <a:tint val="75000"/>
                  </a:prstClr>
                </a:solidFill>
              </a:rPr>
              <a:pPr/>
              <a:t>8/11/2023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1DD487A-2F0F-4D99-A781-A71EE9F5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062822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D1B15BD-B804-4F08-8CC5-A3422F24C084}" type="datetimeFigureOut">
              <a:rPr lang="en-US" smtClean="0">
                <a:solidFill>
                  <a:prstClr val="black">
                    <a:tint val="75000"/>
                  </a:prstClr>
                </a:solidFill>
              </a:rPr>
              <a:pPr/>
              <a:t>8/11/2023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1DD487A-2F0F-4D99-A781-A71EE9F5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66837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1B15BD-B804-4F08-8CC5-A3422F24C084}" type="datetimeFigureOut">
              <a:rPr lang="en-US" smtClean="0">
                <a:solidFill>
                  <a:prstClr val="black">
                    <a:tint val="75000"/>
                  </a:prstClr>
                </a:solidFill>
              </a:rPr>
              <a:pPr/>
              <a:t>8/11/2023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1DD487A-2F0F-4D99-A781-A71EE9F518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7178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slideLayout" Target="../slideLayouts/slideLayout120.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2" Type="http://schemas.openxmlformats.org/officeDocument/2006/relationships/slideLayout" Target="../slideLayouts/slideLayout109.xml"/><Relationship Id="rId16" Type="http://schemas.openxmlformats.org/officeDocument/2006/relationships/theme" Target="../theme/theme10.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5" Type="http://schemas.openxmlformats.org/officeDocument/2006/relationships/slideLayout" Target="../slideLayouts/slideLayout12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slideLayout" Target="../slideLayouts/slideLayout12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slideLayout" Target="../slideLayouts/slideLayout135.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slideLayout" Target="../slideLayouts/slideLayout134.xml"/><Relationship Id="rId2" Type="http://schemas.openxmlformats.org/officeDocument/2006/relationships/slideLayout" Target="../slideLayouts/slideLayout124.xml"/><Relationship Id="rId16" Type="http://schemas.openxmlformats.org/officeDocument/2006/relationships/theme" Target="../theme/theme11.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5" Type="http://schemas.openxmlformats.org/officeDocument/2006/relationships/slideLayout" Target="../slideLayouts/slideLayout13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slideLayout" Target="../slideLayouts/slideLayout13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5.xml"/><Relationship Id="rId13" Type="http://schemas.openxmlformats.org/officeDocument/2006/relationships/slideLayout" Target="../slideLayouts/slideLayout150.xml"/><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slideLayout" Target="../slideLayouts/slideLayout149.xml"/><Relationship Id="rId2" Type="http://schemas.openxmlformats.org/officeDocument/2006/relationships/slideLayout" Target="../slideLayouts/slideLayout139.xml"/><Relationship Id="rId16" Type="http://schemas.openxmlformats.org/officeDocument/2006/relationships/theme" Target="../theme/theme12.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5" Type="http://schemas.openxmlformats.org/officeDocument/2006/relationships/slideLayout" Target="../slideLayouts/slideLayout152.xml"/><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 Id="rId14" Type="http://schemas.openxmlformats.org/officeDocument/2006/relationships/slideLayout" Target="../slideLayouts/slideLayout15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slideLayout" Target="../slideLayouts/slideLayout165.xml"/><Relationship Id="rId3" Type="http://schemas.openxmlformats.org/officeDocument/2006/relationships/slideLayout" Target="../slideLayouts/slideLayout155.xml"/><Relationship Id="rId7" Type="http://schemas.openxmlformats.org/officeDocument/2006/relationships/slideLayout" Target="../slideLayouts/slideLayout159.xml"/><Relationship Id="rId12" Type="http://schemas.openxmlformats.org/officeDocument/2006/relationships/slideLayout" Target="../slideLayouts/slideLayout164.xml"/><Relationship Id="rId2" Type="http://schemas.openxmlformats.org/officeDocument/2006/relationships/slideLayout" Target="../slideLayouts/slideLayout154.xml"/><Relationship Id="rId16" Type="http://schemas.openxmlformats.org/officeDocument/2006/relationships/theme" Target="../theme/theme13.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5" Type="http://schemas.openxmlformats.org/officeDocument/2006/relationships/slideLayout" Target="../slideLayouts/slideLayout157.xml"/><Relationship Id="rId15" Type="http://schemas.openxmlformats.org/officeDocument/2006/relationships/slideLayout" Target="../slideLayouts/slideLayout167.xml"/><Relationship Id="rId10" Type="http://schemas.openxmlformats.org/officeDocument/2006/relationships/slideLayout" Target="../slideLayouts/slideLayout162.xml"/><Relationship Id="rId4" Type="http://schemas.openxmlformats.org/officeDocument/2006/relationships/slideLayout" Target="../slideLayouts/slideLayout156.xml"/><Relationship Id="rId9" Type="http://schemas.openxmlformats.org/officeDocument/2006/relationships/slideLayout" Target="../slideLayouts/slideLayout161.xml"/><Relationship Id="rId14" Type="http://schemas.openxmlformats.org/officeDocument/2006/relationships/slideLayout" Target="../slideLayouts/slideLayout166.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5.xml"/><Relationship Id="rId13" Type="http://schemas.openxmlformats.org/officeDocument/2006/relationships/theme" Target="../theme/theme14.xml"/><Relationship Id="rId3" Type="http://schemas.openxmlformats.org/officeDocument/2006/relationships/slideLayout" Target="../slideLayouts/slideLayout170.xml"/><Relationship Id="rId7" Type="http://schemas.openxmlformats.org/officeDocument/2006/relationships/slideLayout" Target="../slideLayouts/slideLayout174.xml"/><Relationship Id="rId12" Type="http://schemas.openxmlformats.org/officeDocument/2006/relationships/slideLayout" Target="../slideLayouts/slideLayout179.xml"/><Relationship Id="rId2" Type="http://schemas.openxmlformats.org/officeDocument/2006/relationships/slideLayout" Target="../slideLayouts/slideLayout169.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5" Type="http://schemas.openxmlformats.org/officeDocument/2006/relationships/slideLayout" Target="../slideLayouts/slideLayout172.xml"/><Relationship Id="rId10" Type="http://schemas.openxmlformats.org/officeDocument/2006/relationships/slideLayout" Target="../slideLayouts/slideLayout177.xml"/><Relationship Id="rId4" Type="http://schemas.openxmlformats.org/officeDocument/2006/relationships/slideLayout" Target="../slideLayouts/slideLayout171.xml"/><Relationship Id="rId9" Type="http://schemas.openxmlformats.org/officeDocument/2006/relationships/slideLayout" Target="../slideLayouts/slideLayout17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theme" Target="../theme/theme15.xml"/><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slideLayout" Target="../slideLayouts/slideLayout191.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theme" Target="../theme/theme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image" Target="../media/image3.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2" Type="http://schemas.openxmlformats.org/officeDocument/2006/relationships/slideLayout" Target="../slideLayouts/slideLayout94.xml"/><Relationship Id="rId16" Type="http://schemas.openxmlformats.org/officeDocument/2006/relationships/theme" Target="../theme/theme9.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5" Type="http://schemas.openxmlformats.org/officeDocument/2006/relationships/slideLayout" Target="../slideLayouts/slideLayout10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41A5B7-FEA0-4DDE-861F-40C949B4DF35}" type="slidenum">
              <a:rPr lang="en-US" altLang="vi-VN" smtClean="0"/>
              <a:pPr/>
              <a:t>‹#›</a:t>
            </a:fld>
            <a:endParaRPr lang="en-US" altLang="vi-VN"/>
          </a:p>
        </p:txBody>
      </p:sp>
    </p:spTree>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D1B15BD-B804-4F08-8CC5-A3422F24C084}" type="datetimeFigureOut">
              <a:rPr lang="en-US" smtClean="0">
                <a:solidFill>
                  <a:prstClr val="black">
                    <a:tint val="75000"/>
                  </a:prstClr>
                </a:solidFill>
                <a:latin typeface="Calibri"/>
              </a:rPr>
              <a:pPr fontAlgn="auto">
                <a:spcBef>
                  <a:spcPts val="0"/>
                </a:spcBef>
                <a:spcAft>
                  <a:spcPts val="0"/>
                </a:spcAft>
              </a:pPr>
              <a:t>8/11/2023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81DD487A-2F0F-4D99-A781-A71EE9F518DB}"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56841389"/>
      </p:ext>
    </p:extLst>
  </p:cSld>
  <p:clrMap bg1="lt1" tx1="dk1" bg2="lt2" tx2="dk2" accent1="accent1" accent2="accent2" accent3="accent3" accent4="accent4" accent5="accent5" accent6="accent6" hlink="hlink" folHlink="folHlink"/>
  <p:sldLayoutIdLst>
    <p:sldLayoutId id="2147484118" r:id="rId1"/>
    <p:sldLayoutId id="2147484119" r:id="rId2"/>
    <p:sldLayoutId id="2147484120" r:id="rId3"/>
    <p:sldLayoutId id="2147484121" r:id="rId4"/>
    <p:sldLayoutId id="2147484122" r:id="rId5"/>
    <p:sldLayoutId id="2147484123" r:id="rId6"/>
    <p:sldLayoutId id="2147484124" r:id="rId7"/>
    <p:sldLayoutId id="2147484125" r:id="rId8"/>
    <p:sldLayoutId id="2147484126" r:id="rId9"/>
    <p:sldLayoutId id="2147484127" r:id="rId10"/>
    <p:sldLayoutId id="2147484128" r:id="rId11"/>
    <p:sldLayoutId id="2147484129" r:id="rId12"/>
    <p:sldLayoutId id="2147484130" r:id="rId13"/>
    <p:sldLayoutId id="2147484131" r:id="rId14"/>
    <p:sldLayoutId id="2147484132"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D1B15BD-B804-4F08-8CC5-A3422F24C084}" type="datetimeFigureOut">
              <a:rPr lang="en-US" smtClean="0">
                <a:solidFill>
                  <a:prstClr val="black">
                    <a:tint val="75000"/>
                  </a:prstClr>
                </a:solidFill>
                <a:latin typeface="Calibri"/>
              </a:rPr>
              <a:pPr fontAlgn="auto">
                <a:spcBef>
                  <a:spcPts val="0"/>
                </a:spcBef>
                <a:spcAft>
                  <a:spcPts val="0"/>
                </a:spcAft>
              </a:pPr>
              <a:t>8/11/2023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81DD487A-2F0F-4D99-A781-A71EE9F518DB}"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60361538"/>
      </p:ext>
    </p:extLst>
  </p:cSld>
  <p:clrMap bg1="lt1" tx1="dk1" bg2="lt2" tx2="dk2" accent1="accent1" accent2="accent2" accent3="accent3" accent4="accent4" accent5="accent5" accent6="accent6" hlink="hlink" folHlink="folHlink"/>
  <p:sldLayoutIdLst>
    <p:sldLayoutId id="2147484134" r:id="rId1"/>
    <p:sldLayoutId id="2147484135" r:id="rId2"/>
    <p:sldLayoutId id="2147484136" r:id="rId3"/>
    <p:sldLayoutId id="2147484137" r:id="rId4"/>
    <p:sldLayoutId id="2147484138" r:id="rId5"/>
    <p:sldLayoutId id="2147484139" r:id="rId6"/>
    <p:sldLayoutId id="2147484140" r:id="rId7"/>
    <p:sldLayoutId id="2147484141" r:id="rId8"/>
    <p:sldLayoutId id="2147484142" r:id="rId9"/>
    <p:sldLayoutId id="2147484143" r:id="rId10"/>
    <p:sldLayoutId id="2147484144" r:id="rId11"/>
    <p:sldLayoutId id="2147484145" r:id="rId12"/>
    <p:sldLayoutId id="2147484146" r:id="rId13"/>
    <p:sldLayoutId id="2147484147" r:id="rId14"/>
    <p:sldLayoutId id="2147484148"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D1B15BD-B804-4F08-8CC5-A3422F24C084}" type="datetimeFigureOut">
              <a:rPr lang="en-US" smtClean="0">
                <a:solidFill>
                  <a:prstClr val="black">
                    <a:tint val="75000"/>
                  </a:prstClr>
                </a:solidFill>
                <a:latin typeface="Calibri"/>
              </a:rPr>
              <a:pPr fontAlgn="auto">
                <a:spcBef>
                  <a:spcPts val="0"/>
                </a:spcBef>
                <a:spcAft>
                  <a:spcPts val="0"/>
                </a:spcAft>
              </a:pPr>
              <a:t>8/11/2023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81DD487A-2F0F-4D99-A781-A71EE9F518DB}"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07710145"/>
      </p:ext>
    </p:extLst>
  </p:cSld>
  <p:clrMap bg1="lt1" tx1="dk1" bg2="lt2" tx2="dk2" accent1="accent1" accent2="accent2" accent3="accent3" accent4="accent4" accent5="accent5" accent6="accent6" hlink="hlink" folHlink="folHlink"/>
  <p:sldLayoutIdLst>
    <p:sldLayoutId id="2147484150" r:id="rId1"/>
    <p:sldLayoutId id="2147484151" r:id="rId2"/>
    <p:sldLayoutId id="2147484152" r:id="rId3"/>
    <p:sldLayoutId id="2147484153" r:id="rId4"/>
    <p:sldLayoutId id="2147484154" r:id="rId5"/>
    <p:sldLayoutId id="2147484155" r:id="rId6"/>
    <p:sldLayoutId id="2147484156" r:id="rId7"/>
    <p:sldLayoutId id="2147484157" r:id="rId8"/>
    <p:sldLayoutId id="2147484158" r:id="rId9"/>
    <p:sldLayoutId id="2147484159" r:id="rId10"/>
    <p:sldLayoutId id="2147484160" r:id="rId11"/>
    <p:sldLayoutId id="2147484161" r:id="rId12"/>
    <p:sldLayoutId id="2147484162" r:id="rId13"/>
    <p:sldLayoutId id="2147484163" r:id="rId14"/>
    <p:sldLayoutId id="2147484164"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D1B15BD-B804-4F08-8CC5-A3422F24C084}" type="datetimeFigureOut">
              <a:rPr lang="en-US" smtClean="0">
                <a:solidFill>
                  <a:prstClr val="black">
                    <a:tint val="75000"/>
                  </a:prstClr>
                </a:solidFill>
                <a:latin typeface="Calibri"/>
              </a:rPr>
              <a:pPr fontAlgn="auto">
                <a:spcBef>
                  <a:spcPts val="0"/>
                </a:spcBef>
                <a:spcAft>
                  <a:spcPts val="0"/>
                </a:spcAft>
              </a:pPr>
              <a:t>8/11/2023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81DD487A-2F0F-4D99-A781-A71EE9F518DB}"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50959606"/>
      </p:ext>
    </p:extLst>
  </p:cSld>
  <p:clrMap bg1="lt1" tx1="dk1" bg2="lt2" tx2="dk2" accent1="accent1" accent2="accent2" accent3="accent3" accent4="accent4" accent5="accent5" accent6="accent6" hlink="hlink" folHlink="folHlink"/>
  <p:sldLayoutIdLst>
    <p:sldLayoutId id="2147484182" r:id="rId1"/>
    <p:sldLayoutId id="2147484183" r:id="rId2"/>
    <p:sldLayoutId id="2147484184" r:id="rId3"/>
    <p:sldLayoutId id="2147484185" r:id="rId4"/>
    <p:sldLayoutId id="2147484186" r:id="rId5"/>
    <p:sldLayoutId id="2147484187" r:id="rId6"/>
    <p:sldLayoutId id="2147484188" r:id="rId7"/>
    <p:sldLayoutId id="2147484189" r:id="rId8"/>
    <p:sldLayoutId id="2147484190" r:id="rId9"/>
    <p:sldLayoutId id="2147484191" r:id="rId10"/>
    <p:sldLayoutId id="2147484192" r:id="rId11"/>
    <p:sldLayoutId id="2147484193" r:id="rId12"/>
    <p:sldLayoutId id="2147484194" r:id="rId13"/>
    <p:sldLayoutId id="2147484195" r:id="rId14"/>
    <p:sldLayoutId id="2147484196"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onstantia"/>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onstantia"/>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ltLang="vi-VN">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ltLang="vi-VN">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B41A5B7-FEA0-4DDE-861F-40C949B4DF35}" type="slidenum">
              <a:rPr lang="en-US" altLang="vi-VN" smtClean="0">
                <a:solidFill>
                  <a:srgbClr val="04617B">
                    <a:shade val="90000"/>
                  </a:srgbClr>
                </a:solidFill>
              </a:rPr>
              <a:pPr/>
              <a:t>‹#›</a:t>
            </a:fld>
            <a:endParaRPr lang="en-US" altLang="vi-VN">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4021855276"/>
      </p:ext>
    </p:extLst>
  </p:cSld>
  <p:clrMap bg1="lt1" tx1="dk1" bg2="lt2" tx2="dk2" accent1="accent1" accent2="accent2" accent3="accent3" accent4="accent4" accent5="accent5" accent6="accent6" hlink="hlink" folHlink="folHlink"/>
  <p:sldLayoutIdLst>
    <p:sldLayoutId id="2147484246" r:id="rId1"/>
    <p:sldLayoutId id="2147484247" r:id="rId2"/>
    <p:sldLayoutId id="2147484248" r:id="rId3"/>
    <p:sldLayoutId id="2147484249" r:id="rId4"/>
    <p:sldLayoutId id="2147484250" r:id="rId5"/>
    <p:sldLayoutId id="2147484251" r:id="rId6"/>
    <p:sldLayoutId id="2147484252" r:id="rId7"/>
    <p:sldLayoutId id="2147484253" r:id="rId8"/>
    <p:sldLayoutId id="2147484254" r:id="rId9"/>
    <p:sldLayoutId id="2147484255" r:id="rId10"/>
    <p:sldLayoutId id="2147484256" r:id="rId11"/>
    <p:sldLayoutId id="2147484257"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onstantia"/>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onstantia"/>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ltLang="vi-VN">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ltLang="vi-VN">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B41A5B7-FEA0-4DDE-861F-40C949B4DF35}" type="slidenum">
              <a:rPr lang="en-US" altLang="vi-VN" smtClean="0">
                <a:solidFill>
                  <a:srgbClr val="04617B">
                    <a:shade val="90000"/>
                  </a:srgbClr>
                </a:solidFill>
              </a:rPr>
              <a:pPr/>
              <a:t>‹#›</a:t>
            </a:fld>
            <a:endParaRPr lang="en-US" altLang="vi-VN">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2808225726"/>
      </p:ext>
    </p:extLst>
  </p:cSld>
  <p:clrMap bg1="lt1" tx1="dk1" bg2="lt2" tx2="dk2" accent1="accent1" accent2="accent2" accent3="accent3" accent4="accent4" accent5="accent5" accent6="accent6" hlink="hlink" folHlink="folHlink"/>
  <p:sldLayoutIdLst>
    <p:sldLayoutId id="2147484259" r:id="rId1"/>
    <p:sldLayoutId id="2147484260" r:id="rId2"/>
    <p:sldLayoutId id="2147484261" r:id="rId3"/>
    <p:sldLayoutId id="2147484262" r:id="rId4"/>
    <p:sldLayoutId id="2147484263" r:id="rId5"/>
    <p:sldLayoutId id="2147484264" r:id="rId6"/>
    <p:sldLayoutId id="2147484265" r:id="rId7"/>
    <p:sldLayoutId id="2147484266" r:id="rId8"/>
    <p:sldLayoutId id="2147484267" r:id="rId9"/>
    <p:sldLayoutId id="2147484268" r:id="rId10"/>
    <p:sldLayoutId id="2147484269" r:id="rId11"/>
    <p:sldLayoutId id="2147484270"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vi-V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vi-V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41A5B7-FEA0-4DDE-861F-40C949B4DF35}" type="slidenum">
              <a:rPr lang="en-US" altLang="vi-VN" smtClean="0"/>
              <a:pPr/>
              <a:t>‹#›</a:t>
            </a:fld>
            <a:endParaRPr lang="en-US" altLang="vi-VN"/>
          </a:p>
        </p:txBody>
      </p:sp>
    </p:spTree>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endParaRPr lang="en-US" altLang="vi-VN"/>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ltLang="vi-VN"/>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9B41A5B7-FEA0-4DDE-861F-40C949B4DF35}" type="slidenum">
              <a:rPr lang="en-US" altLang="vi-VN" smtClean="0"/>
              <a:pPr/>
              <a:t>‹#›</a:t>
            </a:fld>
            <a:endParaRPr lang="en-US" altLang="vi-VN"/>
          </a:p>
        </p:txBody>
      </p:sp>
    </p:spTree>
  </p:cSld>
  <p:clrMap bg1="dk1" tx1="lt1" bg2="dk2" tx2="lt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 id="2147483832" r:id="rId9"/>
    <p:sldLayoutId id="2147483833" r:id="rId10"/>
    <p:sldLayoutId id="2147483834"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9903D21B-D0B4-4F84-B41E-44940A88AA15}" type="datetimeFigureOut">
              <a:rPr lang="vi-VN" smtClean="0">
                <a:solidFill>
                  <a:prstClr val="black">
                    <a:tint val="75000"/>
                  </a:prstClr>
                </a:solidFill>
                <a:latin typeface="Arial"/>
              </a:rPr>
              <a:pPr fontAlgn="auto">
                <a:spcBef>
                  <a:spcPts val="0"/>
                </a:spcBef>
                <a:spcAft>
                  <a:spcPts val="0"/>
                </a:spcAft>
              </a:pPr>
              <a:t>11/08/2023</a:t>
            </a:fld>
            <a:endParaRPr lang="vi-VN">
              <a:solidFill>
                <a:prstClr val="black">
                  <a:tint val="75000"/>
                </a:prstClr>
              </a:solidFill>
              <a:latin typeface="Aria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vi-VN">
              <a:solidFill>
                <a:prstClr val="black">
                  <a:tint val="75000"/>
                </a:prstClr>
              </a:solidFill>
              <a:latin typeface="Aria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6D108EC5-739C-4874-897F-97F5DC5ED6C4}" type="slidenum">
              <a:rPr lang="vi-VN" smtClean="0">
                <a:solidFill>
                  <a:prstClr val="black">
                    <a:tint val="75000"/>
                  </a:prstClr>
                </a:solidFill>
                <a:latin typeface="Arial"/>
              </a:rPr>
              <a:pPr fontAlgn="auto">
                <a:spcBef>
                  <a:spcPts val="0"/>
                </a:spcBef>
                <a:spcAft>
                  <a:spcPts val="0"/>
                </a:spcAft>
              </a:pPr>
              <a:t>‹#›</a:t>
            </a:fld>
            <a:endParaRPr lang="vi-VN">
              <a:solidFill>
                <a:prstClr val="black">
                  <a:tint val="75000"/>
                </a:prstClr>
              </a:solidFill>
              <a:latin typeface="Arial"/>
            </a:endParaRPr>
          </a:p>
        </p:txBody>
      </p:sp>
    </p:spTree>
    <p:extLst>
      <p:ext uri="{BB962C8B-B14F-4D97-AF65-F5344CB8AC3E}">
        <p14:creationId xmlns:p14="http://schemas.microsoft.com/office/powerpoint/2010/main" val="77696064"/>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onstantia"/>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onstantia"/>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ltLang="vi-VN">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ltLang="vi-VN">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B41A5B7-FEA0-4DDE-861F-40C949B4DF35}" type="slidenum">
              <a:rPr lang="en-US" altLang="vi-VN" smtClean="0">
                <a:solidFill>
                  <a:srgbClr val="04617B">
                    <a:shade val="90000"/>
                  </a:srgbClr>
                </a:solidFill>
              </a:rPr>
              <a:pPr/>
              <a:t>‹#›</a:t>
            </a:fld>
            <a:endParaRPr lang="en-US" altLang="vi-VN">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3927543789"/>
      </p:ext>
    </p:extLst>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 id="2147484022"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onstantia"/>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latin typeface="Constantia"/>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ltLang="vi-VN">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ltLang="vi-VN">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B41A5B7-FEA0-4DDE-861F-40C949B4DF35}" type="slidenum">
              <a:rPr lang="en-US" altLang="vi-VN" smtClean="0">
                <a:solidFill>
                  <a:srgbClr val="04617B">
                    <a:shade val="90000"/>
                  </a:srgbClr>
                </a:solidFill>
              </a:rPr>
              <a:pPr/>
              <a:t>‹#›</a:t>
            </a:fld>
            <a:endParaRPr lang="en-US" altLang="vi-VN">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728429214"/>
      </p:ext>
    </p:extLst>
  </p:cSld>
  <p:clrMap bg1="lt1" tx1="dk1" bg2="lt2" tx2="dk2" accent1="accent1" accent2="accent2" accent3="accent3" accent4="accent4" accent5="accent5" accent6="accent6" hlink="hlink" folHlink="folHlink"/>
  <p:sldLayoutIdLst>
    <p:sldLayoutId id="2147484037" r:id="rId1"/>
    <p:sldLayoutId id="2147484038" r:id="rId2"/>
    <p:sldLayoutId id="2147484039" r:id="rId3"/>
    <p:sldLayoutId id="2147484040" r:id="rId4"/>
    <p:sldLayoutId id="2147484041" r:id="rId5"/>
    <p:sldLayoutId id="2147484042" r:id="rId6"/>
    <p:sldLayoutId id="2147484043" r:id="rId7"/>
    <p:sldLayoutId id="2147484044" r:id="rId8"/>
    <p:sldLayoutId id="2147484045" r:id="rId9"/>
    <p:sldLayoutId id="2147484046" r:id="rId10"/>
    <p:sldLayoutId id="2147484047" r:id="rId11"/>
    <p:sldLayoutId id="2147484048"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ltLang="vi-VN"/>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ltLang="vi-VN"/>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B41A5B7-FEA0-4DDE-861F-40C949B4DF35}" type="slidenum">
              <a:rPr lang="en-US" altLang="vi-VN" smtClean="0"/>
              <a:pPr/>
              <a:t>‹#›</a:t>
            </a:fld>
            <a:endParaRPr lang="en-US" altLang="vi-VN"/>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4076" r:id="rId1"/>
    <p:sldLayoutId id="2147484077" r:id="rId2"/>
    <p:sldLayoutId id="2147484078" r:id="rId3"/>
    <p:sldLayoutId id="2147484079" r:id="rId4"/>
    <p:sldLayoutId id="2147484080" r:id="rId5"/>
    <p:sldLayoutId id="2147484081" r:id="rId6"/>
    <p:sldLayoutId id="2147484082" r:id="rId7"/>
    <p:sldLayoutId id="2147484083" r:id="rId8"/>
    <p:sldLayoutId id="2147484084" r:id="rId9"/>
    <p:sldLayoutId id="2147484085" r:id="rId10"/>
    <p:sldLayoutId id="2147484086" r:id="rId11"/>
    <p:sldLayoutId id="2147484087"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p:cNvPicPr>
            <a:picLocks noChangeAspect="1"/>
          </p:cNvPicPr>
          <p:nvPr/>
        </p:nvPicPr>
        <p:blipFill>
          <a:blip r:embed="rId14"/>
          <a:stretch>
            <a:fillRect/>
          </a:stretch>
        </p:blipFill>
        <p:spPr>
          <a:xfrm>
            <a:off x="-6350" y="0"/>
            <a:ext cx="9150350" cy="6858000"/>
          </a:xfrm>
          <a:prstGeom prst="rect">
            <a:avLst/>
          </a:prstGeom>
          <a:noFill/>
          <a:ln w="9525">
            <a:noFill/>
          </a:ln>
        </p:spPr>
      </p:pic>
      <p:sp>
        <p:nvSpPr>
          <p:cNvPr id="1027" name="Rectangle 3"/>
          <p:cNvSpPr>
            <a:spLocks noGrp="1"/>
          </p:cNvSpPr>
          <p:nvPr>
            <p:ph type="title"/>
          </p:nvPr>
        </p:nvSpPr>
        <p:spPr>
          <a:xfrm>
            <a:off x="457200" y="190500"/>
            <a:ext cx="8229600" cy="582613"/>
          </a:xfrm>
          <a:prstGeom prst="rect">
            <a:avLst/>
          </a:prstGeom>
          <a:noFill/>
          <a:ln w="9525">
            <a:noFill/>
          </a:ln>
        </p:spPr>
        <p:txBody>
          <a:bodyPr anchor="ctr"/>
          <a:lstStyle/>
          <a:p>
            <a:pPr lvl="0"/>
            <a:r>
              <a:rPr lang="en-US" altLang="zh-CN" dirty="0"/>
              <a:t>Click to edit Master title style</a:t>
            </a:r>
          </a:p>
        </p:txBody>
      </p:sp>
      <p:sp>
        <p:nvSpPr>
          <p:cNvPr id="1028" name="Rectangle 4"/>
          <p:cNvSpPr>
            <a:spLocks noGrp="1"/>
          </p:cNvSpPr>
          <p:nvPr>
            <p:ph type="body" idx="1"/>
          </p:nvPr>
        </p:nvSpPr>
        <p:spPr>
          <a:xfrm>
            <a:off x="457200" y="1174750"/>
            <a:ext cx="8229600" cy="4953000"/>
          </a:xfrm>
          <a:prstGeom prst="rect">
            <a:avLst/>
          </a:prstGeom>
          <a:noFill/>
          <a:ln w="9525">
            <a:noFill/>
          </a:ln>
        </p:spPr>
        <p:txBody>
          <a:bodyPr/>
          <a:lstStyle/>
          <a:p>
            <a:pPr lvl="0"/>
            <a:r>
              <a:rPr lang="en-US" altLang="zh-CN" dirty="0"/>
              <a:t>Click to edit Master text styles</a:t>
            </a:r>
          </a:p>
          <a:p>
            <a:pPr lvl="1"/>
            <a:r>
              <a:rPr lang="en-US" altLang="zh-CN" dirty="0"/>
              <a:t>Second level</a:t>
            </a:r>
          </a:p>
          <a:p>
            <a:pPr lvl="2"/>
            <a:r>
              <a:rPr lang="en-US" altLang="zh-CN" dirty="0"/>
              <a:t>Third level</a:t>
            </a:r>
          </a:p>
          <a:p>
            <a:pPr lvl="3"/>
            <a:r>
              <a:rPr lang="en-US" altLang="zh-CN" dirty="0"/>
              <a:t>Fourth level</a:t>
            </a:r>
          </a:p>
          <a:p>
            <a:pPr lvl="4"/>
            <a:r>
              <a:rPr lang="en-US" altLang="zh-CN" dirty="0"/>
              <a:t>Fifth level</a:t>
            </a:r>
          </a:p>
        </p:txBody>
      </p:sp>
      <p:sp>
        <p:nvSpPr>
          <p:cNvPr id="1029" name="Rectangle 5"/>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vl1pPr>
          </a:lstStyle>
          <a:p>
            <a:endParaRPr lang="en-US" altLang="vi-VN">
              <a:solidFill>
                <a:srgbClr val="000000"/>
              </a:solidFill>
            </a:endParaRPr>
          </a:p>
        </p:txBody>
      </p:sp>
      <p:sp>
        <p:nvSpPr>
          <p:cNvPr id="1030" name="Rectangle 6"/>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vl1pPr>
          </a:lstStyle>
          <a:p>
            <a:endParaRPr lang="en-US" altLang="vi-VN">
              <a:solidFill>
                <a:srgbClr val="000000"/>
              </a:solidFill>
            </a:endParaRPr>
          </a:p>
        </p:txBody>
      </p:sp>
      <p:sp>
        <p:nvSpPr>
          <p:cNvPr id="1031" name="Rectangle 7"/>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fld id="{9B41A5B7-FEA0-4DDE-861F-40C949B4DF35}" type="slidenum">
              <a:rPr lang="en-US" altLang="vi-VN" smtClean="0">
                <a:solidFill>
                  <a:srgbClr val="000000"/>
                </a:solidFill>
              </a:rPr>
              <a:pPr/>
              <a:t>‹#›</a:t>
            </a:fld>
            <a:endParaRPr lang="en-US" altLang="vi-VN">
              <a:solidFill>
                <a:srgbClr val="000000"/>
              </a:solidFill>
            </a:endParaRPr>
          </a:p>
        </p:txBody>
      </p:sp>
    </p:spTree>
    <p:extLst>
      <p:ext uri="{BB962C8B-B14F-4D97-AF65-F5344CB8AC3E}">
        <p14:creationId xmlns:p14="http://schemas.microsoft.com/office/powerpoint/2010/main" val="2452589219"/>
      </p:ext>
    </p:extLst>
  </p:cSld>
  <p:clrMap bg1="lt1" tx1="dk1" bg2="lt2" tx2="dk2" accent1="accent1" accent2="accent2" accent3="accent3" accent4="accent4" accent5="accent5" accent6="accent6" hlink="hlink" folHlink="folHlink"/>
  <p:sldLayoutIdLst>
    <p:sldLayoutId id="2147484089" r:id="rId1"/>
    <p:sldLayoutId id="2147484090" r:id="rId2"/>
    <p:sldLayoutId id="2147484091" r:id="rId3"/>
    <p:sldLayoutId id="2147484092" r:id="rId4"/>
    <p:sldLayoutId id="2147484093" r:id="rId5"/>
    <p:sldLayoutId id="2147484094" r:id="rId6"/>
    <p:sldLayoutId id="2147484095" r:id="rId7"/>
    <p:sldLayoutId id="2147484096" r:id="rId8"/>
    <p:sldLayoutId id="2147484097" r:id="rId9"/>
    <p:sldLayoutId id="2147484098" r:id="rId10"/>
    <p:sldLayoutId id="2147484099" r:id="rId11"/>
    <p:sldLayoutId id="2147484100" r:id="rId12"/>
  </p:sldLayoutIdLst>
  <p:hf sldNum="0" hdr="0" ftr="0" dt="0"/>
  <p:txStyles>
    <p:titleStyle>
      <a:lvl1pPr algn="l" rtl="0" fontAlgn="base">
        <a:spcBef>
          <a:spcPct val="0"/>
        </a:spcBef>
        <a:spcAft>
          <a:spcPct val="0"/>
        </a:spcAft>
        <a:defRPr sz="3600" kern="1200">
          <a:solidFill>
            <a:schemeClr val="tx1"/>
          </a:solidFill>
          <a:latin typeface="+mj-lt"/>
          <a:ea typeface="+mj-ea"/>
          <a:cs typeface="+mj-cs"/>
        </a:defRPr>
      </a:lvl1pPr>
      <a:lvl2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2pPr>
      <a:lvl3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3pPr>
      <a:lvl4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4pPr>
      <a:lvl5pPr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5pPr>
      <a:lvl6pPr marL="4572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6pPr>
      <a:lvl7pPr marL="9144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7pPr>
      <a:lvl8pPr marL="13716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8pPr>
      <a:lvl9pPr marL="1828800" algn="l" rtl="0" fontAlgn="base">
        <a:spcBef>
          <a:spcPct val="0"/>
        </a:spcBef>
        <a:spcAft>
          <a:spcPct val="0"/>
        </a:spcAft>
        <a:defRPr sz="3600">
          <a:solidFill>
            <a:schemeClr val="tx1"/>
          </a:solidFill>
          <a:latin typeface="Arial" panose="020B0604020202020204" pitchFamily="34" charset="0"/>
          <a:ea typeface="SimSun"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D1B15BD-B804-4F08-8CC5-A3422F24C084}" type="datetimeFigureOut">
              <a:rPr lang="en-US" smtClean="0">
                <a:solidFill>
                  <a:prstClr val="black">
                    <a:tint val="75000"/>
                  </a:prstClr>
                </a:solidFill>
                <a:latin typeface="Calibri"/>
              </a:rPr>
              <a:pPr fontAlgn="auto">
                <a:spcBef>
                  <a:spcPts val="0"/>
                </a:spcBef>
                <a:spcAft>
                  <a:spcPts val="0"/>
                </a:spcAft>
              </a:pPr>
              <a:t>8/11/2023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81DD487A-2F0F-4D99-A781-A71EE9F518DB}"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56308448"/>
      </p:ext>
    </p:extLst>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 id="2147484106" r:id="rId5"/>
    <p:sldLayoutId id="2147484107" r:id="rId6"/>
    <p:sldLayoutId id="2147484108" r:id="rId7"/>
    <p:sldLayoutId id="2147484109" r:id="rId8"/>
    <p:sldLayoutId id="2147484110" r:id="rId9"/>
    <p:sldLayoutId id="2147484111" r:id="rId10"/>
    <p:sldLayoutId id="2147484112" r:id="rId11"/>
    <p:sldLayoutId id="2147484113" r:id="rId12"/>
    <p:sldLayoutId id="2147484114" r:id="rId13"/>
    <p:sldLayoutId id="2147484115" r:id="rId14"/>
    <p:sldLayoutId id="2147484116"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0.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80.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80.xml"/><Relationship Id="rId1" Type="http://schemas.openxmlformats.org/officeDocument/2006/relationships/vmlDrawing" Target="../drawings/vmlDrawing1.vml"/><Relationship Id="rId5" Type="http://schemas.openxmlformats.org/officeDocument/2006/relationships/slide" Target="slide10.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1.xml"/><Relationship Id="rId1" Type="http://schemas.openxmlformats.org/officeDocument/2006/relationships/tags" Target="../tags/tag3.xml"/><Relationship Id="rId4" Type="http://schemas.openxmlformats.org/officeDocument/2006/relationships/slide" Target="slide5.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24.xml"/><Relationship Id="rId5" Type="http://schemas.openxmlformats.org/officeDocument/2006/relationships/slide" Target="slide5.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39.xml"/><Relationship Id="rId5" Type="http://schemas.openxmlformats.org/officeDocument/2006/relationships/slide" Target="slide5.xml"/><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59.xml"/><Relationship Id="rId5" Type="http://schemas.openxmlformats.org/officeDocument/2006/relationships/slide" Target="slide5.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69.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8" Type="http://schemas.openxmlformats.org/officeDocument/2006/relationships/slide" Target="slide32.xml"/><Relationship Id="rId3" Type="http://schemas.openxmlformats.org/officeDocument/2006/relationships/slideLayout" Target="../slideLayouts/slideLayout70.xml"/><Relationship Id="rId7" Type="http://schemas.openxmlformats.org/officeDocument/2006/relationships/slide" Target="slide31.xml"/><Relationship Id="rId2" Type="http://schemas.openxmlformats.org/officeDocument/2006/relationships/tags" Target="../tags/tag4.xml"/><Relationship Id="rId1" Type="http://schemas.openxmlformats.org/officeDocument/2006/relationships/customXml" Target="../../customXml/item3.xml"/><Relationship Id="rId6" Type="http://schemas.openxmlformats.org/officeDocument/2006/relationships/slide" Target="slide30.xml"/><Relationship Id="rId5" Type="http://schemas.openxmlformats.org/officeDocument/2006/relationships/slide" Target="slide29.xml"/><Relationship Id="rId4" Type="http://schemas.openxmlformats.org/officeDocument/2006/relationships/slide" Target="slide28.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0.xml"/><Relationship Id="rId5" Type="http://schemas.openxmlformats.org/officeDocument/2006/relationships/image" Target="../media/image20.gif"/><Relationship Id="rId4" Type="http://schemas.openxmlformats.org/officeDocument/2006/relationships/slide" Target="slide27.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gif"/><Relationship Id="rId1" Type="http://schemas.openxmlformats.org/officeDocument/2006/relationships/slideLayout" Target="../slideLayouts/slideLayout24.xml"/><Relationship Id="rId5" Type="http://schemas.openxmlformats.org/officeDocument/2006/relationships/slide" Target="slide27.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du%20lieu%20nguon%20mon%20Vat%20ly/Vat%20ly/Vat%20ly%208/li%208/Phim%20Tinh%20huong%20vao%20bai%20Luc%20day%20Ac-si-met.flv" TargetMode="External"/><Relationship Id="rId1" Type="http://schemas.openxmlformats.org/officeDocument/2006/relationships/slideLayout" Target="../slideLayouts/slideLayout104.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gif"/><Relationship Id="rId1" Type="http://schemas.openxmlformats.org/officeDocument/2006/relationships/slideLayout" Target="../slideLayouts/slideLayout70.xml"/><Relationship Id="rId5" Type="http://schemas.openxmlformats.org/officeDocument/2006/relationships/slide" Target="slide27.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image" Target="../media/image18.png"/><Relationship Id="rId1" Type="http://schemas.openxmlformats.org/officeDocument/2006/relationships/slideLayout" Target="../slideLayouts/slideLayout70.xml"/></Relationships>
</file>

<file path=ppt/slides/_rels/slide32.xml.rels><?xml version="1.0" encoding="UTF-8" standalone="yes"?>
<Relationships xmlns="http://schemas.openxmlformats.org/package/2006/relationships"><Relationship Id="rId3" Type="http://schemas.openxmlformats.org/officeDocument/2006/relationships/slide" Target="slide27.xml"/><Relationship Id="rId2" Type="http://schemas.openxmlformats.org/officeDocument/2006/relationships/notesSlide" Target="../notesSlides/notesSlide8.xml"/><Relationship Id="rId1" Type="http://schemas.openxmlformats.org/officeDocument/2006/relationships/slideLayout" Target="../slideLayouts/slideLayout7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34.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75.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jpeg"/><Relationship Id="rId10" Type="http://schemas.openxmlformats.org/officeDocument/2006/relationships/image" Target="../media/image29.png"/><Relationship Id="rId4" Type="http://schemas.openxmlformats.org/officeDocument/2006/relationships/image" Target="../media/image23.jpeg"/><Relationship Id="rId9" Type="http://schemas.openxmlformats.org/officeDocument/2006/relationships/image" Target="../media/image28.jpeg"/></Relationships>
</file>

<file path=ppt/slides/_rels/slide35.xml.rels><?xml version="1.0" encoding="UTF-8" standalone="yes"?>
<Relationships xmlns="http://schemas.openxmlformats.org/package/2006/relationships"><Relationship Id="rId2" Type="http://schemas.openxmlformats.org/officeDocument/2006/relationships/image" Target="../media/image360.png"/><Relationship Id="rId1" Type="http://schemas.openxmlformats.org/officeDocument/2006/relationships/slideLayout" Target="../slideLayouts/slideLayout70.xml"/></Relationships>
</file>

<file path=ppt/slides/_rels/slide3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9.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png"/><Relationship Id="rId1" Type="http://schemas.openxmlformats.org/officeDocument/2006/relationships/slideLayout" Target="../slideLayouts/slideLayout75.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 Id="rId9" Type="http://schemas.openxmlformats.org/officeDocument/2006/relationships/image" Target="../media/image39.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0.xml"/><Relationship Id="rId2" Type="http://schemas.openxmlformats.org/officeDocument/2006/relationships/tags" Target="../tags/tag2.xml"/><Relationship Id="rId1" Type="http://schemas.openxmlformats.org/officeDocument/2006/relationships/customXml" Target="../../customXml/item2.xml"/><Relationship Id="rId4" Type="http://schemas.openxmlformats.org/officeDocument/2006/relationships/image" Target="../media/image7.jpeg"/></Relationships>
</file>

<file path=ppt/slides/_rels/slide4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87.xml"/><Relationship Id="rId4" Type="http://schemas.openxmlformats.org/officeDocument/2006/relationships/image" Target="../media/image42.jpeg"/></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2.bin"/><Relationship Id="rId13" Type="http://schemas.openxmlformats.org/officeDocument/2006/relationships/image" Target="../media/image50.png"/><Relationship Id="rId3" Type="http://schemas.openxmlformats.org/officeDocument/2006/relationships/slideLayout" Target="../slideLayouts/slideLayout75.xml"/><Relationship Id="rId7" Type="http://schemas.openxmlformats.org/officeDocument/2006/relationships/image" Target="../media/image46.wmf"/><Relationship Id="rId12" Type="http://schemas.openxmlformats.org/officeDocument/2006/relationships/image" Target="../media/image49.jpeg"/><Relationship Id="rId2" Type="http://schemas.openxmlformats.org/officeDocument/2006/relationships/video" Target="LUA.M1V" TargetMode="External"/><Relationship Id="rId1" Type="http://schemas.openxmlformats.org/officeDocument/2006/relationships/vmlDrawing" Target="../drawings/vmlDrawing2.vml"/><Relationship Id="rId6" Type="http://schemas.openxmlformats.org/officeDocument/2006/relationships/image" Target="../media/image45.wmf"/><Relationship Id="rId11" Type="http://schemas.openxmlformats.org/officeDocument/2006/relationships/image" Target="../media/image48.jpeg"/><Relationship Id="rId5" Type="http://schemas.openxmlformats.org/officeDocument/2006/relationships/image" Target="../media/image44.jpeg"/><Relationship Id="rId15" Type="http://schemas.openxmlformats.org/officeDocument/2006/relationships/image" Target="../media/image51.jpeg"/><Relationship Id="rId10" Type="http://schemas.openxmlformats.org/officeDocument/2006/relationships/image" Target="../media/image47.wmf"/><Relationship Id="rId4" Type="http://schemas.openxmlformats.org/officeDocument/2006/relationships/notesSlide" Target="../notesSlides/notesSlide9.xml"/><Relationship Id="rId9" Type="http://schemas.openxmlformats.org/officeDocument/2006/relationships/image" Target="../media/image43.wmf"/><Relationship Id="rId14" Type="http://schemas.openxmlformats.org/officeDocument/2006/relationships/oleObject" Target="../embeddings/oleObject3.bin"/></Relationships>
</file>

<file path=ppt/slides/_rels/slide4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80.xml"/></Relationships>
</file>

<file path=ppt/slides/_rels/slide43.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53.jpeg"/><Relationship Id="rId1" Type="http://schemas.openxmlformats.org/officeDocument/2006/relationships/slideLayout" Target="../slideLayouts/slideLayout70.xml"/><Relationship Id="rId5" Type="http://schemas.openxmlformats.org/officeDocument/2006/relationships/image" Target="../media/image55.jpeg"/><Relationship Id="rId4" Type="http://schemas.openxmlformats.org/officeDocument/2006/relationships/image" Target="../media/image54.jpeg"/></Relationships>
</file>

<file path=ppt/slides/_rels/slide44.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18" Type="http://schemas.microsoft.com/office/2007/relationships/diagramDrawing" Target="../diagrams/drawing3.xml"/><Relationship Id="rId26" Type="http://schemas.openxmlformats.org/officeDocument/2006/relationships/diagramQuickStyle" Target="../diagrams/quickStyle5.xml"/><Relationship Id="rId3" Type="http://schemas.openxmlformats.org/officeDocument/2006/relationships/slideLayout" Target="../slideLayouts/slideLayout80.xml"/><Relationship Id="rId21" Type="http://schemas.openxmlformats.org/officeDocument/2006/relationships/diagramQuickStyle" Target="../diagrams/quickStyle4.xml"/><Relationship Id="rId7" Type="http://schemas.openxmlformats.org/officeDocument/2006/relationships/diagramColors" Target="../diagrams/colors1.xml"/><Relationship Id="rId12" Type="http://schemas.openxmlformats.org/officeDocument/2006/relationships/diagramColors" Target="../diagrams/colors2.xml"/><Relationship Id="rId17" Type="http://schemas.openxmlformats.org/officeDocument/2006/relationships/diagramColors" Target="../diagrams/colors3.xml"/><Relationship Id="rId25" Type="http://schemas.openxmlformats.org/officeDocument/2006/relationships/diagramLayout" Target="../diagrams/layout5.xml"/><Relationship Id="rId2" Type="http://schemas.openxmlformats.org/officeDocument/2006/relationships/tags" Target="../tags/tag5.xml"/><Relationship Id="rId16" Type="http://schemas.openxmlformats.org/officeDocument/2006/relationships/diagramQuickStyle" Target="../diagrams/quickStyle3.xml"/><Relationship Id="rId20" Type="http://schemas.openxmlformats.org/officeDocument/2006/relationships/diagramLayout" Target="../diagrams/layout4.xml"/><Relationship Id="rId1" Type="http://schemas.openxmlformats.org/officeDocument/2006/relationships/customXml" Target="../../customXml/item1.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24" Type="http://schemas.openxmlformats.org/officeDocument/2006/relationships/diagramData" Target="../diagrams/data5.xml"/><Relationship Id="rId5" Type="http://schemas.openxmlformats.org/officeDocument/2006/relationships/diagramLayout" Target="../diagrams/layout1.xml"/><Relationship Id="rId15" Type="http://schemas.openxmlformats.org/officeDocument/2006/relationships/diagramLayout" Target="../diagrams/layout3.xml"/><Relationship Id="rId23" Type="http://schemas.microsoft.com/office/2007/relationships/diagramDrawing" Target="../diagrams/drawing4.xml"/><Relationship Id="rId28" Type="http://schemas.microsoft.com/office/2007/relationships/diagramDrawing" Target="../diagrams/drawing5.xml"/><Relationship Id="rId10" Type="http://schemas.openxmlformats.org/officeDocument/2006/relationships/diagramLayout" Target="../diagrams/layout2.xml"/><Relationship Id="rId19" Type="http://schemas.openxmlformats.org/officeDocument/2006/relationships/diagramData" Target="../diagrams/data4.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diagramData" Target="../diagrams/data3.xml"/><Relationship Id="rId22" Type="http://schemas.openxmlformats.org/officeDocument/2006/relationships/diagramColors" Target="../diagrams/colors4.xml"/><Relationship Id="rId27" Type="http://schemas.openxmlformats.org/officeDocument/2006/relationships/diagramColors" Target="../diagrams/colors5.xml"/></Relationships>
</file>

<file path=ppt/slides/_rels/slide45.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80.xml"/></Relationships>
</file>

<file path=ppt/slides/_rels/slide46.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56.xml"/></Relationships>
</file>

<file path=ppt/slides/_rels/slide4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audio" Target="../media/audio1.wav"/><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57951" cy="68580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p:cNvSpPr txBox="1"/>
          <p:nvPr/>
        </p:nvSpPr>
        <p:spPr>
          <a:xfrm>
            <a:off x="36861" y="511076"/>
            <a:ext cx="6287739" cy="3046988"/>
          </a:xfrm>
          <a:prstGeom prst="rect">
            <a:avLst/>
          </a:prstGeom>
          <a:noFill/>
        </p:spPr>
        <p:txBody>
          <a:bodyPr wrap="square" rtlCol="0">
            <a:spAutoFit/>
          </a:bodyPr>
          <a:lstStyle/>
          <a:p>
            <a:pPr lvl="0">
              <a:spcBef>
                <a:spcPct val="50000"/>
              </a:spcBef>
            </a:pPr>
            <a:r>
              <a:rPr lang="en-US" sz="3200" u="sng" dirty="0" err="1" smtClean="0">
                <a:latin typeface="Times New Roman" panose="02020603050405020304" pitchFamily="18" charset="0"/>
                <a:cs typeface="Times New Roman" panose="02020603050405020304" pitchFamily="18" charset="0"/>
              </a:rPr>
              <a:t>Kết</a:t>
            </a:r>
            <a:r>
              <a:rPr lang="en-US" sz="3200" u="sng" dirty="0" smtClean="0">
                <a:latin typeface="Times New Roman" panose="02020603050405020304" pitchFamily="18" charset="0"/>
                <a:cs typeface="Times New Roman" panose="02020603050405020304" pitchFamily="18" charset="0"/>
              </a:rPr>
              <a:t> </a:t>
            </a:r>
            <a:r>
              <a:rPr lang="en-US" sz="3200" u="sng" dirty="0" err="1" smtClean="0">
                <a:latin typeface="Times New Roman" panose="02020603050405020304" pitchFamily="18" charset="0"/>
                <a:cs typeface="Times New Roman" panose="02020603050405020304" pitchFamily="18" charset="0"/>
              </a:rPr>
              <a:t>luận</a:t>
            </a:r>
            <a:r>
              <a:rPr lang="en-US" sz="3200" u="sng" dirty="0" smtClean="0">
                <a:latin typeface="Times New Roman" panose="02020603050405020304" pitchFamily="18" charset="0"/>
                <a:cs typeface="Times New Roman" panose="02020603050405020304" pitchFamily="18" charset="0"/>
              </a:rPr>
              <a:t> 1</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Một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vật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đặt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trong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chất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lỏng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bị</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chất</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lỏng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tác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dụng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một</a:t>
            </a:r>
            <a:r>
              <a:rPr lang="en-US" sz="3200"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lực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đẩy</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hướng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thẳng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đứng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từ</a:t>
            </a:r>
            <a:r>
              <a:rPr lang="en-US" sz="3200" b="1" dirty="0" smtClean="0">
                <a:latin typeface="Times New Roman" panose="02020603050405020304" pitchFamily="18" charset="0"/>
                <a:cs typeface="Times New Roman" panose="02020603050405020304" pitchFamily="18" charset="0"/>
              </a:rPr>
              <a:t> </a:t>
            </a:r>
            <a:r>
              <a:rPr lang="en-US" sz="3200" dirty="0" smtClean="0">
                <a:solidFill>
                  <a:srgbClr val="0000FF"/>
                </a:solidFill>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Lực</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đẩy</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đó</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gọi</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là</a:t>
            </a:r>
            <a:r>
              <a:rPr lang="en-US" sz="3200" dirty="0" smtClean="0">
                <a:latin typeface="Times New Roman" panose="02020603050405020304" pitchFamily="18" charset="0"/>
                <a:cs typeface="Times New Roman" panose="02020603050405020304" pitchFamily="18" charset="0"/>
              </a:rPr>
              <a:t> </a:t>
            </a:r>
            <a:r>
              <a:rPr lang="en-US" altLang="vi-VN" dirty="0" err="1" smtClean="0">
                <a:latin typeface="Times New Roman" panose="02020603050405020304" pitchFamily="18" charset="0"/>
                <a:cs typeface="Times New Roman" pitchFamily="18" charset="0"/>
              </a:rPr>
              <a:t>lực</a:t>
            </a:r>
            <a:r>
              <a:rPr lang="en-US" altLang="vi-VN" dirty="0" smtClean="0">
                <a:latin typeface="Times New Roman" panose="02020603050405020304" pitchFamily="18" charset="0"/>
                <a:cs typeface="Times New Roman" pitchFamily="18" charset="0"/>
              </a:rPr>
              <a:t> </a:t>
            </a:r>
            <a:r>
              <a:rPr lang="en-US" altLang="vi-VN" dirty="0" err="1">
                <a:latin typeface="Times New Roman" panose="02020603050405020304" pitchFamily="18" charset="0"/>
                <a:cs typeface="Times New Roman" pitchFamily="18" charset="0"/>
              </a:rPr>
              <a:t>đẩy</a:t>
            </a:r>
            <a:r>
              <a:rPr lang="en-US" altLang="vi-VN" dirty="0">
                <a:latin typeface="Times New Roman" panose="02020603050405020304" pitchFamily="18" charset="0"/>
                <a:cs typeface="Times New Roman" pitchFamily="18" charset="0"/>
              </a:rPr>
              <a:t> </a:t>
            </a:r>
            <a:r>
              <a:rPr lang="vi-VN" dirty="0">
                <a:latin typeface="Times New Roman" pitchFamily="18" charset="0"/>
                <a:ea typeface="Times New Roman"/>
                <a:cs typeface="Times New Roman" pitchFamily="18" charset="0"/>
              </a:rPr>
              <a:t>Archimedes </a:t>
            </a:r>
            <a:r>
              <a:rPr lang="en-US" altLang="vi-VN" dirty="0">
                <a:latin typeface="Times New Roman" panose="02020603050405020304" pitchFamily="18" charset="0"/>
                <a:cs typeface="Times New Roman" pitchFamily="18" charset="0"/>
              </a:rPr>
              <a:t>(F</a:t>
            </a:r>
            <a:r>
              <a:rPr lang="en-US" altLang="vi-VN" baseline="-25000" dirty="0">
                <a:latin typeface="Times New Roman" panose="02020603050405020304" pitchFamily="18" charset="0"/>
                <a:cs typeface="Times New Roman" pitchFamily="18" charset="0"/>
              </a:rPr>
              <a:t>A </a:t>
            </a:r>
            <a:r>
              <a:rPr lang="en-US" altLang="vi-VN" dirty="0">
                <a:latin typeface="Times New Roman" panose="02020603050405020304" pitchFamily="18" charset="0"/>
                <a:cs typeface="Times New Roman" pitchFamily="18" charset="0"/>
              </a:rPr>
              <a:t>)</a:t>
            </a:r>
            <a:endParaRPr lang="en-US" altLang="vi-VN" baseline="-25000" dirty="0">
              <a:latin typeface="Times New Roman" panose="02020603050405020304" pitchFamily="18" charset="0"/>
              <a:cs typeface="Times New Roman" pitchFamily="18" charset="0"/>
            </a:endParaRPr>
          </a:p>
          <a:p>
            <a:r>
              <a:rPr lang="en-US" sz="3200" dirty="0" smtClean="0">
                <a:solidFill>
                  <a:srgbClr val="0000FF"/>
                </a:solidFill>
                <a:latin typeface="Times New Roman" panose="02020603050405020304" pitchFamily="18" charset="0"/>
                <a:cs typeface="Times New Roman" panose="02020603050405020304" pitchFamily="18" charset="0"/>
              </a:rPr>
              <a:t> </a:t>
            </a:r>
            <a:endParaRPr lang="vi-VN" sz="3200" dirty="0">
              <a:solidFill>
                <a:srgbClr val="0000FF"/>
              </a:solidFill>
              <a:latin typeface="Times New Roman" panose="02020603050405020304" pitchFamily="18" charset="0"/>
              <a:cs typeface="Times New Roman" panose="02020603050405020304" pitchFamily="18" charset="0"/>
            </a:endParaRPr>
          </a:p>
        </p:txBody>
      </p:sp>
      <p:pic>
        <p:nvPicPr>
          <p:cNvPr id="9" name="Picture 135" descr="Acsim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048000"/>
            <a:ext cx="2971800" cy="3268684"/>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134"/>
          <p:cNvSpPr txBox="1">
            <a:spLocks noChangeArrowheads="1"/>
          </p:cNvSpPr>
          <p:nvPr/>
        </p:nvSpPr>
        <p:spPr bwMode="auto">
          <a:xfrm>
            <a:off x="240323" y="3429000"/>
            <a:ext cx="5181600" cy="3046988"/>
          </a:xfrm>
          <a:prstGeom prst="rect">
            <a:avLst/>
          </a:prstGeom>
          <a:solidFill>
            <a:srgbClr val="CCFFFF"/>
          </a:solidFill>
          <a:ln w="9525">
            <a:solidFill>
              <a:srgbClr val="993366"/>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en-US" altLang="vi-VN" sz="3200" dirty="0" smtClean="0">
                <a:latin typeface="Times New Roman" panose="02020603050405020304" pitchFamily="18" charset="0"/>
              </a:rPr>
              <a:t>	</a:t>
            </a:r>
            <a:r>
              <a:rPr lang="en-US" altLang="vi-VN" sz="3200" dirty="0" err="1" smtClean="0">
                <a:latin typeface="Times New Roman" panose="02020603050405020304" pitchFamily="18" charset="0"/>
              </a:rPr>
              <a:t>Lực</a:t>
            </a:r>
            <a:r>
              <a:rPr lang="en-US" altLang="vi-VN" sz="3200" dirty="0" smtClean="0">
                <a:latin typeface="Times New Roman" panose="02020603050405020304" pitchFamily="18" charset="0"/>
              </a:rPr>
              <a:t> </a:t>
            </a:r>
            <a:r>
              <a:rPr lang="en-US" altLang="vi-VN" sz="3200" dirty="0" err="1">
                <a:latin typeface="Times New Roman" panose="02020603050405020304" pitchFamily="18" charset="0"/>
              </a:rPr>
              <a:t>đẩy</a:t>
            </a:r>
            <a:r>
              <a:rPr lang="en-US" altLang="vi-VN" sz="3200" dirty="0">
                <a:latin typeface="Times New Roman" panose="02020603050405020304" pitchFamily="18" charset="0"/>
              </a:rPr>
              <a:t> </a:t>
            </a:r>
            <a:r>
              <a:rPr lang="en-US" altLang="vi-VN" sz="3200" dirty="0" err="1">
                <a:latin typeface="Times New Roman" panose="02020603050405020304" pitchFamily="18" charset="0"/>
              </a:rPr>
              <a:t>của</a:t>
            </a:r>
            <a:r>
              <a:rPr lang="en-US" altLang="vi-VN" sz="3200" dirty="0">
                <a:latin typeface="Times New Roman" panose="02020603050405020304" pitchFamily="18" charset="0"/>
              </a:rPr>
              <a:t> </a:t>
            </a:r>
            <a:r>
              <a:rPr lang="en-US" altLang="vi-VN" sz="3200" dirty="0" err="1">
                <a:latin typeface="Times New Roman" panose="02020603050405020304" pitchFamily="18" charset="0"/>
              </a:rPr>
              <a:t>chất</a:t>
            </a:r>
            <a:r>
              <a:rPr lang="en-US" altLang="vi-VN" sz="3200" dirty="0">
                <a:latin typeface="Times New Roman" panose="02020603050405020304" pitchFamily="18" charset="0"/>
              </a:rPr>
              <a:t> </a:t>
            </a:r>
            <a:r>
              <a:rPr lang="en-US" altLang="vi-VN" sz="3200" dirty="0" err="1">
                <a:latin typeface="Times New Roman" panose="02020603050405020304" pitchFamily="18" charset="0"/>
              </a:rPr>
              <a:t>lỏng</a:t>
            </a:r>
            <a:r>
              <a:rPr lang="en-US" altLang="vi-VN" sz="3200" dirty="0">
                <a:latin typeface="Times New Roman" panose="02020603050405020304" pitchFamily="18" charset="0"/>
              </a:rPr>
              <a:t> </a:t>
            </a:r>
            <a:r>
              <a:rPr lang="en-US" altLang="vi-VN" sz="3200" dirty="0" err="1">
                <a:latin typeface="Times New Roman" panose="02020603050405020304" pitchFamily="18" charset="0"/>
              </a:rPr>
              <a:t>lên</a:t>
            </a:r>
            <a:r>
              <a:rPr lang="en-US" altLang="vi-VN" sz="3200" dirty="0">
                <a:latin typeface="Times New Roman" panose="02020603050405020304" pitchFamily="18" charset="0"/>
              </a:rPr>
              <a:t> </a:t>
            </a:r>
            <a:r>
              <a:rPr lang="en-US" altLang="vi-VN" sz="3200" dirty="0" err="1">
                <a:latin typeface="Times New Roman" panose="02020603050405020304" pitchFamily="18" charset="0"/>
              </a:rPr>
              <a:t>một</a:t>
            </a:r>
            <a:r>
              <a:rPr lang="en-US" altLang="vi-VN" sz="3200" dirty="0">
                <a:latin typeface="Times New Roman" panose="02020603050405020304" pitchFamily="18" charset="0"/>
              </a:rPr>
              <a:t> </a:t>
            </a:r>
            <a:r>
              <a:rPr lang="en-US" altLang="vi-VN" sz="3200" dirty="0" err="1">
                <a:latin typeface="Times New Roman" panose="02020603050405020304" pitchFamily="18" charset="0"/>
              </a:rPr>
              <a:t>vật</a:t>
            </a:r>
            <a:r>
              <a:rPr lang="en-US" altLang="vi-VN" sz="3200" dirty="0">
                <a:latin typeface="Times New Roman" panose="02020603050405020304" pitchFamily="18" charset="0"/>
              </a:rPr>
              <a:t> </a:t>
            </a:r>
            <a:r>
              <a:rPr lang="en-US" altLang="vi-VN" sz="3200" dirty="0" err="1">
                <a:latin typeface="Times New Roman" panose="02020603050405020304" pitchFamily="18" charset="0"/>
              </a:rPr>
              <a:t>nhúng</a:t>
            </a:r>
            <a:r>
              <a:rPr lang="en-US" altLang="vi-VN" sz="3200" dirty="0">
                <a:latin typeface="Times New Roman" panose="02020603050405020304" pitchFamily="18" charset="0"/>
              </a:rPr>
              <a:t> </a:t>
            </a:r>
            <a:r>
              <a:rPr lang="en-US" altLang="vi-VN" sz="3200" dirty="0" err="1">
                <a:latin typeface="Times New Roman" panose="02020603050405020304" pitchFamily="18" charset="0"/>
              </a:rPr>
              <a:t>trong</a:t>
            </a:r>
            <a:r>
              <a:rPr lang="en-US" altLang="vi-VN" sz="3200" dirty="0">
                <a:latin typeface="Times New Roman" panose="02020603050405020304" pitchFamily="18" charset="0"/>
              </a:rPr>
              <a:t> </a:t>
            </a:r>
            <a:r>
              <a:rPr lang="en-US" altLang="vi-VN" sz="3200" dirty="0" err="1">
                <a:latin typeface="Times New Roman" panose="02020603050405020304" pitchFamily="18" charset="0"/>
              </a:rPr>
              <a:t>nó</a:t>
            </a:r>
            <a:r>
              <a:rPr lang="en-US" altLang="vi-VN" sz="3200" dirty="0">
                <a:latin typeface="Times New Roman" panose="02020603050405020304" pitchFamily="18" charset="0"/>
              </a:rPr>
              <a:t> </a:t>
            </a:r>
            <a:r>
              <a:rPr lang="en-US" altLang="vi-VN" sz="3200" dirty="0" err="1">
                <a:latin typeface="Times New Roman" panose="02020603050405020304" pitchFamily="18" charset="0"/>
              </a:rPr>
              <a:t>được</a:t>
            </a:r>
            <a:r>
              <a:rPr lang="en-US" altLang="vi-VN" sz="3200" dirty="0">
                <a:latin typeface="Times New Roman" panose="02020603050405020304" pitchFamily="18" charset="0"/>
              </a:rPr>
              <a:t> </a:t>
            </a:r>
            <a:r>
              <a:rPr lang="en-US" altLang="vi-VN" sz="3200" dirty="0" err="1">
                <a:latin typeface="Times New Roman" panose="02020603050405020304" pitchFamily="18" charset="0"/>
              </a:rPr>
              <a:t>nhà</a:t>
            </a:r>
            <a:r>
              <a:rPr lang="en-US" altLang="vi-VN" sz="3200" dirty="0">
                <a:latin typeface="Times New Roman" panose="02020603050405020304" pitchFamily="18" charset="0"/>
              </a:rPr>
              <a:t> </a:t>
            </a:r>
            <a:r>
              <a:rPr lang="en-US" altLang="vi-VN" sz="3200" dirty="0" err="1">
                <a:latin typeface="Times New Roman" panose="02020603050405020304" pitchFamily="18" charset="0"/>
              </a:rPr>
              <a:t>bác</a:t>
            </a:r>
            <a:r>
              <a:rPr lang="en-US" altLang="vi-VN" sz="3200" dirty="0">
                <a:latin typeface="Times New Roman" panose="02020603050405020304" pitchFamily="18" charset="0"/>
              </a:rPr>
              <a:t> </a:t>
            </a:r>
            <a:r>
              <a:rPr lang="en-US" altLang="vi-VN" sz="3200" dirty="0" err="1">
                <a:latin typeface="Times New Roman" panose="02020603050405020304" pitchFamily="18" charset="0"/>
              </a:rPr>
              <a:t>học</a:t>
            </a:r>
            <a:r>
              <a:rPr lang="en-US" altLang="vi-VN" sz="3200" dirty="0">
                <a:latin typeface="Times New Roman" panose="02020603050405020304" pitchFamily="18" charset="0"/>
              </a:rPr>
              <a:t> </a:t>
            </a:r>
            <a:r>
              <a:rPr lang="vi-VN" sz="3200" dirty="0">
                <a:latin typeface="Times New Roman"/>
                <a:ea typeface="Times New Roman"/>
              </a:rPr>
              <a:t>Archimedes</a:t>
            </a:r>
            <a:r>
              <a:rPr lang="en-US" altLang="vi-VN" sz="3200" dirty="0" smtClean="0">
                <a:latin typeface="Times New Roman" panose="02020603050405020304" pitchFamily="18" charset="0"/>
              </a:rPr>
              <a:t> </a:t>
            </a:r>
            <a:r>
              <a:rPr lang="en-US" altLang="vi-VN" sz="3200" dirty="0" err="1" smtClean="0">
                <a:latin typeface="Times New Roman" panose="02020603050405020304" pitchFamily="18" charset="0"/>
              </a:rPr>
              <a:t>người</a:t>
            </a:r>
            <a:r>
              <a:rPr lang="en-US" altLang="vi-VN" sz="3200" dirty="0" smtClean="0">
                <a:latin typeface="Times New Roman" panose="02020603050405020304" pitchFamily="18" charset="0"/>
              </a:rPr>
              <a:t> </a:t>
            </a:r>
            <a:r>
              <a:rPr lang="en-US" altLang="vi-VN" sz="3200" dirty="0" err="1">
                <a:latin typeface="Times New Roman" panose="02020603050405020304" pitchFamily="18" charset="0"/>
              </a:rPr>
              <a:t>Hy</a:t>
            </a:r>
            <a:r>
              <a:rPr lang="en-US" altLang="vi-VN" sz="3200" dirty="0">
                <a:latin typeface="Times New Roman" panose="02020603050405020304" pitchFamily="18" charset="0"/>
              </a:rPr>
              <a:t> </a:t>
            </a:r>
            <a:r>
              <a:rPr lang="en-US" altLang="vi-VN" sz="3200" dirty="0" err="1">
                <a:latin typeface="Times New Roman" panose="02020603050405020304" pitchFamily="18" charset="0"/>
              </a:rPr>
              <a:t>Lạp</a:t>
            </a:r>
            <a:r>
              <a:rPr lang="en-US" altLang="vi-VN" sz="3200" dirty="0">
                <a:latin typeface="Times New Roman" panose="02020603050405020304" pitchFamily="18" charset="0"/>
              </a:rPr>
              <a:t> </a:t>
            </a:r>
            <a:r>
              <a:rPr lang="en-US" altLang="vi-VN" sz="3200" dirty="0" err="1">
                <a:latin typeface="Times New Roman" panose="02020603050405020304" pitchFamily="18" charset="0"/>
              </a:rPr>
              <a:t>phát</a:t>
            </a:r>
            <a:r>
              <a:rPr lang="en-US" altLang="vi-VN" sz="3200" dirty="0">
                <a:latin typeface="Times New Roman" panose="02020603050405020304" pitchFamily="18" charset="0"/>
              </a:rPr>
              <a:t> </a:t>
            </a:r>
            <a:r>
              <a:rPr lang="en-US" altLang="vi-VN" sz="3200" dirty="0" err="1">
                <a:latin typeface="Times New Roman" panose="02020603050405020304" pitchFamily="18" charset="0"/>
              </a:rPr>
              <a:t>hiện</a:t>
            </a:r>
            <a:r>
              <a:rPr lang="en-US" altLang="vi-VN" sz="3200" dirty="0">
                <a:latin typeface="Times New Roman" panose="02020603050405020304" pitchFamily="18" charset="0"/>
              </a:rPr>
              <a:t> </a:t>
            </a:r>
            <a:r>
              <a:rPr lang="en-US" altLang="vi-VN" sz="3200" dirty="0" err="1">
                <a:latin typeface="Times New Roman" panose="02020603050405020304" pitchFamily="18" charset="0"/>
              </a:rPr>
              <a:t>ra</a:t>
            </a:r>
            <a:r>
              <a:rPr lang="en-US" altLang="vi-VN" sz="3200" dirty="0">
                <a:latin typeface="Times New Roman" panose="02020603050405020304" pitchFamily="18" charset="0"/>
              </a:rPr>
              <a:t> </a:t>
            </a:r>
            <a:r>
              <a:rPr lang="en-US" altLang="vi-VN" sz="3200" dirty="0" err="1">
                <a:latin typeface="Times New Roman" panose="02020603050405020304" pitchFamily="18" charset="0"/>
              </a:rPr>
              <a:t>đầu</a:t>
            </a:r>
            <a:r>
              <a:rPr lang="en-US" altLang="vi-VN" sz="3200" dirty="0">
                <a:latin typeface="Times New Roman" panose="02020603050405020304" pitchFamily="18" charset="0"/>
              </a:rPr>
              <a:t> </a:t>
            </a:r>
            <a:r>
              <a:rPr lang="en-US" altLang="vi-VN" sz="3200" dirty="0" err="1">
                <a:latin typeface="Times New Roman" panose="02020603050405020304" pitchFamily="18" charset="0"/>
              </a:rPr>
              <a:t>tiên</a:t>
            </a:r>
            <a:r>
              <a:rPr lang="en-US" altLang="vi-VN" sz="3200" dirty="0">
                <a:latin typeface="Times New Roman" panose="02020603050405020304" pitchFamily="18" charset="0"/>
              </a:rPr>
              <a:t> </a:t>
            </a:r>
            <a:r>
              <a:rPr lang="en-US" altLang="vi-VN" sz="3200" dirty="0" err="1">
                <a:latin typeface="Times New Roman" panose="02020603050405020304" pitchFamily="18" charset="0"/>
              </a:rPr>
              <a:t>nên</a:t>
            </a:r>
            <a:r>
              <a:rPr lang="en-US" altLang="vi-VN" sz="3200" dirty="0">
                <a:latin typeface="Times New Roman" panose="02020603050405020304" pitchFamily="18" charset="0"/>
              </a:rPr>
              <a:t> </a:t>
            </a:r>
            <a:r>
              <a:rPr lang="en-US" altLang="vi-VN" sz="3200" dirty="0" err="1">
                <a:latin typeface="Times New Roman" panose="02020603050405020304" pitchFamily="18" charset="0"/>
              </a:rPr>
              <a:t>được</a:t>
            </a:r>
            <a:r>
              <a:rPr lang="en-US" altLang="vi-VN" sz="3200" dirty="0">
                <a:latin typeface="Times New Roman" panose="02020603050405020304" pitchFamily="18" charset="0"/>
              </a:rPr>
              <a:t> </a:t>
            </a:r>
            <a:r>
              <a:rPr lang="en-US" altLang="vi-VN" sz="3200" dirty="0" err="1">
                <a:latin typeface="Times New Roman" panose="02020603050405020304" pitchFamily="18" charset="0"/>
              </a:rPr>
              <a:t>gọi</a:t>
            </a:r>
            <a:r>
              <a:rPr lang="en-US" altLang="vi-VN" sz="3200" dirty="0">
                <a:latin typeface="Times New Roman" panose="02020603050405020304" pitchFamily="18" charset="0"/>
              </a:rPr>
              <a:t> </a:t>
            </a:r>
            <a:r>
              <a:rPr lang="en-US" altLang="vi-VN" sz="3200" dirty="0" err="1">
                <a:latin typeface="Times New Roman" panose="02020603050405020304" pitchFamily="18" charset="0"/>
              </a:rPr>
              <a:t>là</a:t>
            </a:r>
            <a:r>
              <a:rPr lang="en-US" altLang="vi-VN" sz="3200" dirty="0">
                <a:latin typeface="Times New Roman" panose="02020603050405020304" pitchFamily="18" charset="0"/>
              </a:rPr>
              <a:t> </a:t>
            </a:r>
            <a:r>
              <a:rPr lang="en-US" altLang="vi-VN" sz="3200" b="1" dirty="0" err="1" smtClean="0">
                <a:latin typeface="Times New Roman" panose="02020603050405020304" pitchFamily="18" charset="0"/>
              </a:rPr>
              <a:t>lực</a:t>
            </a:r>
            <a:r>
              <a:rPr lang="en-US" altLang="vi-VN" sz="3200" b="1" dirty="0" smtClean="0">
                <a:latin typeface="Times New Roman" panose="02020603050405020304" pitchFamily="18" charset="0"/>
              </a:rPr>
              <a:t> </a:t>
            </a:r>
            <a:r>
              <a:rPr lang="en-US" altLang="vi-VN" sz="3200" b="1" dirty="0" err="1" smtClean="0">
                <a:latin typeface="Times New Roman" panose="02020603050405020304" pitchFamily="18" charset="0"/>
              </a:rPr>
              <a:t>đẩy</a:t>
            </a:r>
            <a:r>
              <a:rPr lang="en-US" altLang="vi-VN" sz="3200" b="1" dirty="0" smtClean="0">
                <a:latin typeface="Times New Roman" panose="02020603050405020304" pitchFamily="18" charset="0"/>
              </a:rPr>
              <a:t> </a:t>
            </a:r>
            <a:r>
              <a:rPr lang="vi-VN" sz="3200" dirty="0">
                <a:latin typeface="Times New Roman"/>
                <a:ea typeface="Times New Roman"/>
              </a:rPr>
              <a:t>Archimedes </a:t>
            </a:r>
            <a:r>
              <a:rPr lang="en-US" altLang="vi-VN" sz="3200" b="1" dirty="0" smtClean="0">
                <a:latin typeface="Times New Roman" panose="02020603050405020304" pitchFamily="18" charset="0"/>
              </a:rPr>
              <a:t>(F</a:t>
            </a:r>
            <a:r>
              <a:rPr lang="en-US" altLang="vi-VN" sz="3200" b="1" baseline="-25000" dirty="0" smtClean="0">
                <a:latin typeface="Times New Roman" panose="02020603050405020304" pitchFamily="18" charset="0"/>
              </a:rPr>
              <a:t>A </a:t>
            </a:r>
            <a:r>
              <a:rPr lang="en-US" altLang="vi-VN" sz="3200" b="1" dirty="0" smtClean="0">
                <a:latin typeface="Times New Roman" panose="02020603050405020304" pitchFamily="18" charset="0"/>
              </a:rPr>
              <a:t>)</a:t>
            </a:r>
            <a:endParaRPr lang="en-US" altLang="vi-VN" sz="3200" b="1" baseline="-25000" dirty="0">
              <a:latin typeface="Times New Roman" panose="02020603050405020304" pitchFamily="18" charset="0"/>
            </a:endParaRPr>
          </a:p>
        </p:txBody>
      </p:sp>
      <p:grpSp>
        <p:nvGrpSpPr>
          <p:cNvPr id="5" name="Group 4"/>
          <p:cNvGrpSpPr/>
          <p:nvPr/>
        </p:nvGrpSpPr>
        <p:grpSpPr>
          <a:xfrm>
            <a:off x="7278339" y="457200"/>
            <a:ext cx="1408461" cy="2042460"/>
            <a:chOff x="6477000" y="3667125"/>
            <a:chExt cx="1600200" cy="2095500"/>
          </a:xfrm>
        </p:grpSpPr>
        <p:grpSp>
          <p:nvGrpSpPr>
            <p:cNvPr id="6" name="Group 60"/>
            <p:cNvGrpSpPr/>
            <p:nvPr/>
          </p:nvGrpSpPr>
          <p:grpSpPr>
            <a:xfrm>
              <a:off x="6477000" y="3667125"/>
              <a:ext cx="1600200" cy="2095500"/>
              <a:chOff x="6477000" y="3667125"/>
              <a:chExt cx="1600200" cy="2095500"/>
            </a:xfrm>
          </p:grpSpPr>
          <p:sp>
            <p:nvSpPr>
              <p:cNvPr id="15" name="Oval 265"/>
              <p:cNvSpPr>
                <a:spLocks noChangeArrowheads="1"/>
              </p:cNvSpPr>
              <p:nvPr/>
            </p:nvSpPr>
            <p:spPr bwMode="auto">
              <a:xfrm>
                <a:off x="6781800" y="3895725"/>
                <a:ext cx="1219200" cy="149225"/>
              </a:xfrm>
              <a:prstGeom prst="ellipse">
                <a:avLst/>
              </a:prstGeom>
              <a:solidFill>
                <a:schemeClr val="bg1">
                  <a:alpha val="42000"/>
                </a:schemeClr>
              </a:solidFill>
              <a:ln w="3175">
                <a:solidFill>
                  <a:srgbClr val="66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6" name="Rectangle 261"/>
              <p:cNvSpPr>
                <a:spLocks noChangeArrowheads="1"/>
              </p:cNvSpPr>
              <p:nvPr/>
            </p:nvSpPr>
            <p:spPr bwMode="auto">
              <a:xfrm flipV="1">
                <a:off x="6477000" y="5457825"/>
                <a:ext cx="1600200" cy="304800"/>
              </a:xfrm>
              <a:prstGeom prst="rect">
                <a:avLst/>
              </a:prstGeom>
              <a:solidFill>
                <a:srgbClr val="FF9900"/>
              </a:solidFill>
              <a:ln w="9525">
                <a:miter lim="800000"/>
                <a:headEnd/>
                <a:tailEnd/>
              </a:ln>
              <a:effectLst/>
              <a:scene3d>
                <a:camera prst="legacyObliqueTopRight"/>
                <a:lightRig rig="legacyFlat4" dir="b"/>
              </a:scene3d>
              <a:sp3d extrusionH="887400" prstMaterial="legacyMatte">
                <a:bevelT w="13500" h="13500" prst="angle"/>
                <a:bevelB w="13500" h="13500" prst="angle"/>
                <a:extrusionClr>
                  <a:srgbClr val="FF9900"/>
                </a:extrusionClr>
                <a:contourClr>
                  <a:srgbClr val="FF99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vi-VN"/>
              </a:p>
            </p:txBody>
          </p:sp>
          <p:sp>
            <p:nvSpPr>
              <p:cNvPr id="17" name="Oval 264"/>
              <p:cNvSpPr>
                <a:spLocks noChangeArrowheads="1"/>
              </p:cNvSpPr>
              <p:nvPr/>
            </p:nvSpPr>
            <p:spPr bwMode="auto">
              <a:xfrm>
                <a:off x="6781800" y="5172075"/>
                <a:ext cx="1219200" cy="166688"/>
              </a:xfrm>
              <a:prstGeom prst="ellipse">
                <a:avLst/>
              </a:prstGeom>
              <a:solidFill>
                <a:schemeClr val="bg1">
                  <a:alpha val="83000"/>
                </a:schemeClr>
              </a:solidFill>
              <a:ln w="9525">
                <a:solidFill>
                  <a:srgbClr val="33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18" name="Line 267"/>
              <p:cNvSpPr>
                <a:spLocks noChangeShapeType="1"/>
              </p:cNvSpPr>
              <p:nvPr/>
            </p:nvSpPr>
            <p:spPr bwMode="auto">
              <a:xfrm>
                <a:off x="6762750" y="3743325"/>
                <a:ext cx="0" cy="304800"/>
              </a:xfrm>
              <a:prstGeom prst="line">
                <a:avLst/>
              </a:prstGeom>
              <a:noFill/>
              <a:ln w="19050">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0" name="Line 268"/>
              <p:cNvSpPr>
                <a:spLocks noChangeShapeType="1"/>
              </p:cNvSpPr>
              <p:nvPr/>
            </p:nvSpPr>
            <p:spPr bwMode="auto">
              <a:xfrm>
                <a:off x="7991475" y="3743325"/>
                <a:ext cx="0" cy="304800"/>
              </a:xfrm>
              <a:prstGeom prst="line">
                <a:avLst/>
              </a:prstGeom>
              <a:noFill/>
              <a:ln w="19050">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1" name="Freeform 263"/>
              <p:cNvSpPr>
                <a:spLocks/>
              </p:cNvSpPr>
              <p:nvPr/>
            </p:nvSpPr>
            <p:spPr bwMode="auto">
              <a:xfrm>
                <a:off x="6781800" y="3906837"/>
                <a:ext cx="1228725" cy="1460500"/>
              </a:xfrm>
              <a:custGeom>
                <a:avLst/>
                <a:gdLst>
                  <a:gd name="T0" fmla="*/ 2 w 774"/>
                  <a:gd name="T1" fmla="*/ 42 h 1006"/>
                  <a:gd name="T2" fmla="*/ 0 w 774"/>
                  <a:gd name="T3" fmla="*/ 956 h 1006"/>
                  <a:gd name="T4" fmla="*/ 46 w 774"/>
                  <a:gd name="T5" fmla="*/ 976 h 1006"/>
                  <a:gd name="T6" fmla="*/ 116 w 774"/>
                  <a:gd name="T7" fmla="*/ 990 h 1006"/>
                  <a:gd name="T8" fmla="*/ 236 w 774"/>
                  <a:gd name="T9" fmla="*/ 1002 h 1006"/>
                  <a:gd name="T10" fmla="*/ 400 w 774"/>
                  <a:gd name="T11" fmla="*/ 1006 h 1006"/>
                  <a:gd name="T12" fmla="*/ 554 w 774"/>
                  <a:gd name="T13" fmla="*/ 1002 h 1006"/>
                  <a:gd name="T14" fmla="*/ 682 w 774"/>
                  <a:gd name="T15" fmla="*/ 990 h 1006"/>
                  <a:gd name="T16" fmla="*/ 744 w 774"/>
                  <a:gd name="T17" fmla="*/ 974 h 1006"/>
                  <a:gd name="T18" fmla="*/ 774 w 774"/>
                  <a:gd name="T19" fmla="*/ 954 h 1006"/>
                  <a:gd name="T20" fmla="*/ 772 w 774"/>
                  <a:gd name="T21" fmla="*/ 44 h 1006"/>
                  <a:gd name="T22" fmla="*/ 718 w 774"/>
                  <a:gd name="T23" fmla="*/ 24 h 1006"/>
                  <a:gd name="T24" fmla="*/ 530 w 774"/>
                  <a:gd name="T25" fmla="*/ 4 h 1006"/>
                  <a:gd name="T26" fmla="*/ 398 w 774"/>
                  <a:gd name="T27" fmla="*/ 0 h 1006"/>
                  <a:gd name="T28" fmla="*/ 172 w 774"/>
                  <a:gd name="T29" fmla="*/ 8 h 1006"/>
                  <a:gd name="T30" fmla="*/ 60 w 774"/>
                  <a:gd name="T31" fmla="*/ 24 h 1006"/>
                  <a:gd name="T32" fmla="*/ 2 w 774"/>
                  <a:gd name="T33" fmla="*/ 42 h 10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4" h="1006">
                    <a:moveTo>
                      <a:pt x="2" y="42"/>
                    </a:moveTo>
                    <a:lnTo>
                      <a:pt x="0" y="956"/>
                    </a:lnTo>
                    <a:lnTo>
                      <a:pt x="46" y="976"/>
                    </a:lnTo>
                    <a:lnTo>
                      <a:pt x="116" y="990"/>
                    </a:lnTo>
                    <a:lnTo>
                      <a:pt x="236" y="1002"/>
                    </a:lnTo>
                    <a:lnTo>
                      <a:pt x="400" y="1006"/>
                    </a:lnTo>
                    <a:lnTo>
                      <a:pt x="554" y="1002"/>
                    </a:lnTo>
                    <a:lnTo>
                      <a:pt x="682" y="990"/>
                    </a:lnTo>
                    <a:lnTo>
                      <a:pt x="744" y="974"/>
                    </a:lnTo>
                    <a:lnTo>
                      <a:pt x="774" y="954"/>
                    </a:lnTo>
                    <a:lnTo>
                      <a:pt x="772" y="44"/>
                    </a:lnTo>
                    <a:lnTo>
                      <a:pt x="718" y="24"/>
                    </a:lnTo>
                    <a:lnTo>
                      <a:pt x="530" y="4"/>
                    </a:lnTo>
                    <a:lnTo>
                      <a:pt x="398" y="0"/>
                    </a:lnTo>
                    <a:lnTo>
                      <a:pt x="172" y="8"/>
                    </a:lnTo>
                    <a:lnTo>
                      <a:pt x="60" y="24"/>
                    </a:lnTo>
                    <a:lnTo>
                      <a:pt x="2" y="42"/>
                    </a:lnTo>
                    <a:close/>
                  </a:path>
                </a:pathLst>
              </a:custGeom>
              <a:solidFill>
                <a:schemeClr val="accent1">
                  <a:alpha val="60001"/>
                </a:schemeClr>
              </a:solidFill>
              <a:ln w="19050" cmpd="sng">
                <a:solidFill>
                  <a:srgbClr val="66FF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2" name="Oval 262"/>
              <p:cNvSpPr>
                <a:spLocks noChangeArrowheads="1"/>
              </p:cNvSpPr>
              <p:nvPr/>
            </p:nvSpPr>
            <p:spPr bwMode="auto">
              <a:xfrm>
                <a:off x="6783141" y="3667125"/>
                <a:ext cx="1219200" cy="149225"/>
              </a:xfrm>
              <a:prstGeom prst="ellipse">
                <a:avLst/>
              </a:prstGeom>
              <a:noFill/>
              <a:ln w="28575">
                <a:solidFill>
                  <a:srgbClr val="66FFFF"/>
                </a:solidFill>
                <a:round/>
                <a:headEnd/>
                <a:tailEnd/>
              </a:ln>
              <a:effectLst/>
              <a:extLst>
                <a:ext uri="{909E8E84-426E-40DD-AFC4-6F175D3DCCD1}">
                  <a14:hiddenFill xmlns:a14="http://schemas.microsoft.com/office/drawing/2010/main">
                    <a:gradFill rotWithShape="1">
                      <a:gsLst>
                        <a:gs pos="0">
                          <a:schemeClr val="tx1">
                            <a:alpha val="89999"/>
                          </a:schemeClr>
                        </a:gs>
                        <a:gs pos="100000">
                          <a:schemeClr val="tx1">
                            <a:gamma/>
                            <a:tint val="0"/>
                            <a:invGamma/>
                          </a:schemeClr>
                        </a:gs>
                      </a:gsLst>
                      <a:lin ang="27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
          <p:nvSpPr>
            <p:cNvPr id="14" name="Text Box 37"/>
            <p:cNvSpPr txBox="1">
              <a:spLocks noChangeArrowheads="1"/>
            </p:cNvSpPr>
            <p:nvPr/>
          </p:nvSpPr>
          <p:spPr bwMode="auto">
            <a:xfrm>
              <a:off x="6814237" y="3984462"/>
              <a:ext cx="209879" cy="305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ltLang="vi-VN" sz="2000" b="1" baseline="-25000">
                <a:solidFill>
                  <a:srgbClr val="CC00CC"/>
                </a:solidFill>
                <a:latin typeface="Arial" panose="020B0604020202020204" pitchFamily="34" charset="0"/>
              </a:endParaRPr>
            </a:p>
          </p:txBody>
        </p:sp>
      </p:grpSp>
      <p:sp>
        <p:nvSpPr>
          <p:cNvPr id="26" name="Line 36"/>
          <p:cNvSpPr>
            <a:spLocks noChangeShapeType="1"/>
          </p:cNvSpPr>
          <p:nvPr/>
        </p:nvSpPr>
        <p:spPr bwMode="auto">
          <a:xfrm>
            <a:off x="7583139" y="228600"/>
            <a:ext cx="372477" cy="0"/>
          </a:xfrm>
          <a:prstGeom prst="line">
            <a:avLst/>
          </a:prstGeom>
          <a:noFill/>
          <a:ln w="5715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7" name="Rectangle 26"/>
          <p:cNvSpPr/>
          <p:nvPr/>
        </p:nvSpPr>
        <p:spPr>
          <a:xfrm>
            <a:off x="7467600" y="152400"/>
            <a:ext cx="6096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srgbClr val="FF0000"/>
                </a:solidFill>
                <a:latin typeface="Times New Roman" pitchFamily="18" charset="0"/>
                <a:cs typeface="Times New Roman" pitchFamily="18" charset="0"/>
              </a:rPr>
              <a:t>F</a:t>
            </a:r>
            <a:r>
              <a:rPr lang="en-US" sz="2400" b="1" baseline="-25000" dirty="0" smtClean="0">
                <a:solidFill>
                  <a:srgbClr val="FF0000"/>
                </a:solidFill>
                <a:latin typeface="Times New Roman" pitchFamily="18" charset="0"/>
                <a:cs typeface="Times New Roman" pitchFamily="18" charset="0"/>
              </a:rPr>
              <a:t>A</a:t>
            </a:r>
            <a:endParaRPr lang="en-US" sz="2400" b="1" baseline="-25000" dirty="0">
              <a:solidFill>
                <a:srgbClr val="FF0000"/>
              </a:solidFill>
              <a:latin typeface="Times New Roman" pitchFamily="18" charset="0"/>
              <a:cs typeface="Times New Roman" pitchFamily="18" charset="0"/>
            </a:endParaRPr>
          </a:p>
        </p:txBody>
      </p:sp>
      <p:sp>
        <p:nvSpPr>
          <p:cNvPr id="29" name="AutoShape 240"/>
          <p:cNvSpPr>
            <a:spLocks noChangeArrowheads="1"/>
          </p:cNvSpPr>
          <p:nvPr/>
        </p:nvSpPr>
        <p:spPr bwMode="auto">
          <a:xfrm>
            <a:off x="6324600" y="1166145"/>
            <a:ext cx="628777" cy="891255"/>
          </a:xfrm>
          <a:prstGeom prst="can">
            <a:avLst>
              <a:gd name="adj" fmla="val 32000"/>
            </a:avLst>
          </a:prstGeom>
          <a:gradFill rotWithShape="1">
            <a:gsLst>
              <a:gs pos="0">
                <a:schemeClr val="tx2"/>
              </a:gs>
              <a:gs pos="50000">
                <a:schemeClr val="tx2">
                  <a:gamma/>
                  <a:tint val="0"/>
                  <a:invGamma/>
                </a:schemeClr>
              </a:gs>
              <a:gs pos="100000">
                <a:schemeClr val="tx2"/>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cxnSp>
        <p:nvCxnSpPr>
          <p:cNvPr id="30" name="Straight Arrow Connector 29"/>
          <p:cNvCxnSpPr/>
          <p:nvPr/>
        </p:nvCxnSpPr>
        <p:spPr>
          <a:xfrm flipH="1" flipV="1">
            <a:off x="8054853" y="333828"/>
            <a:ext cx="2835" cy="82306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152400" y="2039779"/>
            <a:ext cx="2590800" cy="533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smtClean="0">
                <a:solidFill>
                  <a:srgbClr val="7030A0"/>
                </a:solidFill>
                <a:latin typeface="Times New Roman" pitchFamily="18" charset="0"/>
                <a:cs typeface="Times New Roman" pitchFamily="18" charset="0"/>
              </a:rPr>
              <a:t>dưới</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lên</a:t>
            </a:r>
            <a:r>
              <a:rPr lang="en-US" sz="3200" b="1" dirty="0" smtClean="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trên</a:t>
            </a:r>
            <a:r>
              <a:rPr lang="en-US" sz="3200" b="1" dirty="0" smtClean="0">
                <a:solidFill>
                  <a:srgbClr val="0000FF"/>
                </a:solidFill>
                <a:latin typeface="Times New Roman" pitchFamily="18" charset="0"/>
                <a:cs typeface="Times New Roman" pitchFamily="18" charset="0"/>
              </a:rPr>
              <a:t>.</a:t>
            </a:r>
            <a:endParaRPr lang="en-US" sz="32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17615172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5.55556E-7 1.04046E-6 C 0.00087 -0.02428 0.00035 -0.04347 0.00642 -0.06544 C 0.00764 -0.07815 0.00746 -0.08994 0.01424 -0.09942 C 0.01649 -0.10867 0.02014 -0.11769 0.02535 -0.12463 C 0.02708 -0.13619 0.02795 -0.13619 0.03333 -0.14382 C 0.03524 -0.15168 0.03559 -0.16162 0.03802 -0.16902 C 0.04167 -0.17989 0.05434 -0.18474 0.06198 -0.18821 C 0.07205 -0.18682 0.08472 -0.19307 0.09201 -0.18382 C 0.09896 -0.17503 0.12326 -0.16809 0.13333 -0.16486 C 0.13958 -0.15237 0.14132 -0.15607 0.14913 -0.14798 C 0.1559 -0.14081 0.15816 -0.13064 0.16667 -0.12694 C 0.16858 -0.11376 0.16962 -0.09919 0.17309 -0.08671 C 0.17153 -0.07792 0.1691 -0.05989 0.16198 -0.05503 " pathEditMode="relative" ptsTypes="ffffffffffffA">
                                      <p:cBhvr>
                                        <p:cTn id="6" dur="2000" fill="hold"/>
                                        <p:tgtEl>
                                          <p:spTgt spid="29"/>
                                        </p:tgtEl>
                                        <p:attrNameLst>
                                          <p:attrName>ppt_x</p:attrName>
                                          <p:attrName>ppt_y</p:attrName>
                                        </p:attrNameLst>
                                      </p:cBhvr>
                                    </p:animMotion>
                                  </p:childTnLst>
                                </p:cTn>
                              </p:par>
                              <p:par>
                                <p:cTn id="7" presetID="42"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animEffect transition="in" filter="fade">
                                      <p:cBhvr>
                                        <p:cTn id="9" dur="1000"/>
                                        <p:tgtEl>
                                          <p:spTgt spid="19"/>
                                        </p:tgtEl>
                                      </p:cBhvr>
                                    </p:animEffect>
                                    <p:anim calcmode="lin" valueType="num">
                                      <p:cBhvr>
                                        <p:cTn id="10" dur="1000" fill="hold"/>
                                        <p:tgtEl>
                                          <p:spTgt spid="19"/>
                                        </p:tgtEl>
                                        <p:attrNameLst>
                                          <p:attrName>ppt_x</p:attrName>
                                        </p:attrNameLst>
                                      </p:cBhvr>
                                      <p:tavLst>
                                        <p:tav tm="0">
                                          <p:val>
                                            <p:strVal val="#ppt_x"/>
                                          </p:val>
                                        </p:tav>
                                        <p:tav tm="100000">
                                          <p:val>
                                            <p:strVal val="#ppt_x"/>
                                          </p:val>
                                        </p:tav>
                                      </p:tavLst>
                                    </p:anim>
                                    <p:anim calcmode="lin" valueType="num">
                                      <p:cBhvr>
                                        <p:cTn id="1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grpId="0" nodeType="click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blinds(horizontal)">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linds(horizontal)">
                                      <p:cBhvr>
                                        <p:cTn id="21" dur="500"/>
                                        <p:tgtEl>
                                          <p:spTgt spid="3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1000"/>
                                        <p:tgtEl>
                                          <p:spTgt spid="9"/>
                                        </p:tgtEl>
                                      </p:cBhvr>
                                    </p:animEffect>
                                  </p:childTnLst>
                                </p:cTn>
                              </p:par>
                              <p:par>
                                <p:cTn id="27" presetID="42"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 to="" calcmode="lin" valueType="num">
                                      <p:cBhvr>
                                        <p:cTn id="36" dur="1" fill="hold"/>
                                        <p:tgtEl>
                                          <p:spTgt spid="26"/>
                                        </p:tgtEl>
                                        <p:attrNameLst>
                                          <p:attrName/>
                                        </p:attrNameLst>
                                      </p:cBhvr>
                                    </p:anim>
                                  </p:childTnLst>
                                </p:cTn>
                              </p:par>
                              <p:par>
                                <p:cTn id="37" presetID="24" presetClass="entr" presetSubtype="0" fill="hold" grpId="1" nodeType="withEffect">
                                  <p:stCondLst>
                                    <p:cond delay="0"/>
                                  </p:stCondLst>
                                  <p:childTnLst>
                                    <p:set>
                                      <p:cBhvr>
                                        <p:cTn id="38" dur="1" fill="hold">
                                          <p:stCondLst>
                                            <p:cond delay="0"/>
                                          </p:stCondLst>
                                        </p:cTn>
                                        <p:tgtEl>
                                          <p:spTgt spid="27"/>
                                        </p:tgtEl>
                                        <p:attrNameLst>
                                          <p:attrName>style.visibility</p:attrName>
                                        </p:attrNameLst>
                                      </p:cBhvr>
                                      <p:to>
                                        <p:strVal val="visible"/>
                                      </p:to>
                                    </p:set>
                                    <p:anim to="" calcmode="lin" valueType="num">
                                      <p:cBhvr>
                                        <p:cTn id="39" dur="1" fill="hold"/>
                                        <p:tgtEl>
                                          <p:spTgt spid="27"/>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0" grpId="0" animBg="1"/>
      <p:bldP spid="26" grpId="0" animBg="1"/>
      <p:bldP spid="27" grpId="1"/>
      <p:bldP spid="29" grpId="0" animBg="1"/>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4" name="Text Box 4"/>
          <p:cNvSpPr txBox="1">
            <a:spLocks noChangeArrowheads="1"/>
          </p:cNvSpPr>
          <p:nvPr/>
        </p:nvSpPr>
        <p:spPr bwMode="auto">
          <a:xfrm>
            <a:off x="228600" y="609600"/>
            <a:ext cx="5257800" cy="4943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fontAlgn="auto">
              <a:spcBef>
                <a:spcPts val="0"/>
              </a:spcBef>
              <a:spcAft>
                <a:spcPts val="0"/>
              </a:spcAft>
            </a:pPr>
            <a:r>
              <a:rPr lang="en-US" b="1" dirty="0" err="1" smtClean="0">
                <a:solidFill>
                  <a:srgbClr val="FF0066"/>
                </a:solidFill>
                <a:latin typeface="Times New Roman" pitchFamily="18" charset="0"/>
              </a:rPr>
              <a:t>Câu</a:t>
            </a:r>
            <a:r>
              <a:rPr lang="en-US" b="1" dirty="0" smtClean="0">
                <a:solidFill>
                  <a:srgbClr val="FF0066"/>
                </a:solidFill>
                <a:latin typeface="Times New Roman" pitchFamily="18" charset="0"/>
              </a:rPr>
              <a:t> </a:t>
            </a:r>
            <a:r>
              <a:rPr lang="en-US" b="1" dirty="0" err="1" smtClean="0">
                <a:solidFill>
                  <a:srgbClr val="FF0066"/>
                </a:solidFill>
                <a:latin typeface="Times New Roman" pitchFamily="18" charset="0"/>
              </a:rPr>
              <a:t>hỏi</a:t>
            </a:r>
            <a:r>
              <a:rPr lang="en-US" dirty="0" smtClean="0">
                <a:solidFill>
                  <a:srgbClr val="FF0066"/>
                </a:solidFill>
                <a:latin typeface="Times New Roman" pitchFamily="18" charset="0"/>
              </a:rPr>
              <a:t>: </a:t>
            </a:r>
            <a:r>
              <a:rPr lang="en-US" dirty="0" err="1" smtClean="0">
                <a:solidFill>
                  <a:srgbClr val="FF0000"/>
                </a:solidFill>
                <a:latin typeface="Times New Roman" pitchFamily="18" charset="0"/>
              </a:rPr>
              <a:t>Hãy</a:t>
            </a:r>
            <a:r>
              <a:rPr lang="en-US" dirty="0" smtClean="0">
                <a:solidFill>
                  <a:srgbClr val="FF0000"/>
                </a:solidFill>
                <a:latin typeface="Times New Roman" pitchFamily="18" charset="0"/>
              </a:rPr>
              <a:t> </a:t>
            </a:r>
            <a:r>
              <a:rPr lang="en-US" dirty="0" err="1">
                <a:solidFill>
                  <a:srgbClr val="FF0000"/>
                </a:solidFill>
                <a:latin typeface="Times New Roman" pitchFamily="18" charset="0"/>
              </a:rPr>
              <a:t>giải</a:t>
            </a:r>
            <a:r>
              <a:rPr lang="en-US" dirty="0">
                <a:solidFill>
                  <a:srgbClr val="FF0000"/>
                </a:solidFill>
                <a:latin typeface="Times New Roman" pitchFamily="18" charset="0"/>
              </a:rPr>
              <a:t> </a:t>
            </a:r>
            <a:r>
              <a:rPr lang="en-US" dirty="0" err="1">
                <a:solidFill>
                  <a:srgbClr val="FF0000"/>
                </a:solidFill>
                <a:latin typeface="Times New Roman" pitchFamily="18" charset="0"/>
              </a:rPr>
              <a:t>thích</a:t>
            </a:r>
            <a:r>
              <a:rPr lang="en-US" dirty="0">
                <a:solidFill>
                  <a:srgbClr val="FF0000"/>
                </a:solidFill>
                <a:latin typeface="Times New Roman" pitchFamily="18" charset="0"/>
              </a:rPr>
              <a:t> </a:t>
            </a:r>
            <a:r>
              <a:rPr lang="en-US" dirty="0" err="1">
                <a:solidFill>
                  <a:srgbClr val="FF0000"/>
                </a:solidFill>
                <a:latin typeface="Times New Roman" pitchFamily="18" charset="0"/>
              </a:rPr>
              <a:t>hiện</a:t>
            </a:r>
            <a:r>
              <a:rPr lang="en-US" dirty="0">
                <a:solidFill>
                  <a:srgbClr val="FF0000"/>
                </a:solidFill>
                <a:latin typeface="Times New Roman" pitchFamily="18" charset="0"/>
              </a:rPr>
              <a:t> </a:t>
            </a:r>
            <a:r>
              <a:rPr lang="en-US" dirty="0" err="1">
                <a:solidFill>
                  <a:srgbClr val="FF0000"/>
                </a:solidFill>
                <a:latin typeface="Times New Roman" pitchFamily="18" charset="0"/>
              </a:rPr>
              <a:t>tượng</a:t>
            </a:r>
            <a:r>
              <a:rPr lang="en-US" dirty="0">
                <a:solidFill>
                  <a:srgbClr val="FF0000"/>
                </a:solidFill>
                <a:latin typeface="Times New Roman" pitchFamily="18" charset="0"/>
              </a:rPr>
              <a:t> </a:t>
            </a:r>
            <a:r>
              <a:rPr lang="en-US" dirty="0" err="1">
                <a:solidFill>
                  <a:srgbClr val="FF0000"/>
                </a:solidFill>
                <a:latin typeface="Times New Roman" pitchFamily="18" charset="0"/>
              </a:rPr>
              <a:t>nêu</a:t>
            </a:r>
            <a:r>
              <a:rPr lang="en-US" dirty="0">
                <a:solidFill>
                  <a:srgbClr val="FF0000"/>
                </a:solidFill>
                <a:latin typeface="Times New Roman" pitchFamily="18" charset="0"/>
              </a:rPr>
              <a:t> </a:t>
            </a:r>
            <a:r>
              <a:rPr lang="en-US" dirty="0" err="1">
                <a:solidFill>
                  <a:srgbClr val="FF0000"/>
                </a:solidFill>
                <a:latin typeface="Times New Roman" pitchFamily="18" charset="0"/>
              </a:rPr>
              <a:t>ra</a:t>
            </a:r>
            <a:r>
              <a:rPr lang="en-US" dirty="0">
                <a:solidFill>
                  <a:srgbClr val="FF0000"/>
                </a:solidFill>
                <a:latin typeface="Times New Roman" pitchFamily="18" charset="0"/>
              </a:rPr>
              <a:t> ở </a:t>
            </a:r>
            <a:r>
              <a:rPr lang="en-US" dirty="0" err="1">
                <a:solidFill>
                  <a:srgbClr val="FF0000"/>
                </a:solidFill>
                <a:latin typeface="Times New Roman" pitchFamily="18" charset="0"/>
              </a:rPr>
              <a:t>đầu</a:t>
            </a:r>
            <a:r>
              <a:rPr lang="en-US" dirty="0">
                <a:solidFill>
                  <a:srgbClr val="FF0000"/>
                </a:solidFill>
                <a:latin typeface="Times New Roman" pitchFamily="18" charset="0"/>
              </a:rPr>
              <a:t> </a:t>
            </a:r>
            <a:r>
              <a:rPr lang="en-US" dirty="0" err="1">
                <a:solidFill>
                  <a:srgbClr val="FF0000"/>
                </a:solidFill>
                <a:latin typeface="Times New Roman" pitchFamily="18" charset="0"/>
              </a:rPr>
              <a:t>bài</a:t>
            </a:r>
            <a:r>
              <a:rPr lang="en-US" dirty="0">
                <a:solidFill>
                  <a:srgbClr val="FF0000"/>
                </a:solidFill>
                <a:latin typeface="Times New Roman" pitchFamily="18" charset="0"/>
              </a:rPr>
              <a:t>? </a:t>
            </a:r>
          </a:p>
          <a:p>
            <a:pPr marL="30480" marR="30480" algn="just">
              <a:lnSpc>
                <a:spcPct val="115000"/>
              </a:lnSpc>
              <a:spcBef>
                <a:spcPts val="200"/>
              </a:spcBef>
              <a:spcAft>
                <a:spcPts val="200"/>
              </a:spcAft>
            </a:pPr>
            <a:r>
              <a:rPr lang="en-US" dirty="0" smtClean="0">
                <a:latin typeface="Times New Roman" pitchFamily="18" charset="0"/>
              </a:rPr>
              <a:t>	</a:t>
            </a:r>
            <a:r>
              <a:rPr lang="en-US" dirty="0" err="1" smtClean="0">
                <a:latin typeface="Times New Roman" pitchFamily="18" charset="0"/>
              </a:rPr>
              <a:t>Kéo</a:t>
            </a:r>
            <a:r>
              <a:rPr lang="en-US" dirty="0" smtClean="0">
                <a:latin typeface="Times New Roman" pitchFamily="18" charset="0"/>
              </a:rPr>
              <a:t> </a:t>
            </a:r>
            <a:r>
              <a:rPr lang="en-US" dirty="0" err="1">
                <a:latin typeface="Times New Roman" pitchFamily="18" charset="0"/>
              </a:rPr>
              <a:t>gàu</a:t>
            </a:r>
            <a:r>
              <a:rPr lang="en-US" dirty="0">
                <a:latin typeface="Times New Roman" pitchFamily="18" charset="0"/>
              </a:rPr>
              <a:t> </a:t>
            </a:r>
            <a:r>
              <a:rPr lang="en-US" dirty="0" err="1">
                <a:latin typeface="Times New Roman" pitchFamily="18" charset="0"/>
              </a:rPr>
              <a:t>nước</a:t>
            </a:r>
            <a:r>
              <a:rPr lang="en-US" dirty="0">
                <a:latin typeface="Times New Roman" pitchFamily="18" charset="0"/>
              </a:rPr>
              <a:t> </a:t>
            </a:r>
            <a:r>
              <a:rPr lang="en-US" dirty="0" err="1">
                <a:latin typeface="Times New Roman" pitchFamily="18" charset="0"/>
              </a:rPr>
              <a:t>từ</a:t>
            </a:r>
            <a:r>
              <a:rPr lang="en-US" dirty="0">
                <a:latin typeface="Times New Roman" pitchFamily="18" charset="0"/>
              </a:rPr>
              <a:t> </a:t>
            </a:r>
            <a:r>
              <a:rPr lang="en-US" dirty="0" err="1">
                <a:latin typeface="Times New Roman" pitchFamily="18" charset="0"/>
              </a:rPr>
              <a:t>dưới</a:t>
            </a:r>
            <a:r>
              <a:rPr lang="en-US" dirty="0">
                <a:latin typeface="Times New Roman" pitchFamily="18" charset="0"/>
              </a:rPr>
              <a:t> </a:t>
            </a:r>
            <a:r>
              <a:rPr lang="en-US" dirty="0" err="1">
                <a:latin typeface="Times New Roman" pitchFamily="18" charset="0"/>
              </a:rPr>
              <a:t>giếng</a:t>
            </a:r>
            <a:r>
              <a:rPr lang="en-US" dirty="0">
                <a:latin typeface="Times New Roman" pitchFamily="18" charset="0"/>
              </a:rPr>
              <a:t> </a:t>
            </a:r>
            <a:r>
              <a:rPr lang="en-US" dirty="0" err="1">
                <a:latin typeface="Times New Roman" pitchFamily="18" charset="0"/>
              </a:rPr>
              <a:t>lên</a:t>
            </a:r>
            <a:r>
              <a:rPr lang="en-US" dirty="0">
                <a:latin typeface="Times New Roman" pitchFamily="18" charset="0"/>
              </a:rPr>
              <a:t>, ta </a:t>
            </a:r>
            <a:r>
              <a:rPr lang="en-US" dirty="0" err="1">
                <a:latin typeface="Times New Roman" pitchFamily="18" charset="0"/>
              </a:rPr>
              <a:t>thấy</a:t>
            </a:r>
            <a:r>
              <a:rPr lang="en-US" dirty="0">
                <a:latin typeface="Times New Roman" pitchFamily="18" charset="0"/>
              </a:rPr>
              <a:t> </a:t>
            </a:r>
            <a:r>
              <a:rPr lang="en-US" dirty="0" err="1">
                <a:latin typeface="Times New Roman" pitchFamily="18" charset="0"/>
              </a:rPr>
              <a:t>gàu</a:t>
            </a:r>
            <a:r>
              <a:rPr lang="en-US" dirty="0">
                <a:latin typeface="Times New Roman" pitchFamily="18" charset="0"/>
              </a:rPr>
              <a:t> </a:t>
            </a:r>
            <a:r>
              <a:rPr lang="en-US" dirty="0" err="1">
                <a:latin typeface="Times New Roman" pitchFamily="18" charset="0"/>
              </a:rPr>
              <a:t>nước</a:t>
            </a:r>
            <a:r>
              <a:rPr lang="en-US" dirty="0">
                <a:latin typeface="Times New Roman" pitchFamily="18" charset="0"/>
              </a:rPr>
              <a:t> </a:t>
            </a:r>
            <a:r>
              <a:rPr lang="en-US" dirty="0" err="1">
                <a:latin typeface="Times New Roman" pitchFamily="18" charset="0"/>
              </a:rPr>
              <a:t>khi</a:t>
            </a:r>
            <a:r>
              <a:rPr lang="en-US" dirty="0">
                <a:latin typeface="Times New Roman" pitchFamily="18" charset="0"/>
              </a:rPr>
              <a:t> </a:t>
            </a:r>
            <a:r>
              <a:rPr lang="en-US" dirty="0" err="1">
                <a:latin typeface="Times New Roman" pitchFamily="18" charset="0"/>
              </a:rPr>
              <a:t>còn</a:t>
            </a:r>
            <a:r>
              <a:rPr lang="en-US" dirty="0">
                <a:latin typeface="Times New Roman" pitchFamily="18" charset="0"/>
              </a:rPr>
              <a:t> </a:t>
            </a:r>
            <a:r>
              <a:rPr lang="en-US" dirty="0" err="1">
                <a:latin typeface="Times New Roman" pitchFamily="18" charset="0"/>
              </a:rPr>
              <a:t>ngập</a:t>
            </a:r>
            <a:r>
              <a:rPr lang="en-US" dirty="0">
                <a:latin typeface="Times New Roman" pitchFamily="18" charset="0"/>
              </a:rPr>
              <a:t> </a:t>
            </a:r>
            <a:r>
              <a:rPr lang="en-US" dirty="0" err="1">
                <a:latin typeface="Times New Roman" pitchFamily="18" charset="0"/>
              </a:rPr>
              <a:t>trong</a:t>
            </a:r>
            <a:r>
              <a:rPr lang="en-US" dirty="0">
                <a:latin typeface="Times New Roman" pitchFamily="18" charset="0"/>
              </a:rPr>
              <a:t> </a:t>
            </a:r>
            <a:r>
              <a:rPr lang="en-US" dirty="0" err="1">
                <a:latin typeface="Times New Roman" pitchFamily="18" charset="0"/>
              </a:rPr>
              <a:t>nước</a:t>
            </a:r>
            <a:r>
              <a:rPr lang="en-US" dirty="0">
                <a:latin typeface="Times New Roman" pitchFamily="18" charset="0"/>
              </a:rPr>
              <a:t> </a:t>
            </a:r>
            <a:r>
              <a:rPr lang="en-US" i="1" dirty="0" err="1">
                <a:solidFill>
                  <a:srgbClr val="0000FF"/>
                </a:solidFill>
                <a:latin typeface="Times New Roman" pitchFamily="18" charset="0"/>
              </a:rPr>
              <a:t>nhẹ</a:t>
            </a:r>
            <a:r>
              <a:rPr lang="en-US" i="1" dirty="0">
                <a:solidFill>
                  <a:srgbClr val="0000FF"/>
                </a:solidFill>
                <a:latin typeface="Times New Roman" pitchFamily="18" charset="0"/>
              </a:rPr>
              <a:t> </a:t>
            </a:r>
            <a:r>
              <a:rPr lang="en-US" i="1" dirty="0" err="1">
                <a:solidFill>
                  <a:srgbClr val="0000FF"/>
                </a:solidFill>
                <a:latin typeface="Times New Roman" pitchFamily="18" charset="0"/>
              </a:rPr>
              <a:t>hơn</a:t>
            </a:r>
            <a:r>
              <a:rPr lang="en-US" dirty="0">
                <a:solidFill>
                  <a:srgbClr val="0000FF"/>
                </a:solidFill>
                <a:latin typeface="Times New Roman" pitchFamily="18" charset="0"/>
              </a:rPr>
              <a:t> </a:t>
            </a:r>
            <a:r>
              <a:rPr lang="en-US" dirty="0" err="1">
                <a:latin typeface="Times New Roman" pitchFamily="18" charset="0"/>
              </a:rPr>
              <a:t>khi</a:t>
            </a:r>
            <a:r>
              <a:rPr lang="en-US" dirty="0">
                <a:latin typeface="Times New Roman" pitchFamily="18" charset="0"/>
              </a:rPr>
              <a:t> </a:t>
            </a:r>
            <a:r>
              <a:rPr lang="en-US" dirty="0" err="1">
                <a:latin typeface="Times New Roman" pitchFamily="18" charset="0"/>
              </a:rPr>
              <a:t>đã</a:t>
            </a:r>
            <a:r>
              <a:rPr lang="en-US" dirty="0">
                <a:latin typeface="Times New Roman" pitchFamily="18" charset="0"/>
              </a:rPr>
              <a:t> </a:t>
            </a:r>
            <a:r>
              <a:rPr lang="en-US" dirty="0" err="1">
                <a:latin typeface="Times New Roman" pitchFamily="18" charset="0"/>
              </a:rPr>
              <a:t>khi</a:t>
            </a:r>
            <a:r>
              <a:rPr lang="en-US" dirty="0">
                <a:latin typeface="Times New Roman" pitchFamily="18" charset="0"/>
              </a:rPr>
              <a:t> </a:t>
            </a:r>
            <a:r>
              <a:rPr lang="en-US" dirty="0" err="1">
                <a:latin typeface="Times New Roman" pitchFamily="18" charset="0"/>
              </a:rPr>
              <a:t>đã</a:t>
            </a:r>
            <a:r>
              <a:rPr lang="en-US" dirty="0">
                <a:latin typeface="Times New Roman" pitchFamily="18" charset="0"/>
              </a:rPr>
              <a:t> </a:t>
            </a:r>
            <a:r>
              <a:rPr lang="en-US" dirty="0" err="1">
                <a:latin typeface="Times New Roman" pitchFamily="18" charset="0"/>
              </a:rPr>
              <a:t>kéo</a:t>
            </a:r>
            <a:r>
              <a:rPr lang="en-US" dirty="0">
                <a:latin typeface="Times New Roman" pitchFamily="18" charset="0"/>
              </a:rPr>
              <a:t> </a:t>
            </a:r>
            <a:r>
              <a:rPr lang="en-US" dirty="0" err="1">
                <a:latin typeface="Times New Roman" pitchFamily="18" charset="0"/>
              </a:rPr>
              <a:t>lên</a:t>
            </a:r>
            <a:r>
              <a:rPr lang="en-US" dirty="0">
                <a:latin typeface="Times New Roman" pitchFamily="18" charset="0"/>
              </a:rPr>
              <a:t> </a:t>
            </a:r>
            <a:r>
              <a:rPr lang="en-US" dirty="0" err="1">
                <a:latin typeface="Times New Roman" pitchFamily="18" charset="0"/>
              </a:rPr>
              <a:t>khỏi</a:t>
            </a:r>
            <a:r>
              <a:rPr lang="en-US" dirty="0">
                <a:latin typeface="Times New Roman" pitchFamily="18" charset="0"/>
              </a:rPr>
              <a:t> </a:t>
            </a:r>
            <a:r>
              <a:rPr lang="en-US" dirty="0" err="1">
                <a:latin typeface="Times New Roman" pitchFamily="18" charset="0"/>
              </a:rPr>
              <a:t>mặt</a:t>
            </a:r>
            <a:r>
              <a:rPr lang="en-US" dirty="0">
                <a:latin typeface="Times New Roman" pitchFamily="18" charset="0"/>
              </a:rPr>
              <a:t> </a:t>
            </a:r>
            <a:r>
              <a:rPr lang="en-US" dirty="0" err="1" smtClean="0">
                <a:latin typeface="Times New Roman" pitchFamily="18" charset="0"/>
              </a:rPr>
              <a:t>nước</a:t>
            </a:r>
            <a:r>
              <a:rPr lang="en-US" dirty="0" smtClean="0">
                <a:latin typeface="Times New Roman" pitchFamily="18" charset="0"/>
              </a:rPr>
              <a:t>. </a:t>
            </a:r>
            <a:r>
              <a:rPr lang="en-US" dirty="0" err="1" smtClean="0">
                <a:solidFill>
                  <a:srgbClr val="0000FF"/>
                </a:solidFill>
                <a:latin typeface="Times New Roman" pitchFamily="18" charset="0"/>
              </a:rPr>
              <a:t>Vì</a:t>
            </a:r>
            <a:r>
              <a:rPr lang="en-US" dirty="0" smtClean="0">
                <a:solidFill>
                  <a:srgbClr val="0000FF"/>
                </a:solidFill>
                <a:latin typeface="Times New Roman" pitchFamily="18" charset="0"/>
              </a:rPr>
              <a:t> </a:t>
            </a:r>
            <a:r>
              <a:rPr lang="en-US" dirty="0" err="1" smtClean="0">
                <a:solidFill>
                  <a:srgbClr val="0000FF"/>
                </a:solidFill>
                <a:latin typeface="Times New Roman" pitchFamily="18" charset="0"/>
              </a:rPr>
              <a:t>kh</a:t>
            </a:r>
            <a:r>
              <a:rPr lang="en-US" dirty="0" err="1" smtClean="0">
                <a:solidFill>
                  <a:srgbClr val="0000FF"/>
                </a:solidFill>
                <a:latin typeface="Times New Roman"/>
                <a:ea typeface="Times New Roman"/>
                <a:cs typeface="Times New Roman"/>
              </a:rPr>
              <a:t>i</a:t>
            </a:r>
            <a:r>
              <a:rPr lang="en-US" dirty="0" smtClean="0">
                <a:solidFill>
                  <a:srgbClr val="0000FF"/>
                </a:solidFill>
                <a:latin typeface="Times New Roman"/>
                <a:ea typeface="Times New Roman"/>
                <a:cs typeface="Times New Roman"/>
              </a:rPr>
              <a:t> </a:t>
            </a:r>
            <a:r>
              <a:rPr lang="en-US" dirty="0" err="1">
                <a:solidFill>
                  <a:srgbClr val="0000FF"/>
                </a:solidFill>
                <a:latin typeface="Times New Roman"/>
                <a:ea typeface="Times New Roman"/>
                <a:cs typeface="Times New Roman"/>
              </a:rPr>
              <a:t>xô</a:t>
            </a:r>
            <a:r>
              <a:rPr lang="en-US" dirty="0">
                <a:solidFill>
                  <a:srgbClr val="0000FF"/>
                </a:solidFill>
                <a:latin typeface="Times New Roman"/>
                <a:ea typeface="Times New Roman"/>
                <a:cs typeface="Times New Roman"/>
              </a:rPr>
              <a:t> </a:t>
            </a:r>
            <a:r>
              <a:rPr lang="en-US" dirty="0" err="1">
                <a:solidFill>
                  <a:srgbClr val="0000FF"/>
                </a:solidFill>
                <a:latin typeface="Times New Roman"/>
                <a:ea typeface="Times New Roman"/>
                <a:cs typeface="Times New Roman"/>
              </a:rPr>
              <a:t>nước</a:t>
            </a:r>
            <a:r>
              <a:rPr lang="en-US" dirty="0">
                <a:solidFill>
                  <a:srgbClr val="0000FF"/>
                </a:solidFill>
                <a:latin typeface="Times New Roman"/>
                <a:ea typeface="Times New Roman"/>
                <a:cs typeface="Times New Roman"/>
              </a:rPr>
              <a:t> </a:t>
            </a:r>
            <a:r>
              <a:rPr lang="en-US" dirty="0" err="1">
                <a:solidFill>
                  <a:srgbClr val="0000FF"/>
                </a:solidFill>
                <a:latin typeface="Times New Roman"/>
                <a:ea typeface="Times New Roman"/>
                <a:cs typeface="Times New Roman"/>
              </a:rPr>
              <a:t>còn</a:t>
            </a:r>
            <a:r>
              <a:rPr lang="en-US" dirty="0">
                <a:solidFill>
                  <a:srgbClr val="0000FF"/>
                </a:solidFill>
                <a:latin typeface="Times New Roman"/>
                <a:ea typeface="Times New Roman"/>
                <a:cs typeface="Times New Roman"/>
              </a:rPr>
              <a:t> </a:t>
            </a:r>
            <a:r>
              <a:rPr lang="en-US" dirty="0" err="1">
                <a:solidFill>
                  <a:srgbClr val="0000FF"/>
                </a:solidFill>
                <a:latin typeface="Times New Roman"/>
                <a:ea typeface="Times New Roman"/>
                <a:cs typeface="Times New Roman"/>
              </a:rPr>
              <a:t>chìm</a:t>
            </a:r>
            <a:r>
              <a:rPr lang="en-US" dirty="0">
                <a:solidFill>
                  <a:srgbClr val="0000FF"/>
                </a:solidFill>
                <a:latin typeface="Times New Roman"/>
                <a:ea typeface="Times New Roman"/>
                <a:cs typeface="Times New Roman"/>
              </a:rPr>
              <a:t> </a:t>
            </a:r>
            <a:r>
              <a:rPr lang="en-US" dirty="0" err="1">
                <a:solidFill>
                  <a:srgbClr val="0000FF"/>
                </a:solidFill>
                <a:latin typeface="Times New Roman"/>
                <a:ea typeface="Times New Roman"/>
                <a:cs typeface="Times New Roman"/>
              </a:rPr>
              <a:t>trong</a:t>
            </a:r>
            <a:r>
              <a:rPr lang="en-US" dirty="0">
                <a:solidFill>
                  <a:srgbClr val="0000FF"/>
                </a:solidFill>
                <a:latin typeface="Times New Roman"/>
                <a:ea typeface="Times New Roman"/>
                <a:cs typeface="Times New Roman"/>
              </a:rPr>
              <a:t> </a:t>
            </a:r>
            <a:r>
              <a:rPr lang="en-US" dirty="0" err="1">
                <a:solidFill>
                  <a:srgbClr val="0000FF"/>
                </a:solidFill>
                <a:latin typeface="Times New Roman"/>
                <a:ea typeface="Times New Roman"/>
                <a:cs typeface="Times New Roman"/>
              </a:rPr>
              <a:t>nước</a:t>
            </a:r>
            <a:r>
              <a:rPr lang="en-US" dirty="0">
                <a:solidFill>
                  <a:srgbClr val="0000FF"/>
                </a:solidFill>
                <a:latin typeface="Times New Roman"/>
                <a:ea typeface="Times New Roman"/>
                <a:cs typeface="Times New Roman"/>
              </a:rPr>
              <a:t> </a:t>
            </a:r>
            <a:r>
              <a:rPr lang="en-US" dirty="0" err="1">
                <a:solidFill>
                  <a:srgbClr val="0000FF"/>
                </a:solidFill>
                <a:latin typeface="Times New Roman"/>
                <a:ea typeface="Times New Roman"/>
                <a:cs typeface="Times New Roman"/>
              </a:rPr>
              <a:t>thì</a:t>
            </a:r>
            <a:r>
              <a:rPr lang="en-US" dirty="0">
                <a:solidFill>
                  <a:srgbClr val="0000FF"/>
                </a:solidFill>
                <a:latin typeface="Times New Roman"/>
                <a:ea typeface="Times New Roman"/>
                <a:cs typeface="Times New Roman"/>
              </a:rPr>
              <a:t> </a:t>
            </a:r>
            <a:r>
              <a:rPr lang="en-US" dirty="0" err="1">
                <a:solidFill>
                  <a:srgbClr val="0000FF"/>
                </a:solidFill>
                <a:latin typeface="Times New Roman"/>
                <a:ea typeface="Times New Roman"/>
                <a:cs typeface="Times New Roman"/>
              </a:rPr>
              <a:t>nó</a:t>
            </a:r>
            <a:r>
              <a:rPr lang="en-US" dirty="0">
                <a:solidFill>
                  <a:srgbClr val="0000FF"/>
                </a:solidFill>
                <a:latin typeface="Times New Roman"/>
                <a:ea typeface="Times New Roman"/>
                <a:cs typeface="Times New Roman"/>
              </a:rPr>
              <a:t> </a:t>
            </a:r>
            <a:r>
              <a:rPr lang="en-US" dirty="0" err="1">
                <a:solidFill>
                  <a:srgbClr val="0000FF"/>
                </a:solidFill>
                <a:latin typeface="Times New Roman"/>
                <a:ea typeface="Times New Roman"/>
                <a:cs typeface="Times New Roman"/>
              </a:rPr>
              <a:t>chịu</a:t>
            </a:r>
            <a:r>
              <a:rPr lang="en-US" dirty="0">
                <a:solidFill>
                  <a:srgbClr val="0000FF"/>
                </a:solidFill>
                <a:latin typeface="Times New Roman"/>
                <a:ea typeface="Times New Roman"/>
                <a:cs typeface="Times New Roman"/>
              </a:rPr>
              <a:t> </a:t>
            </a:r>
            <a:r>
              <a:rPr lang="en-US" dirty="0" err="1" smtClean="0">
                <a:solidFill>
                  <a:srgbClr val="0000FF"/>
                </a:solidFill>
                <a:latin typeface="Times New Roman"/>
                <a:ea typeface="Times New Roman"/>
                <a:cs typeface="Times New Roman"/>
              </a:rPr>
              <a:t>lực</a:t>
            </a:r>
            <a:r>
              <a:rPr lang="en-US" dirty="0" smtClean="0">
                <a:solidFill>
                  <a:srgbClr val="0000FF"/>
                </a:solidFill>
                <a:latin typeface="Times New Roman"/>
                <a:ea typeface="Times New Roman"/>
                <a:cs typeface="Times New Roman"/>
              </a:rPr>
              <a:t> </a:t>
            </a:r>
            <a:r>
              <a:rPr lang="en-US" dirty="0" err="1" smtClean="0">
                <a:solidFill>
                  <a:srgbClr val="0000FF"/>
                </a:solidFill>
                <a:latin typeface="Times New Roman"/>
                <a:ea typeface="Times New Roman"/>
                <a:cs typeface="Times New Roman"/>
              </a:rPr>
              <a:t>đẩy</a:t>
            </a:r>
            <a:r>
              <a:rPr lang="vi-VN" dirty="0">
                <a:solidFill>
                  <a:srgbClr val="0000FF"/>
                </a:solidFill>
                <a:latin typeface="Times New Roman"/>
                <a:ea typeface="Times New Roman"/>
              </a:rPr>
              <a:t>Archimedes</a:t>
            </a:r>
            <a:r>
              <a:rPr lang="en-US" dirty="0" smtClean="0">
                <a:solidFill>
                  <a:srgbClr val="0000FF"/>
                </a:solidFill>
                <a:latin typeface="Times New Roman"/>
                <a:ea typeface="Times New Roman"/>
                <a:cs typeface="Times New Roman"/>
              </a:rPr>
              <a:t> </a:t>
            </a:r>
            <a:r>
              <a:rPr lang="en-US" dirty="0">
                <a:solidFill>
                  <a:srgbClr val="0000FF"/>
                </a:solidFill>
                <a:latin typeface="Times New Roman"/>
                <a:ea typeface="Times New Roman"/>
                <a:cs typeface="Times New Roman"/>
              </a:rPr>
              <a:t>do </a:t>
            </a:r>
            <a:r>
              <a:rPr lang="en-US" dirty="0" err="1">
                <a:solidFill>
                  <a:srgbClr val="0000FF"/>
                </a:solidFill>
                <a:latin typeface="Times New Roman"/>
                <a:ea typeface="Times New Roman"/>
                <a:cs typeface="Times New Roman"/>
              </a:rPr>
              <a:t>nước</a:t>
            </a:r>
            <a:r>
              <a:rPr lang="en-US" dirty="0">
                <a:solidFill>
                  <a:srgbClr val="0000FF"/>
                </a:solidFill>
                <a:latin typeface="Times New Roman"/>
                <a:ea typeface="Times New Roman"/>
                <a:cs typeface="Times New Roman"/>
              </a:rPr>
              <a:t> </a:t>
            </a:r>
            <a:r>
              <a:rPr lang="en-US" dirty="0" err="1">
                <a:solidFill>
                  <a:srgbClr val="0000FF"/>
                </a:solidFill>
                <a:latin typeface="Times New Roman"/>
                <a:ea typeface="Times New Roman"/>
                <a:cs typeface="Times New Roman"/>
              </a:rPr>
              <a:t>tác</a:t>
            </a:r>
            <a:r>
              <a:rPr lang="en-US" dirty="0">
                <a:solidFill>
                  <a:srgbClr val="0000FF"/>
                </a:solidFill>
                <a:latin typeface="Times New Roman"/>
                <a:ea typeface="Times New Roman"/>
                <a:cs typeface="Times New Roman"/>
              </a:rPr>
              <a:t> </a:t>
            </a:r>
            <a:r>
              <a:rPr lang="en-US" dirty="0" err="1">
                <a:solidFill>
                  <a:srgbClr val="0000FF"/>
                </a:solidFill>
                <a:latin typeface="Times New Roman"/>
                <a:ea typeface="Times New Roman"/>
                <a:cs typeface="Times New Roman"/>
              </a:rPr>
              <a:t>dụng</a:t>
            </a:r>
            <a:r>
              <a:rPr lang="en-US" dirty="0">
                <a:solidFill>
                  <a:srgbClr val="0000FF"/>
                </a:solidFill>
                <a:latin typeface="Times New Roman"/>
                <a:ea typeface="Times New Roman"/>
                <a:cs typeface="Times New Roman"/>
              </a:rPr>
              <a:t> </a:t>
            </a:r>
            <a:r>
              <a:rPr lang="en-US" dirty="0" err="1">
                <a:solidFill>
                  <a:srgbClr val="0000FF"/>
                </a:solidFill>
                <a:latin typeface="Times New Roman"/>
                <a:ea typeface="Times New Roman"/>
                <a:cs typeface="Times New Roman"/>
              </a:rPr>
              <a:t>có</a:t>
            </a:r>
            <a:r>
              <a:rPr lang="en-US" dirty="0">
                <a:solidFill>
                  <a:srgbClr val="0000FF"/>
                </a:solidFill>
                <a:latin typeface="Times New Roman"/>
                <a:ea typeface="Times New Roman"/>
                <a:cs typeface="Times New Roman"/>
              </a:rPr>
              <a:t> </a:t>
            </a:r>
            <a:r>
              <a:rPr lang="en-US" dirty="0" err="1" smtClean="0">
                <a:solidFill>
                  <a:srgbClr val="0000FF"/>
                </a:solidFill>
                <a:latin typeface="Times New Roman"/>
                <a:ea typeface="Times New Roman"/>
                <a:cs typeface="Times New Roman"/>
              </a:rPr>
              <a:t>hướng</a:t>
            </a:r>
            <a:r>
              <a:rPr lang="en-US" dirty="0" smtClean="0">
                <a:solidFill>
                  <a:srgbClr val="0000FF"/>
                </a:solidFill>
                <a:latin typeface="Times New Roman"/>
                <a:ea typeface="Times New Roman"/>
                <a:cs typeface="Times New Roman"/>
              </a:rPr>
              <a:t> </a:t>
            </a:r>
            <a:r>
              <a:rPr lang="en-US" dirty="0" err="1">
                <a:solidFill>
                  <a:srgbClr val="0000FF"/>
                </a:solidFill>
                <a:latin typeface="Times New Roman"/>
                <a:ea typeface="Times New Roman"/>
                <a:cs typeface="Times New Roman"/>
              </a:rPr>
              <a:t>thẳng</a:t>
            </a:r>
            <a:r>
              <a:rPr lang="en-US" dirty="0">
                <a:solidFill>
                  <a:srgbClr val="0000FF"/>
                </a:solidFill>
                <a:latin typeface="Times New Roman"/>
                <a:ea typeface="Times New Roman"/>
                <a:cs typeface="Times New Roman"/>
              </a:rPr>
              <a:t> </a:t>
            </a:r>
            <a:r>
              <a:rPr lang="en-US" dirty="0" err="1">
                <a:solidFill>
                  <a:srgbClr val="0000FF"/>
                </a:solidFill>
                <a:latin typeface="Times New Roman"/>
                <a:ea typeface="Times New Roman"/>
                <a:cs typeface="Times New Roman"/>
              </a:rPr>
              <a:t>đứng</a:t>
            </a:r>
            <a:r>
              <a:rPr lang="en-US" dirty="0">
                <a:solidFill>
                  <a:srgbClr val="0000FF"/>
                </a:solidFill>
                <a:latin typeface="Times New Roman"/>
                <a:ea typeface="Times New Roman"/>
                <a:cs typeface="Times New Roman"/>
              </a:rPr>
              <a:t> </a:t>
            </a:r>
            <a:r>
              <a:rPr lang="en-US" dirty="0" err="1" smtClean="0">
                <a:solidFill>
                  <a:srgbClr val="0000FF"/>
                </a:solidFill>
                <a:latin typeface="Times New Roman"/>
                <a:ea typeface="Times New Roman"/>
                <a:cs typeface="Times New Roman"/>
              </a:rPr>
              <a:t>từ</a:t>
            </a:r>
            <a:r>
              <a:rPr lang="en-US" dirty="0" smtClean="0">
                <a:solidFill>
                  <a:srgbClr val="0000FF"/>
                </a:solidFill>
                <a:latin typeface="Times New Roman"/>
                <a:ea typeface="Times New Roman"/>
                <a:cs typeface="Times New Roman"/>
              </a:rPr>
              <a:t> </a:t>
            </a:r>
            <a:r>
              <a:rPr lang="en-US" dirty="0" err="1">
                <a:solidFill>
                  <a:srgbClr val="0000FF"/>
                </a:solidFill>
                <a:latin typeface="Times New Roman"/>
                <a:ea typeface="Times New Roman"/>
                <a:cs typeface="Times New Roman"/>
              </a:rPr>
              <a:t>dưới</a:t>
            </a:r>
            <a:r>
              <a:rPr lang="en-US" dirty="0">
                <a:solidFill>
                  <a:srgbClr val="0000FF"/>
                </a:solidFill>
                <a:latin typeface="Times New Roman"/>
                <a:ea typeface="Times New Roman"/>
                <a:cs typeface="Times New Roman"/>
              </a:rPr>
              <a:t> </a:t>
            </a:r>
            <a:r>
              <a:rPr lang="en-US" dirty="0" err="1" smtClean="0">
                <a:solidFill>
                  <a:srgbClr val="0000FF"/>
                </a:solidFill>
                <a:latin typeface="Times New Roman"/>
                <a:ea typeface="Times New Roman"/>
                <a:cs typeface="Times New Roman"/>
              </a:rPr>
              <a:t>lên</a:t>
            </a:r>
            <a:r>
              <a:rPr lang="en-US" dirty="0" smtClean="0">
                <a:solidFill>
                  <a:srgbClr val="0000FF"/>
                </a:solidFill>
                <a:latin typeface="Times New Roman"/>
                <a:ea typeface="Times New Roman"/>
                <a:cs typeface="Times New Roman"/>
              </a:rPr>
              <a:t> </a:t>
            </a:r>
            <a:r>
              <a:rPr lang="en-US" dirty="0" err="1" smtClean="0">
                <a:solidFill>
                  <a:srgbClr val="0000FF"/>
                </a:solidFill>
                <a:latin typeface="Times New Roman"/>
                <a:ea typeface="Times New Roman"/>
                <a:cs typeface="Times New Roman"/>
              </a:rPr>
              <a:t>trên</a:t>
            </a:r>
            <a:endParaRPr lang="vi-VN" dirty="0">
              <a:solidFill>
                <a:srgbClr val="0000FF"/>
              </a:solidFill>
              <a:effectLst/>
              <a:latin typeface="Times New Roman"/>
              <a:ea typeface="Calibri"/>
              <a:cs typeface="Times New Roman"/>
            </a:endParaRPr>
          </a:p>
        </p:txBody>
      </p:sp>
      <p:graphicFrame>
        <p:nvGraphicFramePr>
          <p:cNvPr id="220171" name="Object 11"/>
          <p:cNvGraphicFramePr>
            <a:graphicFrameLocks noGrp="1" noChangeAspect="1"/>
          </p:cNvGraphicFramePr>
          <p:nvPr>
            <p:ph/>
          </p:nvPr>
        </p:nvGraphicFramePr>
        <p:xfrm>
          <a:off x="6040438" y="228600"/>
          <a:ext cx="3103562" cy="5851525"/>
        </p:xfrm>
        <a:graphic>
          <a:graphicData uri="http://schemas.openxmlformats.org/presentationml/2006/ole">
            <mc:AlternateContent xmlns:mc="http://schemas.openxmlformats.org/markup-compatibility/2006">
              <mc:Choice xmlns:v="urn:schemas-microsoft-com:vml" Requires="v">
                <p:oleObj spid="_x0000_s260099" name="Photo Editor Photo" r:id="rId3" imgW="3238952" imgH="6106377" progId="MSPhotoEd.3">
                  <p:embed/>
                </p:oleObj>
              </mc:Choice>
              <mc:Fallback>
                <p:oleObj name="Photo Editor Photo" r:id="rId3" imgW="3238952" imgH="6106377" progId="MSPhotoEd.3">
                  <p:embed/>
                  <p:pic>
                    <p:nvPicPr>
                      <p:cNvPr id="220171" name="Object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0438" y="228600"/>
                        <a:ext cx="3103562" cy="585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20174" name="AutoShape 14">
            <a:hlinkClick r:id="rId5" action="ppaction://hlinksldjump"/>
          </p:cNvPr>
          <p:cNvSpPr>
            <a:spLocks noChangeArrowheads="1"/>
          </p:cNvSpPr>
          <p:nvPr/>
        </p:nvSpPr>
        <p:spPr bwMode="auto">
          <a:xfrm>
            <a:off x="4267200" y="6096000"/>
            <a:ext cx="990600" cy="381000"/>
          </a:xfrm>
          <a:prstGeom prst="curvedUpArrow">
            <a:avLst>
              <a:gd name="adj1" fmla="val 52000"/>
              <a:gd name="adj2" fmla="val 104000"/>
              <a:gd name="adj3" fmla="val 33333"/>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auto">
              <a:spcBef>
                <a:spcPts val="0"/>
              </a:spcBef>
              <a:spcAft>
                <a:spcPts val="0"/>
              </a:spcAft>
            </a:pPr>
            <a:endParaRPr lang="en-US" sz="1800">
              <a:solidFill>
                <a:prstClr val="black"/>
              </a:solidFill>
              <a:latin typeface="Calibri"/>
            </a:endParaRPr>
          </a:p>
        </p:txBody>
      </p:sp>
    </p:spTree>
    <p:extLst>
      <p:ext uri="{BB962C8B-B14F-4D97-AF65-F5344CB8AC3E}">
        <p14:creationId xmlns:p14="http://schemas.microsoft.com/office/powerpoint/2010/main" val="2426004923"/>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20164">
                                            <p:txEl>
                                              <p:pRg st="0" end="0"/>
                                            </p:txEl>
                                          </p:spTgt>
                                        </p:tgtEl>
                                        <p:attrNameLst>
                                          <p:attrName>style.visibility</p:attrName>
                                        </p:attrNameLst>
                                      </p:cBhvr>
                                      <p:to>
                                        <p:strVal val="visible"/>
                                      </p:to>
                                    </p:set>
                                    <p:animEffect transition="in" filter="box(in)">
                                      <p:cBhvr>
                                        <p:cTn id="7" dur="500"/>
                                        <p:tgtEl>
                                          <p:spTgt spid="22016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22016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unched Tape 1"/>
          <p:cNvSpPr/>
          <p:nvPr/>
        </p:nvSpPr>
        <p:spPr>
          <a:xfrm>
            <a:off x="685800" y="914400"/>
            <a:ext cx="7924800" cy="4267200"/>
          </a:xfrm>
          <a:prstGeom prst="flowChartPunchedTape">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rgbClr val="FF0000"/>
                </a:solidFill>
                <a:latin typeface="Times New Roman" pitchFamily="18" charset="0"/>
                <a:cs typeface="Times New Roman" pitchFamily="18" charset="0"/>
              </a:rPr>
              <a:t>Cho </a:t>
            </a:r>
            <a:r>
              <a:rPr lang="en-US" sz="4800" b="1" dirty="0" err="1" smtClean="0">
                <a:solidFill>
                  <a:srgbClr val="FF0000"/>
                </a:solidFill>
                <a:latin typeface="Times New Roman" pitchFamily="18" charset="0"/>
                <a:cs typeface="Times New Roman" pitchFamily="18" charset="0"/>
              </a:rPr>
              <a:t>vd</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về</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lực</a:t>
            </a:r>
            <a:r>
              <a:rPr lang="en-US" sz="4800" b="1" dirty="0" smtClean="0">
                <a:solidFill>
                  <a:srgbClr val="FF0000"/>
                </a:solidFill>
                <a:latin typeface="Times New Roman" pitchFamily="18" charset="0"/>
                <a:cs typeface="Times New Roman" pitchFamily="18" charset="0"/>
              </a:rPr>
              <a:t> </a:t>
            </a:r>
            <a:r>
              <a:rPr lang="en-US" sz="4800" b="1" dirty="0" err="1" smtClean="0">
                <a:solidFill>
                  <a:srgbClr val="FF0000"/>
                </a:solidFill>
                <a:latin typeface="Times New Roman" pitchFamily="18" charset="0"/>
                <a:cs typeface="Times New Roman" pitchFamily="18" charset="0"/>
              </a:rPr>
              <a:t>đẩy</a:t>
            </a:r>
            <a:endParaRPr lang="en-US" sz="4800" b="1" dirty="0" smtClean="0">
              <a:solidFill>
                <a:srgbClr val="FF0000"/>
              </a:solidFill>
              <a:latin typeface="Times New Roman" pitchFamily="18" charset="0"/>
              <a:cs typeface="Times New Roman" pitchFamily="18" charset="0"/>
            </a:endParaRPr>
          </a:p>
          <a:p>
            <a:pPr algn="ctr"/>
            <a:r>
              <a:rPr lang="en-US" sz="4800" b="1" dirty="0" smtClean="0">
                <a:solidFill>
                  <a:srgbClr val="FF0000"/>
                </a:solidFill>
                <a:latin typeface="Times New Roman" pitchFamily="18" charset="0"/>
                <a:cs typeface="Times New Roman" pitchFamily="18" charset="0"/>
              </a:rPr>
              <a:t> </a:t>
            </a:r>
            <a:r>
              <a:rPr lang="vi-VN" sz="4800" dirty="0" smtClean="0">
                <a:solidFill>
                  <a:srgbClr val="FF0000"/>
                </a:solidFill>
                <a:latin typeface="Times New Roman"/>
                <a:ea typeface="Times New Roman"/>
              </a:rPr>
              <a:t>Archimedes</a:t>
            </a:r>
            <a:r>
              <a:rPr lang="en-US" sz="4800" dirty="0" smtClean="0">
                <a:solidFill>
                  <a:srgbClr val="FF0000"/>
                </a:solidFill>
                <a:latin typeface="Times New Roman"/>
                <a:ea typeface="Times New Roman"/>
              </a:rPr>
              <a:t> </a:t>
            </a:r>
            <a:endParaRPr lang="en-US" sz="4800" b="1" dirty="0">
              <a:solidFill>
                <a:srgbClr val="FF0000"/>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lowchart: Punched Tape 1"/>
          <p:cNvSpPr/>
          <p:nvPr/>
        </p:nvSpPr>
        <p:spPr>
          <a:xfrm>
            <a:off x="685800" y="914400"/>
            <a:ext cx="7924800" cy="4267200"/>
          </a:xfrm>
          <a:prstGeom prst="flowChartPunchedTape">
            <a:avLst/>
          </a:prstGeom>
          <a:solidFill>
            <a:srgbClr val="66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rgbClr val="FFC000"/>
                </a:solidFill>
                <a:latin typeface="Times New Roman" pitchFamily="18" charset="0"/>
                <a:cs typeface="Times New Roman" pitchFamily="18" charset="0"/>
              </a:rPr>
              <a:t>2.Độ </a:t>
            </a:r>
            <a:r>
              <a:rPr lang="en-US" sz="4800" b="1" dirty="0" err="1" smtClean="0">
                <a:solidFill>
                  <a:srgbClr val="FFC000"/>
                </a:solidFill>
                <a:latin typeface="Times New Roman" pitchFamily="18" charset="0"/>
                <a:cs typeface="Times New Roman" pitchFamily="18" charset="0"/>
              </a:rPr>
              <a:t>lớn</a:t>
            </a:r>
            <a:r>
              <a:rPr lang="en-US" sz="4800" b="1" dirty="0" smtClean="0">
                <a:solidFill>
                  <a:srgbClr val="FFC000"/>
                </a:solidFill>
                <a:latin typeface="Times New Roman" pitchFamily="18" charset="0"/>
                <a:cs typeface="Times New Roman" pitchFamily="18" charset="0"/>
              </a:rPr>
              <a:t> </a:t>
            </a:r>
            <a:r>
              <a:rPr lang="en-US" sz="4800" b="1" dirty="0" err="1" smtClean="0">
                <a:solidFill>
                  <a:srgbClr val="FFC000"/>
                </a:solidFill>
                <a:latin typeface="Times New Roman" pitchFamily="18" charset="0"/>
                <a:cs typeface="Times New Roman" pitchFamily="18" charset="0"/>
              </a:rPr>
              <a:t>của</a:t>
            </a:r>
            <a:r>
              <a:rPr lang="en-US" sz="4800" b="1" dirty="0" smtClean="0">
                <a:solidFill>
                  <a:srgbClr val="FFC000"/>
                </a:solidFill>
                <a:latin typeface="Times New Roman" pitchFamily="18" charset="0"/>
                <a:cs typeface="Times New Roman" pitchFamily="18" charset="0"/>
              </a:rPr>
              <a:t> </a:t>
            </a:r>
            <a:r>
              <a:rPr lang="en-US" sz="4800" b="1" dirty="0" err="1" smtClean="0">
                <a:solidFill>
                  <a:srgbClr val="FFC000"/>
                </a:solidFill>
                <a:latin typeface="Times New Roman" pitchFamily="18" charset="0"/>
                <a:cs typeface="Times New Roman" pitchFamily="18" charset="0"/>
              </a:rPr>
              <a:t>lực</a:t>
            </a:r>
            <a:r>
              <a:rPr lang="en-US" sz="4800" b="1" dirty="0" smtClean="0">
                <a:solidFill>
                  <a:srgbClr val="FFC000"/>
                </a:solidFill>
                <a:latin typeface="Times New Roman" pitchFamily="18" charset="0"/>
                <a:cs typeface="Times New Roman" pitchFamily="18" charset="0"/>
              </a:rPr>
              <a:t> </a:t>
            </a:r>
            <a:r>
              <a:rPr lang="en-US" sz="4800" b="1" dirty="0" err="1" smtClean="0">
                <a:solidFill>
                  <a:srgbClr val="FFC000"/>
                </a:solidFill>
                <a:latin typeface="Times New Roman" pitchFamily="18" charset="0"/>
                <a:cs typeface="Times New Roman" pitchFamily="18" charset="0"/>
              </a:rPr>
              <a:t>đẩy</a:t>
            </a:r>
            <a:endParaRPr lang="en-US" sz="4800" b="1" dirty="0" smtClean="0">
              <a:solidFill>
                <a:srgbClr val="FFC000"/>
              </a:solidFill>
              <a:latin typeface="Times New Roman" pitchFamily="18" charset="0"/>
              <a:cs typeface="Times New Roman" pitchFamily="18" charset="0"/>
            </a:endParaRPr>
          </a:p>
          <a:p>
            <a:pPr algn="ctr"/>
            <a:r>
              <a:rPr lang="en-US" sz="4800" b="1" dirty="0" smtClean="0">
                <a:solidFill>
                  <a:srgbClr val="FFC000"/>
                </a:solidFill>
                <a:latin typeface="Times New Roman" pitchFamily="18" charset="0"/>
                <a:cs typeface="Times New Roman" pitchFamily="18" charset="0"/>
              </a:rPr>
              <a:t> </a:t>
            </a:r>
            <a:r>
              <a:rPr lang="vi-VN" sz="4800" dirty="0" smtClean="0">
                <a:solidFill>
                  <a:srgbClr val="FFC000"/>
                </a:solidFill>
                <a:latin typeface="Times New Roman"/>
                <a:ea typeface="Times New Roman"/>
              </a:rPr>
              <a:t>Archimedes</a:t>
            </a:r>
            <a:r>
              <a:rPr lang="en-US" sz="4800" dirty="0" smtClean="0">
                <a:solidFill>
                  <a:srgbClr val="FFC000"/>
                </a:solidFill>
                <a:latin typeface="Times New Roman"/>
                <a:ea typeface="Times New Roman"/>
              </a:rPr>
              <a:t> </a:t>
            </a:r>
            <a:endParaRPr lang="en-US" sz="4800" b="1" dirty="0">
              <a:solidFill>
                <a:srgbClr val="FFC000"/>
              </a:solidFill>
              <a:latin typeface="Times New Roman" pitchFamily="18" charset="0"/>
              <a:cs typeface="Times New Roman" pitchFamily="18" charset="0"/>
            </a:endParaRPr>
          </a:p>
        </p:txBody>
      </p:sp>
    </p:spTree>
    <p:extLst>
      <p:ext uri="{BB962C8B-B14F-4D97-AF65-F5344CB8AC3E}">
        <p14:creationId xmlns:p14="http://schemas.microsoft.com/office/powerpoint/2010/main" val="38073540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9"/>
          <p:cNvSpPr txBox="1">
            <a:spLocks noChangeArrowheads="1"/>
          </p:cNvSpPr>
          <p:nvPr/>
        </p:nvSpPr>
        <p:spPr bwMode="auto">
          <a:xfrm>
            <a:off x="228599" y="1066800"/>
            <a:ext cx="8610600"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600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dirty="0">
                <a:latin typeface="Times New Roman" panose="02020603050405020304" pitchFamily="18" charset="0"/>
              </a:rPr>
              <a:t>	</a:t>
            </a:r>
            <a:r>
              <a:rPr lang="en-US" altLang="vi-VN" dirty="0" err="1">
                <a:latin typeface="Times New Roman" panose="02020603050405020304" pitchFamily="18" charset="0"/>
              </a:rPr>
              <a:t>Truyền</a:t>
            </a:r>
            <a:r>
              <a:rPr lang="en-US" altLang="vi-VN" dirty="0">
                <a:latin typeface="Times New Roman" panose="02020603050405020304" pitchFamily="18" charset="0"/>
              </a:rPr>
              <a:t> </a:t>
            </a:r>
            <a:r>
              <a:rPr lang="en-US" altLang="vi-VN" dirty="0" err="1">
                <a:latin typeface="Times New Roman" panose="02020603050405020304" pitchFamily="18" charset="0"/>
              </a:rPr>
              <a:t>thuyết</a:t>
            </a:r>
            <a:r>
              <a:rPr lang="en-US" altLang="vi-VN" dirty="0">
                <a:latin typeface="Times New Roman" panose="02020603050405020304" pitchFamily="18" charset="0"/>
              </a:rPr>
              <a:t> </a:t>
            </a:r>
            <a:r>
              <a:rPr lang="en-US" altLang="vi-VN" dirty="0" err="1">
                <a:latin typeface="Times New Roman" panose="02020603050405020304" pitchFamily="18" charset="0"/>
              </a:rPr>
              <a:t>kể</a:t>
            </a:r>
            <a:r>
              <a:rPr lang="en-US" altLang="vi-VN" dirty="0">
                <a:latin typeface="Times New Roman" panose="02020603050405020304" pitchFamily="18" charset="0"/>
              </a:rPr>
              <a:t> </a:t>
            </a:r>
            <a:r>
              <a:rPr lang="en-US" altLang="vi-VN" dirty="0" err="1">
                <a:latin typeface="Times New Roman" panose="02020603050405020304" pitchFamily="18" charset="0"/>
              </a:rPr>
              <a:t>rằng</a:t>
            </a:r>
            <a:r>
              <a:rPr lang="en-US" altLang="vi-VN" dirty="0">
                <a:latin typeface="Times New Roman" panose="02020603050405020304" pitchFamily="18" charset="0"/>
              </a:rPr>
              <a:t>, </a:t>
            </a:r>
            <a:r>
              <a:rPr lang="en-US" altLang="vi-VN" dirty="0" err="1">
                <a:latin typeface="Times New Roman" panose="02020603050405020304" pitchFamily="18" charset="0"/>
              </a:rPr>
              <a:t>một</a:t>
            </a:r>
            <a:r>
              <a:rPr lang="en-US" altLang="vi-VN" dirty="0">
                <a:latin typeface="Times New Roman" panose="02020603050405020304" pitchFamily="18" charset="0"/>
              </a:rPr>
              <a:t> </a:t>
            </a:r>
            <a:r>
              <a:rPr lang="en-US" altLang="vi-VN" dirty="0" err="1">
                <a:latin typeface="Times New Roman" panose="02020603050405020304" pitchFamily="18" charset="0"/>
              </a:rPr>
              <a:t>hôm</a:t>
            </a:r>
            <a:r>
              <a:rPr lang="en-US" altLang="vi-VN" dirty="0">
                <a:latin typeface="Times New Roman" panose="02020603050405020304" pitchFamily="18" charset="0"/>
              </a:rPr>
              <a:t> </a:t>
            </a:r>
            <a:r>
              <a:rPr lang="vi-VN" dirty="0">
                <a:latin typeface="Times New Roman"/>
                <a:ea typeface="Times New Roman"/>
              </a:rPr>
              <a:t>Archimedes</a:t>
            </a:r>
            <a:r>
              <a:rPr lang="en-US" altLang="vi-VN" dirty="0" smtClean="0">
                <a:latin typeface="Times New Roman" panose="02020603050405020304" pitchFamily="18" charset="0"/>
              </a:rPr>
              <a:t> </a:t>
            </a:r>
            <a:r>
              <a:rPr lang="en-US" altLang="vi-VN" dirty="0" err="1">
                <a:latin typeface="Times New Roman" panose="02020603050405020304" pitchFamily="18" charset="0"/>
              </a:rPr>
              <a:t>đang</a:t>
            </a:r>
            <a:r>
              <a:rPr lang="en-US" altLang="vi-VN" dirty="0">
                <a:latin typeface="Times New Roman" panose="02020603050405020304" pitchFamily="18" charset="0"/>
              </a:rPr>
              <a:t> </a:t>
            </a:r>
            <a:r>
              <a:rPr lang="en-US" altLang="vi-VN" dirty="0" err="1">
                <a:latin typeface="Times New Roman" panose="02020603050405020304" pitchFamily="18" charset="0"/>
              </a:rPr>
              <a:t>nằm</a:t>
            </a:r>
            <a:r>
              <a:rPr lang="en-US" altLang="vi-VN" dirty="0">
                <a:latin typeface="Times New Roman" panose="02020603050405020304" pitchFamily="18" charset="0"/>
              </a:rPr>
              <a:t> </a:t>
            </a:r>
            <a:r>
              <a:rPr lang="en-US" altLang="vi-VN" dirty="0" err="1">
                <a:latin typeface="Times New Roman" panose="02020603050405020304" pitchFamily="18" charset="0"/>
              </a:rPr>
              <a:t>trong</a:t>
            </a:r>
            <a:r>
              <a:rPr lang="en-US" altLang="vi-VN" dirty="0">
                <a:latin typeface="Times New Roman" panose="02020603050405020304" pitchFamily="18" charset="0"/>
              </a:rPr>
              <a:t> </a:t>
            </a:r>
            <a:r>
              <a:rPr lang="en-US" altLang="vi-VN" dirty="0" err="1">
                <a:latin typeface="Times New Roman" panose="02020603050405020304" pitchFamily="18" charset="0"/>
              </a:rPr>
              <a:t>bồn</a:t>
            </a:r>
            <a:r>
              <a:rPr lang="en-US" altLang="vi-VN" dirty="0">
                <a:latin typeface="Times New Roman" panose="02020603050405020304" pitchFamily="18" charset="0"/>
              </a:rPr>
              <a:t> </a:t>
            </a:r>
            <a:r>
              <a:rPr lang="en-US" altLang="vi-VN" dirty="0" err="1">
                <a:latin typeface="Times New Roman" panose="02020603050405020304" pitchFamily="18" charset="0"/>
              </a:rPr>
              <a:t>tắm</a:t>
            </a:r>
            <a:r>
              <a:rPr lang="en-US" altLang="vi-VN" dirty="0">
                <a:latin typeface="Times New Roman" panose="02020603050405020304" pitchFamily="18" charset="0"/>
              </a:rPr>
              <a:t> </a:t>
            </a:r>
            <a:r>
              <a:rPr lang="en-US" altLang="vi-VN" dirty="0" err="1">
                <a:latin typeface="Times New Roman" panose="02020603050405020304" pitchFamily="18" charset="0"/>
              </a:rPr>
              <a:t>đầy</a:t>
            </a:r>
            <a:r>
              <a:rPr lang="en-US" altLang="vi-VN" dirty="0">
                <a:latin typeface="Times New Roman" panose="02020603050405020304" pitchFamily="18" charset="0"/>
              </a:rPr>
              <a:t> </a:t>
            </a:r>
            <a:r>
              <a:rPr lang="en-US" altLang="vi-VN" dirty="0" err="1">
                <a:latin typeface="Times New Roman" panose="02020603050405020304" pitchFamily="18" charset="0"/>
              </a:rPr>
              <a:t>nước</a:t>
            </a:r>
            <a:r>
              <a:rPr lang="en-US" altLang="vi-VN" dirty="0">
                <a:latin typeface="Times New Roman" panose="02020603050405020304" pitchFamily="18" charset="0"/>
              </a:rPr>
              <a:t> </a:t>
            </a:r>
            <a:r>
              <a:rPr lang="en-US" altLang="vi-VN" dirty="0" err="1">
                <a:latin typeface="Times New Roman" panose="02020603050405020304" pitchFamily="18" charset="0"/>
              </a:rPr>
              <a:t>chợt</a:t>
            </a:r>
            <a:r>
              <a:rPr lang="en-US" altLang="vi-VN" dirty="0">
                <a:latin typeface="Times New Roman" panose="02020603050405020304" pitchFamily="18" charset="0"/>
              </a:rPr>
              <a:t> </a:t>
            </a:r>
            <a:r>
              <a:rPr lang="en-US" altLang="vi-VN" dirty="0" err="1">
                <a:latin typeface="Times New Roman" panose="02020603050405020304" pitchFamily="18" charset="0"/>
              </a:rPr>
              <a:t>phát</a:t>
            </a:r>
            <a:r>
              <a:rPr lang="en-US" altLang="vi-VN" dirty="0">
                <a:latin typeface="Times New Roman" panose="02020603050405020304" pitchFamily="18" charset="0"/>
              </a:rPr>
              <a:t> </a:t>
            </a:r>
            <a:r>
              <a:rPr lang="en-US" altLang="vi-VN" dirty="0" err="1">
                <a:latin typeface="Times New Roman" panose="02020603050405020304" pitchFamily="18" charset="0"/>
              </a:rPr>
              <a:t>hiện</a:t>
            </a:r>
            <a:r>
              <a:rPr lang="en-US" altLang="vi-VN" dirty="0">
                <a:latin typeface="Times New Roman" panose="02020603050405020304" pitchFamily="18" charset="0"/>
              </a:rPr>
              <a:t> </a:t>
            </a:r>
            <a:r>
              <a:rPr lang="en-US" altLang="vi-VN" dirty="0" err="1">
                <a:latin typeface="Times New Roman" panose="02020603050405020304" pitchFamily="18" charset="0"/>
              </a:rPr>
              <a:t>ra</a:t>
            </a:r>
            <a:r>
              <a:rPr lang="en-US" altLang="vi-VN" dirty="0">
                <a:latin typeface="Times New Roman" panose="02020603050405020304" pitchFamily="18" charset="0"/>
              </a:rPr>
              <a:t> </a:t>
            </a:r>
            <a:r>
              <a:rPr lang="en-US" altLang="vi-VN" dirty="0" err="1">
                <a:latin typeface="Times New Roman" panose="02020603050405020304" pitchFamily="18" charset="0"/>
              </a:rPr>
              <a:t>rằng</a:t>
            </a:r>
            <a:r>
              <a:rPr lang="en-US" altLang="vi-VN" dirty="0">
                <a:latin typeface="Times New Roman" panose="02020603050405020304" pitchFamily="18" charset="0"/>
              </a:rPr>
              <a:t> </a:t>
            </a:r>
            <a:r>
              <a:rPr lang="en-US" altLang="vi-VN" u="sng" dirty="0" err="1">
                <a:latin typeface="Times New Roman" panose="02020603050405020304" pitchFamily="18" charset="0"/>
              </a:rPr>
              <a:t>ông</a:t>
            </a:r>
            <a:r>
              <a:rPr lang="en-US" altLang="vi-VN" u="sng" dirty="0">
                <a:latin typeface="Times New Roman" panose="02020603050405020304" pitchFamily="18" charset="0"/>
              </a:rPr>
              <a:t> </a:t>
            </a:r>
            <a:r>
              <a:rPr lang="en-US" altLang="vi-VN" u="sng" dirty="0" err="1">
                <a:latin typeface="Times New Roman" panose="02020603050405020304" pitchFamily="18" charset="0"/>
              </a:rPr>
              <a:t>nhấn</a:t>
            </a:r>
            <a:r>
              <a:rPr lang="en-US" altLang="vi-VN" u="sng" dirty="0">
                <a:latin typeface="Times New Roman" panose="02020603050405020304" pitchFamily="18" charset="0"/>
              </a:rPr>
              <a:t> </a:t>
            </a:r>
            <a:r>
              <a:rPr lang="en-US" altLang="vi-VN" u="sng" dirty="0" err="1">
                <a:latin typeface="Times New Roman" panose="02020603050405020304" pitchFamily="18" charset="0"/>
              </a:rPr>
              <a:t>chìm</a:t>
            </a:r>
            <a:r>
              <a:rPr lang="en-US" altLang="vi-VN" u="sng" dirty="0">
                <a:latin typeface="Times New Roman" panose="02020603050405020304" pitchFamily="18" charset="0"/>
              </a:rPr>
              <a:t> </a:t>
            </a:r>
            <a:r>
              <a:rPr lang="en-US" altLang="vi-VN" u="sng" dirty="0" err="1">
                <a:latin typeface="Times New Roman" panose="02020603050405020304" pitchFamily="18" charset="0"/>
              </a:rPr>
              <a:t>người</a:t>
            </a:r>
            <a:r>
              <a:rPr lang="en-US" altLang="vi-VN" u="sng" dirty="0">
                <a:latin typeface="Times New Roman" panose="02020603050405020304" pitchFamily="18" charset="0"/>
              </a:rPr>
              <a:t> </a:t>
            </a:r>
            <a:r>
              <a:rPr lang="en-US" altLang="vi-VN" u="sng" dirty="0" err="1">
                <a:latin typeface="Times New Roman" panose="02020603050405020304" pitchFamily="18" charset="0"/>
              </a:rPr>
              <a:t>trong</a:t>
            </a:r>
            <a:r>
              <a:rPr lang="en-US" altLang="vi-VN" u="sng" dirty="0">
                <a:latin typeface="Times New Roman" panose="02020603050405020304" pitchFamily="18" charset="0"/>
              </a:rPr>
              <a:t> </a:t>
            </a:r>
            <a:r>
              <a:rPr lang="en-US" altLang="vi-VN" u="sng" dirty="0" err="1">
                <a:latin typeface="Times New Roman" panose="02020603050405020304" pitchFamily="18" charset="0"/>
              </a:rPr>
              <a:t>nước</a:t>
            </a:r>
            <a:r>
              <a:rPr lang="en-US" altLang="vi-VN" u="sng" dirty="0">
                <a:latin typeface="Times New Roman" panose="02020603050405020304" pitchFamily="18" charset="0"/>
              </a:rPr>
              <a:t> </a:t>
            </a:r>
            <a:r>
              <a:rPr lang="en-US" altLang="vi-VN" u="sng" dirty="0" err="1">
                <a:latin typeface="Times New Roman" panose="02020603050405020304" pitchFamily="18" charset="0"/>
              </a:rPr>
              <a:t>càng</a:t>
            </a:r>
            <a:r>
              <a:rPr lang="en-US" altLang="vi-VN" u="sng" dirty="0">
                <a:latin typeface="Times New Roman" panose="02020603050405020304" pitchFamily="18" charset="0"/>
              </a:rPr>
              <a:t> </a:t>
            </a:r>
            <a:r>
              <a:rPr lang="en-US" altLang="vi-VN" u="sng" dirty="0" err="1">
                <a:latin typeface="Times New Roman" panose="02020603050405020304" pitchFamily="18" charset="0"/>
              </a:rPr>
              <a:t>nhiều</a:t>
            </a:r>
            <a:r>
              <a:rPr lang="en-US" altLang="vi-VN" u="sng" dirty="0">
                <a:latin typeface="Times New Roman" panose="02020603050405020304" pitchFamily="18" charset="0"/>
              </a:rPr>
              <a:t> </a:t>
            </a:r>
            <a:r>
              <a:rPr lang="en-US" altLang="vi-VN" u="sng" dirty="0" err="1">
                <a:latin typeface="Times New Roman" panose="02020603050405020304" pitchFamily="18" charset="0"/>
              </a:rPr>
              <a:t>thì</a:t>
            </a:r>
            <a:r>
              <a:rPr lang="en-US" altLang="vi-VN" u="sng" dirty="0">
                <a:latin typeface="Times New Roman" panose="02020603050405020304" pitchFamily="18" charset="0"/>
              </a:rPr>
              <a:t> </a:t>
            </a:r>
            <a:r>
              <a:rPr lang="en-US" altLang="vi-VN" u="sng" dirty="0" err="1">
                <a:latin typeface="Times New Roman" panose="02020603050405020304" pitchFamily="18" charset="0"/>
              </a:rPr>
              <a:t>lực</a:t>
            </a:r>
            <a:r>
              <a:rPr lang="en-US" altLang="vi-VN" u="sng" dirty="0">
                <a:latin typeface="Times New Roman" panose="02020603050405020304" pitchFamily="18" charset="0"/>
              </a:rPr>
              <a:t> </a:t>
            </a:r>
            <a:r>
              <a:rPr lang="en-US" altLang="vi-VN" u="sng" dirty="0" err="1">
                <a:latin typeface="Times New Roman" panose="02020603050405020304" pitchFamily="18" charset="0"/>
              </a:rPr>
              <a:t>đẩy</a:t>
            </a:r>
            <a:r>
              <a:rPr lang="en-US" altLang="vi-VN" u="sng" dirty="0">
                <a:latin typeface="Times New Roman" panose="02020603050405020304" pitchFamily="18" charset="0"/>
              </a:rPr>
              <a:t> do </a:t>
            </a:r>
            <a:r>
              <a:rPr lang="en-US" altLang="vi-VN" u="sng" dirty="0" err="1">
                <a:latin typeface="Times New Roman" panose="02020603050405020304" pitchFamily="18" charset="0"/>
              </a:rPr>
              <a:t>nước</a:t>
            </a:r>
            <a:r>
              <a:rPr lang="en-US" altLang="vi-VN" u="sng" dirty="0">
                <a:latin typeface="Times New Roman" panose="02020603050405020304" pitchFamily="18" charset="0"/>
              </a:rPr>
              <a:t> </a:t>
            </a:r>
            <a:r>
              <a:rPr lang="en-US" altLang="vi-VN" u="sng" dirty="0" err="1">
                <a:latin typeface="Times New Roman" panose="02020603050405020304" pitchFamily="18" charset="0"/>
              </a:rPr>
              <a:t>tác</a:t>
            </a:r>
            <a:r>
              <a:rPr lang="en-US" altLang="vi-VN" u="sng" dirty="0">
                <a:latin typeface="Times New Roman" panose="02020603050405020304" pitchFamily="18" charset="0"/>
              </a:rPr>
              <a:t> </a:t>
            </a:r>
            <a:r>
              <a:rPr lang="en-US" altLang="vi-VN" u="sng" dirty="0" err="1">
                <a:latin typeface="Times New Roman" panose="02020603050405020304" pitchFamily="18" charset="0"/>
              </a:rPr>
              <a:t>dụng</a:t>
            </a:r>
            <a:r>
              <a:rPr lang="en-US" altLang="vi-VN" u="sng" dirty="0">
                <a:latin typeface="Times New Roman" panose="02020603050405020304" pitchFamily="18" charset="0"/>
              </a:rPr>
              <a:t> </a:t>
            </a:r>
            <a:r>
              <a:rPr lang="en-US" altLang="vi-VN" u="sng" dirty="0" err="1">
                <a:latin typeface="Times New Roman" panose="02020603050405020304" pitchFamily="18" charset="0"/>
              </a:rPr>
              <a:t>lên</a:t>
            </a:r>
            <a:r>
              <a:rPr lang="en-US" altLang="vi-VN" u="sng" dirty="0">
                <a:latin typeface="Times New Roman" panose="02020603050405020304" pitchFamily="18" charset="0"/>
              </a:rPr>
              <a:t> </a:t>
            </a:r>
            <a:r>
              <a:rPr lang="en-US" altLang="vi-VN" u="sng" dirty="0" err="1">
                <a:latin typeface="Times New Roman" panose="02020603050405020304" pitchFamily="18" charset="0"/>
              </a:rPr>
              <a:t>ông</a:t>
            </a:r>
            <a:r>
              <a:rPr lang="en-US" altLang="vi-VN" u="sng" dirty="0">
                <a:latin typeface="Times New Roman" panose="02020603050405020304" pitchFamily="18" charset="0"/>
              </a:rPr>
              <a:t> </a:t>
            </a:r>
            <a:r>
              <a:rPr lang="en-US" altLang="vi-VN" u="sng" dirty="0" err="1">
                <a:latin typeface="Times New Roman" panose="02020603050405020304" pitchFamily="18" charset="0"/>
              </a:rPr>
              <a:t>càng</a:t>
            </a:r>
            <a:r>
              <a:rPr lang="en-US" altLang="vi-VN" u="sng" dirty="0">
                <a:latin typeface="Times New Roman" panose="02020603050405020304" pitchFamily="18" charset="0"/>
              </a:rPr>
              <a:t> </a:t>
            </a:r>
            <a:r>
              <a:rPr lang="en-US" altLang="vi-VN" u="sng" dirty="0" err="1">
                <a:latin typeface="Times New Roman" panose="02020603050405020304" pitchFamily="18" charset="0"/>
              </a:rPr>
              <a:t>mạnh</a:t>
            </a:r>
            <a:r>
              <a:rPr lang="en-US" altLang="vi-VN" dirty="0">
                <a:latin typeface="Times New Roman" panose="02020603050405020304" pitchFamily="18" charset="0"/>
              </a:rPr>
              <a:t>, </a:t>
            </a:r>
            <a:r>
              <a:rPr lang="en-US" altLang="vi-VN" dirty="0" err="1">
                <a:latin typeface="Times New Roman" panose="02020603050405020304" pitchFamily="18" charset="0"/>
              </a:rPr>
              <a:t>nghĩa</a:t>
            </a:r>
            <a:r>
              <a:rPr lang="en-US" altLang="vi-VN" dirty="0">
                <a:latin typeface="Times New Roman" panose="02020603050405020304" pitchFamily="18" charset="0"/>
              </a:rPr>
              <a:t> </a:t>
            </a:r>
            <a:r>
              <a:rPr lang="en-US" altLang="vi-VN" dirty="0" err="1">
                <a:latin typeface="Times New Roman" panose="02020603050405020304" pitchFamily="18" charset="0"/>
              </a:rPr>
              <a:t>là</a:t>
            </a:r>
            <a:r>
              <a:rPr lang="en-US" altLang="vi-VN" dirty="0">
                <a:latin typeface="Times New Roman" panose="02020603050405020304" pitchFamily="18" charset="0"/>
              </a:rPr>
              <a:t> </a:t>
            </a:r>
            <a:r>
              <a:rPr lang="en-US" altLang="vi-VN" dirty="0" err="1">
                <a:latin typeface="Times New Roman" panose="02020603050405020304" pitchFamily="18" charset="0"/>
              </a:rPr>
              <a:t>thể</a:t>
            </a:r>
            <a:r>
              <a:rPr lang="en-US" altLang="vi-VN" dirty="0">
                <a:latin typeface="Times New Roman" panose="02020603050405020304" pitchFamily="18" charset="0"/>
              </a:rPr>
              <a:t> </a:t>
            </a:r>
            <a:r>
              <a:rPr lang="en-US" altLang="vi-VN" dirty="0" err="1">
                <a:latin typeface="Times New Roman" panose="02020603050405020304" pitchFamily="18" charset="0"/>
              </a:rPr>
              <a:t>tích</a:t>
            </a:r>
            <a:r>
              <a:rPr lang="en-US" altLang="vi-VN" dirty="0">
                <a:latin typeface="Times New Roman" panose="02020603050405020304" pitchFamily="18" charset="0"/>
              </a:rPr>
              <a:t> </a:t>
            </a:r>
            <a:r>
              <a:rPr lang="en-US" altLang="vi-VN" dirty="0" err="1">
                <a:latin typeface="Times New Roman" panose="02020603050405020304" pitchFamily="18" charset="0"/>
              </a:rPr>
              <a:t>phần</a:t>
            </a:r>
            <a:r>
              <a:rPr lang="en-US" altLang="vi-VN" dirty="0">
                <a:latin typeface="Times New Roman" panose="02020603050405020304" pitchFamily="18" charset="0"/>
              </a:rPr>
              <a:t> </a:t>
            </a:r>
            <a:r>
              <a:rPr lang="en-US" altLang="vi-VN" dirty="0" err="1">
                <a:latin typeface="Times New Roman" panose="02020603050405020304" pitchFamily="18" charset="0"/>
              </a:rPr>
              <a:t>nước</a:t>
            </a:r>
            <a:r>
              <a:rPr lang="en-US" altLang="vi-VN" dirty="0">
                <a:latin typeface="Times New Roman" panose="02020603050405020304" pitchFamily="18" charset="0"/>
              </a:rPr>
              <a:t> </a:t>
            </a:r>
            <a:r>
              <a:rPr lang="en-US" altLang="vi-VN" dirty="0" err="1">
                <a:latin typeface="Times New Roman" panose="02020603050405020304" pitchFamily="18" charset="0"/>
              </a:rPr>
              <a:t>bị</a:t>
            </a:r>
            <a:r>
              <a:rPr lang="en-US" altLang="vi-VN" dirty="0">
                <a:latin typeface="Times New Roman" panose="02020603050405020304" pitchFamily="18" charset="0"/>
              </a:rPr>
              <a:t> </a:t>
            </a:r>
            <a:r>
              <a:rPr lang="en-US" altLang="vi-VN" dirty="0" err="1">
                <a:latin typeface="Times New Roman" panose="02020603050405020304" pitchFamily="18" charset="0"/>
              </a:rPr>
              <a:t>ông</a:t>
            </a:r>
            <a:r>
              <a:rPr lang="en-US" altLang="vi-VN" dirty="0">
                <a:latin typeface="Times New Roman" panose="02020603050405020304" pitchFamily="18" charset="0"/>
              </a:rPr>
              <a:t> </a:t>
            </a:r>
            <a:r>
              <a:rPr lang="en-US" altLang="vi-VN" dirty="0" err="1">
                <a:latin typeface="Times New Roman" panose="02020603050405020304" pitchFamily="18" charset="0"/>
              </a:rPr>
              <a:t>chiếm</a:t>
            </a:r>
            <a:r>
              <a:rPr lang="en-US" altLang="vi-VN" dirty="0">
                <a:latin typeface="Times New Roman" panose="02020603050405020304" pitchFamily="18" charset="0"/>
              </a:rPr>
              <a:t> </a:t>
            </a:r>
            <a:r>
              <a:rPr lang="en-US" altLang="vi-VN" dirty="0" err="1">
                <a:latin typeface="Times New Roman" panose="02020603050405020304" pitchFamily="18" charset="0"/>
              </a:rPr>
              <a:t>chỗ</a:t>
            </a:r>
            <a:r>
              <a:rPr lang="en-US" altLang="vi-VN" dirty="0">
                <a:latin typeface="Times New Roman" panose="02020603050405020304" pitchFamily="18" charset="0"/>
              </a:rPr>
              <a:t> </a:t>
            </a:r>
            <a:r>
              <a:rPr lang="en-US" altLang="vi-VN" dirty="0" err="1">
                <a:latin typeface="Times New Roman" panose="02020603050405020304" pitchFamily="18" charset="0"/>
              </a:rPr>
              <a:t>càng</a:t>
            </a:r>
            <a:r>
              <a:rPr lang="en-US" altLang="vi-VN" dirty="0">
                <a:latin typeface="Times New Roman" panose="02020603050405020304" pitchFamily="18" charset="0"/>
              </a:rPr>
              <a:t> </a:t>
            </a:r>
            <a:r>
              <a:rPr lang="en-US" altLang="vi-VN" dirty="0" err="1">
                <a:latin typeface="Times New Roman" panose="02020603050405020304" pitchFamily="18" charset="0"/>
              </a:rPr>
              <a:t>lớn</a:t>
            </a:r>
            <a:r>
              <a:rPr lang="en-US" altLang="vi-VN" dirty="0">
                <a:latin typeface="Times New Roman" panose="02020603050405020304" pitchFamily="18" charset="0"/>
              </a:rPr>
              <a:t> </a:t>
            </a:r>
            <a:r>
              <a:rPr lang="en-US" altLang="vi-VN" dirty="0" err="1">
                <a:latin typeface="Times New Roman" panose="02020603050405020304" pitchFamily="18" charset="0"/>
              </a:rPr>
              <a:t>thì</a:t>
            </a:r>
            <a:r>
              <a:rPr lang="en-US" altLang="vi-VN" dirty="0">
                <a:latin typeface="Times New Roman" panose="02020603050405020304" pitchFamily="18" charset="0"/>
              </a:rPr>
              <a:t> </a:t>
            </a:r>
            <a:r>
              <a:rPr lang="en-US" altLang="vi-VN" dirty="0" err="1">
                <a:latin typeface="Times New Roman" panose="02020603050405020304" pitchFamily="18" charset="0"/>
              </a:rPr>
              <a:t>lực</a:t>
            </a:r>
            <a:r>
              <a:rPr lang="en-US" altLang="vi-VN" dirty="0">
                <a:latin typeface="Times New Roman" panose="02020603050405020304" pitchFamily="18" charset="0"/>
              </a:rPr>
              <a:t> </a:t>
            </a:r>
            <a:r>
              <a:rPr lang="en-US" altLang="vi-VN" dirty="0" err="1">
                <a:latin typeface="Times New Roman" panose="02020603050405020304" pitchFamily="18" charset="0"/>
              </a:rPr>
              <a:t>đẩy</a:t>
            </a:r>
            <a:r>
              <a:rPr lang="en-US" altLang="vi-VN" dirty="0">
                <a:latin typeface="Times New Roman" panose="02020603050405020304" pitchFamily="18" charset="0"/>
              </a:rPr>
              <a:t> </a:t>
            </a:r>
            <a:r>
              <a:rPr lang="en-US" altLang="vi-VN" dirty="0" err="1">
                <a:latin typeface="Times New Roman" panose="02020603050405020304" pitchFamily="18" charset="0"/>
              </a:rPr>
              <a:t>của</a:t>
            </a:r>
            <a:r>
              <a:rPr lang="en-US" altLang="vi-VN" dirty="0">
                <a:latin typeface="Times New Roman" panose="02020603050405020304" pitchFamily="18" charset="0"/>
              </a:rPr>
              <a:t> </a:t>
            </a:r>
            <a:r>
              <a:rPr lang="en-US" altLang="vi-VN" dirty="0" err="1">
                <a:latin typeface="Times New Roman" panose="02020603050405020304" pitchFamily="18" charset="0"/>
              </a:rPr>
              <a:t>nước</a:t>
            </a:r>
            <a:r>
              <a:rPr lang="en-US" altLang="vi-VN" dirty="0">
                <a:latin typeface="Times New Roman" panose="02020603050405020304" pitchFamily="18" charset="0"/>
              </a:rPr>
              <a:t> </a:t>
            </a:r>
            <a:r>
              <a:rPr lang="en-US" altLang="vi-VN" dirty="0" err="1">
                <a:latin typeface="Times New Roman" panose="02020603050405020304" pitchFamily="18" charset="0"/>
              </a:rPr>
              <a:t>càng</a:t>
            </a:r>
            <a:r>
              <a:rPr lang="en-US" altLang="vi-VN" dirty="0">
                <a:latin typeface="Times New Roman" panose="02020603050405020304" pitchFamily="18" charset="0"/>
              </a:rPr>
              <a:t> </a:t>
            </a:r>
            <a:r>
              <a:rPr lang="en-US" altLang="vi-VN" dirty="0" err="1">
                <a:latin typeface="Times New Roman" panose="02020603050405020304" pitchFamily="18" charset="0"/>
              </a:rPr>
              <a:t>mạnh</a:t>
            </a:r>
            <a:r>
              <a:rPr lang="en-US" altLang="vi-VN" dirty="0">
                <a:latin typeface="Times New Roman" panose="02020603050405020304" pitchFamily="18" charset="0"/>
              </a:rPr>
              <a:t>. </a:t>
            </a:r>
            <a:r>
              <a:rPr lang="en-US" altLang="vi-VN" dirty="0" err="1">
                <a:latin typeface="Times New Roman" panose="02020603050405020304" pitchFamily="18" charset="0"/>
              </a:rPr>
              <a:t>Dựa</a:t>
            </a:r>
            <a:r>
              <a:rPr lang="en-US" altLang="vi-VN" dirty="0">
                <a:latin typeface="Times New Roman" panose="02020603050405020304" pitchFamily="18" charset="0"/>
              </a:rPr>
              <a:t> </a:t>
            </a:r>
            <a:r>
              <a:rPr lang="en-US" altLang="vi-VN" dirty="0" err="1">
                <a:latin typeface="Times New Roman" panose="02020603050405020304" pitchFamily="18" charset="0"/>
              </a:rPr>
              <a:t>trên</a:t>
            </a:r>
            <a:r>
              <a:rPr lang="en-US" altLang="vi-VN" dirty="0">
                <a:latin typeface="Times New Roman" panose="02020603050405020304" pitchFamily="18" charset="0"/>
              </a:rPr>
              <a:t> </a:t>
            </a:r>
            <a:r>
              <a:rPr lang="en-US" altLang="vi-VN" dirty="0" err="1">
                <a:latin typeface="Times New Roman" panose="02020603050405020304" pitchFamily="18" charset="0"/>
              </a:rPr>
              <a:t>nhận</a:t>
            </a:r>
            <a:r>
              <a:rPr lang="en-US" altLang="vi-VN" dirty="0">
                <a:latin typeface="Times New Roman" panose="02020603050405020304" pitchFamily="18" charset="0"/>
              </a:rPr>
              <a:t> </a:t>
            </a:r>
            <a:r>
              <a:rPr lang="en-US" altLang="vi-VN" dirty="0" err="1">
                <a:latin typeface="Times New Roman" panose="02020603050405020304" pitchFamily="18" charset="0"/>
              </a:rPr>
              <a:t>xét</a:t>
            </a:r>
            <a:r>
              <a:rPr lang="en-US" altLang="vi-VN" dirty="0">
                <a:latin typeface="Times New Roman" panose="02020603050405020304" pitchFamily="18" charset="0"/>
              </a:rPr>
              <a:t> </a:t>
            </a:r>
            <a:r>
              <a:rPr lang="en-US" altLang="vi-VN" dirty="0" err="1">
                <a:latin typeface="Times New Roman" panose="02020603050405020304" pitchFamily="18" charset="0"/>
              </a:rPr>
              <a:t>này</a:t>
            </a:r>
            <a:r>
              <a:rPr lang="en-US" altLang="vi-VN" dirty="0">
                <a:latin typeface="Times New Roman" panose="02020603050405020304" pitchFamily="18" charset="0"/>
              </a:rPr>
              <a:t>, </a:t>
            </a:r>
            <a:r>
              <a:rPr lang="vi-VN" dirty="0">
                <a:latin typeface="Times New Roman"/>
                <a:ea typeface="Times New Roman"/>
              </a:rPr>
              <a:t>Archimedes</a:t>
            </a:r>
            <a:r>
              <a:rPr lang="en-US" altLang="vi-VN" dirty="0" smtClean="0">
                <a:latin typeface="Times New Roman" panose="02020603050405020304" pitchFamily="18" charset="0"/>
              </a:rPr>
              <a:t> </a:t>
            </a:r>
            <a:r>
              <a:rPr lang="en-US" altLang="vi-VN" dirty="0" err="1">
                <a:latin typeface="Times New Roman" panose="02020603050405020304" pitchFamily="18" charset="0"/>
              </a:rPr>
              <a:t>dự</a:t>
            </a:r>
            <a:r>
              <a:rPr lang="en-US" altLang="vi-VN" dirty="0">
                <a:latin typeface="Times New Roman" panose="02020603050405020304" pitchFamily="18" charset="0"/>
              </a:rPr>
              <a:t> </a:t>
            </a:r>
            <a:r>
              <a:rPr lang="en-US" altLang="vi-VN" dirty="0" err="1" smtClean="0">
                <a:latin typeface="Times New Roman" panose="02020603050405020304" pitchFamily="18" charset="0"/>
              </a:rPr>
              <a:t>đoán</a:t>
            </a:r>
            <a:r>
              <a:rPr lang="en-US" altLang="vi-VN" dirty="0">
                <a:latin typeface="Times New Roman" panose="02020603050405020304" pitchFamily="18" charset="0"/>
              </a:rPr>
              <a:t> </a:t>
            </a:r>
            <a:r>
              <a:rPr lang="en-US" altLang="vi-VN" dirty="0" err="1" smtClean="0">
                <a:latin typeface="Times New Roman" panose="02020603050405020304" pitchFamily="18" charset="0"/>
              </a:rPr>
              <a:t>rằng</a:t>
            </a:r>
            <a:r>
              <a:rPr lang="en-US" altLang="vi-VN" dirty="0" smtClean="0">
                <a:latin typeface="Times New Roman" panose="02020603050405020304" pitchFamily="18" charset="0"/>
              </a:rPr>
              <a:t>:</a:t>
            </a:r>
            <a:endParaRPr lang="en-US" altLang="vi-VN" dirty="0">
              <a:latin typeface="Times New Roman" panose="02020603050405020304" pitchFamily="18" charset="0"/>
            </a:endParaRPr>
          </a:p>
        </p:txBody>
      </p:sp>
      <p:sp>
        <p:nvSpPr>
          <p:cNvPr id="4" name="TextBox 3"/>
          <p:cNvSpPr txBox="1"/>
          <p:nvPr/>
        </p:nvSpPr>
        <p:spPr>
          <a:xfrm>
            <a:off x="228599" y="4872489"/>
            <a:ext cx="3962401" cy="523220"/>
          </a:xfrm>
          <a:prstGeom prst="rect">
            <a:avLst/>
          </a:prstGeom>
          <a:noFill/>
        </p:spPr>
        <p:txBody>
          <a:bodyPr wrap="square" rtlCol="0">
            <a:spAutoFit/>
          </a:bodyPr>
          <a:lstStyle/>
          <a:p>
            <a:pPr algn="ctr"/>
            <a:r>
              <a:rPr lang="vi-VN" b="1" dirty="0">
                <a:solidFill>
                  <a:srgbClr val="002060"/>
                </a:solidFill>
                <a:latin typeface="Times New Roman" panose="02020603050405020304" pitchFamily="18" charset="0"/>
                <a:cs typeface="Times New Roman" panose="02020603050405020304" pitchFamily="18" charset="0"/>
              </a:rPr>
              <a:t>F</a:t>
            </a:r>
            <a:r>
              <a:rPr lang="vi-VN" b="1" baseline="-25000" dirty="0">
                <a:solidFill>
                  <a:srgbClr val="002060"/>
                </a:solidFill>
                <a:latin typeface="Times New Roman" panose="02020603050405020304" pitchFamily="18" charset="0"/>
                <a:cs typeface="Times New Roman" panose="02020603050405020304" pitchFamily="18" charset="0"/>
              </a:rPr>
              <a:t>A</a:t>
            </a:r>
            <a:r>
              <a:rPr lang="vi-VN" b="1" dirty="0">
                <a:solidFill>
                  <a:srgbClr val="002060"/>
                </a:solidFill>
                <a:latin typeface="Times New Roman" panose="02020603050405020304" pitchFamily="18" charset="0"/>
                <a:cs typeface="Times New Roman" panose="02020603050405020304" pitchFamily="18" charset="0"/>
              </a:rPr>
              <a:t> </a:t>
            </a:r>
            <a:r>
              <a:rPr lang="vi-VN" b="1" dirty="0" smtClean="0">
                <a:solidFill>
                  <a:srgbClr val="002060"/>
                </a:solidFill>
                <a:latin typeface="Times New Roman" panose="02020603050405020304" pitchFamily="18" charset="0"/>
                <a:cs typeface="Times New Roman" panose="02020603050405020304" pitchFamily="18" charset="0"/>
              </a:rPr>
              <a:t>=</a:t>
            </a:r>
            <a:r>
              <a:rPr lang="en-US" b="1" dirty="0" smtClean="0">
                <a:solidFill>
                  <a:srgbClr val="002060"/>
                </a:solidFill>
                <a:latin typeface="Times New Roman" panose="02020603050405020304" pitchFamily="18" charset="0"/>
                <a:cs typeface="Times New Roman" panose="02020603050405020304" pitchFamily="18" charset="0"/>
              </a:rPr>
              <a:t> </a:t>
            </a:r>
            <a:r>
              <a:rPr lang="vi-VN" b="1" dirty="0" smtClean="0">
                <a:solidFill>
                  <a:srgbClr val="002060"/>
                </a:solidFill>
                <a:latin typeface="Times New Roman" panose="02020603050405020304" pitchFamily="18" charset="0"/>
                <a:cs typeface="Times New Roman" panose="02020603050405020304" pitchFamily="18" charset="0"/>
              </a:rPr>
              <a:t>P</a:t>
            </a:r>
            <a:r>
              <a:rPr lang="en-US" b="1" baseline="-25000" dirty="0" err="1" smtClean="0">
                <a:solidFill>
                  <a:srgbClr val="002060"/>
                </a:solidFill>
                <a:latin typeface="Times New Roman" panose="02020603050405020304" pitchFamily="18" charset="0"/>
                <a:cs typeface="Times New Roman" panose="02020603050405020304" pitchFamily="18" charset="0"/>
              </a:rPr>
              <a:t>chất</a:t>
            </a:r>
            <a:r>
              <a:rPr lang="en-US" b="1" dirty="0" smtClean="0">
                <a:solidFill>
                  <a:srgbClr val="002060"/>
                </a:solidFill>
                <a:latin typeface="Times New Roman" panose="02020603050405020304" pitchFamily="18" charset="0"/>
                <a:cs typeface="Times New Roman" panose="02020603050405020304" pitchFamily="18" charset="0"/>
              </a:rPr>
              <a:t> </a:t>
            </a:r>
            <a:r>
              <a:rPr lang="en-US" b="1" baseline="-25000" dirty="0" smtClean="0">
                <a:solidFill>
                  <a:srgbClr val="002060"/>
                </a:solidFill>
                <a:latin typeface="Times New Roman" panose="02020603050405020304" pitchFamily="18" charset="0"/>
                <a:cs typeface="Times New Roman" panose="02020603050405020304" pitchFamily="18" charset="0"/>
              </a:rPr>
              <a:t>l</a:t>
            </a:r>
            <a:r>
              <a:rPr lang="vi-VN" b="1" baseline="-25000" dirty="0" smtClean="0">
                <a:solidFill>
                  <a:srgbClr val="002060"/>
                </a:solidFill>
                <a:latin typeface="Times New Roman" panose="02020603050405020304" pitchFamily="18" charset="0"/>
                <a:cs typeface="Times New Roman" panose="02020603050405020304" pitchFamily="18" charset="0"/>
              </a:rPr>
              <a:t>ỏng</a:t>
            </a:r>
            <a:r>
              <a:rPr lang="en-US" b="1" dirty="0" smtClean="0">
                <a:solidFill>
                  <a:srgbClr val="002060"/>
                </a:solidFill>
                <a:latin typeface="Times New Roman" panose="02020603050405020304" pitchFamily="18" charset="0"/>
                <a:cs typeface="Times New Roman" panose="02020603050405020304" pitchFamily="18" charset="0"/>
              </a:rPr>
              <a:t> </a:t>
            </a:r>
            <a:r>
              <a:rPr lang="vi-VN" b="1" baseline="-25000" dirty="0" smtClean="0">
                <a:solidFill>
                  <a:srgbClr val="002060"/>
                </a:solidFill>
                <a:latin typeface="Times New Roman" panose="02020603050405020304" pitchFamily="18" charset="0"/>
                <a:cs typeface="Times New Roman" panose="02020603050405020304" pitchFamily="18" charset="0"/>
              </a:rPr>
              <a:t>bị </a:t>
            </a:r>
            <a:r>
              <a:rPr lang="en-US" b="1" baseline="-25000" dirty="0" err="1" smtClean="0">
                <a:solidFill>
                  <a:srgbClr val="002060"/>
                </a:solidFill>
                <a:latin typeface="Times New Roman" panose="02020603050405020304" pitchFamily="18" charset="0"/>
                <a:cs typeface="Times New Roman" panose="02020603050405020304" pitchFamily="18" charset="0"/>
              </a:rPr>
              <a:t>vật</a:t>
            </a:r>
            <a:r>
              <a:rPr lang="en-US" b="1" dirty="0" smtClean="0">
                <a:solidFill>
                  <a:srgbClr val="002060"/>
                </a:solidFill>
                <a:latin typeface="Times New Roman" panose="02020603050405020304" pitchFamily="18" charset="0"/>
                <a:cs typeface="Times New Roman" panose="02020603050405020304" pitchFamily="18" charset="0"/>
              </a:rPr>
              <a:t> </a:t>
            </a:r>
            <a:r>
              <a:rPr lang="vi-VN" b="1" baseline="-25000" dirty="0" smtClean="0">
                <a:solidFill>
                  <a:srgbClr val="002060"/>
                </a:solidFill>
                <a:latin typeface="Times New Roman" panose="02020603050405020304" pitchFamily="18" charset="0"/>
                <a:cs typeface="Times New Roman" panose="02020603050405020304" pitchFamily="18" charset="0"/>
              </a:rPr>
              <a:t>chiếm </a:t>
            </a:r>
            <a:r>
              <a:rPr lang="vi-VN" b="1" baseline="-25000" dirty="0">
                <a:solidFill>
                  <a:srgbClr val="002060"/>
                </a:solidFill>
                <a:latin typeface="Times New Roman" panose="02020603050405020304" pitchFamily="18" charset="0"/>
                <a:cs typeface="Times New Roman" panose="02020603050405020304" pitchFamily="18" charset="0"/>
              </a:rPr>
              <a:t>chỗ</a:t>
            </a:r>
          </a:p>
        </p:txBody>
      </p:sp>
      <p:pic>
        <p:nvPicPr>
          <p:cNvPr id="6" name="Picture 17" descr="Hinh1"/>
          <p:cNvPicPr>
            <a:picLocks noChangeAspect="1" noChangeArrowheads="1"/>
          </p:cNvPicPr>
          <p:nvPr/>
        </p:nvPicPr>
        <p:blipFill>
          <a:blip r:embed="rId2">
            <a:clrChange>
              <a:clrFrom>
                <a:srgbClr val="BEE0AE"/>
              </a:clrFrom>
              <a:clrTo>
                <a:srgbClr val="BEE0AE">
                  <a:alpha val="0"/>
                </a:srgbClr>
              </a:clrTo>
            </a:clrChange>
            <a:extLst>
              <a:ext uri="{28A0092B-C50C-407E-A947-70E740481C1C}">
                <a14:useLocalDpi xmlns:a14="http://schemas.microsoft.com/office/drawing/2010/main" val="0"/>
              </a:ext>
            </a:extLst>
          </a:blip>
          <a:srcRect t="13977" r="35500"/>
          <a:stretch>
            <a:fillRect/>
          </a:stretch>
        </p:blipFill>
        <p:spPr bwMode="auto">
          <a:xfrm>
            <a:off x="4003431" y="3754234"/>
            <a:ext cx="5105400" cy="3282950"/>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5"/>
          <p:cNvSpPr txBox="1">
            <a:spLocks noChangeArrowheads="1"/>
          </p:cNvSpPr>
          <p:nvPr/>
        </p:nvSpPr>
        <p:spPr bwMode="auto">
          <a:xfrm>
            <a:off x="114300" y="482025"/>
            <a:ext cx="81534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lgn="ctr"/>
            <a:r>
              <a:rPr lang="en-US" sz="3200" b="1" dirty="0" smtClean="0">
                <a:solidFill>
                  <a:srgbClr val="7030A0"/>
                </a:solidFill>
                <a:latin typeface="Times New Roman" pitchFamily="18" charset="0"/>
                <a:cs typeface="Times New Roman" pitchFamily="18" charset="0"/>
              </a:rPr>
              <a:t>2. </a:t>
            </a:r>
            <a:r>
              <a:rPr lang="en-US" sz="3200" b="1" dirty="0" err="1" smtClean="0">
                <a:solidFill>
                  <a:srgbClr val="7030A0"/>
                </a:solidFill>
                <a:latin typeface="Times New Roman" pitchFamily="18" charset="0"/>
                <a:cs typeface="Times New Roman" pitchFamily="18" charset="0"/>
              </a:rPr>
              <a:t>Độ</a:t>
            </a:r>
            <a:r>
              <a:rPr lang="en-US" sz="3200" b="1" dirty="0" smtClean="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lớn</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của</a:t>
            </a:r>
            <a:r>
              <a:rPr lang="en-US" sz="3200" b="1" dirty="0">
                <a:solidFill>
                  <a:srgbClr val="7030A0"/>
                </a:solidFill>
                <a:latin typeface="Times New Roman" pitchFamily="18" charset="0"/>
                <a:cs typeface="Times New Roman" pitchFamily="18" charset="0"/>
              </a:rPr>
              <a:t> </a:t>
            </a:r>
            <a:r>
              <a:rPr lang="en-US" sz="3200" b="1" dirty="0" err="1">
                <a:solidFill>
                  <a:srgbClr val="7030A0"/>
                </a:solidFill>
                <a:latin typeface="Times New Roman" pitchFamily="18" charset="0"/>
                <a:cs typeface="Times New Roman" pitchFamily="18" charset="0"/>
              </a:rPr>
              <a:t>lực</a:t>
            </a:r>
            <a:r>
              <a:rPr lang="en-US" sz="3200" b="1" dirty="0">
                <a:solidFill>
                  <a:srgbClr val="7030A0"/>
                </a:solidFill>
                <a:latin typeface="Times New Roman" pitchFamily="18" charset="0"/>
                <a:cs typeface="Times New Roman" pitchFamily="18" charset="0"/>
              </a:rPr>
              <a:t> </a:t>
            </a:r>
            <a:r>
              <a:rPr lang="en-US" sz="3200" b="1" dirty="0" err="1" smtClean="0">
                <a:solidFill>
                  <a:srgbClr val="7030A0"/>
                </a:solidFill>
                <a:latin typeface="Times New Roman" pitchFamily="18" charset="0"/>
                <a:cs typeface="Times New Roman" pitchFamily="18" charset="0"/>
              </a:rPr>
              <a:t>đẩy</a:t>
            </a:r>
            <a:r>
              <a:rPr lang="en-US" sz="3200" b="1" dirty="0" smtClean="0">
                <a:solidFill>
                  <a:srgbClr val="7030A0"/>
                </a:solidFill>
                <a:latin typeface="Times New Roman" pitchFamily="18" charset="0"/>
                <a:cs typeface="Times New Roman" pitchFamily="18" charset="0"/>
              </a:rPr>
              <a:t> </a:t>
            </a:r>
            <a:r>
              <a:rPr lang="vi-VN" sz="3200" b="1" dirty="0" smtClean="0">
                <a:solidFill>
                  <a:srgbClr val="7030A0"/>
                </a:solidFill>
                <a:latin typeface="Times New Roman"/>
                <a:ea typeface="Times New Roman"/>
              </a:rPr>
              <a:t>Archimedes</a:t>
            </a:r>
            <a:endParaRPr lang="en-US" sz="3200" b="1" dirty="0">
              <a:solidFill>
                <a:srgbClr val="7030A0"/>
              </a:solidFill>
              <a:latin typeface="Times New Roman" pitchFamily="18" charset="0"/>
              <a:cs typeface="Times New Roman" pitchFamily="18" charset="0"/>
            </a:endParaRPr>
          </a:p>
        </p:txBody>
      </p:sp>
      <p:sp>
        <p:nvSpPr>
          <p:cNvPr id="8" name="Text Box 9"/>
          <p:cNvSpPr txBox="1">
            <a:spLocks noChangeArrowheads="1"/>
          </p:cNvSpPr>
          <p:nvPr/>
        </p:nvSpPr>
        <p:spPr bwMode="auto">
          <a:xfrm>
            <a:off x="228599" y="3858354"/>
            <a:ext cx="82296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6600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vi-VN" sz="2400" b="1" i="1" dirty="0" smtClean="0">
                <a:solidFill>
                  <a:srgbClr val="002060"/>
                </a:solidFill>
                <a:latin typeface="Times New Roman" panose="02020603050405020304" pitchFamily="18" charset="0"/>
              </a:rPr>
              <a:t>	</a:t>
            </a:r>
            <a:r>
              <a:rPr lang="en-US" altLang="vi-VN" sz="2400" b="1" i="1" dirty="0" err="1" smtClean="0">
                <a:solidFill>
                  <a:srgbClr val="002060"/>
                </a:solidFill>
                <a:latin typeface="Times New Roman" panose="02020603050405020304" pitchFamily="18" charset="0"/>
              </a:rPr>
              <a:t>Độ</a:t>
            </a:r>
            <a:r>
              <a:rPr lang="en-US" altLang="vi-VN" sz="2400" b="1" i="1" dirty="0" smtClean="0">
                <a:solidFill>
                  <a:srgbClr val="002060"/>
                </a:solidFill>
                <a:latin typeface="Times New Roman" panose="02020603050405020304" pitchFamily="18" charset="0"/>
              </a:rPr>
              <a:t> </a:t>
            </a:r>
            <a:r>
              <a:rPr lang="en-US" altLang="vi-VN" sz="2400" b="1" i="1" dirty="0" err="1">
                <a:solidFill>
                  <a:srgbClr val="002060"/>
                </a:solidFill>
                <a:latin typeface="Times New Roman" panose="02020603050405020304" pitchFamily="18" charset="0"/>
              </a:rPr>
              <a:t>lớn</a:t>
            </a:r>
            <a:r>
              <a:rPr lang="en-US" altLang="vi-VN" sz="2400" b="1" i="1" dirty="0">
                <a:solidFill>
                  <a:srgbClr val="002060"/>
                </a:solidFill>
                <a:latin typeface="Times New Roman" panose="02020603050405020304" pitchFamily="18" charset="0"/>
              </a:rPr>
              <a:t> </a:t>
            </a:r>
            <a:r>
              <a:rPr lang="en-US" altLang="vi-VN" sz="2400" b="1" i="1" dirty="0" err="1">
                <a:solidFill>
                  <a:srgbClr val="002060"/>
                </a:solidFill>
                <a:latin typeface="Times New Roman" panose="02020603050405020304" pitchFamily="18" charset="0"/>
              </a:rPr>
              <a:t>của</a:t>
            </a:r>
            <a:r>
              <a:rPr lang="en-US" altLang="vi-VN" sz="2400" b="1" i="1" dirty="0">
                <a:solidFill>
                  <a:srgbClr val="002060"/>
                </a:solidFill>
                <a:latin typeface="Times New Roman" panose="02020603050405020304" pitchFamily="18" charset="0"/>
              </a:rPr>
              <a:t> </a:t>
            </a:r>
            <a:r>
              <a:rPr lang="en-US" altLang="vi-VN" sz="2400" b="1" i="1" dirty="0" err="1">
                <a:solidFill>
                  <a:srgbClr val="002060"/>
                </a:solidFill>
                <a:latin typeface="Times New Roman" panose="02020603050405020304" pitchFamily="18" charset="0"/>
              </a:rPr>
              <a:t>lực</a:t>
            </a:r>
            <a:r>
              <a:rPr lang="en-US" altLang="vi-VN" sz="2400" b="1" i="1" dirty="0">
                <a:solidFill>
                  <a:srgbClr val="002060"/>
                </a:solidFill>
                <a:latin typeface="Times New Roman" panose="02020603050405020304" pitchFamily="18" charset="0"/>
              </a:rPr>
              <a:t> </a:t>
            </a:r>
            <a:r>
              <a:rPr lang="en-US" altLang="vi-VN" sz="2400" b="1" i="1" dirty="0" err="1">
                <a:solidFill>
                  <a:srgbClr val="002060"/>
                </a:solidFill>
                <a:latin typeface="Times New Roman" panose="02020603050405020304" pitchFamily="18" charset="0"/>
              </a:rPr>
              <a:t>đẩy</a:t>
            </a:r>
            <a:r>
              <a:rPr lang="en-US" altLang="vi-VN" sz="2400" b="1" i="1" dirty="0">
                <a:solidFill>
                  <a:srgbClr val="002060"/>
                </a:solidFill>
                <a:latin typeface="Times New Roman" panose="02020603050405020304" pitchFamily="18" charset="0"/>
              </a:rPr>
              <a:t> </a:t>
            </a:r>
            <a:r>
              <a:rPr lang="en-US" altLang="vi-VN" sz="2400" b="1" i="1" dirty="0" err="1">
                <a:solidFill>
                  <a:srgbClr val="002060"/>
                </a:solidFill>
                <a:latin typeface="Times New Roman" panose="02020603050405020304" pitchFamily="18" charset="0"/>
              </a:rPr>
              <a:t>lên</a:t>
            </a:r>
            <a:r>
              <a:rPr lang="en-US" altLang="vi-VN" sz="2400" b="1" i="1" dirty="0">
                <a:solidFill>
                  <a:srgbClr val="002060"/>
                </a:solidFill>
                <a:latin typeface="Times New Roman" panose="02020603050405020304" pitchFamily="18" charset="0"/>
              </a:rPr>
              <a:t> </a:t>
            </a:r>
            <a:r>
              <a:rPr lang="en-US" altLang="vi-VN" sz="2400" b="1" i="1" dirty="0" err="1">
                <a:solidFill>
                  <a:srgbClr val="002060"/>
                </a:solidFill>
                <a:latin typeface="Times New Roman" panose="02020603050405020304" pitchFamily="18" charset="0"/>
              </a:rPr>
              <a:t>vật</a:t>
            </a:r>
            <a:r>
              <a:rPr lang="en-US" altLang="vi-VN" sz="2400" b="1" i="1" dirty="0">
                <a:solidFill>
                  <a:srgbClr val="002060"/>
                </a:solidFill>
                <a:latin typeface="Times New Roman" panose="02020603050405020304" pitchFamily="18" charset="0"/>
              </a:rPr>
              <a:t> </a:t>
            </a:r>
            <a:r>
              <a:rPr lang="en-US" altLang="vi-VN" sz="2400" b="1" i="1" dirty="0" err="1">
                <a:solidFill>
                  <a:srgbClr val="002060"/>
                </a:solidFill>
                <a:latin typeface="Times New Roman" panose="02020603050405020304" pitchFamily="18" charset="0"/>
              </a:rPr>
              <a:t>nhúng</a:t>
            </a:r>
            <a:r>
              <a:rPr lang="en-US" altLang="vi-VN" sz="2400" b="1" i="1" dirty="0">
                <a:solidFill>
                  <a:srgbClr val="002060"/>
                </a:solidFill>
                <a:latin typeface="Times New Roman" panose="02020603050405020304" pitchFamily="18" charset="0"/>
              </a:rPr>
              <a:t> </a:t>
            </a:r>
            <a:r>
              <a:rPr lang="en-US" altLang="vi-VN" sz="2400" b="1" i="1" dirty="0" err="1">
                <a:solidFill>
                  <a:srgbClr val="002060"/>
                </a:solidFill>
                <a:latin typeface="Times New Roman" panose="02020603050405020304" pitchFamily="18" charset="0"/>
              </a:rPr>
              <a:t>trong</a:t>
            </a:r>
            <a:r>
              <a:rPr lang="en-US" altLang="vi-VN" sz="2400" b="1" i="1" dirty="0">
                <a:solidFill>
                  <a:srgbClr val="002060"/>
                </a:solidFill>
                <a:latin typeface="Times New Roman" panose="02020603050405020304" pitchFamily="18" charset="0"/>
              </a:rPr>
              <a:t> </a:t>
            </a:r>
            <a:r>
              <a:rPr lang="en-US" altLang="vi-VN" sz="2400" b="1" i="1" dirty="0" err="1">
                <a:solidFill>
                  <a:srgbClr val="002060"/>
                </a:solidFill>
                <a:latin typeface="Times New Roman" panose="02020603050405020304" pitchFamily="18" charset="0"/>
              </a:rPr>
              <a:t>chất</a:t>
            </a:r>
            <a:r>
              <a:rPr lang="en-US" altLang="vi-VN" sz="2400" b="1" i="1" dirty="0">
                <a:solidFill>
                  <a:srgbClr val="002060"/>
                </a:solidFill>
                <a:latin typeface="Times New Roman" panose="02020603050405020304" pitchFamily="18" charset="0"/>
              </a:rPr>
              <a:t> </a:t>
            </a:r>
            <a:r>
              <a:rPr lang="en-US" altLang="vi-VN" sz="2400" b="1" i="1" dirty="0" err="1">
                <a:solidFill>
                  <a:srgbClr val="002060"/>
                </a:solidFill>
                <a:latin typeface="Times New Roman" panose="02020603050405020304" pitchFamily="18" charset="0"/>
              </a:rPr>
              <a:t>lỏng</a:t>
            </a:r>
            <a:r>
              <a:rPr lang="en-US" altLang="vi-VN" sz="2400" b="1" i="1" dirty="0">
                <a:solidFill>
                  <a:srgbClr val="002060"/>
                </a:solidFill>
                <a:latin typeface="Times New Roman" panose="02020603050405020304" pitchFamily="18" charset="0"/>
              </a:rPr>
              <a:t> </a:t>
            </a:r>
            <a:r>
              <a:rPr lang="en-US" altLang="vi-VN" sz="2400" b="1" i="1" u="sng" dirty="0" err="1">
                <a:latin typeface="Times New Roman" panose="02020603050405020304" pitchFamily="18" charset="0"/>
              </a:rPr>
              <a:t>bằng</a:t>
            </a:r>
            <a:r>
              <a:rPr lang="en-US" altLang="vi-VN" sz="2400" b="1" i="1" dirty="0">
                <a:solidFill>
                  <a:srgbClr val="002060"/>
                </a:solidFill>
                <a:latin typeface="Times New Roman" panose="02020603050405020304" pitchFamily="18" charset="0"/>
              </a:rPr>
              <a:t> </a:t>
            </a:r>
            <a:r>
              <a:rPr lang="en-US" altLang="vi-VN" sz="2400" b="1" i="1" dirty="0" err="1">
                <a:solidFill>
                  <a:srgbClr val="002060"/>
                </a:solidFill>
                <a:latin typeface="Times New Roman" panose="02020603050405020304" pitchFamily="18" charset="0"/>
              </a:rPr>
              <a:t>trọng</a:t>
            </a:r>
            <a:r>
              <a:rPr lang="en-US" altLang="vi-VN" sz="2400" b="1" i="1" dirty="0">
                <a:solidFill>
                  <a:srgbClr val="002060"/>
                </a:solidFill>
                <a:latin typeface="Times New Roman" panose="02020603050405020304" pitchFamily="18" charset="0"/>
              </a:rPr>
              <a:t> </a:t>
            </a:r>
            <a:r>
              <a:rPr lang="en-US" altLang="vi-VN" sz="2400" b="1" i="1" dirty="0" err="1">
                <a:solidFill>
                  <a:srgbClr val="002060"/>
                </a:solidFill>
                <a:latin typeface="Times New Roman" panose="02020603050405020304" pitchFamily="18" charset="0"/>
              </a:rPr>
              <a:t>lượng</a:t>
            </a:r>
            <a:r>
              <a:rPr lang="en-US" altLang="vi-VN" sz="2400" b="1" i="1" dirty="0">
                <a:solidFill>
                  <a:srgbClr val="002060"/>
                </a:solidFill>
                <a:latin typeface="Times New Roman" panose="02020603050405020304" pitchFamily="18" charset="0"/>
              </a:rPr>
              <a:t> </a:t>
            </a:r>
            <a:r>
              <a:rPr lang="en-US" altLang="vi-VN" sz="2400" b="1" i="1" dirty="0" err="1">
                <a:solidFill>
                  <a:srgbClr val="002060"/>
                </a:solidFill>
                <a:latin typeface="Times New Roman" panose="02020603050405020304" pitchFamily="18" charset="0"/>
              </a:rPr>
              <a:t>của</a:t>
            </a:r>
            <a:r>
              <a:rPr lang="en-US" altLang="vi-VN" sz="2400" b="1" i="1" dirty="0">
                <a:solidFill>
                  <a:srgbClr val="002060"/>
                </a:solidFill>
                <a:latin typeface="Times New Roman" panose="02020603050405020304" pitchFamily="18" charset="0"/>
              </a:rPr>
              <a:t> </a:t>
            </a:r>
            <a:r>
              <a:rPr lang="en-US" altLang="vi-VN" sz="2400" b="1" i="1" u="sng" dirty="0" err="1">
                <a:solidFill>
                  <a:srgbClr val="002060"/>
                </a:solidFill>
                <a:latin typeface="Times New Roman" panose="02020603050405020304" pitchFamily="18" charset="0"/>
              </a:rPr>
              <a:t>phần</a:t>
            </a:r>
            <a:r>
              <a:rPr lang="en-US" altLang="vi-VN" sz="2400" b="1" i="1" u="sng" dirty="0">
                <a:solidFill>
                  <a:srgbClr val="002060"/>
                </a:solidFill>
                <a:latin typeface="Times New Roman" panose="02020603050405020304" pitchFamily="18" charset="0"/>
              </a:rPr>
              <a:t> </a:t>
            </a:r>
            <a:r>
              <a:rPr lang="en-US" altLang="vi-VN" sz="2400" b="1" i="1" u="sng" dirty="0" err="1">
                <a:solidFill>
                  <a:srgbClr val="002060"/>
                </a:solidFill>
                <a:latin typeface="Times New Roman" panose="02020603050405020304" pitchFamily="18" charset="0"/>
              </a:rPr>
              <a:t>chất</a:t>
            </a:r>
            <a:r>
              <a:rPr lang="en-US" altLang="vi-VN" sz="2400" b="1" i="1" u="sng" dirty="0">
                <a:solidFill>
                  <a:srgbClr val="002060"/>
                </a:solidFill>
                <a:latin typeface="Times New Roman" panose="02020603050405020304" pitchFamily="18" charset="0"/>
              </a:rPr>
              <a:t> </a:t>
            </a:r>
            <a:r>
              <a:rPr lang="en-US" altLang="vi-VN" sz="2400" b="1" i="1" u="sng" dirty="0" err="1">
                <a:solidFill>
                  <a:srgbClr val="002060"/>
                </a:solidFill>
                <a:latin typeface="Times New Roman" panose="02020603050405020304" pitchFamily="18" charset="0"/>
              </a:rPr>
              <a:t>lỏng</a:t>
            </a:r>
            <a:r>
              <a:rPr lang="en-US" altLang="vi-VN" sz="2400" b="1" i="1" u="sng" dirty="0">
                <a:solidFill>
                  <a:srgbClr val="002060"/>
                </a:solidFill>
                <a:latin typeface="Times New Roman" panose="02020603050405020304" pitchFamily="18" charset="0"/>
              </a:rPr>
              <a:t> </a:t>
            </a:r>
            <a:r>
              <a:rPr lang="en-US" altLang="vi-VN" sz="2400" b="1" i="1" u="sng" dirty="0" err="1">
                <a:solidFill>
                  <a:srgbClr val="002060"/>
                </a:solidFill>
                <a:latin typeface="Times New Roman" panose="02020603050405020304" pitchFamily="18" charset="0"/>
              </a:rPr>
              <a:t>bị</a:t>
            </a:r>
            <a:r>
              <a:rPr lang="en-US" altLang="vi-VN" sz="2400" b="1" i="1" u="sng" dirty="0">
                <a:solidFill>
                  <a:srgbClr val="002060"/>
                </a:solidFill>
                <a:latin typeface="Times New Roman" panose="02020603050405020304" pitchFamily="18" charset="0"/>
              </a:rPr>
              <a:t> </a:t>
            </a:r>
            <a:r>
              <a:rPr lang="en-US" altLang="vi-VN" sz="2400" b="1" i="1" u="sng" dirty="0" err="1">
                <a:solidFill>
                  <a:srgbClr val="002060"/>
                </a:solidFill>
                <a:latin typeface="Times New Roman" panose="02020603050405020304" pitchFamily="18" charset="0"/>
              </a:rPr>
              <a:t>vật</a:t>
            </a:r>
            <a:r>
              <a:rPr lang="en-US" altLang="vi-VN" sz="2400" b="1" i="1" u="sng" dirty="0">
                <a:solidFill>
                  <a:srgbClr val="002060"/>
                </a:solidFill>
                <a:latin typeface="Times New Roman" panose="02020603050405020304" pitchFamily="18" charset="0"/>
              </a:rPr>
              <a:t> </a:t>
            </a:r>
            <a:r>
              <a:rPr lang="en-US" altLang="vi-VN" sz="2400" b="1" i="1" u="sng" dirty="0" err="1">
                <a:solidFill>
                  <a:srgbClr val="002060"/>
                </a:solidFill>
                <a:latin typeface="Times New Roman" panose="02020603050405020304" pitchFamily="18" charset="0"/>
              </a:rPr>
              <a:t>chiếm</a:t>
            </a:r>
            <a:r>
              <a:rPr lang="en-US" altLang="vi-VN" sz="2400" b="1" i="1" u="sng" dirty="0">
                <a:solidFill>
                  <a:srgbClr val="002060"/>
                </a:solidFill>
                <a:latin typeface="Times New Roman" panose="02020603050405020304" pitchFamily="18" charset="0"/>
              </a:rPr>
              <a:t> </a:t>
            </a:r>
            <a:r>
              <a:rPr lang="en-US" altLang="vi-VN" sz="2400" b="1" i="1" u="sng" dirty="0" err="1">
                <a:solidFill>
                  <a:srgbClr val="002060"/>
                </a:solidFill>
                <a:latin typeface="Times New Roman" panose="02020603050405020304" pitchFamily="18" charset="0"/>
              </a:rPr>
              <a:t>chỗ</a:t>
            </a:r>
            <a:r>
              <a:rPr lang="en-US" altLang="vi-VN" sz="2400" b="1" i="1" dirty="0">
                <a:solidFill>
                  <a:srgbClr val="002060"/>
                </a:solidFill>
                <a:latin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534400" cy="896112"/>
          </a:xfrm>
        </p:spPr>
        <p:txBody>
          <a:bodyPr>
            <a:normAutofit/>
          </a:bodyPr>
          <a:lstStyle/>
          <a:p>
            <a:r>
              <a:rPr lang="vi-VN" sz="4000" b="1" dirty="0" smtClean="0">
                <a:solidFill>
                  <a:srgbClr val="0000FF"/>
                </a:solidFill>
                <a:effectLst/>
                <a:latin typeface="Times New Roman"/>
                <a:ea typeface="Calibri"/>
              </a:rPr>
              <a:t>2. Đ</a:t>
            </a:r>
            <a:r>
              <a:rPr lang="es-VE" sz="4000" b="1" dirty="0" smtClean="0">
                <a:solidFill>
                  <a:srgbClr val="0000FF"/>
                </a:solidFill>
                <a:effectLst/>
                <a:latin typeface="Times New Roman"/>
                <a:ea typeface="Calibri"/>
              </a:rPr>
              <a:t>ộ </a:t>
            </a:r>
            <a:r>
              <a:rPr lang="es-VE" sz="4000" b="1" dirty="0" err="1" smtClean="0">
                <a:solidFill>
                  <a:srgbClr val="0000FF"/>
                </a:solidFill>
                <a:effectLst/>
                <a:latin typeface="Times New Roman"/>
                <a:ea typeface="Calibri"/>
              </a:rPr>
              <a:t>lớn</a:t>
            </a:r>
            <a:r>
              <a:rPr lang="es-VE" sz="4000" b="1" dirty="0" smtClean="0">
                <a:solidFill>
                  <a:srgbClr val="0000FF"/>
                </a:solidFill>
                <a:effectLst/>
                <a:latin typeface="Times New Roman"/>
                <a:ea typeface="Calibri"/>
              </a:rPr>
              <a:t> </a:t>
            </a:r>
            <a:r>
              <a:rPr lang="es-VE" sz="4000" b="1" dirty="0" err="1" smtClean="0">
                <a:solidFill>
                  <a:srgbClr val="0000FF"/>
                </a:solidFill>
                <a:effectLst/>
                <a:latin typeface="Times New Roman"/>
                <a:ea typeface="Calibri"/>
              </a:rPr>
              <a:t>của</a:t>
            </a:r>
            <a:r>
              <a:rPr lang="es-VE" sz="4000" b="1" dirty="0" smtClean="0">
                <a:solidFill>
                  <a:srgbClr val="0000FF"/>
                </a:solidFill>
                <a:effectLst/>
                <a:latin typeface="Times New Roman"/>
                <a:ea typeface="Calibri"/>
              </a:rPr>
              <a:t> </a:t>
            </a:r>
            <a:r>
              <a:rPr lang="es-VE" sz="4000" b="1" dirty="0" err="1" smtClean="0">
                <a:solidFill>
                  <a:srgbClr val="0000FF"/>
                </a:solidFill>
                <a:effectLst/>
                <a:latin typeface="Times New Roman"/>
                <a:ea typeface="Calibri"/>
              </a:rPr>
              <a:t>lực</a:t>
            </a:r>
            <a:r>
              <a:rPr lang="es-VE" sz="4000" b="1" dirty="0" smtClean="0">
                <a:solidFill>
                  <a:srgbClr val="0000FF"/>
                </a:solidFill>
                <a:effectLst/>
                <a:latin typeface="Times New Roman"/>
                <a:ea typeface="Calibri"/>
              </a:rPr>
              <a:t> </a:t>
            </a:r>
            <a:r>
              <a:rPr lang="es-VE" sz="4000" b="1" dirty="0" err="1" smtClean="0">
                <a:solidFill>
                  <a:srgbClr val="0000FF"/>
                </a:solidFill>
                <a:effectLst/>
                <a:latin typeface="Times New Roman"/>
                <a:ea typeface="Calibri"/>
              </a:rPr>
              <a:t>đẩy</a:t>
            </a:r>
            <a:r>
              <a:rPr lang="es-VE" sz="4000" b="1" dirty="0" smtClean="0">
                <a:solidFill>
                  <a:srgbClr val="0000FF"/>
                </a:solidFill>
                <a:effectLst/>
                <a:latin typeface="Times New Roman"/>
                <a:ea typeface="Calibri"/>
              </a:rPr>
              <a:t> </a:t>
            </a:r>
            <a:r>
              <a:rPr lang="vi-VN" sz="4000" b="1" dirty="0">
                <a:solidFill>
                  <a:srgbClr val="0000FF"/>
                </a:solidFill>
                <a:ea typeface="Times New Roman"/>
              </a:rPr>
              <a:t>Archimedes</a:t>
            </a:r>
            <a:endParaRPr lang="vi-VN" sz="4000" dirty="0">
              <a:solidFill>
                <a:srgbClr val="0000FF"/>
              </a:solidFill>
            </a:endParaRPr>
          </a:p>
        </p:txBody>
      </p:sp>
      <p:sp>
        <p:nvSpPr>
          <p:cNvPr id="3" name="Content Placeholder 2"/>
          <p:cNvSpPr>
            <a:spLocks noGrp="1"/>
          </p:cNvSpPr>
          <p:nvPr>
            <p:ph idx="1"/>
          </p:nvPr>
        </p:nvSpPr>
        <p:spPr/>
        <p:txBody>
          <a:bodyPr>
            <a:normAutofit/>
          </a:bodyPr>
          <a:lstStyle/>
          <a:p>
            <a:pPr marL="0" indent="0">
              <a:buNone/>
            </a:pPr>
            <a:r>
              <a:rPr lang="vi-VN" sz="3000" dirty="0" smtClean="0"/>
              <a:t>Thí nghiệm 2</a:t>
            </a:r>
          </a:p>
          <a:p>
            <a:pPr lvl="0"/>
            <a:r>
              <a:rPr lang="en-US" sz="3000" dirty="0" err="1">
                <a:solidFill>
                  <a:prstClr val="black"/>
                </a:solidFill>
                <a:latin typeface="Times New Roman" pitchFamily="18" charset="0"/>
                <a:cs typeface="Times New Roman" pitchFamily="18" charset="0"/>
              </a:rPr>
              <a:t>Yêu</a:t>
            </a:r>
            <a:r>
              <a:rPr lang="en-US" sz="3000" dirty="0">
                <a:solidFill>
                  <a:prstClr val="black"/>
                </a:solidFill>
                <a:latin typeface="Times New Roman" pitchFamily="18" charset="0"/>
                <a:cs typeface="Times New Roman" pitchFamily="18" charset="0"/>
              </a:rPr>
              <a:t> </a:t>
            </a:r>
            <a:r>
              <a:rPr lang="en-US" sz="3000" dirty="0" err="1">
                <a:solidFill>
                  <a:prstClr val="black"/>
                </a:solidFill>
                <a:latin typeface="Times New Roman" pitchFamily="18" charset="0"/>
                <a:cs typeface="Times New Roman" pitchFamily="18" charset="0"/>
              </a:rPr>
              <a:t>cầu</a:t>
            </a:r>
            <a:r>
              <a:rPr lang="en-US" sz="3000" dirty="0">
                <a:solidFill>
                  <a:prstClr val="black"/>
                </a:solidFill>
                <a:latin typeface="Times New Roman" pitchFamily="18" charset="0"/>
                <a:cs typeface="Times New Roman" pitchFamily="18" charset="0"/>
              </a:rPr>
              <a:t> </a:t>
            </a:r>
            <a:r>
              <a:rPr lang="en-US" sz="3000" dirty="0" err="1">
                <a:solidFill>
                  <a:prstClr val="black"/>
                </a:solidFill>
                <a:latin typeface="Times New Roman" pitchFamily="18" charset="0"/>
                <a:cs typeface="Times New Roman" pitchFamily="18" charset="0"/>
              </a:rPr>
              <a:t>học</a:t>
            </a:r>
            <a:r>
              <a:rPr lang="en-US" sz="3000" dirty="0">
                <a:solidFill>
                  <a:prstClr val="black"/>
                </a:solidFill>
                <a:latin typeface="Times New Roman" pitchFamily="18" charset="0"/>
                <a:cs typeface="Times New Roman" pitchFamily="18" charset="0"/>
              </a:rPr>
              <a:t> </a:t>
            </a:r>
            <a:r>
              <a:rPr lang="en-US" sz="3000" dirty="0" err="1">
                <a:solidFill>
                  <a:prstClr val="black"/>
                </a:solidFill>
                <a:latin typeface="Times New Roman" pitchFamily="18" charset="0"/>
                <a:cs typeface="Times New Roman" pitchFamily="18" charset="0"/>
              </a:rPr>
              <a:t>sinh</a:t>
            </a:r>
            <a:r>
              <a:rPr lang="en-US" sz="3000" dirty="0">
                <a:solidFill>
                  <a:prstClr val="black"/>
                </a:solidFill>
                <a:latin typeface="Times New Roman" pitchFamily="18" charset="0"/>
                <a:cs typeface="Times New Roman" pitchFamily="18" charset="0"/>
              </a:rPr>
              <a:t> </a:t>
            </a:r>
            <a:r>
              <a:rPr lang="en-US" sz="3000" dirty="0" err="1">
                <a:solidFill>
                  <a:prstClr val="black"/>
                </a:solidFill>
                <a:latin typeface="Times New Roman" pitchFamily="18" charset="0"/>
                <a:cs typeface="Times New Roman" pitchFamily="18" charset="0"/>
              </a:rPr>
              <a:t>hoạt</a:t>
            </a:r>
            <a:r>
              <a:rPr lang="en-US" sz="3000" dirty="0">
                <a:solidFill>
                  <a:prstClr val="black"/>
                </a:solidFill>
                <a:latin typeface="Times New Roman" pitchFamily="18" charset="0"/>
                <a:cs typeface="Times New Roman" pitchFamily="18" charset="0"/>
              </a:rPr>
              <a:t> </a:t>
            </a:r>
            <a:r>
              <a:rPr lang="en-US" sz="3000" dirty="0" err="1">
                <a:solidFill>
                  <a:prstClr val="black"/>
                </a:solidFill>
                <a:latin typeface="Times New Roman" pitchFamily="18" charset="0"/>
                <a:cs typeface="Times New Roman" pitchFamily="18" charset="0"/>
              </a:rPr>
              <a:t>động</a:t>
            </a:r>
            <a:r>
              <a:rPr lang="en-US" sz="3000" dirty="0">
                <a:solidFill>
                  <a:prstClr val="black"/>
                </a:solidFill>
                <a:latin typeface="Times New Roman" pitchFamily="18" charset="0"/>
                <a:cs typeface="Times New Roman" pitchFamily="18" charset="0"/>
              </a:rPr>
              <a:t> </a:t>
            </a:r>
            <a:r>
              <a:rPr lang="en-US" sz="3000" dirty="0" err="1">
                <a:solidFill>
                  <a:prstClr val="black"/>
                </a:solidFill>
                <a:latin typeface="Times New Roman" pitchFamily="18" charset="0"/>
                <a:cs typeface="Times New Roman" pitchFamily="18" charset="0"/>
              </a:rPr>
              <a:t>nhóm</a:t>
            </a:r>
            <a:r>
              <a:rPr lang="en-US" sz="3000" dirty="0">
                <a:solidFill>
                  <a:prstClr val="black"/>
                </a:solidFill>
                <a:latin typeface="Times New Roman" pitchFamily="18" charset="0"/>
                <a:cs typeface="Times New Roman" pitchFamily="18" charset="0"/>
              </a:rPr>
              <a:t> </a:t>
            </a:r>
            <a:r>
              <a:rPr lang="en-US" sz="3000" dirty="0" err="1" smtClean="0">
                <a:solidFill>
                  <a:prstClr val="black"/>
                </a:solidFill>
                <a:latin typeface="Times New Roman" pitchFamily="18" charset="0"/>
                <a:cs typeface="Times New Roman" pitchFamily="18" charset="0"/>
              </a:rPr>
              <a:t>làm</a:t>
            </a:r>
            <a:r>
              <a:rPr lang="en-US" sz="3000" dirty="0" smtClean="0">
                <a:solidFill>
                  <a:prstClr val="black"/>
                </a:solidFill>
                <a:latin typeface="Times New Roman" pitchFamily="18" charset="0"/>
                <a:cs typeface="Times New Roman" pitchFamily="18" charset="0"/>
              </a:rPr>
              <a:t> </a:t>
            </a:r>
            <a:r>
              <a:rPr lang="en-US" sz="3000" dirty="0" err="1" smtClean="0">
                <a:solidFill>
                  <a:prstClr val="black"/>
                </a:solidFill>
                <a:latin typeface="Times New Roman" pitchFamily="18" charset="0"/>
                <a:cs typeface="Times New Roman" pitchFamily="18" charset="0"/>
              </a:rPr>
              <a:t>thí</a:t>
            </a:r>
            <a:r>
              <a:rPr lang="en-US" sz="3000" dirty="0" smtClean="0">
                <a:solidFill>
                  <a:prstClr val="black"/>
                </a:solidFill>
                <a:latin typeface="Times New Roman" pitchFamily="18" charset="0"/>
                <a:cs typeface="Times New Roman" pitchFamily="18" charset="0"/>
              </a:rPr>
              <a:t> </a:t>
            </a:r>
            <a:r>
              <a:rPr lang="en-US" sz="3000" dirty="0" err="1" smtClean="0">
                <a:solidFill>
                  <a:prstClr val="black"/>
                </a:solidFill>
                <a:latin typeface="Times New Roman" pitchFamily="18" charset="0"/>
                <a:cs typeface="Times New Roman" pitchFamily="18" charset="0"/>
              </a:rPr>
              <a:t>nghiệm</a:t>
            </a:r>
            <a:r>
              <a:rPr lang="en-US" sz="3000" dirty="0" smtClean="0">
                <a:solidFill>
                  <a:prstClr val="black"/>
                </a:solidFill>
                <a:latin typeface="Times New Roman" pitchFamily="18" charset="0"/>
                <a:cs typeface="Times New Roman" pitchFamily="18" charset="0"/>
              </a:rPr>
              <a:t> </a:t>
            </a:r>
            <a:r>
              <a:rPr lang="en-US" sz="3000" dirty="0" err="1" smtClean="0">
                <a:solidFill>
                  <a:prstClr val="black"/>
                </a:solidFill>
                <a:latin typeface="Times New Roman" pitchFamily="18" charset="0"/>
                <a:cs typeface="Times New Roman" pitchFamily="18" charset="0"/>
              </a:rPr>
              <a:t>trong</a:t>
            </a:r>
            <a:r>
              <a:rPr lang="en-US" sz="3000" dirty="0" smtClean="0">
                <a:solidFill>
                  <a:prstClr val="black"/>
                </a:solidFill>
                <a:latin typeface="Times New Roman" pitchFamily="18" charset="0"/>
                <a:cs typeface="Times New Roman" pitchFamily="18" charset="0"/>
              </a:rPr>
              <a:t> </a:t>
            </a:r>
            <a:r>
              <a:rPr lang="en-US" sz="3000" dirty="0" err="1">
                <a:solidFill>
                  <a:prstClr val="black"/>
                </a:solidFill>
                <a:latin typeface="Times New Roman" pitchFamily="18" charset="0"/>
                <a:cs typeface="Times New Roman" pitchFamily="18" charset="0"/>
              </a:rPr>
              <a:t>thời</a:t>
            </a:r>
            <a:r>
              <a:rPr lang="en-US" sz="3000" dirty="0">
                <a:solidFill>
                  <a:prstClr val="black"/>
                </a:solidFill>
                <a:latin typeface="Times New Roman" pitchFamily="18" charset="0"/>
                <a:cs typeface="Times New Roman" pitchFamily="18" charset="0"/>
              </a:rPr>
              <a:t> </a:t>
            </a:r>
            <a:r>
              <a:rPr lang="en-US" sz="3000" dirty="0" err="1">
                <a:solidFill>
                  <a:prstClr val="black"/>
                </a:solidFill>
                <a:latin typeface="Times New Roman" pitchFamily="18" charset="0"/>
                <a:cs typeface="Times New Roman" pitchFamily="18" charset="0"/>
              </a:rPr>
              <a:t>gian</a:t>
            </a:r>
            <a:r>
              <a:rPr lang="en-US" sz="3000" dirty="0">
                <a:solidFill>
                  <a:prstClr val="black"/>
                </a:solidFill>
                <a:latin typeface="Times New Roman" pitchFamily="18" charset="0"/>
                <a:cs typeface="Times New Roman" pitchFamily="18" charset="0"/>
              </a:rPr>
              <a:t> </a:t>
            </a:r>
            <a:r>
              <a:rPr lang="en-US" sz="3000" dirty="0" smtClean="0">
                <a:solidFill>
                  <a:prstClr val="black"/>
                </a:solidFill>
                <a:latin typeface="Times New Roman" pitchFamily="18" charset="0"/>
                <a:cs typeface="Times New Roman" pitchFamily="18" charset="0"/>
              </a:rPr>
              <a:t>5 </a:t>
            </a:r>
            <a:r>
              <a:rPr lang="en-US" sz="3000" dirty="0" err="1">
                <a:solidFill>
                  <a:prstClr val="black"/>
                </a:solidFill>
                <a:latin typeface="Times New Roman" pitchFamily="18" charset="0"/>
                <a:cs typeface="Times New Roman" pitchFamily="18" charset="0"/>
              </a:rPr>
              <a:t>phút</a:t>
            </a:r>
            <a:r>
              <a:rPr lang="en-US" sz="3000" dirty="0">
                <a:solidFill>
                  <a:prstClr val="black"/>
                </a:solidFill>
                <a:latin typeface="Times New Roman" pitchFamily="18" charset="0"/>
                <a:cs typeface="Times New Roman" pitchFamily="18" charset="0"/>
              </a:rPr>
              <a:t> </a:t>
            </a:r>
          </a:p>
          <a:p>
            <a:pPr lvl="0"/>
            <a:r>
              <a:rPr lang="en-US" sz="3000" dirty="0" err="1">
                <a:solidFill>
                  <a:prstClr val="black"/>
                </a:solidFill>
                <a:latin typeface="Times New Roman" pitchFamily="18" charset="0"/>
                <a:cs typeface="Times New Roman" pitchFamily="18" charset="0"/>
              </a:rPr>
              <a:t>Trao</a:t>
            </a:r>
            <a:r>
              <a:rPr lang="en-US" sz="3000" dirty="0">
                <a:solidFill>
                  <a:prstClr val="black"/>
                </a:solidFill>
                <a:latin typeface="Times New Roman" pitchFamily="18" charset="0"/>
                <a:cs typeface="Times New Roman" pitchFamily="18" charset="0"/>
              </a:rPr>
              <a:t> </a:t>
            </a:r>
            <a:r>
              <a:rPr lang="en-US" sz="3000" dirty="0" err="1">
                <a:solidFill>
                  <a:prstClr val="black"/>
                </a:solidFill>
                <a:latin typeface="Times New Roman" pitchFamily="18" charset="0"/>
                <a:cs typeface="Times New Roman" pitchFamily="18" charset="0"/>
              </a:rPr>
              <a:t>đổi</a:t>
            </a:r>
            <a:r>
              <a:rPr lang="en-US" sz="3000" dirty="0">
                <a:solidFill>
                  <a:prstClr val="black"/>
                </a:solidFill>
                <a:latin typeface="Times New Roman" pitchFamily="18" charset="0"/>
                <a:cs typeface="Times New Roman" pitchFamily="18" charset="0"/>
              </a:rPr>
              <a:t> </a:t>
            </a:r>
            <a:r>
              <a:rPr lang="en-US" sz="3000" dirty="0" err="1">
                <a:solidFill>
                  <a:prstClr val="black"/>
                </a:solidFill>
                <a:latin typeface="Times New Roman" pitchFamily="18" charset="0"/>
                <a:cs typeface="Times New Roman" pitchFamily="18" charset="0"/>
              </a:rPr>
              <a:t>thảo</a:t>
            </a:r>
            <a:r>
              <a:rPr lang="en-US" sz="3000" dirty="0">
                <a:solidFill>
                  <a:prstClr val="black"/>
                </a:solidFill>
                <a:latin typeface="Times New Roman" pitchFamily="18" charset="0"/>
                <a:cs typeface="Times New Roman" pitchFamily="18" charset="0"/>
              </a:rPr>
              <a:t> </a:t>
            </a:r>
            <a:r>
              <a:rPr lang="en-US" sz="3000" dirty="0" err="1">
                <a:solidFill>
                  <a:prstClr val="black"/>
                </a:solidFill>
                <a:latin typeface="Times New Roman" pitchFamily="18" charset="0"/>
                <a:cs typeface="Times New Roman" pitchFamily="18" charset="0"/>
              </a:rPr>
              <a:t>luận</a:t>
            </a:r>
            <a:r>
              <a:rPr lang="en-US" sz="3000" dirty="0">
                <a:solidFill>
                  <a:prstClr val="black"/>
                </a:solidFill>
                <a:latin typeface="Times New Roman" pitchFamily="18" charset="0"/>
                <a:cs typeface="Times New Roman" pitchFamily="18" charset="0"/>
              </a:rPr>
              <a:t> </a:t>
            </a:r>
            <a:r>
              <a:rPr lang="en-US" sz="3000" dirty="0" err="1">
                <a:solidFill>
                  <a:prstClr val="black"/>
                </a:solidFill>
                <a:latin typeface="Times New Roman" pitchFamily="18" charset="0"/>
                <a:cs typeface="Times New Roman" pitchFamily="18" charset="0"/>
              </a:rPr>
              <a:t>hoàn</a:t>
            </a:r>
            <a:r>
              <a:rPr lang="en-US" sz="3000" dirty="0">
                <a:solidFill>
                  <a:prstClr val="black"/>
                </a:solidFill>
                <a:latin typeface="Times New Roman" pitchFamily="18" charset="0"/>
                <a:cs typeface="Times New Roman" pitchFamily="18" charset="0"/>
              </a:rPr>
              <a:t> </a:t>
            </a:r>
            <a:r>
              <a:rPr lang="en-US" sz="3000" dirty="0" err="1">
                <a:solidFill>
                  <a:prstClr val="black"/>
                </a:solidFill>
                <a:latin typeface="Times New Roman" pitchFamily="18" charset="0"/>
                <a:cs typeface="Times New Roman" pitchFamily="18" charset="0"/>
              </a:rPr>
              <a:t>thành</a:t>
            </a:r>
            <a:r>
              <a:rPr lang="en-US" sz="3000" dirty="0">
                <a:solidFill>
                  <a:prstClr val="black"/>
                </a:solidFill>
                <a:latin typeface="Times New Roman" pitchFamily="18" charset="0"/>
                <a:cs typeface="Times New Roman" pitchFamily="18" charset="0"/>
              </a:rPr>
              <a:t> </a:t>
            </a:r>
            <a:r>
              <a:rPr lang="en-US" sz="3000" dirty="0" err="1">
                <a:solidFill>
                  <a:prstClr val="black"/>
                </a:solidFill>
                <a:latin typeface="Times New Roman" pitchFamily="18" charset="0"/>
                <a:cs typeface="Times New Roman" pitchFamily="18" charset="0"/>
              </a:rPr>
              <a:t>phiếu</a:t>
            </a:r>
            <a:r>
              <a:rPr lang="en-US" sz="3000" dirty="0">
                <a:solidFill>
                  <a:prstClr val="black"/>
                </a:solidFill>
                <a:latin typeface="Times New Roman" pitchFamily="18" charset="0"/>
                <a:cs typeface="Times New Roman" pitchFamily="18" charset="0"/>
              </a:rPr>
              <a:t> </a:t>
            </a:r>
            <a:r>
              <a:rPr lang="en-US" sz="3000" dirty="0" err="1">
                <a:solidFill>
                  <a:prstClr val="black"/>
                </a:solidFill>
                <a:latin typeface="Times New Roman" pitchFamily="18" charset="0"/>
                <a:cs typeface="Times New Roman" pitchFamily="18" charset="0"/>
              </a:rPr>
              <a:t>học</a:t>
            </a:r>
            <a:r>
              <a:rPr lang="en-US" sz="3000" dirty="0">
                <a:solidFill>
                  <a:prstClr val="black"/>
                </a:solidFill>
                <a:latin typeface="Times New Roman" pitchFamily="18" charset="0"/>
                <a:cs typeface="Times New Roman" pitchFamily="18" charset="0"/>
              </a:rPr>
              <a:t> </a:t>
            </a:r>
            <a:r>
              <a:rPr lang="en-US" sz="3000" dirty="0" err="1">
                <a:solidFill>
                  <a:prstClr val="black"/>
                </a:solidFill>
                <a:latin typeface="Times New Roman" pitchFamily="18" charset="0"/>
                <a:cs typeface="Times New Roman" pitchFamily="18" charset="0"/>
              </a:rPr>
              <a:t>tập</a:t>
            </a:r>
            <a:r>
              <a:rPr lang="en-US" sz="3000" dirty="0">
                <a:solidFill>
                  <a:prstClr val="black"/>
                </a:solidFill>
                <a:latin typeface="Times New Roman" pitchFamily="18" charset="0"/>
                <a:cs typeface="Times New Roman" pitchFamily="18" charset="0"/>
              </a:rPr>
              <a:t> </a:t>
            </a:r>
            <a:r>
              <a:rPr lang="en-US" sz="3000" dirty="0" err="1">
                <a:solidFill>
                  <a:prstClr val="black"/>
                </a:solidFill>
                <a:latin typeface="Times New Roman" pitchFamily="18" charset="0"/>
                <a:cs typeface="Times New Roman" pitchFamily="18" charset="0"/>
              </a:rPr>
              <a:t>số</a:t>
            </a:r>
            <a:r>
              <a:rPr lang="en-US" sz="3000" dirty="0">
                <a:solidFill>
                  <a:prstClr val="black"/>
                </a:solidFill>
                <a:latin typeface="Times New Roman" pitchFamily="18" charset="0"/>
                <a:cs typeface="Times New Roman" pitchFamily="18" charset="0"/>
              </a:rPr>
              <a:t> </a:t>
            </a:r>
            <a:r>
              <a:rPr lang="en-US" sz="3000" dirty="0" smtClean="0">
                <a:solidFill>
                  <a:prstClr val="black"/>
                </a:solidFill>
                <a:latin typeface="Times New Roman" pitchFamily="18" charset="0"/>
                <a:cs typeface="Times New Roman" pitchFamily="18" charset="0"/>
              </a:rPr>
              <a:t>2</a:t>
            </a:r>
            <a:endParaRPr lang="vi-VN" sz="3000" dirty="0">
              <a:solidFill>
                <a:prstClr val="black"/>
              </a:solidFill>
              <a:latin typeface="Times New Roman" pitchFamily="18" charset="0"/>
              <a:cs typeface="Times New Roman" pitchFamily="18" charset="0"/>
            </a:endParaRPr>
          </a:p>
          <a:p>
            <a:pPr marL="514350" indent="-514350">
              <a:buAutoNum type="arabicPeriod"/>
            </a:pPr>
            <a:endParaRPr lang="vi-VN" sz="3000" dirty="0"/>
          </a:p>
        </p:txBody>
      </p:sp>
    </p:spTree>
    <p:extLst>
      <p:ext uri="{BB962C8B-B14F-4D97-AF65-F5344CB8AC3E}">
        <p14:creationId xmlns:p14="http://schemas.microsoft.com/office/powerpoint/2010/main" val="2839812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8"/>
          <p:cNvSpPr>
            <a:spLocks noChangeArrowheads="1"/>
          </p:cNvSpPr>
          <p:nvPr/>
        </p:nvSpPr>
        <p:spPr bwMode="auto">
          <a:xfrm flipV="1">
            <a:off x="403225" y="4134530"/>
            <a:ext cx="4664075" cy="119063"/>
          </a:xfrm>
          <a:prstGeom prst="rect">
            <a:avLst/>
          </a:prstGeom>
          <a:solidFill>
            <a:schemeClr val="accent1"/>
          </a:solidFill>
          <a:ln w="9525">
            <a:miter lim="800000"/>
            <a:headEnd/>
            <a:tailEnd/>
          </a:ln>
          <a:scene3d>
            <a:camera prst="legacyObliqueTopRight">
              <a:rot lat="300000" lon="0" rev="0"/>
            </a:camera>
            <a:lightRig rig="legacyFlat3" dir="r"/>
          </a:scene3d>
          <a:sp3d extrusionH="887400" prstMaterial="legacyMatte">
            <a:bevelT w="13500" h="13500" prst="angle"/>
            <a:bevelB w="13500" h="13500" prst="angle"/>
            <a:extrusionClr>
              <a:schemeClr val="accent1"/>
            </a:extrusionClr>
          </a:sp3d>
        </p:spPr>
        <p:txBody>
          <a:bodyPr wrap="none" anchor="ctr">
            <a:flatTx/>
          </a:bodyPr>
          <a:lstStyle/>
          <a:p>
            <a:pPr fontAlgn="auto">
              <a:spcBef>
                <a:spcPts val="0"/>
              </a:spcBef>
              <a:spcAft>
                <a:spcPts val="0"/>
              </a:spcAft>
            </a:pPr>
            <a:endParaRPr lang="vi-VN" sz="1800">
              <a:solidFill>
                <a:srgbClr val="002060"/>
              </a:solidFill>
              <a:latin typeface="Calibri" pitchFamily="34" charset="0"/>
            </a:endParaRPr>
          </a:p>
        </p:txBody>
      </p:sp>
      <p:sp>
        <p:nvSpPr>
          <p:cNvPr id="13316" name="Line 7"/>
          <p:cNvSpPr>
            <a:spLocks noChangeShapeType="1"/>
          </p:cNvSpPr>
          <p:nvPr/>
        </p:nvSpPr>
        <p:spPr bwMode="auto">
          <a:xfrm>
            <a:off x="-8001000" y="18143"/>
            <a:ext cx="0" cy="6616700"/>
          </a:xfrm>
          <a:prstGeom prst="line">
            <a:avLst/>
          </a:prstGeom>
          <a:noFill/>
          <a:ln w="28575">
            <a:solidFill>
              <a:schemeClr val="folHlink"/>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sz="1800">
              <a:solidFill>
                <a:prstClr val="black"/>
              </a:solidFill>
              <a:latin typeface="Calibri"/>
            </a:endParaRPr>
          </a:p>
        </p:txBody>
      </p:sp>
      <p:grpSp>
        <p:nvGrpSpPr>
          <p:cNvPr id="2" name="Group 133"/>
          <p:cNvGrpSpPr>
            <a:grpSpLocks/>
          </p:cNvGrpSpPr>
          <p:nvPr/>
        </p:nvGrpSpPr>
        <p:grpSpPr bwMode="auto">
          <a:xfrm>
            <a:off x="460374" y="715055"/>
            <a:ext cx="5862777" cy="3267075"/>
            <a:chOff x="407988" y="1371600"/>
            <a:chExt cx="7364412" cy="5311775"/>
          </a:xfrm>
        </p:grpSpPr>
        <p:grpSp>
          <p:nvGrpSpPr>
            <p:cNvPr id="13341" name="Group 39"/>
            <p:cNvGrpSpPr>
              <a:grpSpLocks/>
            </p:cNvGrpSpPr>
            <p:nvPr/>
          </p:nvGrpSpPr>
          <p:grpSpPr bwMode="auto">
            <a:xfrm>
              <a:off x="407988" y="1387475"/>
              <a:ext cx="3843338" cy="5257800"/>
              <a:chOff x="161" y="682"/>
              <a:chExt cx="2421" cy="3312"/>
            </a:xfrm>
          </p:grpSpPr>
          <p:sp>
            <p:nvSpPr>
              <p:cNvPr id="13453" name="Oval 40"/>
              <p:cNvSpPr>
                <a:spLocks noChangeArrowheads="1"/>
              </p:cNvSpPr>
              <p:nvPr/>
            </p:nvSpPr>
            <p:spPr bwMode="auto">
              <a:xfrm>
                <a:off x="288" y="966"/>
                <a:ext cx="96" cy="96"/>
              </a:xfrm>
              <a:prstGeom prst="ellipse">
                <a:avLst/>
              </a:prstGeom>
              <a:solidFill>
                <a:schemeClr val="accent1"/>
              </a:solidFill>
              <a:ln w="9525">
                <a:solidFill>
                  <a:schemeClr val="tx1"/>
                </a:solidFill>
                <a:round/>
                <a:headEnd/>
                <a:tailEnd/>
              </a:ln>
            </p:spPr>
            <p:txBody>
              <a:bodyPr wrap="none" anchor="ctr"/>
              <a:lstStyle/>
              <a:p>
                <a:pPr fontAlgn="auto">
                  <a:spcBef>
                    <a:spcPts val="0"/>
                  </a:spcBef>
                  <a:spcAft>
                    <a:spcPts val="0"/>
                  </a:spcAft>
                </a:pPr>
                <a:endParaRPr lang="vi-VN" sz="1800">
                  <a:solidFill>
                    <a:srgbClr val="002060"/>
                  </a:solidFill>
                  <a:latin typeface="Calibri" pitchFamily="34" charset="0"/>
                </a:endParaRPr>
              </a:p>
            </p:txBody>
          </p:sp>
          <p:sp>
            <p:nvSpPr>
              <p:cNvPr id="238" name="AutoShape 41"/>
              <p:cNvSpPr>
                <a:spLocks noChangeArrowheads="1"/>
              </p:cNvSpPr>
              <p:nvPr/>
            </p:nvSpPr>
            <p:spPr bwMode="auto">
              <a:xfrm>
                <a:off x="312" y="682"/>
                <a:ext cx="66" cy="3312"/>
              </a:xfrm>
              <a:prstGeom prst="can">
                <a:avLst>
                  <a:gd name="adj" fmla="val 82242"/>
                </a:avLst>
              </a:prstGeom>
              <a:gradFill rotWithShape="1">
                <a:gsLst>
                  <a:gs pos="0">
                    <a:schemeClr val="bg1">
                      <a:gamma/>
                      <a:shade val="46275"/>
                      <a:invGamma/>
                    </a:schemeClr>
                  </a:gs>
                  <a:gs pos="50000">
                    <a:schemeClr val="bg1"/>
                  </a:gs>
                  <a:gs pos="100000">
                    <a:schemeClr val="bg1">
                      <a:gamma/>
                      <a:shade val="46275"/>
                      <a:invGamma/>
                    </a:schemeClr>
                  </a:gs>
                </a:gsLst>
                <a:lin ang="0" scaled="1"/>
              </a:gradFill>
              <a:ln>
                <a:noFill/>
              </a:ln>
              <a:effectLst/>
              <a:extLst/>
            </p:spPr>
            <p:txBody>
              <a:bodyPr wrap="none" anchor="ctr"/>
              <a:lstStyle/>
              <a:p>
                <a:pPr fontAlgn="auto">
                  <a:spcBef>
                    <a:spcPts val="0"/>
                  </a:spcBef>
                  <a:spcAft>
                    <a:spcPts val="0"/>
                  </a:spcAft>
                  <a:defRPr/>
                </a:pPr>
                <a:endParaRPr lang="en-US" sz="1800">
                  <a:solidFill>
                    <a:srgbClr val="002060"/>
                  </a:solidFill>
                  <a:latin typeface="Calibri"/>
                </a:endParaRPr>
              </a:p>
            </p:txBody>
          </p:sp>
          <p:sp>
            <p:nvSpPr>
              <p:cNvPr id="239" name="AutoShape 42"/>
              <p:cNvSpPr>
                <a:spLocks noChangeArrowheads="1"/>
              </p:cNvSpPr>
              <p:nvPr/>
            </p:nvSpPr>
            <p:spPr bwMode="auto">
              <a:xfrm rot="5400000">
                <a:off x="1328" y="-214"/>
                <a:ext cx="88" cy="2421"/>
              </a:xfrm>
              <a:prstGeom prst="can">
                <a:avLst>
                  <a:gd name="adj" fmla="val 40690"/>
                </a:avLst>
              </a:prstGeom>
              <a:gradFill rotWithShape="1">
                <a:gsLst>
                  <a:gs pos="0">
                    <a:schemeClr val="bg1">
                      <a:gamma/>
                      <a:shade val="46275"/>
                      <a:invGamma/>
                    </a:schemeClr>
                  </a:gs>
                  <a:gs pos="50000">
                    <a:schemeClr val="bg1"/>
                  </a:gs>
                  <a:gs pos="100000">
                    <a:schemeClr val="bg1">
                      <a:gamma/>
                      <a:shade val="46275"/>
                      <a:invGamma/>
                    </a:schemeClr>
                  </a:gs>
                </a:gsLst>
                <a:lin ang="0" scaled="1"/>
              </a:gradFill>
              <a:ln>
                <a:noFill/>
              </a:ln>
              <a:effectLst/>
              <a:extLst/>
            </p:spPr>
            <p:txBody>
              <a:bodyPr wrap="none" anchor="ctr"/>
              <a:lstStyle/>
              <a:p>
                <a:pPr fontAlgn="auto">
                  <a:spcBef>
                    <a:spcPts val="0"/>
                  </a:spcBef>
                  <a:spcAft>
                    <a:spcPts val="0"/>
                  </a:spcAft>
                  <a:defRPr/>
                </a:pPr>
                <a:endParaRPr lang="en-US" sz="1800">
                  <a:solidFill>
                    <a:srgbClr val="002060"/>
                  </a:solidFill>
                  <a:latin typeface="Calibri"/>
                </a:endParaRPr>
              </a:p>
            </p:txBody>
          </p:sp>
          <p:sp>
            <p:nvSpPr>
              <p:cNvPr id="13456" name="AutoShape 43"/>
              <p:cNvSpPr>
                <a:spLocks noChangeArrowheads="1"/>
              </p:cNvSpPr>
              <p:nvPr/>
            </p:nvSpPr>
            <p:spPr bwMode="auto">
              <a:xfrm>
                <a:off x="288" y="966"/>
                <a:ext cx="96" cy="9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chemeClr val="bg1"/>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p>
                <a:pPr fontAlgn="auto">
                  <a:spcBef>
                    <a:spcPts val="0"/>
                  </a:spcBef>
                  <a:spcAft>
                    <a:spcPts val="0"/>
                  </a:spcAft>
                </a:pPr>
                <a:endParaRPr lang="vi-VN" sz="1800">
                  <a:solidFill>
                    <a:prstClr val="black"/>
                  </a:solidFill>
                  <a:latin typeface="Arial"/>
                </a:endParaRPr>
              </a:p>
            </p:txBody>
          </p:sp>
        </p:grpSp>
        <p:sp>
          <p:nvSpPr>
            <p:cNvPr id="136" name="Freeform 97"/>
            <p:cNvSpPr>
              <a:spLocks/>
            </p:cNvSpPr>
            <p:nvPr/>
          </p:nvSpPr>
          <p:spPr bwMode="auto">
            <a:xfrm>
              <a:off x="2818397" y="4884393"/>
              <a:ext cx="1376256" cy="1798982"/>
            </a:xfrm>
            <a:custGeom>
              <a:avLst/>
              <a:gdLst>
                <a:gd name="T0" fmla="*/ 3 w 867"/>
                <a:gd name="T1" fmla="*/ 52 h 1134"/>
                <a:gd name="T2" fmla="*/ 7 w 867"/>
                <a:gd name="T3" fmla="*/ 1088 h 1134"/>
                <a:gd name="T4" fmla="*/ 65 w 867"/>
                <a:gd name="T5" fmla="*/ 1108 h 1134"/>
                <a:gd name="T6" fmla="*/ 165 w 867"/>
                <a:gd name="T7" fmla="*/ 1122 h 1134"/>
                <a:gd name="T8" fmla="*/ 277 w 867"/>
                <a:gd name="T9" fmla="*/ 1132 h 1134"/>
                <a:gd name="T10" fmla="*/ 391 w 867"/>
                <a:gd name="T11" fmla="*/ 1134 h 1134"/>
                <a:gd name="T12" fmla="*/ 493 w 867"/>
                <a:gd name="T13" fmla="*/ 1134 h 1134"/>
                <a:gd name="T14" fmla="*/ 591 w 867"/>
                <a:gd name="T15" fmla="*/ 1126 h 1134"/>
                <a:gd name="T16" fmla="*/ 721 w 867"/>
                <a:gd name="T17" fmla="*/ 1108 h 1134"/>
                <a:gd name="T18" fmla="*/ 767 w 867"/>
                <a:gd name="T19" fmla="*/ 1092 h 1134"/>
                <a:gd name="T20" fmla="*/ 771 w 867"/>
                <a:gd name="T21" fmla="*/ 148 h 1134"/>
                <a:gd name="T22" fmla="*/ 867 w 867"/>
                <a:gd name="T23" fmla="*/ 196 h 1134"/>
                <a:gd name="T24" fmla="*/ 867 w 867"/>
                <a:gd name="T25" fmla="*/ 100 h 1134"/>
                <a:gd name="T26" fmla="*/ 771 w 867"/>
                <a:gd name="T27" fmla="*/ 52 h 1134"/>
                <a:gd name="T28" fmla="*/ 753 w 867"/>
                <a:gd name="T29" fmla="*/ 34 h 1134"/>
                <a:gd name="T30" fmla="*/ 726 w 867"/>
                <a:gd name="T31" fmla="*/ 24 h 1134"/>
                <a:gd name="T32" fmla="*/ 685 w 867"/>
                <a:gd name="T33" fmla="*/ 18 h 1134"/>
                <a:gd name="T34" fmla="*/ 567 w 867"/>
                <a:gd name="T35" fmla="*/ 6 h 1134"/>
                <a:gd name="T36" fmla="*/ 417 w 867"/>
                <a:gd name="T37" fmla="*/ 0 h 1134"/>
                <a:gd name="T38" fmla="*/ 303 w 867"/>
                <a:gd name="T39" fmla="*/ 2 h 1134"/>
                <a:gd name="T40" fmla="*/ 165 w 867"/>
                <a:gd name="T41" fmla="*/ 8 h 1134"/>
                <a:gd name="T42" fmla="*/ 77 w 867"/>
                <a:gd name="T43" fmla="*/ 18 h 1134"/>
                <a:gd name="T44" fmla="*/ 34 w 867"/>
                <a:gd name="T45" fmla="*/ 22 h 1134"/>
                <a:gd name="T46" fmla="*/ 0 w 867"/>
                <a:gd name="T47" fmla="*/ 36 h 1134"/>
                <a:gd name="T48" fmla="*/ 3 w 867"/>
                <a:gd name="T49" fmla="*/ 52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67" h="1134">
                  <a:moveTo>
                    <a:pt x="3" y="52"/>
                  </a:moveTo>
                  <a:lnTo>
                    <a:pt x="7" y="1088"/>
                  </a:lnTo>
                  <a:lnTo>
                    <a:pt x="65" y="1108"/>
                  </a:lnTo>
                  <a:lnTo>
                    <a:pt x="165" y="1122"/>
                  </a:lnTo>
                  <a:lnTo>
                    <a:pt x="277" y="1132"/>
                  </a:lnTo>
                  <a:lnTo>
                    <a:pt x="391" y="1134"/>
                  </a:lnTo>
                  <a:lnTo>
                    <a:pt x="493" y="1134"/>
                  </a:lnTo>
                  <a:lnTo>
                    <a:pt x="591" y="1126"/>
                  </a:lnTo>
                  <a:lnTo>
                    <a:pt x="721" y="1108"/>
                  </a:lnTo>
                  <a:lnTo>
                    <a:pt x="767" y="1092"/>
                  </a:lnTo>
                  <a:lnTo>
                    <a:pt x="771" y="148"/>
                  </a:lnTo>
                  <a:lnTo>
                    <a:pt x="867" y="196"/>
                  </a:lnTo>
                  <a:lnTo>
                    <a:pt x="867" y="100"/>
                  </a:lnTo>
                  <a:lnTo>
                    <a:pt x="771" y="52"/>
                  </a:lnTo>
                  <a:lnTo>
                    <a:pt x="753" y="34"/>
                  </a:lnTo>
                  <a:lnTo>
                    <a:pt x="726" y="24"/>
                  </a:lnTo>
                  <a:lnTo>
                    <a:pt x="685" y="18"/>
                  </a:lnTo>
                  <a:lnTo>
                    <a:pt x="567" y="6"/>
                  </a:lnTo>
                  <a:lnTo>
                    <a:pt x="417" y="0"/>
                  </a:lnTo>
                  <a:lnTo>
                    <a:pt x="303" y="2"/>
                  </a:lnTo>
                  <a:lnTo>
                    <a:pt x="165" y="8"/>
                  </a:lnTo>
                  <a:lnTo>
                    <a:pt x="77" y="18"/>
                  </a:lnTo>
                  <a:lnTo>
                    <a:pt x="34" y="22"/>
                  </a:lnTo>
                  <a:lnTo>
                    <a:pt x="0" y="36"/>
                  </a:lnTo>
                  <a:lnTo>
                    <a:pt x="3" y="52"/>
                  </a:lnTo>
                  <a:close/>
                </a:path>
              </a:pathLst>
            </a:custGeom>
            <a:gradFill rotWithShape="1">
              <a:gsLst>
                <a:gs pos="0">
                  <a:schemeClr val="bg1">
                    <a:gamma/>
                    <a:shade val="46275"/>
                    <a:invGamma/>
                  </a:schemeClr>
                </a:gs>
                <a:gs pos="50000">
                  <a:schemeClr val="bg1">
                    <a:alpha val="14000"/>
                  </a:schemeClr>
                </a:gs>
                <a:gs pos="100000">
                  <a:schemeClr val="bg1">
                    <a:gamma/>
                    <a:shade val="46275"/>
                    <a:invGamma/>
                  </a:schemeClr>
                </a:gs>
              </a:gsLst>
              <a:lin ang="0" scaled="1"/>
            </a:gradFill>
            <a:ln w="3175" cmpd="sng">
              <a:solidFill>
                <a:schemeClr val="bg1"/>
              </a:solidFill>
              <a:round/>
              <a:headEnd/>
              <a:tailEnd/>
            </a:ln>
            <a:effectLst/>
            <a:extLst/>
          </p:spPr>
          <p:txBody>
            <a:bodyPr/>
            <a:lstStyle/>
            <a:p>
              <a:pPr fontAlgn="auto">
                <a:spcBef>
                  <a:spcPts val="0"/>
                </a:spcBef>
                <a:spcAft>
                  <a:spcPts val="0"/>
                </a:spcAft>
                <a:defRPr/>
              </a:pPr>
              <a:endParaRPr lang="en-US" sz="1800">
                <a:solidFill>
                  <a:srgbClr val="002060"/>
                </a:solidFill>
                <a:latin typeface="Calibri"/>
              </a:endParaRPr>
            </a:p>
          </p:txBody>
        </p:sp>
        <p:grpSp>
          <p:nvGrpSpPr>
            <p:cNvPr id="13343" name="Group 99"/>
            <p:cNvGrpSpPr>
              <a:grpSpLocks/>
            </p:cNvGrpSpPr>
            <p:nvPr/>
          </p:nvGrpSpPr>
          <p:grpSpPr bwMode="auto">
            <a:xfrm>
              <a:off x="4132263" y="5572125"/>
              <a:ext cx="762000" cy="1101725"/>
              <a:chOff x="4312" y="3320"/>
              <a:chExt cx="480" cy="694"/>
            </a:xfrm>
          </p:grpSpPr>
          <p:sp>
            <p:nvSpPr>
              <p:cNvPr id="13448" name="Oval 100"/>
              <p:cNvSpPr>
                <a:spLocks noChangeArrowheads="1"/>
              </p:cNvSpPr>
              <p:nvPr/>
            </p:nvSpPr>
            <p:spPr bwMode="auto">
              <a:xfrm>
                <a:off x="4320" y="3921"/>
                <a:ext cx="465" cy="90"/>
              </a:xfrm>
              <a:prstGeom prst="ellipse">
                <a:avLst/>
              </a:prstGeom>
              <a:solidFill>
                <a:srgbClr val="B2B2B2">
                  <a:alpha val="56078"/>
                </a:srgbClr>
              </a:solidFill>
              <a:ln w="9525">
                <a:solidFill>
                  <a:schemeClr val="bg1"/>
                </a:solidFill>
                <a:round/>
                <a:headEnd/>
                <a:tailEnd/>
              </a:ln>
            </p:spPr>
            <p:txBody>
              <a:bodyPr wrap="none" anchor="ctr"/>
              <a:lstStyle/>
              <a:p>
                <a:pPr fontAlgn="auto">
                  <a:spcBef>
                    <a:spcPts val="0"/>
                  </a:spcBef>
                  <a:spcAft>
                    <a:spcPts val="0"/>
                  </a:spcAft>
                </a:pPr>
                <a:endParaRPr lang="vi-VN" sz="1800">
                  <a:solidFill>
                    <a:srgbClr val="002060"/>
                  </a:solidFill>
                  <a:latin typeface="Calibri" pitchFamily="34" charset="0"/>
                </a:endParaRPr>
              </a:p>
            </p:txBody>
          </p:sp>
          <p:grpSp>
            <p:nvGrpSpPr>
              <p:cNvPr id="13449" name="Group 101"/>
              <p:cNvGrpSpPr>
                <a:grpSpLocks/>
              </p:cNvGrpSpPr>
              <p:nvPr/>
            </p:nvGrpSpPr>
            <p:grpSpPr bwMode="auto">
              <a:xfrm>
                <a:off x="4312" y="3320"/>
                <a:ext cx="480" cy="688"/>
                <a:chOff x="4312" y="3320"/>
                <a:chExt cx="480" cy="688"/>
              </a:xfrm>
            </p:grpSpPr>
            <p:sp>
              <p:nvSpPr>
                <p:cNvPr id="235" name="AutoShape 102"/>
                <p:cNvSpPr>
                  <a:spLocks noChangeArrowheads="1"/>
                </p:cNvSpPr>
                <p:nvPr/>
              </p:nvSpPr>
              <p:spPr bwMode="auto">
                <a:xfrm>
                  <a:off x="4312" y="3323"/>
                  <a:ext cx="479" cy="683"/>
                </a:xfrm>
                <a:prstGeom prst="can">
                  <a:avLst>
                    <a:gd name="adj" fmla="val 17918"/>
                  </a:avLst>
                </a:prstGeom>
                <a:gradFill rotWithShape="1">
                  <a:gsLst>
                    <a:gs pos="0">
                      <a:schemeClr val="bg1">
                        <a:gamma/>
                        <a:shade val="46275"/>
                        <a:invGamma/>
                      </a:schemeClr>
                    </a:gs>
                    <a:gs pos="50000">
                      <a:schemeClr val="bg1">
                        <a:alpha val="56000"/>
                      </a:schemeClr>
                    </a:gs>
                    <a:gs pos="100000">
                      <a:schemeClr val="bg1">
                        <a:gamma/>
                        <a:shade val="46275"/>
                        <a:invGamma/>
                      </a:schemeClr>
                    </a:gs>
                  </a:gsLst>
                  <a:lin ang="0" scaled="1"/>
                </a:gradFill>
                <a:ln w="3175">
                  <a:solidFill>
                    <a:srgbClr val="B2B2B2"/>
                  </a:solidFill>
                  <a:round/>
                  <a:headEnd/>
                  <a:tailEnd/>
                </a:ln>
                <a:effectLst/>
                <a:extLst/>
              </p:spPr>
              <p:txBody>
                <a:bodyPr wrap="none" anchor="ctr"/>
                <a:lstStyle/>
                <a:p>
                  <a:pPr algn="ctr" fontAlgn="auto">
                    <a:spcBef>
                      <a:spcPts val="0"/>
                    </a:spcBef>
                    <a:spcAft>
                      <a:spcPts val="0"/>
                    </a:spcAft>
                    <a:defRPr/>
                  </a:pPr>
                  <a:endParaRPr lang="en-US" sz="800">
                    <a:solidFill>
                      <a:srgbClr val="002060"/>
                    </a:solidFill>
                    <a:latin typeface="VNI-Avo" pitchFamily="2" charset="0"/>
                  </a:endParaRPr>
                </a:p>
              </p:txBody>
            </p:sp>
            <p:sp>
              <p:nvSpPr>
                <p:cNvPr id="236" name="Oval 103"/>
                <p:cNvSpPr>
                  <a:spLocks noChangeArrowheads="1"/>
                </p:cNvSpPr>
                <p:nvPr/>
              </p:nvSpPr>
              <p:spPr bwMode="auto">
                <a:xfrm>
                  <a:off x="4312" y="3318"/>
                  <a:ext cx="464" cy="88"/>
                </a:xfrm>
                <a:prstGeom prst="ellipse">
                  <a:avLst/>
                </a:prstGeom>
                <a:gradFill rotWithShape="1">
                  <a:gsLst>
                    <a:gs pos="0">
                      <a:schemeClr val="bg1">
                        <a:gamma/>
                        <a:shade val="46275"/>
                        <a:invGamma/>
                      </a:schemeClr>
                    </a:gs>
                    <a:gs pos="50000">
                      <a:schemeClr val="bg1">
                        <a:alpha val="56000"/>
                      </a:schemeClr>
                    </a:gs>
                    <a:gs pos="100000">
                      <a:schemeClr val="bg1">
                        <a:gamma/>
                        <a:shade val="46275"/>
                        <a:invGamma/>
                      </a:schemeClr>
                    </a:gs>
                  </a:gsLst>
                  <a:lin ang="0" scaled="1"/>
                </a:gradFill>
                <a:ln w="9525">
                  <a:solidFill>
                    <a:schemeClr val="bg1"/>
                  </a:solidFill>
                  <a:round/>
                  <a:headEnd/>
                  <a:tailEnd/>
                </a:ln>
                <a:effectLst/>
                <a:extLst/>
              </p:spPr>
              <p:txBody>
                <a:bodyPr wrap="none" anchor="ctr"/>
                <a:lstStyle/>
                <a:p>
                  <a:pPr fontAlgn="auto">
                    <a:spcBef>
                      <a:spcPts val="0"/>
                    </a:spcBef>
                    <a:spcAft>
                      <a:spcPts val="0"/>
                    </a:spcAft>
                    <a:defRPr/>
                  </a:pPr>
                  <a:endParaRPr lang="en-US" sz="1800">
                    <a:solidFill>
                      <a:srgbClr val="002060"/>
                    </a:solidFill>
                    <a:latin typeface="Calibri"/>
                  </a:endParaRPr>
                </a:p>
              </p:txBody>
            </p:sp>
          </p:grpSp>
          <p:sp>
            <p:nvSpPr>
              <p:cNvPr id="13450" name="Oval 104"/>
              <p:cNvSpPr>
                <a:spLocks noChangeArrowheads="1"/>
              </p:cNvSpPr>
              <p:nvPr/>
            </p:nvSpPr>
            <p:spPr bwMode="auto">
              <a:xfrm>
                <a:off x="4320" y="3924"/>
                <a:ext cx="465" cy="90"/>
              </a:xfrm>
              <a:prstGeom prst="ellipse">
                <a:avLst/>
              </a:prstGeom>
              <a:solidFill>
                <a:srgbClr val="B2B2B2">
                  <a:alpha val="56078"/>
                </a:srgbClr>
              </a:solidFill>
              <a:ln w="9525">
                <a:solidFill>
                  <a:schemeClr val="bg1"/>
                </a:solidFill>
                <a:round/>
                <a:headEnd/>
                <a:tailEnd/>
              </a:ln>
            </p:spPr>
            <p:txBody>
              <a:bodyPr wrap="none" anchor="ctr"/>
              <a:lstStyle/>
              <a:p>
                <a:pPr fontAlgn="auto">
                  <a:spcBef>
                    <a:spcPts val="0"/>
                  </a:spcBef>
                  <a:spcAft>
                    <a:spcPts val="0"/>
                  </a:spcAft>
                </a:pPr>
                <a:endParaRPr lang="vi-VN" sz="1800">
                  <a:solidFill>
                    <a:srgbClr val="002060"/>
                  </a:solidFill>
                  <a:latin typeface="Calibri" pitchFamily="34" charset="0"/>
                </a:endParaRPr>
              </a:p>
            </p:txBody>
          </p:sp>
        </p:grpSp>
        <p:sp>
          <p:nvSpPr>
            <p:cNvPr id="13344" name="Text Box 109"/>
            <p:cNvSpPr txBox="1">
              <a:spLocks noChangeArrowheads="1"/>
            </p:cNvSpPr>
            <p:nvPr/>
          </p:nvSpPr>
          <p:spPr bwMode="auto">
            <a:xfrm>
              <a:off x="4251712" y="5894855"/>
              <a:ext cx="518135" cy="500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auto">
                <a:spcBef>
                  <a:spcPts val="0"/>
                </a:spcBef>
                <a:spcAft>
                  <a:spcPts val="0"/>
                </a:spcAft>
              </a:pPr>
              <a:r>
                <a:rPr lang="en-US" sz="1400" b="1">
                  <a:solidFill>
                    <a:srgbClr val="002060"/>
                  </a:solidFill>
                  <a:cs typeface="Times New Roman" pitchFamily="18" charset="0"/>
                </a:rPr>
                <a:t>B</a:t>
              </a:r>
            </a:p>
          </p:txBody>
        </p:sp>
        <p:sp>
          <p:nvSpPr>
            <p:cNvPr id="13345" name="Text Box 113">
              <a:hlinkClick r:id="rId4" action="ppaction://hlinksldjump"/>
            </p:cNvPr>
            <p:cNvSpPr txBox="1">
              <a:spLocks noChangeArrowheads="1"/>
            </p:cNvSpPr>
            <p:nvPr/>
          </p:nvSpPr>
          <p:spPr bwMode="auto">
            <a:xfrm>
              <a:off x="728463" y="1889124"/>
              <a:ext cx="1339847" cy="4837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fontAlgn="auto">
                <a:spcBef>
                  <a:spcPct val="50000"/>
                </a:spcBef>
                <a:spcAft>
                  <a:spcPts val="0"/>
                </a:spcAft>
              </a:pPr>
              <a:endParaRPr lang="vi-VN" sz="2000" b="1" baseline="-25000">
                <a:solidFill>
                  <a:srgbClr val="002060"/>
                </a:solidFill>
              </a:endParaRPr>
            </a:p>
          </p:txBody>
        </p:sp>
        <p:grpSp>
          <p:nvGrpSpPr>
            <p:cNvPr id="13346" name="Group 135"/>
            <p:cNvGrpSpPr>
              <a:grpSpLocks/>
            </p:cNvGrpSpPr>
            <p:nvPr/>
          </p:nvGrpSpPr>
          <p:grpSpPr bwMode="auto">
            <a:xfrm>
              <a:off x="3152779" y="2865438"/>
              <a:ext cx="652464" cy="2716212"/>
              <a:chOff x="2046" y="1266"/>
              <a:chExt cx="411" cy="1711"/>
            </a:xfrm>
          </p:grpSpPr>
          <p:grpSp>
            <p:nvGrpSpPr>
              <p:cNvPr id="13411" name="Group 136"/>
              <p:cNvGrpSpPr>
                <a:grpSpLocks/>
              </p:cNvGrpSpPr>
              <p:nvPr/>
            </p:nvGrpSpPr>
            <p:grpSpPr bwMode="auto">
              <a:xfrm>
                <a:off x="2142" y="1266"/>
                <a:ext cx="315" cy="817"/>
                <a:chOff x="1175" y="1242"/>
                <a:chExt cx="315" cy="817"/>
              </a:xfrm>
            </p:grpSpPr>
            <p:grpSp>
              <p:nvGrpSpPr>
                <p:cNvPr id="13422" name="Group 137"/>
                <p:cNvGrpSpPr>
                  <a:grpSpLocks/>
                </p:cNvGrpSpPr>
                <p:nvPr/>
              </p:nvGrpSpPr>
              <p:grpSpPr bwMode="auto">
                <a:xfrm>
                  <a:off x="1203" y="1242"/>
                  <a:ext cx="127" cy="798"/>
                  <a:chOff x="1200" y="1242"/>
                  <a:chExt cx="127" cy="798"/>
                </a:xfrm>
              </p:grpSpPr>
              <p:sp>
                <p:nvSpPr>
                  <p:cNvPr id="13429" name="Oval 138"/>
                  <p:cNvSpPr>
                    <a:spLocks noChangeArrowheads="1"/>
                  </p:cNvSpPr>
                  <p:nvPr/>
                </p:nvSpPr>
                <p:spPr bwMode="auto">
                  <a:xfrm>
                    <a:off x="1236" y="1960"/>
                    <a:ext cx="60" cy="80"/>
                  </a:xfrm>
                  <a:prstGeom prst="ellipse">
                    <a:avLst/>
                  </a:prstGeom>
                  <a:noFill/>
                  <a:ln w="9525">
                    <a:solidFill>
                      <a:srgbClr val="B2B2B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pPr>
                    <a:endParaRPr lang="vi-VN" sz="1800">
                      <a:solidFill>
                        <a:srgbClr val="002060"/>
                      </a:solidFill>
                      <a:latin typeface="Calibri" pitchFamily="34" charset="0"/>
                    </a:endParaRPr>
                  </a:p>
                </p:txBody>
              </p:sp>
              <p:sp>
                <p:nvSpPr>
                  <p:cNvPr id="226" name="AutoShape 139"/>
                  <p:cNvSpPr>
                    <a:spLocks noChangeArrowheads="1"/>
                  </p:cNvSpPr>
                  <p:nvPr/>
                </p:nvSpPr>
                <p:spPr bwMode="auto">
                  <a:xfrm>
                    <a:off x="1200" y="1848"/>
                    <a:ext cx="127" cy="144"/>
                  </a:xfrm>
                  <a:prstGeom prst="can">
                    <a:avLst>
                      <a:gd name="adj" fmla="val 15176"/>
                    </a:avLst>
                  </a:prstGeom>
                  <a:gradFill rotWithShape="1">
                    <a:gsLst>
                      <a:gs pos="0">
                        <a:srgbClr val="CCFF33">
                          <a:gamma/>
                          <a:shade val="46275"/>
                          <a:invGamma/>
                        </a:srgbClr>
                      </a:gs>
                      <a:gs pos="50000">
                        <a:srgbClr val="CCFF33">
                          <a:alpha val="84000"/>
                        </a:srgbClr>
                      </a:gs>
                      <a:gs pos="100000">
                        <a:srgbClr val="CCFF33">
                          <a:gamma/>
                          <a:shade val="46275"/>
                          <a:invGamma/>
                        </a:srgbClr>
                      </a:gs>
                    </a:gsLst>
                    <a:lin ang="0" scaled="1"/>
                  </a:gradFill>
                  <a:ln>
                    <a:noFill/>
                  </a:ln>
                  <a:effectLst/>
                  <a:extLst/>
                </p:spPr>
                <p:txBody>
                  <a:bodyPr wrap="none" anchor="ctr"/>
                  <a:lstStyle/>
                  <a:p>
                    <a:pPr algn="ctr" fontAlgn="auto">
                      <a:spcBef>
                        <a:spcPts val="0"/>
                      </a:spcBef>
                      <a:spcAft>
                        <a:spcPts val="0"/>
                      </a:spcAft>
                      <a:defRPr/>
                    </a:pPr>
                    <a:endParaRPr lang="en-US" sz="400">
                      <a:solidFill>
                        <a:srgbClr val="002060"/>
                      </a:solidFill>
                      <a:latin typeface="VNI-Avo" pitchFamily="2" charset="0"/>
                    </a:endParaRPr>
                  </a:p>
                </p:txBody>
              </p:sp>
              <p:sp>
                <p:nvSpPr>
                  <p:cNvPr id="227" name="AutoShape 140"/>
                  <p:cNvSpPr>
                    <a:spLocks noChangeArrowheads="1"/>
                  </p:cNvSpPr>
                  <p:nvPr/>
                </p:nvSpPr>
                <p:spPr bwMode="auto">
                  <a:xfrm>
                    <a:off x="1200" y="1728"/>
                    <a:ext cx="127" cy="144"/>
                  </a:xfrm>
                  <a:prstGeom prst="can">
                    <a:avLst>
                      <a:gd name="adj" fmla="val 15176"/>
                    </a:avLst>
                  </a:prstGeom>
                  <a:gradFill rotWithShape="1">
                    <a:gsLst>
                      <a:gs pos="0">
                        <a:srgbClr val="CC3300">
                          <a:gamma/>
                          <a:shade val="46275"/>
                          <a:invGamma/>
                        </a:srgbClr>
                      </a:gs>
                      <a:gs pos="50000">
                        <a:srgbClr val="CC3300">
                          <a:alpha val="84000"/>
                        </a:srgbClr>
                      </a:gs>
                      <a:gs pos="100000">
                        <a:srgbClr val="CC3300">
                          <a:gamma/>
                          <a:shade val="46275"/>
                          <a:invGamma/>
                        </a:srgbClr>
                      </a:gs>
                    </a:gsLst>
                    <a:lin ang="0" scaled="1"/>
                  </a:gradFill>
                  <a:ln>
                    <a:noFill/>
                  </a:ln>
                  <a:effectLst/>
                  <a:extLst/>
                </p:spPr>
                <p:txBody>
                  <a:bodyPr wrap="none" anchor="ctr"/>
                  <a:lstStyle/>
                  <a:p>
                    <a:pPr algn="ctr" fontAlgn="auto">
                      <a:spcBef>
                        <a:spcPts val="0"/>
                      </a:spcBef>
                      <a:spcAft>
                        <a:spcPts val="0"/>
                      </a:spcAft>
                      <a:defRPr/>
                    </a:pPr>
                    <a:endParaRPr lang="en-US" sz="400">
                      <a:solidFill>
                        <a:srgbClr val="002060"/>
                      </a:solidFill>
                      <a:latin typeface="VNI-Avo" pitchFamily="2" charset="0"/>
                    </a:endParaRPr>
                  </a:p>
                </p:txBody>
              </p:sp>
              <p:sp>
                <p:nvSpPr>
                  <p:cNvPr id="228" name="AutoShape 141"/>
                  <p:cNvSpPr>
                    <a:spLocks noChangeArrowheads="1"/>
                  </p:cNvSpPr>
                  <p:nvPr/>
                </p:nvSpPr>
                <p:spPr bwMode="auto">
                  <a:xfrm>
                    <a:off x="1200" y="1608"/>
                    <a:ext cx="127" cy="144"/>
                  </a:xfrm>
                  <a:prstGeom prst="can">
                    <a:avLst>
                      <a:gd name="adj" fmla="val 15176"/>
                    </a:avLst>
                  </a:prstGeom>
                  <a:gradFill rotWithShape="1">
                    <a:gsLst>
                      <a:gs pos="0">
                        <a:srgbClr val="CCFF33">
                          <a:gamma/>
                          <a:shade val="46275"/>
                          <a:invGamma/>
                        </a:srgbClr>
                      </a:gs>
                      <a:gs pos="50000">
                        <a:srgbClr val="CCFF33">
                          <a:alpha val="84000"/>
                        </a:srgbClr>
                      </a:gs>
                      <a:gs pos="100000">
                        <a:srgbClr val="CCFF33">
                          <a:gamma/>
                          <a:shade val="46275"/>
                          <a:invGamma/>
                        </a:srgbClr>
                      </a:gs>
                    </a:gsLst>
                    <a:lin ang="0" scaled="1"/>
                  </a:gradFill>
                  <a:ln>
                    <a:noFill/>
                  </a:ln>
                  <a:effectLst/>
                  <a:extLst/>
                </p:spPr>
                <p:txBody>
                  <a:bodyPr wrap="none" anchor="ctr"/>
                  <a:lstStyle/>
                  <a:p>
                    <a:pPr algn="ctr" fontAlgn="auto">
                      <a:spcBef>
                        <a:spcPts val="0"/>
                      </a:spcBef>
                      <a:spcAft>
                        <a:spcPts val="0"/>
                      </a:spcAft>
                      <a:defRPr/>
                    </a:pPr>
                    <a:endParaRPr lang="en-US" sz="400">
                      <a:solidFill>
                        <a:srgbClr val="002060"/>
                      </a:solidFill>
                      <a:latin typeface="VNI-Avo" pitchFamily="2" charset="0"/>
                    </a:endParaRPr>
                  </a:p>
                </p:txBody>
              </p:sp>
              <p:sp>
                <p:nvSpPr>
                  <p:cNvPr id="229" name="AutoShape 142"/>
                  <p:cNvSpPr>
                    <a:spLocks noChangeArrowheads="1"/>
                  </p:cNvSpPr>
                  <p:nvPr/>
                </p:nvSpPr>
                <p:spPr bwMode="auto">
                  <a:xfrm>
                    <a:off x="1200" y="1488"/>
                    <a:ext cx="127" cy="144"/>
                  </a:xfrm>
                  <a:prstGeom prst="can">
                    <a:avLst>
                      <a:gd name="adj" fmla="val 15176"/>
                    </a:avLst>
                  </a:prstGeom>
                  <a:gradFill rotWithShape="1">
                    <a:gsLst>
                      <a:gs pos="0">
                        <a:srgbClr val="CC3300">
                          <a:gamma/>
                          <a:shade val="46275"/>
                          <a:invGamma/>
                        </a:srgbClr>
                      </a:gs>
                      <a:gs pos="50000">
                        <a:srgbClr val="CC3300">
                          <a:alpha val="84000"/>
                        </a:srgbClr>
                      </a:gs>
                      <a:gs pos="100000">
                        <a:srgbClr val="CC3300">
                          <a:gamma/>
                          <a:shade val="46275"/>
                          <a:invGamma/>
                        </a:srgbClr>
                      </a:gs>
                    </a:gsLst>
                    <a:lin ang="0" scaled="1"/>
                  </a:gradFill>
                  <a:ln>
                    <a:noFill/>
                  </a:ln>
                  <a:effectLst/>
                  <a:extLst/>
                </p:spPr>
                <p:txBody>
                  <a:bodyPr wrap="none" anchor="ctr"/>
                  <a:lstStyle/>
                  <a:p>
                    <a:pPr algn="ctr" fontAlgn="auto">
                      <a:spcBef>
                        <a:spcPts val="0"/>
                      </a:spcBef>
                      <a:spcAft>
                        <a:spcPts val="0"/>
                      </a:spcAft>
                      <a:defRPr/>
                    </a:pPr>
                    <a:endParaRPr lang="en-US" sz="400">
                      <a:solidFill>
                        <a:srgbClr val="002060"/>
                      </a:solidFill>
                      <a:latin typeface="VNI-Avo" pitchFamily="2" charset="0"/>
                    </a:endParaRPr>
                  </a:p>
                </p:txBody>
              </p:sp>
              <p:sp>
                <p:nvSpPr>
                  <p:cNvPr id="230" name="AutoShape 143"/>
                  <p:cNvSpPr>
                    <a:spLocks noChangeArrowheads="1"/>
                  </p:cNvSpPr>
                  <p:nvPr/>
                </p:nvSpPr>
                <p:spPr bwMode="auto">
                  <a:xfrm>
                    <a:off x="1200" y="1362"/>
                    <a:ext cx="127" cy="144"/>
                  </a:xfrm>
                  <a:prstGeom prst="can">
                    <a:avLst>
                      <a:gd name="adj" fmla="val 15176"/>
                    </a:avLst>
                  </a:prstGeom>
                  <a:gradFill rotWithShape="1">
                    <a:gsLst>
                      <a:gs pos="0">
                        <a:srgbClr val="CCFF33">
                          <a:gamma/>
                          <a:shade val="46275"/>
                          <a:invGamma/>
                        </a:srgbClr>
                      </a:gs>
                      <a:gs pos="50000">
                        <a:srgbClr val="CCFF33">
                          <a:alpha val="84000"/>
                        </a:srgbClr>
                      </a:gs>
                      <a:gs pos="100000">
                        <a:srgbClr val="CCFF33">
                          <a:gamma/>
                          <a:shade val="46275"/>
                          <a:invGamma/>
                        </a:srgbClr>
                      </a:gs>
                    </a:gsLst>
                    <a:lin ang="0" scaled="1"/>
                  </a:gradFill>
                  <a:ln>
                    <a:noFill/>
                  </a:ln>
                  <a:effectLst/>
                  <a:extLst/>
                </p:spPr>
                <p:txBody>
                  <a:bodyPr wrap="none" anchor="ctr"/>
                  <a:lstStyle/>
                  <a:p>
                    <a:pPr algn="ctr" fontAlgn="auto">
                      <a:spcBef>
                        <a:spcPts val="0"/>
                      </a:spcBef>
                      <a:spcAft>
                        <a:spcPts val="0"/>
                      </a:spcAft>
                      <a:defRPr/>
                    </a:pPr>
                    <a:endParaRPr lang="en-US" sz="400">
                      <a:solidFill>
                        <a:srgbClr val="002060"/>
                      </a:solidFill>
                      <a:latin typeface="VNI-Avo" pitchFamily="2" charset="0"/>
                    </a:endParaRPr>
                  </a:p>
                </p:txBody>
              </p:sp>
              <p:sp>
                <p:nvSpPr>
                  <p:cNvPr id="231" name="AutoShape 144"/>
                  <p:cNvSpPr>
                    <a:spLocks noChangeArrowheads="1"/>
                  </p:cNvSpPr>
                  <p:nvPr/>
                </p:nvSpPr>
                <p:spPr bwMode="auto">
                  <a:xfrm>
                    <a:off x="1200" y="1242"/>
                    <a:ext cx="127" cy="144"/>
                  </a:xfrm>
                  <a:prstGeom prst="can">
                    <a:avLst>
                      <a:gd name="adj" fmla="val 15176"/>
                    </a:avLst>
                  </a:prstGeom>
                  <a:gradFill rotWithShape="1">
                    <a:gsLst>
                      <a:gs pos="0">
                        <a:srgbClr val="CC3300">
                          <a:gamma/>
                          <a:shade val="46275"/>
                          <a:invGamma/>
                        </a:srgbClr>
                      </a:gs>
                      <a:gs pos="50000">
                        <a:srgbClr val="CC3300">
                          <a:alpha val="84000"/>
                        </a:srgbClr>
                      </a:gs>
                      <a:gs pos="100000">
                        <a:srgbClr val="CC3300">
                          <a:gamma/>
                          <a:shade val="46275"/>
                          <a:invGamma/>
                        </a:srgbClr>
                      </a:gs>
                    </a:gsLst>
                    <a:lin ang="0" scaled="1"/>
                  </a:gradFill>
                  <a:ln>
                    <a:noFill/>
                  </a:ln>
                  <a:effectLst/>
                  <a:extLst/>
                </p:spPr>
                <p:txBody>
                  <a:bodyPr wrap="none" anchor="ctr"/>
                  <a:lstStyle/>
                  <a:p>
                    <a:pPr algn="ctr" fontAlgn="auto">
                      <a:spcBef>
                        <a:spcPts val="0"/>
                      </a:spcBef>
                      <a:spcAft>
                        <a:spcPts val="0"/>
                      </a:spcAft>
                      <a:defRPr/>
                    </a:pPr>
                    <a:endParaRPr lang="en-US" sz="400">
                      <a:solidFill>
                        <a:srgbClr val="002060"/>
                      </a:solidFill>
                      <a:latin typeface="VNI-Avo" pitchFamily="2" charset="0"/>
                    </a:endParaRPr>
                  </a:p>
                </p:txBody>
              </p:sp>
            </p:grpSp>
            <p:sp>
              <p:nvSpPr>
                <p:cNvPr id="13423" name="Text Box 145"/>
                <p:cNvSpPr txBox="1">
                  <a:spLocks noChangeArrowheads="1"/>
                </p:cNvSpPr>
                <p:nvPr/>
              </p:nvSpPr>
              <p:spPr bwMode="auto">
                <a:xfrm>
                  <a:off x="1178" y="1870"/>
                  <a:ext cx="311"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auto">
                    <a:spcBef>
                      <a:spcPts val="0"/>
                    </a:spcBef>
                    <a:spcAft>
                      <a:spcPts val="0"/>
                    </a:spcAft>
                  </a:pPr>
                  <a:r>
                    <a:rPr lang="en-US" sz="600" b="1">
                      <a:solidFill>
                        <a:srgbClr val="002060"/>
                      </a:solidFill>
                      <a:latin typeface="VNI-Avo" pitchFamily="2" charset="0"/>
                    </a:rPr>
                    <a:t>1N</a:t>
                  </a:r>
                </a:p>
              </p:txBody>
            </p:sp>
            <p:sp>
              <p:nvSpPr>
                <p:cNvPr id="13424" name="Text Box 146"/>
                <p:cNvSpPr txBox="1">
                  <a:spLocks noChangeArrowheads="1"/>
                </p:cNvSpPr>
                <p:nvPr/>
              </p:nvSpPr>
              <p:spPr bwMode="auto">
                <a:xfrm>
                  <a:off x="1175" y="1755"/>
                  <a:ext cx="311"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auto">
                    <a:spcBef>
                      <a:spcPts val="0"/>
                    </a:spcBef>
                    <a:spcAft>
                      <a:spcPts val="0"/>
                    </a:spcAft>
                  </a:pPr>
                  <a:r>
                    <a:rPr lang="en-US" sz="600" b="1" dirty="0">
                      <a:solidFill>
                        <a:srgbClr val="002060"/>
                      </a:solidFill>
                      <a:latin typeface="VNI-Avo" pitchFamily="2" charset="0"/>
                    </a:rPr>
                    <a:t>2N</a:t>
                  </a:r>
                </a:p>
              </p:txBody>
            </p:sp>
            <p:sp>
              <p:nvSpPr>
                <p:cNvPr id="13425" name="Text Box 147"/>
                <p:cNvSpPr txBox="1">
                  <a:spLocks noChangeArrowheads="1"/>
                </p:cNvSpPr>
                <p:nvPr/>
              </p:nvSpPr>
              <p:spPr bwMode="auto">
                <a:xfrm>
                  <a:off x="1179" y="1633"/>
                  <a:ext cx="311"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auto">
                    <a:spcBef>
                      <a:spcPts val="0"/>
                    </a:spcBef>
                    <a:spcAft>
                      <a:spcPts val="0"/>
                    </a:spcAft>
                  </a:pPr>
                  <a:r>
                    <a:rPr lang="en-US" sz="600" b="1">
                      <a:solidFill>
                        <a:srgbClr val="002060"/>
                      </a:solidFill>
                      <a:latin typeface="VNI-Avo" pitchFamily="2" charset="0"/>
                    </a:rPr>
                    <a:t>3N</a:t>
                  </a:r>
                </a:p>
              </p:txBody>
            </p:sp>
            <p:sp>
              <p:nvSpPr>
                <p:cNvPr id="13426" name="Text Box 148"/>
                <p:cNvSpPr txBox="1">
                  <a:spLocks noChangeArrowheads="1"/>
                </p:cNvSpPr>
                <p:nvPr/>
              </p:nvSpPr>
              <p:spPr bwMode="auto">
                <a:xfrm>
                  <a:off x="1176" y="1387"/>
                  <a:ext cx="311"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auto">
                    <a:spcBef>
                      <a:spcPts val="0"/>
                    </a:spcBef>
                    <a:spcAft>
                      <a:spcPts val="0"/>
                    </a:spcAft>
                  </a:pPr>
                  <a:r>
                    <a:rPr lang="en-US" sz="600" b="1">
                      <a:solidFill>
                        <a:srgbClr val="002060"/>
                      </a:solidFill>
                      <a:latin typeface="VNI-Avo" pitchFamily="2" charset="0"/>
                    </a:rPr>
                    <a:t>5N</a:t>
                  </a:r>
                </a:p>
              </p:txBody>
            </p:sp>
            <p:sp>
              <p:nvSpPr>
                <p:cNvPr id="13427" name="Text Box 149"/>
                <p:cNvSpPr txBox="1">
                  <a:spLocks noChangeArrowheads="1"/>
                </p:cNvSpPr>
                <p:nvPr/>
              </p:nvSpPr>
              <p:spPr bwMode="auto">
                <a:xfrm>
                  <a:off x="1175" y="1506"/>
                  <a:ext cx="311"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auto">
                    <a:spcBef>
                      <a:spcPts val="0"/>
                    </a:spcBef>
                    <a:spcAft>
                      <a:spcPts val="0"/>
                    </a:spcAft>
                  </a:pPr>
                  <a:r>
                    <a:rPr lang="en-US" sz="600" b="1">
                      <a:solidFill>
                        <a:srgbClr val="002060"/>
                      </a:solidFill>
                      <a:latin typeface="VNI-Avo" pitchFamily="2" charset="0"/>
                    </a:rPr>
                    <a:t>4N</a:t>
                  </a:r>
                </a:p>
              </p:txBody>
            </p:sp>
            <p:sp>
              <p:nvSpPr>
                <p:cNvPr id="13428" name="Text Box 150"/>
                <p:cNvSpPr txBox="1">
                  <a:spLocks noChangeArrowheads="1"/>
                </p:cNvSpPr>
                <p:nvPr/>
              </p:nvSpPr>
              <p:spPr bwMode="auto">
                <a:xfrm>
                  <a:off x="1178" y="1260"/>
                  <a:ext cx="311"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auto">
                    <a:spcBef>
                      <a:spcPts val="0"/>
                    </a:spcBef>
                    <a:spcAft>
                      <a:spcPts val="0"/>
                    </a:spcAft>
                  </a:pPr>
                  <a:r>
                    <a:rPr lang="en-US" sz="600" b="1">
                      <a:solidFill>
                        <a:srgbClr val="002060"/>
                      </a:solidFill>
                      <a:latin typeface="VNI-Avo" pitchFamily="2" charset="0"/>
                    </a:rPr>
                    <a:t>6N</a:t>
                  </a:r>
                </a:p>
              </p:txBody>
            </p:sp>
          </p:grpSp>
          <p:grpSp>
            <p:nvGrpSpPr>
              <p:cNvPr id="13412" name="Group 151"/>
              <p:cNvGrpSpPr>
                <a:grpSpLocks/>
              </p:cNvGrpSpPr>
              <p:nvPr/>
            </p:nvGrpSpPr>
            <p:grpSpPr bwMode="auto">
              <a:xfrm>
                <a:off x="2046" y="2071"/>
                <a:ext cx="367" cy="906"/>
                <a:chOff x="2381" y="2028"/>
                <a:chExt cx="367" cy="906"/>
              </a:xfrm>
            </p:grpSpPr>
            <p:sp>
              <p:nvSpPr>
                <p:cNvPr id="211" name="AutoShape 152"/>
                <p:cNvSpPr>
                  <a:spLocks noChangeArrowheads="1"/>
                </p:cNvSpPr>
                <p:nvPr/>
              </p:nvSpPr>
              <p:spPr bwMode="auto">
                <a:xfrm>
                  <a:off x="2482" y="2645"/>
                  <a:ext cx="183" cy="229"/>
                </a:xfrm>
                <a:prstGeom prst="can">
                  <a:avLst>
                    <a:gd name="adj" fmla="val 31284"/>
                  </a:avLst>
                </a:prstGeom>
                <a:gradFill rotWithShape="1">
                  <a:gsLst>
                    <a:gs pos="0">
                      <a:srgbClr val="B2B2B2">
                        <a:gamma/>
                        <a:shade val="46275"/>
                        <a:invGamma/>
                      </a:srgbClr>
                    </a:gs>
                    <a:gs pos="50000">
                      <a:srgbClr val="B2B2B2">
                        <a:alpha val="84000"/>
                      </a:srgbClr>
                    </a:gs>
                    <a:gs pos="100000">
                      <a:srgbClr val="B2B2B2">
                        <a:gamma/>
                        <a:shade val="46275"/>
                        <a:invGamma/>
                      </a:srgbClr>
                    </a:gs>
                  </a:gsLst>
                  <a:lin ang="0" scaled="1"/>
                </a:gradFill>
                <a:ln>
                  <a:noFill/>
                </a:ln>
                <a:effectLst/>
                <a:extLst/>
              </p:spPr>
              <p:txBody>
                <a:bodyPr wrap="none" anchor="ctr"/>
                <a:lstStyle/>
                <a:p>
                  <a:pPr fontAlgn="auto">
                    <a:spcBef>
                      <a:spcPts val="0"/>
                    </a:spcBef>
                    <a:spcAft>
                      <a:spcPts val="0"/>
                    </a:spcAft>
                    <a:defRPr/>
                  </a:pPr>
                  <a:endParaRPr lang="en-US" sz="1800">
                    <a:solidFill>
                      <a:srgbClr val="002060"/>
                    </a:solidFill>
                    <a:latin typeface="Calibri"/>
                  </a:endParaRPr>
                </a:p>
              </p:txBody>
            </p:sp>
            <p:sp>
              <p:nvSpPr>
                <p:cNvPr id="13416" name="Oval 153"/>
                <p:cNvSpPr>
                  <a:spLocks noChangeArrowheads="1"/>
                </p:cNvSpPr>
                <p:nvPr/>
              </p:nvSpPr>
              <p:spPr bwMode="auto">
                <a:xfrm>
                  <a:off x="2537" y="2568"/>
                  <a:ext cx="65" cy="105"/>
                </a:xfrm>
                <a:prstGeom prst="ellipse">
                  <a:avLst/>
                </a:pr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pPr>
                  <a:endParaRPr lang="vi-VN" sz="1800">
                    <a:solidFill>
                      <a:srgbClr val="002060"/>
                    </a:solidFill>
                    <a:latin typeface="Calibri" pitchFamily="34" charset="0"/>
                  </a:endParaRPr>
                </a:p>
              </p:txBody>
            </p:sp>
            <p:sp>
              <p:nvSpPr>
                <p:cNvPr id="13417" name="Freeform 154"/>
                <p:cNvSpPr>
                  <a:spLocks/>
                </p:cNvSpPr>
                <p:nvPr/>
              </p:nvSpPr>
              <p:spPr bwMode="auto">
                <a:xfrm>
                  <a:off x="2383" y="2457"/>
                  <a:ext cx="363" cy="123"/>
                </a:xfrm>
                <a:custGeom>
                  <a:avLst/>
                  <a:gdLst>
                    <a:gd name="T0" fmla="*/ 0 w 476"/>
                    <a:gd name="T1" fmla="*/ 0 h 184"/>
                    <a:gd name="T2" fmla="*/ 2 w 476"/>
                    <a:gd name="T3" fmla="*/ 1 h 184"/>
                    <a:gd name="T4" fmla="*/ 3 w 476"/>
                    <a:gd name="T5" fmla="*/ 1 h 184"/>
                    <a:gd name="T6" fmla="*/ 0 60000 65536"/>
                    <a:gd name="T7" fmla="*/ 0 60000 65536"/>
                    <a:gd name="T8" fmla="*/ 0 60000 65536"/>
                    <a:gd name="T9" fmla="*/ 0 w 476"/>
                    <a:gd name="T10" fmla="*/ 0 h 184"/>
                    <a:gd name="T11" fmla="*/ 476 w 476"/>
                    <a:gd name="T12" fmla="*/ 184 h 184"/>
                  </a:gdLst>
                  <a:ahLst/>
                  <a:cxnLst>
                    <a:cxn ang="T6">
                      <a:pos x="T0" y="T1"/>
                    </a:cxn>
                    <a:cxn ang="T7">
                      <a:pos x="T2" y="T3"/>
                    </a:cxn>
                    <a:cxn ang="T8">
                      <a:pos x="T4" y="T5"/>
                    </a:cxn>
                  </a:cxnLst>
                  <a:rect l="T9" t="T10" r="T11" b="T12"/>
                  <a:pathLst>
                    <a:path w="476" h="184">
                      <a:moveTo>
                        <a:pt x="0" y="0"/>
                      </a:moveTo>
                      <a:lnTo>
                        <a:pt x="246" y="184"/>
                      </a:lnTo>
                      <a:lnTo>
                        <a:pt x="476" y="2"/>
                      </a:lnTo>
                    </a:path>
                  </a:pathLst>
                </a:custGeom>
                <a:noFill/>
                <a:ln w="127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vi-VN" sz="1800">
                    <a:solidFill>
                      <a:prstClr val="black"/>
                    </a:solidFill>
                    <a:latin typeface="Arial"/>
                  </a:endParaRPr>
                </a:p>
              </p:txBody>
            </p:sp>
            <p:sp>
              <p:nvSpPr>
                <p:cNvPr id="13418" name="AutoShape 155"/>
                <p:cNvSpPr>
                  <a:spLocks noChangeArrowheads="1"/>
                </p:cNvSpPr>
                <p:nvPr/>
              </p:nvSpPr>
              <p:spPr bwMode="auto">
                <a:xfrm>
                  <a:off x="2381" y="2111"/>
                  <a:ext cx="367" cy="383"/>
                </a:xfrm>
                <a:prstGeom prst="can">
                  <a:avLst>
                    <a:gd name="adj" fmla="val 25220"/>
                  </a:avLst>
                </a:prstGeom>
                <a:solidFill>
                  <a:srgbClr val="92D050">
                    <a:alpha val="83920"/>
                  </a:srgbClr>
                </a:solidFill>
                <a:ln w="3175">
                  <a:solidFill>
                    <a:srgbClr val="B2B2B2"/>
                  </a:solidFill>
                  <a:round/>
                  <a:headEnd/>
                  <a:tailEnd/>
                </a:ln>
              </p:spPr>
              <p:txBody>
                <a:bodyPr wrap="none" anchor="ctr"/>
                <a:lstStyle/>
                <a:p>
                  <a:pPr algn="ctr" fontAlgn="auto">
                    <a:spcBef>
                      <a:spcPts val="0"/>
                    </a:spcBef>
                    <a:spcAft>
                      <a:spcPts val="0"/>
                    </a:spcAft>
                  </a:pPr>
                  <a:endParaRPr lang="vi-VN" sz="800">
                    <a:solidFill>
                      <a:srgbClr val="002060"/>
                    </a:solidFill>
                    <a:latin typeface="VNI-Avo" pitchFamily="2" charset="0"/>
                  </a:endParaRPr>
                </a:p>
              </p:txBody>
            </p:sp>
            <p:sp>
              <p:nvSpPr>
                <p:cNvPr id="215" name="Oval 156"/>
                <p:cNvSpPr>
                  <a:spLocks noChangeArrowheads="1"/>
                </p:cNvSpPr>
                <p:nvPr/>
              </p:nvSpPr>
              <p:spPr bwMode="auto">
                <a:xfrm>
                  <a:off x="2384" y="2108"/>
                  <a:ext cx="360" cy="91"/>
                </a:xfrm>
                <a:prstGeom prst="ellipse">
                  <a:avLst/>
                </a:prstGeom>
                <a:gradFill rotWithShape="1">
                  <a:gsLst>
                    <a:gs pos="0">
                      <a:schemeClr val="bg1">
                        <a:gamma/>
                        <a:shade val="9020"/>
                        <a:invGamma/>
                      </a:schemeClr>
                    </a:gs>
                    <a:gs pos="100000">
                      <a:schemeClr val="bg1">
                        <a:alpha val="84000"/>
                      </a:schemeClr>
                    </a:gs>
                  </a:gsLst>
                  <a:lin ang="2700000" scaled="1"/>
                </a:gradFill>
                <a:ln w="9525">
                  <a:solidFill>
                    <a:schemeClr val="bg1"/>
                  </a:solidFill>
                  <a:round/>
                  <a:headEnd/>
                  <a:tailEnd/>
                </a:ln>
                <a:effectLst/>
                <a:extLst/>
              </p:spPr>
              <p:txBody>
                <a:bodyPr wrap="none" anchor="ctr"/>
                <a:lstStyle/>
                <a:p>
                  <a:pPr fontAlgn="auto">
                    <a:spcBef>
                      <a:spcPts val="0"/>
                    </a:spcBef>
                    <a:spcAft>
                      <a:spcPts val="0"/>
                    </a:spcAft>
                    <a:defRPr/>
                  </a:pPr>
                  <a:endParaRPr lang="en-US" sz="1800">
                    <a:solidFill>
                      <a:srgbClr val="002060"/>
                    </a:solidFill>
                    <a:latin typeface="Calibri"/>
                  </a:endParaRPr>
                </a:p>
              </p:txBody>
            </p:sp>
            <p:sp>
              <p:nvSpPr>
                <p:cNvPr id="13420" name="Freeform 157"/>
                <p:cNvSpPr>
                  <a:spLocks/>
                </p:cNvSpPr>
                <p:nvPr/>
              </p:nvSpPr>
              <p:spPr bwMode="auto">
                <a:xfrm>
                  <a:off x="2383" y="2028"/>
                  <a:ext cx="363" cy="132"/>
                </a:xfrm>
                <a:custGeom>
                  <a:avLst/>
                  <a:gdLst>
                    <a:gd name="T0" fmla="*/ 0 w 476"/>
                    <a:gd name="T1" fmla="*/ 1 h 254"/>
                    <a:gd name="T2" fmla="*/ 2 w 476"/>
                    <a:gd name="T3" fmla="*/ 0 h 254"/>
                    <a:gd name="T4" fmla="*/ 3 w 476"/>
                    <a:gd name="T5" fmla="*/ 1 h 254"/>
                    <a:gd name="T6" fmla="*/ 0 60000 65536"/>
                    <a:gd name="T7" fmla="*/ 0 60000 65536"/>
                    <a:gd name="T8" fmla="*/ 0 60000 65536"/>
                    <a:gd name="T9" fmla="*/ 0 w 476"/>
                    <a:gd name="T10" fmla="*/ 0 h 254"/>
                    <a:gd name="T11" fmla="*/ 476 w 476"/>
                    <a:gd name="T12" fmla="*/ 254 h 254"/>
                  </a:gdLst>
                  <a:ahLst/>
                  <a:cxnLst>
                    <a:cxn ang="T6">
                      <a:pos x="T0" y="T1"/>
                    </a:cxn>
                    <a:cxn ang="T7">
                      <a:pos x="T2" y="T3"/>
                    </a:cxn>
                    <a:cxn ang="T8">
                      <a:pos x="T4" y="T5"/>
                    </a:cxn>
                  </a:cxnLst>
                  <a:rect l="T9" t="T10" r="T11" b="T12"/>
                  <a:pathLst>
                    <a:path w="476" h="254">
                      <a:moveTo>
                        <a:pt x="0" y="254"/>
                      </a:moveTo>
                      <a:lnTo>
                        <a:pt x="238" y="0"/>
                      </a:lnTo>
                      <a:lnTo>
                        <a:pt x="476" y="252"/>
                      </a:lnTo>
                    </a:path>
                  </a:pathLst>
                </a:custGeom>
                <a:noFill/>
                <a:ln w="127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vi-VN" sz="1800">
                    <a:solidFill>
                      <a:prstClr val="black"/>
                    </a:solidFill>
                    <a:latin typeface="Arial"/>
                  </a:endParaRPr>
                </a:p>
              </p:txBody>
            </p:sp>
            <p:sp>
              <p:nvSpPr>
                <p:cNvPr id="13421" name="Text Box 158"/>
                <p:cNvSpPr txBox="1">
                  <a:spLocks noChangeArrowheads="1"/>
                </p:cNvSpPr>
                <p:nvPr/>
              </p:nvSpPr>
              <p:spPr bwMode="auto">
                <a:xfrm>
                  <a:off x="2480" y="2713"/>
                  <a:ext cx="198"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auto">
                    <a:spcBef>
                      <a:spcPts val="0"/>
                    </a:spcBef>
                    <a:spcAft>
                      <a:spcPts val="0"/>
                    </a:spcAft>
                  </a:pPr>
                  <a:endParaRPr lang="vi-VN" sz="800" b="1">
                    <a:solidFill>
                      <a:srgbClr val="002060"/>
                    </a:solidFill>
                    <a:latin typeface="VNI-Avo" pitchFamily="2" charset="0"/>
                  </a:endParaRPr>
                </a:p>
              </p:txBody>
            </p:sp>
          </p:grpSp>
        </p:grpSp>
        <p:grpSp>
          <p:nvGrpSpPr>
            <p:cNvPr id="13347" name="Group 159"/>
            <p:cNvGrpSpPr>
              <a:grpSpLocks/>
            </p:cNvGrpSpPr>
            <p:nvPr/>
          </p:nvGrpSpPr>
          <p:grpSpPr bwMode="auto">
            <a:xfrm>
              <a:off x="3330575" y="1844675"/>
              <a:ext cx="228600" cy="1651000"/>
              <a:chOff x="1176" y="978"/>
              <a:chExt cx="144" cy="1040"/>
            </a:xfrm>
          </p:grpSpPr>
          <p:sp>
            <p:nvSpPr>
              <p:cNvPr id="207" name="AutoShape 160"/>
              <p:cNvSpPr>
                <a:spLocks noChangeArrowheads="1"/>
              </p:cNvSpPr>
              <p:nvPr/>
            </p:nvSpPr>
            <p:spPr bwMode="auto">
              <a:xfrm>
                <a:off x="1176" y="1106"/>
                <a:ext cx="138" cy="912"/>
              </a:xfrm>
              <a:prstGeom prst="can">
                <a:avLst>
                  <a:gd name="adj" fmla="val 18150"/>
                </a:avLst>
              </a:prstGeom>
              <a:gradFill rotWithShape="1">
                <a:gsLst>
                  <a:gs pos="0">
                    <a:schemeClr val="bg1">
                      <a:gamma/>
                      <a:shade val="46275"/>
                      <a:invGamma/>
                    </a:schemeClr>
                  </a:gs>
                  <a:gs pos="50000">
                    <a:schemeClr val="bg1">
                      <a:alpha val="67000"/>
                    </a:schemeClr>
                  </a:gs>
                  <a:gs pos="100000">
                    <a:schemeClr val="bg1">
                      <a:gamma/>
                      <a:shade val="46275"/>
                      <a:invGamma/>
                    </a:schemeClr>
                  </a:gs>
                </a:gsLst>
                <a:lin ang="0" scaled="1"/>
              </a:gradFill>
              <a:ln>
                <a:noFill/>
              </a:ln>
              <a:effectLst/>
              <a:extLst/>
            </p:spPr>
            <p:txBody>
              <a:bodyPr wrap="none" anchor="ctr"/>
              <a:lstStyle/>
              <a:p>
                <a:pPr fontAlgn="auto">
                  <a:spcBef>
                    <a:spcPts val="0"/>
                  </a:spcBef>
                  <a:spcAft>
                    <a:spcPts val="0"/>
                  </a:spcAft>
                  <a:defRPr/>
                </a:pPr>
                <a:endParaRPr lang="en-US" sz="1800">
                  <a:solidFill>
                    <a:srgbClr val="002060"/>
                  </a:solidFill>
                  <a:latin typeface="Calibri"/>
                </a:endParaRPr>
              </a:p>
            </p:txBody>
          </p:sp>
          <p:sp>
            <p:nvSpPr>
              <p:cNvPr id="13410" name="Freeform 161"/>
              <p:cNvSpPr>
                <a:spLocks/>
              </p:cNvSpPr>
              <p:nvPr/>
            </p:nvSpPr>
            <p:spPr bwMode="auto">
              <a:xfrm>
                <a:off x="1200" y="978"/>
                <a:ext cx="56" cy="140"/>
              </a:xfrm>
              <a:custGeom>
                <a:avLst/>
                <a:gdLst>
                  <a:gd name="T0" fmla="*/ 48 w 56"/>
                  <a:gd name="T1" fmla="*/ 140 h 140"/>
                  <a:gd name="T2" fmla="*/ 48 w 56"/>
                  <a:gd name="T3" fmla="*/ 80 h 140"/>
                  <a:gd name="T4" fmla="*/ 16 w 56"/>
                  <a:gd name="T5" fmla="*/ 68 h 140"/>
                  <a:gd name="T6" fmla="*/ 0 w 56"/>
                  <a:gd name="T7" fmla="*/ 44 h 140"/>
                  <a:gd name="T8" fmla="*/ 8 w 56"/>
                  <a:gd name="T9" fmla="*/ 14 h 140"/>
                  <a:gd name="T10" fmla="*/ 32 w 56"/>
                  <a:gd name="T11" fmla="*/ 0 h 140"/>
                  <a:gd name="T12" fmla="*/ 56 w 56"/>
                  <a:gd name="T13" fmla="*/ 0 h 140"/>
                  <a:gd name="T14" fmla="*/ 0 60000 65536"/>
                  <a:gd name="T15" fmla="*/ 0 60000 65536"/>
                  <a:gd name="T16" fmla="*/ 0 60000 65536"/>
                  <a:gd name="T17" fmla="*/ 0 60000 65536"/>
                  <a:gd name="T18" fmla="*/ 0 60000 65536"/>
                  <a:gd name="T19" fmla="*/ 0 60000 65536"/>
                  <a:gd name="T20" fmla="*/ 0 60000 65536"/>
                  <a:gd name="T21" fmla="*/ 0 w 56"/>
                  <a:gd name="T22" fmla="*/ 0 h 140"/>
                  <a:gd name="T23" fmla="*/ 56 w 56"/>
                  <a:gd name="T24" fmla="*/ 140 h 1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140">
                    <a:moveTo>
                      <a:pt x="48" y="140"/>
                    </a:moveTo>
                    <a:lnTo>
                      <a:pt x="48" y="80"/>
                    </a:lnTo>
                    <a:lnTo>
                      <a:pt x="16" y="68"/>
                    </a:lnTo>
                    <a:lnTo>
                      <a:pt x="0" y="44"/>
                    </a:lnTo>
                    <a:lnTo>
                      <a:pt x="8" y="14"/>
                    </a:lnTo>
                    <a:lnTo>
                      <a:pt x="32" y="0"/>
                    </a:lnTo>
                    <a:lnTo>
                      <a:pt x="56" y="0"/>
                    </a:lnTo>
                  </a:path>
                </a:pathLst>
              </a:custGeom>
              <a:noFill/>
              <a:ln w="19050">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vi-VN" sz="1800">
                  <a:solidFill>
                    <a:prstClr val="black"/>
                  </a:solidFill>
                  <a:latin typeface="Arial"/>
                </a:endParaRPr>
              </a:p>
            </p:txBody>
          </p:sp>
        </p:grpSp>
        <p:sp>
          <p:nvSpPr>
            <p:cNvPr id="13348" name="Text Box 177"/>
            <p:cNvSpPr txBox="1">
              <a:spLocks noChangeArrowheads="1"/>
            </p:cNvSpPr>
            <p:nvPr/>
          </p:nvSpPr>
          <p:spPr bwMode="auto">
            <a:xfrm>
              <a:off x="3191494" y="4422685"/>
              <a:ext cx="534481" cy="500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auto">
                <a:spcBef>
                  <a:spcPts val="0"/>
                </a:spcBef>
                <a:spcAft>
                  <a:spcPts val="0"/>
                </a:spcAft>
              </a:pPr>
              <a:r>
                <a:rPr lang="en-US" sz="1400" b="1">
                  <a:solidFill>
                    <a:srgbClr val="002060"/>
                  </a:solidFill>
                  <a:cs typeface="Times New Roman" pitchFamily="18" charset="0"/>
                </a:rPr>
                <a:t>A</a:t>
              </a:r>
            </a:p>
          </p:txBody>
        </p:sp>
        <p:grpSp>
          <p:nvGrpSpPr>
            <p:cNvPr id="13349" name="Group 145"/>
            <p:cNvGrpSpPr>
              <a:grpSpLocks/>
            </p:cNvGrpSpPr>
            <p:nvPr/>
          </p:nvGrpSpPr>
          <p:grpSpPr bwMode="auto">
            <a:xfrm>
              <a:off x="1828800" y="1873251"/>
              <a:ext cx="686880" cy="3775074"/>
              <a:chOff x="1828800" y="1873251"/>
              <a:chExt cx="686880" cy="3775074"/>
            </a:xfrm>
          </p:grpSpPr>
          <p:grpSp>
            <p:nvGrpSpPr>
              <p:cNvPr id="13382" name="Group 44"/>
              <p:cNvGrpSpPr>
                <a:grpSpLocks/>
              </p:cNvGrpSpPr>
              <p:nvPr/>
            </p:nvGrpSpPr>
            <p:grpSpPr bwMode="auto">
              <a:xfrm>
                <a:off x="1828800" y="4210050"/>
                <a:ext cx="582613" cy="1438275"/>
                <a:chOff x="2381" y="2028"/>
                <a:chExt cx="367" cy="906"/>
              </a:xfrm>
            </p:grpSpPr>
            <p:sp>
              <p:nvSpPr>
                <p:cNvPr id="13402" name="AutoShape 45"/>
                <p:cNvSpPr>
                  <a:spLocks noChangeArrowheads="1"/>
                </p:cNvSpPr>
                <p:nvPr/>
              </p:nvSpPr>
              <p:spPr bwMode="auto">
                <a:xfrm>
                  <a:off x="2482" y="2645"/>
                  <a:ext cx="183" cy="229"/>
                </a:xfrm>
                <a:prstGeom prst="can">
                  <a:avLst>
                    <a:gd name="adj" fmla="val 31284"/>
                  </a:avLst>
                </a:prstGeom>
                <a:gradFill rotWithShape="1">
                  <a:gsLst>
                    <a:gs pos="0">
                      <a:srgbClr val="525252"/>
                    </a:gs>
                    <a:gs pos="50000">
                      <a:srgbClr val="B2B2B2"/>
                    </a:gs>
                    <a:gs pos="100000">
                      <a:srgbClr val="52525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auto">
                    <a:spcBef>
                      <a:spcPts val="0"/>
                    </a:spcBef>
                    <a:spcAft>
                      <a:spcPts val="0"/>
                    </a:spcAft>
                  </a:pPr>
                  <a:endParaRPr lang="vi-VN" sz="1800">
                    <a:solidFill>
                      <a:srgbClr val="002060"/>
                    </a:solidFill>
                    <a:latin typeface="Calibri" pitchFamily="34" charset="0"/>
                  </a:endParaRPr>
                </a:p>
              </p:txBody>
            </p:sp>
            <p:sp>
              <p:nvSpPr>
                <p:cNvPr id="13403" name="Oval 46"/>
                <p:cNvSpPr>
                  <a:spLocks noChangeArrowheads="1"/>
                </p:cNvSpPr>
                <p:nvPr/>
              </p:nvSpPr>
              <p:spPr bwMode="auto">
                <a:xfrm>
                  <a:off x="2537" y="2568"/>
                  <a:ext cx="65" cy="105"/>
                </a:xfrm>
                <a:prstGeom prst="ellipse">
                  <a:avLst/>
                </a:pr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pPr>
                  <a:endParaRPr lang="vi-VN" sz="1800">
                    <a:solidFill>
                      <a:srgbClr val="002060"/>
                    </a:solidFill>
                    <a:latin typeface="Calibri" pitchFamily="34" charset="0"/>
                  </a:endParaRPr>
                </a:p>
              </p:txBody>
            </p:sp>
            <p:sp>
              <p:nvSpPr>
                <p:cNvPr id="13404" name="Freeform 47"/>
                <p:cNvSpPr>
                  <a:spLocks/>
                </p:cNvSpPr>
                <p:nvPr/>
              </p:nvSpPr>
              <p:spPr bwMode="auto">
                <a:xfrm>
                  <a:off x="2383" y="2457"/>
                  <a:ext cx="363" cy="123"/>
                </a:xfrm>
                <a:custGeom>
                  <a:avLst/>
                  <a:gdLst>
                    <a:gd name="T0" fmla="*/ 0 w 476"/>
                    <a:gd name="T1" fmla="*/ 0 h 184"/>
                    <a:gd name="T2" fmla="*/ 2 w 476"/>
                    <a:gd name="T3" fmla="*/ 1 h 184"/>
                    <a:gd name="T4" fmla="*/ 3 w 476"/>
                    <a:gd name="T5" fmla="*/ 1 h 184"/>
                    <a:gd name="T6" fmla="*/ 0 60000 65536"/>
                    <a:gd name="T7" fmla="*/ 0 60000 65536"/>
                    <a:gd name="T8" fmla="*/ 0 60000 65536"/>
                    <a:gd name="T9" fmla="*/ 0 w 476"/>
                    <a:gd name="T10" fmla="*/ 0 h 184"/>
                    <a:gd name="T11" fmla="*/ 476 w 476"/>
                    <a:gd name="T12" fmla="*/ 184 h 184"/>
                  </a:gdLst>
                  <a:ahLst/>
                  <a:cxnLst>
                    <a:cxn ang="T6">
                      <a:pos x="T0" y="T1"/>
                    </a:cxn>
                    <a:cxn ang="T7">
                      <a:pos x="T2" y="T3"/>
                    </a:cxn>
                    <a:cxn ang="T8">
                      <a:pos x="T4" y="T5"/>
                    </a:cxn>
                  </a:cxnLst>
                  <a:rect l="T9" t="T10" r="T11" b="T12"/>
                  <a:pathLst>
                    <a:path w="476" h="184">
                      <a:moveTo>
                        <a:pt x="0" y="0"/>
                      </a:moveTo>
                      <a:lnTo>
                        <a:pt x="246" y="184"/>
                      </a:lnTo>
                      <a:lnTo>
                        <a:pt x="476" y="2"/>
                      </a:lnTo>
                    </a:path>
                  </a:pathLst>
                </a:custGeom>
                <a:noFill/>
                <a:ln w="127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vi-VN" sz="1800">
                    <a:solidFill>
                      <a:prstClr val="black"/>
                    </a:solidFill>
                    <a:latin typeface="Arial"/>
                  </a:endParaRPr>
                </a:p>
              </p:txBody>
            </p:sp>
            <p:sp>
              <p:nvSpPr>
                <p:cNvPr id="13405" name="AutoShape 48"/>
                <p:cNvSpPr>
                  <a:spLocks noChangeArrowheads="1"/>
                </p:cNvSpPr>
                <p:nvPr/>
              </p:nvSpPr>
              <p:spPr bwMode="auto">
                <a:xfrm>
                  <a:off x="2381" y="2111"/>
                  <a:ext cx="367" cy="383"/>
                </a:xfrm>
                <a:prstGeom prst="can">
                  <a:avLst>
                    <a:gd name="adj" fmla="val 25220"/>
                  </a:avLst>
                </a:prstGeom>
                <a:solidFill>
                  <a:srgbClr val="92D050"/>
                </a:solidFill>
                <a:ln w="3175">
                  <a:solidFill>
                    <a:srgbClr val="B2B2B2"/>
                  </a:solidFill>
                  <a:round/>
                  <a:headEnd/>
                  <a:tailEnd/>
                </a:ln>
              </p:spPr>
              <p:txBody>
                <a:bodyPr wrap="none" anchor="ctr"/>
                <a:lstStyle/>
                <a:p>
                  <a:pPr algn="ctr" fontAlgn="auto">
                    <a:spcBef>
                      <a:spcPts val="0"/>
                    </a:spcBef>
                    <a:spcAft>
                      <a:spcPts val="0"/>
                    </a:spcAft>
                  </a:pPr>
                  <a:endParaRPr lang="vi-VN" sz="800">
                    <a:solidFill>
                      <a:srgbClr val="002060"/>
                    </a:solidFill>
                    <a:latin typeface="VNI-Avo" pitchFamily="2" charset="0"/>
                  </a:endParaRPr>
                </a:p>
              </p:txBody>
            </p:sp>
            <p:sp>
              <p:nvSpPr>
                <p:cNvPr id="204" name="Oval 49"/>
                <p:cNvSpPr>
                  <a:spLocks noChangeArrowheads="1"/>
                </p:cNvSpPr>
                <p:nvPr/>
              </p:nvSpPr>
              <p:spPr bwMode="auto">
                <a:xfrm>
                  <a:off x="2384" y="2108"/>
                  <a:ext cx="360" cy="91"/>
                </a:xfrm>
                <a:prstGeom prst="ellipse">
                  <a:avLst/>
                </a:prstGeom>
                <a:gradFill rotWithShape="1">
                  <a:gsLst>
                    <a:gs pos="0">
                      <a:schemeClr val="bg1">
                        <a:gamma/>
                        <a:shade val="9020"/>
                        <a:invGamma/>
                      </a:schemeClr>
                    </a:gs>
                    <a:gs pos="100000">
                      <a:schemeClr val="bg1"/>
                    </a:gs>
                  </a:gsLst>
                  <a:lin ang="2700000" scaled="1"/>
                </a:gradFill>
                <a:ln w="9525">
                  <a:solidFill>
                    <a:schemeClr val="bg1"/>
                  </a:solidFill>
                  <a:round/>
                  <a:headEnd/>
                  <a:tailEnd/>
                </a:ln>
                <a:effectLst/>
                <a:extLst/>
              </p:spPr>
              <p:txBody>
                <a:bodyPr wrap="none" anchor="ctr"/>
                <a:lstStyle/>
                <a:p>
                  <a:pPr fontAlgn="auto">
                    <a:spcBef>
                      <a:spcPts val="0"/>
                    </a:spcBef>
                    <a:spcAft>
                      <a:spcPts val="0"/>
                    </a:spcAft>
                    <a:defRPr/>
                  </a:pPr>
                  <a:endParaRPr lang="en-US" sz="1800">
                    <a:solidFill>
                      <a:srgbClr val="002060"/>
                    </a:solidFill>
                    <a:latin typeface="Calibri"/>
                  </a:endParaRPr>
                </a:p>
              </p:txBody>
            </p:sp>
            <p:sp>
              <p:nvSpPr>
                <p:cNvPr id="13407" name="Freeform 50"/>
                <p:cNvSpPr>
                  <a:spLocks/>
                </p:cNvSpPr>
                <p:nvPr/>
              </p:nvSpPr>
              <p:spPr bwMode="auto">
                <a:xfrm>
                  <a:off x="2383" y="2028"/>
                  <a:ext cx="363" cy="132"/>
                </a:xfrm>
                <a:custGeom>
                  <a:avLst/>
                  <a:gdLst>
                    <a:gd name="T0" fmla="*/ 0 w 476"/>
                    <a:gd name="T1" fmla="*/ 1 h 254"/>
                    <a:gd name="T2" fmla="*/ 2 w 476"/>
                    <a:gd name="T3" fmla="*/ 0 h 254"/>
                    <a:gd name="T4" fmla="*/ 3 w 476"/>
                    <a:gd name="T5" fmla="*/ 1 h 254"/>
                    <a:gd name="T6" fmla="*/ 0 60000 65536"/>
                    <a:gd name="T7" fmla="*/ 0 60000 65536"/>
                    <a:gd name="T8" fmla="*/ 0 60000 65536"/>
                    <a:gd name="T9" fmla="*/ 0 w 476"/>
                    <a:gd name="T10" fmla="*/ 0 h 254"/>
                    <a:gd name="T11" fmla="*/ 476 w 476"/>
                    <a:gd name="T12" fmla="*/ 254 h 254"/>
                  </a:gdLst>
                  <a:ahLst/>
                  <a:cxnLst>
                    <a:cxn ang="T6">
                      <a:pos x="T0" y="T1"/>
                    </a:cxn>
                    <a:cxn ang="T7">
                      <a:pos x="T2" y="T3"/>
                    </a:cxn>
                    <a:cxn ang="T8">
                      <a:pos x="T4" y="T5"/>
                    </a:cxn>
                  </a:cxnLst>
                  <a:rect l="T9" t="T10" r="T11" b="T12"/>
                  <a:pathLst>
                    <a:path w="476" h="254">
                      <a:moveTo>
                        <a:pt x="0" y="254"/>
                      </a:moveTo>
                      <a:lnTo>
                        <a:pt x="238" y="0"/>
                      </a:lnTo>
                      <a:lnTo>
                        <a:pt x="476" y="252"/>
                      </a:lnTo>
                    </a:path>
                  </a:pathLst>
                </a:custGeom>
                <a:noFill/>
                <a:ln w="127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vi-VN" sz="1800">
                    <a:solidFill>
                      <a:prstClr val="black"/>
                    </a:solidFill>
                    <a:latin typeface="Arial"/>
                  </a:endParaRPr>
                </a:p>
              </p:txBody>
            </p:sp>
            <p:sp>
              <p:nvSpPr>
                <p:cNvPr id="13408" name="Text Box 51"/>
                <p:cNvSpPr txBox="1">
                  <a:spLocks noChangeArrowheads="1"/>
                </p:cNvSpPr>
                <p:nvPr/>
              </p:nvSpPr>
              <p:spPr bwMode="auto">
                <a:xfrm>
                  <a:off x="2480" y="2713"/>
                  <a:ext cx="198"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auto">
                    <a:spcBef>
                      <a:spcPts val="0"/>
                    </a:spcBef>
                    <a:spcAft>
                      <a:spcPts val="0"/>
                    </a:spcAft>
                  </a:pPr>
                  <a:endParaRPr lang="vi-VN" sz="800" b="1">
                    <a:solidFill>
                      <a:srgbClr val="002060"/>
                    </a:solidFill>
                    <a:latin typeface="VNI-Avo" pitchFamily="2" charset="0"/>
                  </a:endParaRPr>
                </a:p>
              </p:txBody>
            </p:sp>
          </p:grpSp>
          <p:grpSp>
            <p:nvGrpSpPr>
              <p:cNvPr id="13383" name="Group 180"/>
              <p:cNvGrpSpPr>
                <a:grpSpLocks/>
              </p:cNvGrpSpPr>
              <p:nvPr/>
            </p:nvGrpSpPr>
            <p:grpSpPr bwMode="auto">
              <a:xfrm>
                <a:off x="1981203" y="2997201"/>
                <a:ext cx="500064" cy="1296988"/>
                <a:chOff x="1175" y="1242"/>
                <a:chExt cx="315" cy="817"/>
              </a:xfrm>
            </p:grpSpPr>
            <p:grpSp>
              <p:nvGrpSpPr>
                <p:cNvPr id="13388" name="Group 53"/>
                <p:cNvGrpSpPr>
                  <a:grpSpLocks/>
                </p:cNvGrpSpPr>
                <p:nvPr/>
              </p:nvGrpSpPr>
              <p:grpSpPr bwMode="auto">
                <a:xfrm>
                  <a:off x="1203" y="1242"/>
                  <a:ext cx="127" cy="798"/>
                  <a:chOff x="1200" y="1242"/>
                  <a:chExt cx="127" cy="798"/>
                </a:xfrm>
              </p:grpSpPr>
              <p:sp>
                <p:nvSpPr>
                  <p:cNvPr id="13395" name="Oval 54"/>
                  <p:cNvSpPr>
                    <a:spLocks noChangeArrowheads="1"/>
                  </p:cNvSpPr>
                  <p:nvPr/>
                </p:nvSpPr>
                <p:spPr bwMode="auto">
                  <a:xfrm>
                    <a:off x="1236" y="1960"/>
                    <a:ext cx="60" cy="80"/>
                  </a:xfrm>
                  <a:prstGeom prst="ellipse">
                    <a:avLst/>
                  </a:prstGeom>
                  <a:noFill/>
                  <a:ln w="9525">
                    <a:solidFill>
                      <a:srgbClr val="B2B2B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pPr>
                    <a:endParaRPr lang="vi-VN" sz="1800">
                      <a:solidFill>
                        <a:srgbClr val="002060"/>
                      </a:solidFill>
                      <a:latin typeface="Calibri" pitchFamily="34" charset="0"/>
                    </a:endParaRPr>
                  </a:p>
                </p:txBody>
              </p:sp>
              <p:sp>
                <p:nvSpPr>
                  <p:cNvPr id="13396" name="AutoShape 55"/>
                  <p:cNvSpPr>
                    <a:spLocks noChangeArrowheads="1"/>
                  </p:cNvSpPr>
                  <p:nvPr/>
                </p:nvSpPr>
                <p:spPr bwMode="auto">
                  <a:xfrm>
                    <a:off x="1200" y="1848"/>
                    <a:ext cx="127" cy="144"/>
                  </a:xfrm>
                  <a:prstGeom prst="can">
                    <a:avLst>
                      <a:gd name="adj" fmla="val 15176"/>
                    </a:avLst>
                  </a:prstGeom>
                  <a:gradFill rotWithShape="1">
                    <a:gsLst>
                      <a:gs pos="0">
                        <a:srgbClr val="5E7618"/>
                      </a:gs>
                      <a:gs pos="50000">
                        <a:srgbClr val="CCFF33"/>
                      </a:gs>
                      <a:gs pos="100000">
                        <a:srgbClr val="5E761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auto">
                      <a:spcBef>
                        <a:spcPts val="0"/>
                      </a:spcBef>
                      <a:spcAft>
                        <a:spcPts val="0"/>
                      </a:spcAft>
                    </a:pPr>
                    <a:endParaRPr lang="vi-VN" sz="400">
                      <a:solidFill>
                        <a:srgbClr val="002060"/>
                      </a:solidFill>
                      <a:latin typeface="VNI-Avo" pitchFamily="2" charset="0"/>
                    </a:endParaRPr>
                  </a:p>
                </p:txBody>
              </p:sp>
              <p:sp>
                <p:nvSpPr>
                  <p:cNvPr id="13397" name="AutoShape 56"/>
                  <p:cNvSpPr>
                    <a:spLocks noChangeArrowheads="1"/>
                  </p:cNvSpPr>
                  <p:nvPr/>
                </p:nvSpPr>
                <p:spPr bwMode="auto">
                  <a:xfrm>
                    <a:off x="1200" y="1728"/>
                    <a:ext cx="127" cy="144"/>
                  </a:xfrm>
                  <a:prstGeom prst="can">
                    <a:avLst>
                      <a:gd name="adj" fmla="val 15176"/>
                    </a:avLst>
                  </a:prstGeom>
                  <a:gradFill rotWithShape="1">
                    <a:gsLst>
                      <a:gs pos="0">
                        <a:srgbClr val="5E1800"/>
                      </a:gs>
                      <a:gs pos="50000">
                        <a:srgbClr val="CC3300"/>
                      </a:gs>
                      <a:gs pos="100000">
                        <a:srgbClr val="5E18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auto">
                      <a:spcBef>
                        <a:spcPts val="0"/>
                      </a:spcBef>
                      <a:spcAft>
                        <a:spcPts val="0"/>
                      </a:spcAft>
                    </a:pPr>
                    <a:endParaRPr lang="vi-VN" sz="400">
                      <a:solidFill>
                        <a:srgbClr val="002060"/>
                      </a:solidFill>
                      <a:latin typeface="VNI-Avo" pitchFamily="2" charset="0"/>
                    </a:endParaRPr>
                  </a:p>
                </p:txBody>
              </p:sp>
              <p:sp>
                <p:nvSpPr>
                  <p:cNvPr id="13398" name="AutoShape 57"/>
                  <p:cNvSpPr>
                    <a:spLocks noChangeArrowheads="1"/>
                  </p:cNvSpPr>
                  <p:nvPr/>
                </p:nvSpPr>
                <p:spPr bwMode="auto">
                  <a:xfrm>
                    <a:off x="1200" y="1608"/>
                    <a:ext cx="127" cy="144"/>
                  </a:xfrm>
                  <a:prstGeom prst="can">
                    <a:avLst>
                      <a:gd name="adj" fmla="val 15176"/>
                    </a:avLst>
                  </a:prstGeom>
                  <a:gradFill rotWithShape="1">
                    <a:gsLst>
                      <a:gs pos="0">
                        <a:srgbClr val="5E7618"/>
                      </a:gs>
                      <a:gs pos="50000">
                        <a:srgbClr val="CCFF33"/>
                      </a:gs>
                      <a:gs pos="100000">
                        <a:srgbClr val="5E761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auto">
                      <a:spcBef>
                        <a:spcPts val="0"/>
                      </a:spcBef>
                      <a:spcAft>
                        <a:spcPts val="0"/>
                      </a:spcAft>
                    </a:pPr>
                    <a:endParaRPr lang="vi-VN" sz="400">
                      <a:solidFill>
                        <a:srgbClr val="002060"/>
                      </a:solidFill>
                      <a:latin typeface="VNI-Avo" pitchFamily="2" charset="0"/>
                    </a:endParaRPr>
                  </a:p>
                </p:txBody>
              </p:sp>
              <p:sp>
                <p:nvSpPr>
                  <p:cNvPr id="13399" name="AutoShape 58"/>
                  <p:cNvSpPr>
                    <a:spLocks noChangeArrowheads="1"/>
                  </p:cNvSpPr>
                  <p:nvPr/>
                </p:nvSpPr>
                <p:spPr bwMode="auto">
                  <a:xfrm>
                    <a:off x="1200" y="1488"/>
                    <a:ext cx="127" cy="144"/>
                  </a:xfrm>
                  <a:prstGeom prst="can">
                    <a:avLst>
                      <a:gd name="adj" fmla="val 15176"/>
                    </a:avLst>
                  </a:prstGeom>
                  <a:gradFill rotWithShape="1">
                    <a:gsLst>
                      <a:gs pos="0">
                        <a:srgbClr val="5E1800"/>
                      </a:gs>
                      <a:gs pos="50000">
                        <a:srgbClr val="CC3300"/>
                      </a:gs>
                      <a:gs pos="100000">
                        <a:srgbClr val="5E18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auto">
                      <a:spcBef>
                        <a:spcPts val="0"/>
                      </a:spcBef>
                      <a:spcAft>
                        <a:spcPts val="0"/>
                      </a:spcAft>
                    </a:pPr>
                    <a:endParaRPr lang="vi-VN" sz="400">
                      <a:solidFill>
                        <a:srgbClr val="002060"/>
                      </a:solidFill>
                      <a:latin typeface="VNI-Avo" pitchFamily="2" charset="0"/>
                    </a:endParaRPr>
                  </a:p>
                </p:txBody>
              </p:sp>
              <p:sp>
                <p:nvSpPr>
                  <p:cNvPr id="13400" name="AutoShape 59"/>
                  <p:cNvSpPr>
                    <a:spLocks noChangeArrowheads="1"/>
                  </p:cNvSpPr>
                  <p:nvPr/>
                </p:nvSpPr>
                <p:spPr bwMode="auto">
                  <a:xfrm>
                    <a:off x="1200" y="1362"/>
                    <a:ext cx="127" cy="144"/>
                  </a:xfrm>
                  <a:prstGeom prst="can">
                    <a:avLst>
                      <a:gd name="adj" fmla="val 15176"/>
                    </a:avLst>
                  </a:prstGeom>
                  <a:gradFill rotWithShape="1">
                    <a:gsLst>
                      <a:gs pos="0">
                        <a:srgbClr val="5E7618"/>
                      </a:gs>
                      <a:gs pos="50000">
                        <a:srgbClr val="CCFF33"/>
                      </a:gs>
                      <a:gs pos="100000">
                        <a:srgbClr val="5E761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auto">
                      <a:spcBef>
                        <a:spcPts val="0"/>
                      </a:spcBef>
                      <a:spcAft>
                        <a:spcPts val="0"/>
                      </a:spcAft>
                    </a:pPr>
                    <a:endParaRPr lang="vi-VN" sz="400">
                      <a:solidFill>
                        <a:srgbClr val="002060"/>
                      </a:solidFill>
                      <a:latin typeface="VNI-Avo" pitchFamily="2" charset="0"/>
                    </a:endParaRPr>
                  </a:p>
                </p:txBody>
              </p:sp>
              <p:sp>
                <p:nvSpPr>
                  <p:cNvPr id="13401" name="AutoShape 60"/>
                  <p:cNvSpPr>
                    <a:spLocks noChangeArrowheads="1"/>
                  </p:cNvSpPr>
                  <p:nvPr/>
                </p:nvSpPr>
                <p:spPr bwMode="auto">
                  <a:xfrm>
                    <a:off x="1200" y="1242"/>
                    <a:ext cx="127" cy="144"/>
                  </a:xfrm>
                  <a:prstGeom prst="can">
                    <a:avLst>
                      <a:gd name="adj" fmla="val 15176"/>
                    </a:avLst>
                  </a:prstGeom>
                  <a:gradFill rotWithShape="1">
                    <a:gsLst>
                      <a:gs pos="0">
                        <a:srgbClr val="5E1800"/>
                      </a:gs>
                      <a:gs pos="50000">
                        <a:srgbClr val="CC3300"/>
                      </a:gs>
                      <a:gs pos="100000">
                        <a:srgbClr val="5E18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auto">
                      <a:spcBef>
                        <a:spcPts val="0"/>
                      </a:spcBef>
                      <a:spcAft>
                        <a:spcPts val="0"/>
                      </a:spcAft>
                    </a:pPr>
                    <a:endParaRPr lang="vi-VN" sz="400">
                      <a:solidFill>
                        <a:srgbClr val="002060"/>
                      </a:solidFill>
                      <a:latin typeface="VNI-Avo" pitchFamily="2" charset="0"/>
                    </a:endParaRPr>
                  </a:p>
                </p:txBody>
              </p:sp>
            </p:grpSp>
            <p:sp>
              <p:nvSpPr>
                <p:cNvPr id="13389" name="Text Box 61"/>
                <p:cNvSpPr txBox="1">
                  <a:spLocks noChangeArrowheads="1"/>
                </p:cNvSpPr>
                <p:nvPr/>
              </p:nvSpPr>
              <p:spPr bwMode="auto">
                <a:xfrm>
                  <a:off x="1178" y="1870"/>
                  <a:ext cx="311"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auto">
                    <a:spcBef>
                      <a:spcPts val="0"/>
                    </a:spcBef>
                    <a:spcAft>
                      <a:spcPts val="0"/>
                    </a:spcAft>
                  </a:pPr>
                  <a:r>
                    <a:rPr lang="en-US" sz="600" b="1">
                      <a:solidFill>
                        <a:srgbClr val="002060"/>
                      </a:solidFill>
                      <a:latin typeface="VNI-Avo" pitchFamily="2" charset="0"/>
                    </a:rPr>
                    <a:t>1N</a:t>
                  </a:r>
                </a:p>
              </p:txBody>
            </p:sp>
            <p:sp>
              <p:nvSpPr>
                <p:cNvPr id="13390" name="Text Box 62"/>
                <p:cNvSpPr txBox="1">
                  <a:spLocks noChangeArrowheads="1"/>
                </p:cNvSpPr>
                <p:nvPr/>
              </p:nvSpPr>
              <p:spPr bwMode="auto">
                <a:xfrm>
                  <a:off x="1175" y="1755"/>
                  <a:ext cx="311"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auto">
                    <a:spcBef>
                      <a:spcPts val="0"/>
                    </a:spcBef>
                    <a:spcAft>
                      <a:spcPts val="0"/>
                    </a:spcAft>
                  </a:pPr>
                  <a:r>
                    <a:rPr lang="en-US" sz="600" b="1">
                      <a:solidFill>
                        <a:srgbClr val="002060"/>
                      </a:solidFill>
                      <a:latin typeface="VNI-Avo" pitchFamily="2" charset="0"/>
                    </a:rPr>
                    <a:t>2N</a:t>
                  </a:r>
                </a:p>
              </p:txBody>
            </p:sp>
            <p:sp>
              <p:nvSpPr>
                <p:cNvPr id="13391" name="Text Box 63"/>
                <p:cNvSpPr txBox="1">
                  <a:spLocks noChangeArrowheads="1"/>
                </p:cNvSpPr>
                <p:nvPr/>
              </p:nvSpPr>
              <p:spPr bwMode="auto">
                <a:xfrm>
                  <a:off x="1179" y="1633"/>
                  <a:ext cx="311"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auto">
                    <a:spcBef>
                      <a:spcPts val="0"/>
                    </a:spcBef>
                    <a:spcAft>
                      <a:spcPts val="0"/>
                    </a:spcAft>
                  </a:pPr>
                  <a:r>
                    <a:rPr lang="en-US" sz="600" b="1">
                      <a:solidFill>
                        <a:srgbClr val="002060"/>
                      </a:solidFill>
                      <a:latin typeface="VNI-Avo" pitchFamily="2" charset="0"/>
                    </a:rPr>
                    <a:t>3N</a:t>
                  </a:r>
                </a:p>
              </p:txBody>
            </p:sp>
            <p:sp>
              <p:nvSpPr>
                <p:cNvPr id="13392" name="Text Box 64"/>
                <p:cNvSpPr txBox="1">
                  <a:spLocks noChangeArrowheads="1"/>
                </p:cNvSpPr>
                <p:nvPr/>
              </p:nvSpPr>
              <p:spPr bwMode="auto">
                <a:xfrm>
                  <a:off x="1176" y="1387"/>
                  <a:ext cx="311"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auto">
                    <a:spcBef>
                      <a:spcPts val="0"/>
                    </a:spcBef>
                    <a:spcAft>
                      <a:spcPts val="0"/>
                    </a:spcAft>
                  </a:pPr>
                  <a:r>
                    <a:rPr lang="en-US" sz="600" b="1">
                      <a:solidFill>
                        <a:srgbClr val="002060"/>
                      </a:solidFill>
                      <a:latin typeface="VNI-Avo" pitchFamily="2" charset="0"/>
                    </a:rPr>
                    <a:t>5N</a:t>
                  </a:r>
                </a:p>
              </p:txBody>
            </p:sp>
            <p:sp>
              <p:nvSpPr>
                <p:cNvPr id="13393" name="Text Box 65"/>
                <p:cNvSpPr txBox="1">
                  <a:spLocks noChangeArrowheads="1"/>
                </p:cNvSpPr>
                <p:nvPr/>
              </p:nvSpPr>
              <p:spPr bwMode="auto">
                <a:xfrm>
                  <a:off x="1175" y="1506"/>
                  <a:ext cx="311"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auto">
                    <a:spcBef>
                      <a:spcPts val="0"/>
                    </a:spcBef>
                    <a:spcAft>
                      <a:spcPts val="0"/>
                    </a:spcAft>
                  </a:pPr>
                  <a:r>
                    <a:rPr lang="en-US" sz="600" b="1">
                      <a:solidFill>
                        <a:srgbClr val="002060"/>
                      </a:solidFill>
                      <a:latin typeface="VNI-Avo" pitchFamily="2" charset="0"/>
                    </a:rPr>
                    <a:t>4N</a:t>
                  </a:r>
                </a:p>
              </p:txBody>
            </p:sp>
            <p:sp>
              <p:nvSpPr>
                <p:cNvPr id="13394" name="Text Box 66"/>
                <p:cNvSpPr txBox="1">
                  <a:spLocks noChangeArrowheads="1"/>
                </p:cNvSpPr>
                <p:nvPr/>
              </p:nvSpPr>
              <p:spPr bwMode="auto">
                <a:xfrm>
                  <a:off x="1178" y="1260"/>
                  <a:ext cx="311"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auto">
                    <a:spcBef>
                      <a:spcPts val="0"/>
                    </a:spcBef>
                    <a:spcAft>
                      <a:spcPts val="0"/>
                    </a:spcAft>
                  </a:pPr>
                  <a:r>
                    <a:rPr lang="en-US" sz="600" b="1">
                      <a:solidFill>
                        <a:srgbClr val="002060"/>
                      </a:solidFill>
                      <a:latin typeface="VNI-Avo" pitchFamily="2" charset="0"/>
                    </a:rPr>
                    <a:t>6N</a:t>
                  </a:r>
                </a:p>
              </p:txBody>
            </p:sp>
          </p:grpSp>
          <p:grpSp>
            <p:nvGrpSpPr>
              <p:cNvPr id="13384" name="Group 67"/>
              <p:cNvGrpSpPr>
                <a:grpSpLocks/>
              </p:cNvGrpSpPr>
              <p:nvPr/>
            </p:nvGrpSpPr>
            <p:grpSpPr bwMode="auto">
              <a:xfrm>
                <a:off x="2014543" y="1873251"/>
                <a:ext cx="192088" cy="1528763"/>
                <a:chOff x="1176" y="978"/>
                <a:chExt cx="121" cy="963"/>
              </a:xfrm>
            </p:grpSpPr>
            <p:sp>
              <p:nvSpPr>
                <p:cNvPr id="184" name="AutoShape 68"/>
                <p:cNvSpPr>
                  <a:spLocks noChangeArrowheads="1"/>
                </p:cNvSpPr>
                <p:nvPr/>
              </p:nvSpPr>
              <p:spPr bwMode="auto">
                <a:xfrm>
                  <a:off x="1176" y="1106"/>
                  <a:ext cx="123" cy="831"/>
                </a:xfrm>
                <a:prstGeom prst="can">
                  <a:avLst>
                    <a:gd name="adj" fmla="val 18150"/>
                  </a:avLst>
                </a:prstGeom>
                <a:gradFill rotWithShape="1">
                  <a:gsLst>
                    <a:gs pos="0">
                      <a:schemeClr val="bg1">
                        <a:gamma/>
                        <a:shade val="46275"/>
                        <a:invGamma/>
                      </a:schemeClr>
                    </a:gs>
                    <a:gs pos="50000">
                      <a:schemeClr val="bg1">
                        <a:alpha val="67000"/>
                      </a:schemeClr>
                    </a:gs>
                    <a:gs pos="100000">
                      <a:schemeClr val="bg1">
                        <a:gamma/>
                        <a:shade val="46275"/>
                        <a:invGamma/>
                      </a:schemeClr>
                    </a:gs>
                  </a:gsLst>
                  <a:lin ang="0" scaled="1"/>
                </a:gradFill>
                <a:ln>
                  <a:noFill/>
                </a:ln>
                <a:effectLst/>
                <a:extLst/>
              </p:spPr>
              <p:txBody>
                <a:bodyPr wrap="none" anchor="ctr"/>
                <a:lstStyle/>
                <a:p>
                  <a:pPr fontAlgn="auto">
                    <a:spcBef>
                      <a:spcPts val="0"/>
                    </a:spcBef>
                    <a:spcAft>
                      <a:spcPts val="0"/>
                    </a:spcAft>
                    <a:defRPr/>
                  </a:pPr>
                  <a:endParaRPr lang="en-US" sz="1800">
                    <a:solidFill>
                      <a:srgbClr val="002060"/>
                    </a:solidFill>
                    <a:latin typeface="Calibri"/>
                  </a:endParaRPr>
                </a:p>
              </p:txBody>
            </p:sp>
            <p:sp>
              <p:nvSpPr>
                <p:cNvPr id="13387" name="Freeform 69"/>
                <p:cNvSpPr>
                  <a:spLocks/>
                </p:cNvSpPr>
                <p:nvPr/>
              </p:nvSpPr>
              <p:spPr bwMode="auto">
                <a:xfrm>
                  <a:off x="1200" y="978"/>
                  <a:ext cx="56" cy="140"/>
                </a:xfrm>
                <a:custGeom>
                  <a:avLst/>
                  <a:gdLst>
                    <a:gd name="T0" fmla="*/ 48 w 56"/>
                    <a:gd name="T1" fmla="*/ 140 h 140"/>
                    <a:gd name="T2" fmla="*/ 48 w 56"/>
                    <a:gd name="T3" fmla="*/ 80 h 140"/>
                    <a:gd name="T4" fmla="*/ 16 w 56"/>
                    <a:gd name="T5" fmla="*/ 68 h 140"/>
                    <a:gd name="T6" fmla="*/ 0 w 56"/>
                    <a:gd name="T7" fmla="*/ 44 h 140"/>
                    <a:gd name="T8" fmla="*/ 8 w 56"/>
                    <a:gd name="T9" fmla="*/ 14 h 140"/>
                    <a:gd name="T10" fmla="*/ 32 w 56"/>
                    <a:gd name="T11" fmla="*/ 0 h 140"/>
                    <a:gd name="T12" fmla="*/ 56 w 56"/>
                    <a:gd name="T13" fmla="*/ 0 h 140"/>
                    <a:gd name="T14" fmla="*/ 0 60000 65536"/>
                    <a:gd name="T15" fmla="*/ 0 60000 65536"/>
                    <a:gd name="T16" fmla="*/ 0 60000 65536"/>
                    <a:gd name="T17" fmla="*/ 0 60000 65536"/>
                    <a:gd name="T18" fmla="*/ 0 60000 65536"/>
                    <a:gd name="T19" fmla="*/ 0 60000 65536"/>
                    <a:gd name="T20" fmla="*/ 0 60000 65536"/>
                    <a:gd name="T21" fmla="*/ 0 w 56"/>
                    <a:gd name="T22" fmla="*/ 0 h 140"/>
                    <a:gd name="T23" fmla="*/ 56 w 56"/>
                    <a:gd name="T24" fmla="*/ 140 h 1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140">
                      <a:moveTo>
                        <a:pt x="48" y="140"/>
                      </a:moveTo>
                      <a:lnTo>
                        <a:pt x="48" y="80"/>
                      </a:lnTo>
                      <a:lnTo>
                        <a:pt x="16" y="68"/>
                      </a:lnTo>
                      <a:lnTo>
                        <a:pt x="0" y="44"/>
                      </a:lnTo>
                      <a:lnTo>
                        <a:pt x="8" y="14"/>
                      </a:lnTo>
                      <a:lnTo>
                        <a:pt x="32" y="0"/>
                      </a:lnTo>
                      <a:lnTo>
                        <a:pt x="56" y="0"/>
                      </a:lnTo>
                    </a:path>
                  </a:pathLst>
                </a:custGeom>
                <a:noFill/>
                <a:ln w="19050">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vi-VN" sz="1800">
                    <a:solidFill>
                      <a:prstClr val="black"/>
                    </a:solidFill>
                    <a:latin typeface="Arial"/>
                  </a:endParaRPr>
                </a:p>
              </p:txBody>
            </p:sp>
          </p:grpSp>
          <p:sp>
            <p:nvSpPr>
              <p:cNvPr id="13385" name="Text Box 178"/>
              <p:cNvSpPr txBox="1">
                <a:spLocks noChangeArrowheads="1"/>
              </p:cNvSpPr>
              <p:nvPr/>
            </p:nvSpPr>
            <p:spPr bwMode="auto">
              <a:xfrm>
                <a:off x="1981199" y="4495800"/>
                <a:ext cx="534481" cy="500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auto">
                  <a:spcBef>
                    <a:spcPts val="0"/>
                  </a:spcBef>
                  <a:spcAft>
                    <a:spcPts val="0"/>
                  </a:spcAft>
                </a:pPr>
                <a:r>
                  <a:rPr lang="en-US" sz="1400" b="1">
                    <a:solidFill>
                      <a:srgbClr val="002060"/>
                    </a:solidFill>
                    <a:cs typeface="Times New Roman" pitchFamily="18" charset="0"/>
                  </a:rPr>
                  <a:t>A</a:t>
                </a:r>
              </a:p>
            </p:txBody>
          </p:sp>
        </p:grpSp>
        <p:grpSp>
          <p:nvGrpSpPr>
            <p:cNvPr id="13350" name="Group 39"/>
            <p:cNvGrpSpPr>
              <a:grpSpLocks/>
            </p:cNvGrpSpPr>
            <p:nvPr/>
          </p:nvGrpSpPr>
          <p:grpSpPr bwMode="auto">
            <a:xfrm>
              <a:off x="5486400" y="1371600"/>
              <a:ext cx="2286000" cy="5257800"/>
              <a:chOff x="162" y="684"/>
              <a:chExt cx="1440" cy="3312"/>
            </a:xfrm>
          </p:grpSpPr>
          <p:sp>
            <p:nvSpPr>
              <p:cNvPr id="13378" name="Oval 40"/>
              <p:cNvSpPr>
                <a:spLocks noChangeArrowheads="1"/>
              </p:cNvSpPr>
              <p:nvPr/>
            </p:nvSpPr>
            <p:spPr bwMode="auto">
              <a:xfrm>
                <a:off x="288" y="966"/>
                <a:ext cx="96" cy="96"/>
              </a:xfrm>
              <a:prstGeom prst="ellipse">
                <a:avLst/>
              </a:prstGeom>
              <a:solidFill>
                <a:schemeClr val="accent1"/>
              </a:solidFill>
              <a:ln w="9525">
                <a:solidFill>
                  <a:schemeClr val="tx1"/>
                </a:solidFill>
                <a:round/>
                <a:headEnd/>
                <a:tailEnd/>
              </a:ln>
            </p:spPr>
            <p:txBody>
              <a:bodyPr wrap="none" anchor="ctr"/>
              <a:lstStyle/>
              <a:p>
                <a:pPr fontAlgn="auto">
                  <a:spcBef>
                    <a:spcPts val="0"/>
                  </a:spcBef>
                  <a:spcAft>
                    <a:spcPts val="0"/>
                  </a:spcAft>
                </a:pPr>
                <a:endParaRPr lang="vi-VN" sz="1800">
                  <a:solidFill>
                    <a:srgbClr val="002060"/>
                  </a:solidFill>
                  <a:latin typeface="Calibri" pitchFamily="34" charset="0"/>
                </a:endParaRPr>
              </a:p>
            </p:txBody>
          </p:sp>
          <p:sp>
            <p:nvSpPr>
              <p:cNvPr id="177" name="AutoShape 41"/>
              <p:cNvSpPr>
                <a:spLocks noChangeArrowheads="1"/>
              </p:cNvSpPr>
              <p:nvPr/>
            </p:nvSpPr>
            <p:spPr bwMode="auto">
              <a:xfrm>
                <a:off x="312" y="684"/>
                <a:ext cx="66" cy="3312"/>
              </a:xfrm>
              <a:prstGeom prst="can">
                <a:avLst>
                  <a:gd name="adj" fmla="val 82242"/>
                </a:avLst>
              </a:prstGeom>
              <a:gradFill rotWithShape="1">
                <a:gsLst>
                  <a:gs pos="0">
                    <a:schemeClr val="bg1">
                      <a:gamma/>
                      <a:shade val="46275"/>
                      <a:invGamma/>
                    </a:schemeClr>
                  </a:gs>
                  <a:gs pos="50000">
                    <a:schemeClr val="bg1"/>
                  </a:gs>
                  <a:gs pos="100000">
                    <a:schemeClr val="bg1">
                      <a:gamma/>
                      <a:shade val="46275"/>
                      <a:invGamma/>
                    </a:schemeClr>
                  </a:gs>
                </a:gsLst>
                <a:lin ang="0" scaled="1"/>
              </a:gradFill>
              <a:ln>
                <a:noFill/>
              </a:ln>
              <a:effectLst/>
              <a:extLst/>
            </p:spPr>
            <p:txBody>
              <a:bodyPr wrap="none" anchor="ctr"/>
              <a:lstStyle/>
              <a:p>
                <a:pPr fontAlgn="auto">
                  <a:spcBef>
                    <a:spcPts val="0"/>
                  </a:spcBef>
                  <a:spcAft>
                    <a:spcPts val="0"/>
                  </a:spcAft>
                  <a:defRPr/>
                </a:pPr>
                <a:endParaRPr lang="en-US" sz="1800">
                  <a:solidFill>
                    <a:srgbClr val="002060"/>
                  </a:solidFill>
                  <a:latin typeface="Calibri"/>
                </a:endParaRPr>
              </a:p>
            </p:txBody>
          </p:sp>
          <p:sp>
            <p:nvSpPr>
              <p:cNvPr id="178" name="AutoShape 42"/>
              <p:cNvSpPr>
                <a:spLocks noChangeArrowheads="1"/>
              </p:cNvSpPr>
              <p:nvPr/>
            </p:nvSpPr>
            <p:spPr bwMode="auto">
              <a:xfrm rot="5400000">
                <a:off x="855" y="297"/>
                <a:ext cx="57" cy="1433"/>
              </a:xfrm>
              <a:prstGeom prst="can">
                <a:avLst>
                  <a:gd name="adj" fmla="val 40690"/>
                </a:avLst>
              </a:prstGeom>
              <a:gradFill rotWithShape="1">
                <a:gsLst>
                  <a:gs pos="0">
                    <a:schemeClr val="bg1">
                      <a:gamma/>
                      <a:shade val="46275"/>
                      <a:invGamma/>
                    </a:schemeClr>
                  </a:gs>
                  <a:gs pos="50000">
                    <a:schemeClr val="bg1"/>
                  </a:gs>
                  <a:gs pos="100000">
                    <a:schemeClr val="bg1">
                      <a:gamma/>
                      <a:shade val="46275"/>
                      <a:invGamma/>
                    </a:schemeClr>
                  </a:gs>
                </a:gsLst>
                <a:lin ang="0" scaled="1"/>
              </a:gradFill>
              <a:ln>
                <a:noFill/>
              </a:ln>
              <a:effectLst/>
              <a:extLst/>
            </p:spPr>
            <p:txBody>
              <a:bodyPr wrap="none" anchor="ctr"/>
              <a:lstStyle/>
              <a:p>
                <a:pPr fontAlgn="auto">
                  <a:spcBef>
                    <a:spcPts val="0"/>
                  </a:spcBef>
                  <a:spcAft>
                    <a:spcPts val="0"/>
                  </a:spcAft>
                  <a:defRPr/>
                </a:pPr>
                <a:endParaRPr lang="en-US" sz="1800">
                  <a:solidFill>
                    <a:srgbClr val="002060"/>
                  </a:solidFill>
                  <a:latin typeface="Calibri"/>
                </a:endParaRPr>
              </a:p>
            </p:txBody>
          </p:sp>
          <p:sp>
            <p:nvSpPr>
              <p:cNvPr id="13381" name="AutoShape 43"/>
              <p:cNvSpPr>
                <a:spLocks noChangeArrowheads="1"/>
              </p:cNvSpPr>
              <p:nvPr/>
            </p:nvSpPr>
            <p:spPr bwMode="auto">
              <a:xfrm>
                <a:off x="288" y="966"/>
                <a:ext cx="96" cy="9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chemeClr val="bg1"/>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p>
                <a:pPr fontAlgn="auto">
                  <a:spcBef>
                    <a:spcPts val="0"/>
                  </a:spcBef>
                  <a:spcAft>
                    <a:spcPts val="0"/>
                  </a:spcAft>
                </a:pPr>
                <a:endParaRPr lang="vi-VN" sz="1800">
                  <a:solidFill>
                    <a:prstClr val="black"/>
                  </a:solidFill>
                  <a:latin typeface="Arial"/>
                </a:endParaRPr>
              </a:p>
            </p:txBody>
          </p:sp>
        </p:grpSp>
        <p:grpSp>
          <p:nvGrpSpPr>
            <p:cNvPr id="13351" name="Group 44"/>
            <p:cNvGrpSpPr>
              <a:grpSpLocks/>
            </p:cNvGrpSpPr>
            <p:nvPr/>
          </p:nvGrpSpPr>
          <p:grpSpPr bwMode="auto">
            <a:xfrm>
              <a:off x="6580187" y="4165600"/>
              <a:ext cx="582613" cy="1438275"/>
              <a:chOff x="2381" y="2028"/>
              <a:chExt cx="367" cy="906"/>
            </a:xfrm>
          </p:grpSpPr>
          <p:sp>
            <p:nvSpPr>
              <p:cNvPr id="13371" name="AutoShape 45"/>
              <p:cNvSpPr>
                <a:spLocks noChangeArrowheads="1"/>
              </p:cNvSpPr>
              <p:nvPr/>
            </p:nvSpPr>
            <p:spPr bwMode="auto">
              <a:xfrm>
                <a:off x="2482" y="2645"/>
                <a:ext cx="183" cy="229"/>
              </a:xfrm>
              <a:prstGeom prst="can">
                <a:avLst>
                  <a:gd name="adj" fmla="val 31284"/>
                </a:avLst>
              </a:prstGeom>
              <a:gradFill rotWithShape="1">
                <a:gsLst>
                  <a:gs pos="0">
                    <a:srgbClr val="525252"/>
                  </a:gs>
                  <a:gs pos="50000">
                    <a:srgbClr val="B2B2B2"/>
                  </a:gs>
                  <a:gs pos="100000">
                    <a:srgbClr val="52525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auto">
                  <a:spcBef>
                    <a:spcPts val="0"/>
                  </a:spcBef>
                  <a:spcAft>
                    <a:spcPts val="0"/>
                  </a:spcAft>
                </a:pPr>
                <a:endParaRPr lang="vi-VN" sz="1800">
                  <a:solidFill>
                    <a:srgbClr val="002060"/>
                  </a:solidFill>
                  <a:latin typeface="Calibri" pitchFamily="34" charset="0"/>
                </a:endParaRPr>
              </a:p>
            </p:txBody>
          </p:sp>
          <p:sp>
            <p:nvSpPr>
              <p:cNvPr id="13372" name="Oval 46"/>
              <p:cNvSpPr>
                <a:spLocks noChangeArrowheads="1"/>
              </p:cNvSpPr>
              <p:nvPr/>
            </p:nvSpPr>
            <p:spPr bwMode="auto">
              <a:xfrm>
                <a:off x="2537" y="2568"/>
                <a:ext cx="65" cy="105"/>
              </a:xfrm>
              <a:prstGeom prst="ellipse">
                <a:avLst/>
              </a:pr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pPr>
                <a:endParaRPr lang="vi-VN" sz="1800">
                  <a:solidFill>
                    <a:srgbClr val="002060"/>
                  </a:solidFill>
                  <a:latin typeface="Calibri" pitchFamily="34" charset="0"/>
                </a:endParaRPr>
              </a:p>
            </p:txBody>
          </p:sp>
          <p:sp>
            <p:nvSpPr>
              <p:cNvPr id="13373" name="Freeform 47"/>
              <p:cNvSpPr>
                <a:spLocks/>
              </p:cNvSpPr>
              <p:nvPr/>
            </p:nvSpPr>
            <p:spPr bwMode="auto">
              <a:xfrm>
                <a:off x="2383" y="2457"/>
                <a:ext cx="363" cy="123"/>
              </a:xfrm>
              <a:custGeom>
                <a:avLst/>
                <a:gdLst>
                  <a:gd name="T0" fmla="*/ 0 w 476"/>
                  <a:gd name="T1" fmla="*/ 0 h 184"/>
                  <a:gd name="T2" fmla="*/ 2 w 476"/>
                  <a:gd name="T3" fmla="*/ 1 h 184"/>
                  <a:gd name="T4" fmla="*/ 3 w 476"/>
                  <a:gd name="T5" fmla="*/ 1 h 184"/>
                  <a:gd name="T6" fmla="*/ 0 60000 65536"/>
                  <a:gd name="T7" fmla="*/ 0 60000 65536"/>
                  <a:gd name="T8" fmla="*/ 0 60000 65536"/>
                  <a:gd name="T9" fmla="*/ 0 w 476"/>
                  <a:gd name="T10" fmla="*/ 0 h 184"/>
                  <a:gd name="T11" fmla="*/ 476 w 476"/>
                  <a:gd name="T12" fmla="*/ 184 h 184"/>
                </a:gdLst>
                <a:ahLst/>
                <a:cxnLst>
                  <a:cxn ang="T6">
                    <a:pos x="T0" y="T1"/>
                  </a:cxn>
                  <a:cxn ang="T7">
                    <a:pos x="T2" y="T3"/>
                  </a:cxn>
                  <a:cxn ang="T8">
                    <a:pos x="T4" y="T5"/>
                  </a:cxn>
                </a:cxnLst>
                <a:rect l="T9" t="T10" r="T11" b="T12"/>
                <a:pathLst>
                  <a:path w="476" h="184">
                    <a:moveTo>
                      <a:pt x="0" y="0"/>
                    </a:moveTo>
                    <a:lnTo>
                      <a:pt x="246" y="184"/>
                    </a:lnTo>
                    <a:lnTo>
                      <a:pt x="476" y="2"/>
                    </a:lnTo>
                  </a:path>
                </a:pathLst>
              </a:custGeom>
              <a:noFill/>
              <a:ln w="127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vi-VN" sz="1800">
                  <a:solidFill>
                    <a:prstClr val="black"/>
                  </a:solidFill>
                  <a:latin typeface="Arial"/>
                </a:endParaRPr>
              </a:p>
            </p:txBody>
          </p:sp>
          <p:sp>
            <p:nvSpPr>
              <p:cNvPr id="13374" name="AutoShape 48"/>
              <p:cNvSpPr>
                <a:spLocks noChangeArrowheads="1"/>
              </p:cNvSpPr>
              <p:nvPr/>
            </p:nvSpPr>
            <p:spPr bwMode="auto">
              <a:xfrm>
                <a:off x="2381" y="2111"/>
                <a:ext cx="367" cy="383"/>
              </a:xfrm>
              <a:prstGeom prst="can">
                <a:avLst>
                  <a:gd name="adj" fmla="val 25220"/>
                </a:avLst>
              </a:prstGeom>
              <a:solidFill>
                <a:srgbClr val="92D050"/>
              </a:solidFill>
              <a:ln w="3175">
                <a:solidFill>
                  <a:srgbClr val="B2B2B2"/>
                </a:solidFill>
                <a:round/>
                <a:headEnd/>
                <a:tailEnd/>
              </a:ln>
            </p:spPr>
            <p:txBody>
              <a:bodyPr wrap="none" anchor="ctr"/>
              <a:lstStyle/>
              <a:p>
                <a:pPr algn="ctr" fontAlgn="auto">
                  <a:spcBef>
                    <a:spcPts val="0"/>
                  </a:spcBef>
                  <a:spcAft>
                    <a:spcPts val="0"/>
                  </a:spcAft>
                </a:pPr>
                <a:endParaRPr lang="vi-VN" sz="800">
                  <a:solidFill>
                    <a:srgbClr val="002060"/>
                  </a:solidFill>
                  <a:latin typeface="VNI-Avo" pitchFamily="2" charset="0"/>
                </a:endParaRPr>
              </a:p>
            </p:txBody>
          </p:sp>
          <p:sp>
            <p:nvSpPr>
              <p:cNvPr id="173" name="Oval 49"/>
              <p:cNvSpPr>
                <a:spLocks noChangeArrowheads="1"/>
              </p:cNvSpPr>
              <p:nvPr/>
            </p:nvSpPr>
            <p:spPr bwMode="auto">
              <a:xfrm>
                <a:off x="2384" y="2108"/>
                <a:ext cx="368" cy="91"/>
              </a:xfrm>
              <a:prstGeom prst="ellipse">
                <a:avLst/>
              </a:prstGeom>
              <a:gradFill rotWithShape="1">
                <a:gsLst>
                  <a:gs pos="0">
                    <a:schemeClr val="bg1">
                      <a:gamma/>
                      <a:shade val="9020"/>
                      <a:invGamma/>
                    </a:schemeClr>
                  </a:gs>
                  <a:gs pos="100000">
                    <a:schemeClr val="bg1"/>
                  </a:gs>
                </a:gsLst>
                <a:lin ang="2700000" scaled="1"/>
              </a:gradFill>
              <a:ln w="9525">
                <a:solidFill>
                  <a:schemeClr val="bg1"/>
                </a:solidFill>
                <a:round/>
                <a:headEnd/>
                <a:tailEnd/>
              </a:ln>
              <a:effectLst/>
              <a:extLst/>
            </p:spPr>
            <p:txBody>
              <a:bodyPr wrap="none" anchor="ctr"/>
              <a:lstStyle/>
              <a:p>
                <a:pPr fontAlgn="auto">
                  <a:spcBef>
                    <a:spcPts val="0"/>
                  </a:spcBef>
                  <a:spcAft>
                    <a:spcPts val="0"/>
                  </a:spcAft>
                  <a:defRPr/>
                </a:pPr>
                <a:endParaRPr lang="en-US" sz="1800">
                  <a:solidFill>
                    <a:srgbClr val="002060"/>
                  </a:solidFill>
                  <a:latin typeface="Calibri"/>
                </a:endParaRPr>
              </a:p>
            </p:txBody>
          </p:sp>
          <p:sp>
            <p:nvSpPr>
              <p:cNvPr id="13376" name="Freeform 50"/>
              <p:cNvSpPr>
                <a:spLocks/>
              </p:cNvSpPr>
              <p:nvPr/>
            </p:nvSpPr>
            <p:spPr bwMode="auto">
              <a:xfrm>
                <a:off x="2383" y="2028"/>
                <a:ext cx="363" cy="132"/>
              </a:xfrm>
              <a:custGeom>
                <a:avLst/>
                <a:gdLst>
                  <a:gd name="T0" fmla="*/ 0 w 476"/>
                  <a:gd name="T1" fmla="*/ 1 h 254"/>
                  <a:gd name="T2" fmla="*/ 2 w 476"/>
                  <a:gd name="T3" fmla="*/ 0 h 254"/>
                  <a:gd name="T4" fmla="*/ 3 w 476"/>
                  <a:gd name="T5" fmla="*/ 1 h 254"/>
                  <a:gd name="T6" fmla="*/ 0 60000 65536"/>
                  <a:gd name="T7" fmla="*/ 0 60000 65536"/>
                  <a:gd name="T8" fmla="*/ 0 60000 65536"/>
                  <a:gd name="T9" fmla="*/ 0 w 476"/>
                  <a:gd name="T10" fmla="*/ 0 h 254"/>
                  <a:gd name="T11" fmla="*/ 476 w 476"/>
                  <a:gd name="T12" fmla="*/ 254 h 254"/>
                </a:gdLst>
                <a:ahLst/>
                <a:cxnLst>
                  <a:cxn ang="T6">
                    <a:pos x="T0" y="T1"/>
                  </a:cxn>
                  <a:cxn ang="T7">
                    <a:pos x="T2" y="T3"/>
                  </a:cxn>
                  <a:cxn ang="T8">
                    <a:pos x="T4" y="T5"/>
                  </a:cxn>
                </a:cxnLst>
                <a:rect l="T9" t="T10" r="T11" b="T12"/>
                <a:pathLst>
                  <a:path w="476" h="254">
                    <a:moveTo>
                      <a:pt x="0" y="254"/>
                    </a:moveTo>
                    <a:lnTo>
                      <a:pt x="238" y="0"/>
                    </a:lnTo>
                    <a:lnTo>
                      <a:pt x="476" y="252"/>
                    </a:lnTo>
                  </a:path>
                </a:pathLst>
              </a:custGeom>
              <a:noFill/>
              <a:ln w="127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vi-VN" sz="1800">
                  <a:solidFill>
                    <a:prstClr val="black"/>
                  </a:solidFill>
                  <a:latin typeface="Arial"/>
                </a:endParaRPr>
              </a:p>
            </p:txBody>
          </p:sp>
          <p:sp>
            <p:nvSpPr>
              <p:cNvPr id="13377" name="Text Box 51"/>
              <p:cNvSpPr txBox="1">
                <a:spLocks noChangeArrowheads="1"/>
              </p:cNvSpPr>
              <p:nvPr/>
            </p:nvSpPr>
            <p:spPr bwMode="auto">
              <a:xfrm>
                <a:off x="2480" y="2713"/>
                <a:ext cx="198" cy="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auto">
                  <a:spcBef>
                    <a:spcPts val="0"/>
                  </a:spcBef>
                  <a:spcAft>
                    <a:spcPts val="0"/>
                  </a:spcAft>
                </a:pPr>
                <a:endParaRPr lang="vi-VN" sz="800" b="1">
                  <a:solidFill>
                    <a:srgbClr val="002060"/>
                  </a:solidFill>
                  <a:latin typeface="VNI-Avo" pitchFamily="2" charset="0"/>
                </a:endParaRPr>
              </a:p>
            </p:txBody>
          </p:sp>
        </p:grpSp>
        <p:grpSp>
          <p:nvGrpSpPr>
            <p:cNvPr id="13352" name="Group 52"/>
            <p:cNvGrpSpPr>
              <a:grpSpLocks/>
            </p:cNvGrpSpPr>
            <p:nvPr/>
          </p:nvGrpSpPr>
          <p:grpSpPr bwMode="auto">
            <a:xfrm>
              <a:off x="6732590" y="2952751"/>
              <a:ext cx="500064" cy="1296988"/>
              <a:chOff x="1175" y="1242"/>
              <a:chExt cx="315" cy="817"/>
            </a:xfrm>
          </p:grpSpPr>
          <p:grpSp>
            <p:nvGrpSpPr>
              <p:cNvPr id="13357" name="Group 53"/>
              <p:cNvGrpSpPr>
                <a:grpSpLocks/>
              </p:cNvGrpSpPr>
              <p:nvPr/>
            </p:nvGrpSpPr>
            <p:grpSpPr bwMode="auto">
              <a:xfrm>
                <a:off x="1203" y="1242"/>
                <a:ext cx="127" cy="798"/>
                <a:chOff x="1200" y="1242"/>
                <a:chExt cx="127" cy="798"/>
              </a:xfrm>
            </p:grpSpPr>
            <p:sp>
              <p:nvSpPr>
                <p:cNvPr id="13364" name="Oval 54"/>
                <p:cNvSpPr>
                  <a:spLocks noChangeArrowheads="1"/>
                </p:cNvSpPr>
                <p:nvPr/>
              </p:nvSpPr>
              <p:spPr bwMode="auto">
                <a:xfrm>
                  <a:off x="1236" y="1960"/>
                  <a:ext cx="60" cy="80"/>
                </a:xfrm>
                <a:prstGeom prst="ellipse">
                  <a:avLst/>
                </a:prstGeom>
                <a:noFill/>
                <a:ln w="9525">
                  <a:solidFill>
                    <a:srgbClr val="B2B2B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pPr>
                  <a:endParaRPr lang="vi-VN" sz="1800">
                    <a:solidFill>
                      <a:srgbClr val="002060"/>
                    </a:solidFill>
                    <a:latin typeface="Calibri" pitchFamily="34" charset="0"/>
                  </a:endParaRPr>
                </a:p>
              </p:txBody>
            </p:sp>
            <p:sp>
              <p:nvSpPr>
                <p:cNvPr id="13365" name="AutoShape 55"/>
                <p:cNvSpPr>
                  <a:spLocks noChangeArrowheads="1"/>
                </p:cNvSpPr>
                <p:nvPr/>
              </p:nvSpPr>
              <p:spPr bwMode="auto">
                <a:xfrm>
                  <a:off x="1200" y="1848"/>
                  <a:ext cx="127" cy="144"/>
                </a:xfrm>
                <a:prstGeom prst="can">
                  <a:avLst>
                    <a:gd name="adj" fmla="val 15176"/>
                  </a:avLst>
                </a:prstGeom>
                <a:gradFill rotWithShape="1">
                  <a:gsLst>
                    <a:gs pos="0">
                      <a:srgbClr val="5E7618"/>
                    </a:gs>
                    <a:gs pos="50000">
                      <a:srgbClr val="CCFF33"/>
                    </a:gs>
                    <a:gs pos="100000">
                      <a:srgbClr val="5E761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auto">
                    <a:spcBef>
                      <a:spcPts val="0"/>
                    </a:spcBef>
                    <a:spcAft>
                      <a:spcPts val="0"/>
                    </a:spcAft>
                  </a:pPr>
                  <a:endParaRPr lang="vi-VN" sz="400">
                    <a:solidFill>
                      <a:srgbClr val="002060"/>
                    </a:solidFill>
                    <a:latin typeface="VNI-Avo" pitchFamily="2" charset="0"/>
                  </a:endParaRPr>
                </a:p>
              </p:txBody>
            </p:sp>
            <p:sp>
              <p:nvSpPr>
                <p:cNvPr id="13366" name="AutoShape 56"/>
                <p:cNvSpPr>
                  <a:spLocks noChangeArrowheads="1"/>
                </p:cNvSpPr>
                <p:nvPr/>
              </p:nvSpPr>
              <p:spPr bwMode="auto">
                <a:xfrm>
                  <a:off x="1200" y="1728"/>
                  <a:ext cx="127" cy="144"/>
                </a:xfrm>
                <a:prstGeom prst="can">
                  <a:avLst>
                    <a:gd name="adj" fmla="val 15176"/>
                  </a:avLst>
                </a:prstGeom>
                <a:gradFill rotWithShape="1">
                  <a:gsLst>
                    <a:gs pos="0">
                      <a:srgbClr val="5E1800"/>
                    </a:gs>
                    <a:gs pos="50000">
                      <a:srgbClr val="CC3300"/>
                    </a:gs>
                    <a:gs pos="100000">
                      <a:srgbClr val="5E18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auto">
                    <a:spcBef>
                      <a:spcPts val="0"/>
                    </a:spcBef>
                    <a:spcAft>
                      <a:spcPts val="0"/>
                    </a:spcAft>
                  </a:pPr>
                  <a:endParaRPr lang="vi-VN" sz="400">
                    <a:solidFill>
                      <a:srgbClr val="002060"/>
                    </a:solidFill>
                    <a:latin typeface="VNI-Avo" pitchFamily="2" charset="0"/>
                  </a:endParaRPr>
                </a:p>
              </p:txBody>
            </p:sp>
            <p:sp>
              <p:nvSpPr>
                <p:cNvPr id="13367" name="AutoShape 57"/>
                <p:cNvSpPr>
                  <a:spLocks noChangeArrowheads="1"/>
                </p:cNvSpPr>
                <p:nvPr/>
              </p:nvSpPr>
              <p:spPr bwMode="auto">
                <a:xfrm>
                  <a:off x="1200" y="1608"/>
                  <a:ext cx="127" cy="144"/>
                </a:xfrm>
                <a:prstGeom prst="can">
                  <a:avLst>
                    <a:gd name="adj" fmla="val 15176"/>
                  </a:avLst>
                </a:prstGeom>
                <a:gradFill rotWithShape="1">
                  <a:gsLst>
                    <a:gs pos="0">
                      <a:srgbClr val="5E7618"/>
                    </a:gs>
                    <a:gs pos="50000">
                      <a:srgbClr val="CCFF33"/>
                    </a:gs>
                    <a:gs pos="100000">
                      <a:srgbClr val="5E761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auto">
                    <a:spcBef>
                      <a:spcPts val="0"/>
                    </a:spcBef>
                    <a:spcAft>
                      <a:spcPts val="0"/>
                    </a:spcAft>
                  </a:pPr>
                  <a:endParaRPr lang="vi-VN" sz="400">
                    <a:solidFill>
                      <a:srgbClr val="002060"/>
                    </a:solidFill>
                    <a:latin typeface="VNI-Avo" pitchFamily="2" charset="0"/>
                  </a:endParaRPr>
                </a:p>
              </p:txBody>
            </p:sp>
            <p:sp>
              <p:nvSpPr>
                <p:cNvPr id="13368" name="AutoShape 58"/>
                <p:cNvSpPr>
                  <a:spLocks noChangeArrowheads="1"/>
                </p:cNvSpPr>
                <p:nvPr/>
              </p:nvSpPr>
              <p:spPr bwMode="auto">
                <a:xfrm>
                  <a:off x="1200" y="1488"/>
                  <a:ext cx="127" cy="144"/>
                </a:xfrm>
                <a:prstGeom prst="can">
                  <a:avLst>
                    <a:gd name="adj" fmla="val 15176"/>
                  </a:avLst>
                </a:prstGeom>
                <a:gradFill rotWithShape="1">
                  <a:gsLst>
                    <a:gs pos="0">
                      <a:srgbClr val="5E1800"/>
                    </a:gs>
                    <a:gs pos="50000">
                      <a:srgbClr val="CC3300"/>
                    </a:gs>
                    <a:gs pos="100000">
                      <a:srgbClr val="5E18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auto">
                    <a:spcBef>
                      <a:spcPts val="0"/>
                    </a:spcBef>
                    <a:spcAft>
                      <a:spcPts val="0"/>
                    </a:spcAft>
                  </a:pPr>
                  <a:endParaRPr lang="vi-VN" sz="400">
                    <a:solidFill>
                      <a:srgbClr val="002060"/>
                    </a:solidFill>
                    <a:latin typeface="VNI-Avo" pitchFamily="2" charset="0"/>
                  </a:endParaRPr>
                </a:p>
              </p:txBody>
            </p:sp>
            <p:sp>
              <p:nvSpPr>
                <p:cNvPr id="13369" name="AutoShape 59"/>
                <p:cNvSpPr>
                  <a:spLocks noChangeArrowheads="1"/>
                </p:cNvSpPr>
                <p:nvPr/>
              </p:nvSpPr>
              <p:spPr bwMode="auto">
                <a:xfrm>
                  <a:off x="1200" y="1362"/>
                  <a:ext cx="127" cy="144"/>
                </a:xfrm>
                <a:prstGeom prst="can">
                  <a:avLst>
                    <a:gd name="adj" fmla="val 15176"/>
                  </a:avLst>
                </a:prstGeom>
                <a:gradFill rotWithShape="1">
                  <a:gsLst>
                    <a:gs pos="0">
                      <a:srgbClr val="5E7618"/>
                    </a:gs>
                    <a:gs pos="50000">
                      <a:srgbClr val="CCFF33"/>
                    </a:gs>
                    <a:gs pos="100000">
                      <a:srgbClr val="5E761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auto">
                    <a:spcBef>
                      <a:spcPts val="0"/>
                    </a:spcBef>
                    <a:spcAft>
                      <a:spcPts val="0"/>
                    </a:spcAft>
                  </a:pPr>
                  <a:endParaRPr lang="vi-VN" sz="400">
                    <a:solidFill>
                      <a:srgbClr val="002060"/>
                    </a:solidFill>
                    <a:latin typeface="VNI-Avo" pitchFamily="2" charset="0"/>
                  </a:endParaRPr>
                </a:p>
              </p:txBody>
            </p:sp>
            <p:sp>
              <p:nvSpPr>
                <p:cNvPr id="13370" name="AutoShape 60"/>
                <p:cNvSpPr>
                  <a:spLocks noChangeArrowheads="1"/>
                </p:cNvSpPr>
                <p:nvPr/>
              </p:nvSpPr>
              <p:spPr bwMode="auto">
                <a:xfrm>
                  <a:off x="1200" y="1242"/>
                  <a:ext cx="127" cy="144"/>
                </a:xfrm>
                <a:prstGeom prst="can">
                  <a:avLst>
                    <a:gd name="adj" fmla="val 15176"/>
                  </a:avLst>
                </a:prstGeom>
                <a:gradFill rotWithShape="1">
                  <a:gsLst>
                    <a:gs pos="0">
                      <a:srgbClr val="5E1800"/>
                    </a:gs>
                    <a:gs pos="50000">
                      <a:srgbClr val="CC3300"/>
                    </a:gs>
                    <a:gs pos="100000">
                      <a:srgbClr val="5E18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auto">
                    <a:spcBef>
                      <a:spcPts val="0"/>
                    </a:spcBef>
                    <a:spcAft>
                      <a:spcPts val="0"/>
                    </a:spcAft>
                  </a:pPr>
                  <a:endParaRPr lang="vi-VN" sz="400">
                    <a:solidFill>
                      <a:srgbClr val="002060"/>
                    </a:solidFill>
                    <a:latin typeface="VNI-Avo" pitchFamily="2" charset="0"/>
                  </a:endParaRPr>
                </a:p>
              </p:txBody>
            </p:sp>
          </p:grpSp>
          <p:sp>
            <p:nvSpPr>
              <p:cNvPr id="13358" name="Text Box 61"/>
              <p:cNvSpPr txBox="1">
                <a:spLocks noChangeArrowheads="1"/>
              </p:cNvSpPr>
              <p:nvPr/>
            </p:nvSpPr>
            <p:spPr bwMode="auto">
              <a:xfrm>
                <a:off x="1178" y="1870"/>
                <a:ext cx="311"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auto">
                  <a:spcBef>
                    <a:spcPts val="0"/>
                  </a:spcBef>
                  <a:spcAft>
                    <a:spcPts val="0"/>
                  </a:spcAft>
                </a:pPr>
                <a:r>
                  <a:rPr lang="en-US" sz="600" b="1">
                    <a:solidFill>
                      <a:srgbClr val="002060"/>
                    </a:solidFill>
                    <a:latin typeface="VNI-Avo" pitchFamily="2" charset="0"/>
                  </a:rPr>
                  <a:t>1N</a:t>
                </a:r>
              </a:p>
            </p:txBody>
          </p:sp>
          <p:sp>
            <p:nvSpPr>
              <p:cNvPr id="13359" name="Text Box 62"/>
              <p:cNvSpPr txBox="1">
                <a:spLocks noChangeArrowheads="1"/>
              </p:cNvSpPr>
              <p:nvPr/>
            </p:nvSpPr>
            <p:spPr bwMode="auto">
              <a:xfrm>
                <a:off x="1175" y="1755"/>
                <a:ext cx="311"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auto">
                  <a:spcBef>
                    <a:spcPts val="0"/>
                  </a:spcBef>
                  <a:spcAft>
                    <a:spcPts val="0"/>
                  </a:spcAft>
                </a:pPr>
                <a:r>
                  <a:rPr lang="en-US" sz="600" b="1">
                    <a:solidFill>
                      <a:srgbClr val="002060"/>
                    </a:solidFill>
                    <a:latin typeface="VNI-Avo" pitchFamily="2" charset="0"/>
                  </a:rPr>
                  <a:t>2N</a:t>
                </a:r>
              </a:p>
            </p:txBody>
          </p:sp>
          <p:sp>
            <p:nvSpPr>
              <p:cNvPr id="13360" name="Text Box 63"/>
              <p:cNvSpPr txBox="1">
                <a:spLocks noChangeArrowheads="1"/>
              </p:cNvSpPr>
              <p:nvPr/>
            </p:nvSpPr>
            <p:spPr bwMode="auto">
              <a:xfrm>
                <a:off x="1179" y="1633"/>
                <a:ext cx="311"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auto">
                  <a:spcBef>
                    <a:spcPts val="0"/>
                  </a:spcBef>
                  <a:spcAft>
                    <a:spcPts val="0"/>
                  </a:spcAft>
                </a:pPr>
                <a:r>
                  <a:rPr lang="en-US" sz="600" b="1">
                    <a:solidFill>
                      <a:srgbClr val="002060"/>
                    </a:solidFill>
                    <a:latin typeface="VNI-Avo" pitchFamily="2" charset="0"/>
                  </a:rPr>
                  <a:t>3N</a:t>
                </a:r>
              </a:p>
            </p:txBody>
          </p:sp>
          <p:sp>
            <p:nvSpPr>
              <p:cNvPr id="13361" name="Text Box 64"/>
              <p:cNvSpPr txBox="1">
                <a:spLocks noChangeArrowheads="1"/>
              </p:cNvSpPr>
              <p:nvPr/>
            </p:nvSpPr>
            <p:spPr bwMode="auto">
              <a:xfrm>
                <a:off x="1176" y="1387"/>
                <a:ext cx="311"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auto">
                  <a:spcBef>
                    <a:spcPts val="0"/>
                  </a:spcBef>
                  <a:spcAft>
                    <a:spcPts val="0"/>
                  </a:spcAft>
                </a:pPr>
                <a:r>
                  <a:rPr lang="en-US" sz="600" b="1">
                    <a:solidFill>
                      <a:srgbClr val="002060"/>
                    </a:solidFill>
                    <a:latin typeface="VNI-Avo" pitchFamily="2" charset="0"/>
                  </a:rPr>
                  <a:t>5N</a:t>
                </a:r>
              </a:p>
            </p:txBody>
          </p:sp>
          <p:sp>
            <p:nvSpPr>
              <p:cNvPr id="13362" name="Text Box 65"/>
              <p:cNvSpPr txBox="1">
                <a:spLocks noChangeArrowheads="1"/>
              </p:cNvSpPr>
              <p:nvPr/>
            </p:nvSpPr>
            <p:spPr bwMode="auto">
              <a:xfrm>
                <a:off x="1175" y="1506"/>
                <a:ext cx="311"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auto">
                  <a:spcBef>
                    <a:spcPts val="0"/>
                  </a:spcBef>
                  <a:spcAft>
                    <a:spcPts val="0"/>
                  </a:spcAft>
                </a:pPr>
                <a:r>
                  <a:rPr lang="en-US" sz="600" b="1">
                    <a:solidFill>
                      <a:srgbClr val="002060"/>
                    </a:solidFill>
                    <a:latin typeface="VNI-Avo" pitchFamily="2" charset="0"/>
                  </a:rPr>
                  <a:t>4N</a:t>
                </a:r>
              </a:p>
            </p:txBody>
          </p:sp>
          <p:sp>
            <p:nvSpPr>
              <p:cNvPr id="13363" name="Text Box 66"/>
              <p:cNvSpPr txBox="1">
                <a:spLocks noChangeArrowheads="1"/>
              </p:cNvSpPr>
              <p:nvPr/>
            </p:nvSpPr>
            <p:spPr bwMode="auto">
              <a:xfrm>
                <a:off x="1178" y="1260"/>
                <a:ext cx="311"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auto">
                  <a:spcBef>
                    <a:spcPts val="0"/>
                  </a:spcBef>
                  <a:spcAft>
                    <a:spcPts val="0"/>
                  </a:spcAft>
                </a:pPr>
                <a:r>
                  <a:rPr lang="en-US" sz="600" b="1">
                    <a:solidFill>
                      <a:srgbClr val="002060"/>
                    </a:solidFill>
                    <a:latin typeface="VNI-Avo" pitchFamily="2" charset="0"/>
                  </a:rPr>
                  <a:t>6N</a:t>
                </a:r>
              </a:p>
            </p:txBody>
          </p:sp>
        </p:grpSp>
        <p:grpSp>
          <p:nvGrpSpPr>
            <p:cNvPr id="13353" name="Group 67"/>
            <p:cNvGrpSpPr>
              <a:grpSpLocks/>
            </p:cNvGrpSpPr>
            <p:nvPr/>
          </p:nvGrpSpPr>
          <p:grpSpPr bwMode="auto">
            <a:xfrm>
              <a:off x="6765925" y="1828800"/>
              <a:ext cx="212725" cy="1573213"/>
              <a:chOff x="1176" y="978"/>
              <a:chExt cx="134" cy="991"/>
            </a:xfrm>
          </p:grpSpPr>
          <p:sp>
            <p:nvSpPr>
              <p:cNvPr id="153" name="AutoShape 68"/>
              <p:cNvSpPr>
                <a:spLocks noChangeArrowheads="1"/>
              </p:cNvSpPr>
              <p:nvPr/>
            </p:nvSpPr>
            <p:spPr bwMode="auto">
              <a:xfrm>
                <a:off x="1178" y="1106"/>
                <a:ext cx="132" cy="863"/>
              </a:xfrm>
              <a:prstGeom prst="can">
                <a:avLst>
                  <a:gd name="adj" fmla="val 18150"/>
                </a:avLst>
              </a:prstGeom>
              <a:gradFill rotWithShape="1">
                <a:gsLst>
                  <a:gs pos="0">
                    <a:schemeClr val="bg1">
                      <a:gamma/>
                      <a:shade val="46275"/>
                      <a:invGamma/>
                    </a:schemeClr>
                  </a:gs>
                  <a:gs pos="50000">
                    <a:schemeClr val="bg1">
                      <a:alpha val="67000"/>
                    </a:schemeClr>
                  </a:gs>
                  <a:gs pos="100000">
                    <a:schemeClr val="bg1">
                      <a:gamma/>
                      <a:shade val="46275"/>
                      <a:invGamma/>
                    </a:schemeClr>
                  </a:gs>
                </a:gsLst>
                <a:lin ang="0" scaled="1"/>
              </a:gradFill>
              <a:ln>
                <a:noFill/>
              </a:ln>
              <a:effectLst/>
              <a:extLst/>
            </p:spPr>
            <p:txBody>
              <a:bodyPr wrap="none" anchor="ctr"/>
              <a:lstStyle/>
              <a:p>
                <a:pPr fontAlgn="auto">
                  <a:spcBef>
                    <a:spcPts val="0"/>
                  </a:spcBef>
                  <a:spcAft>
                    <a:spcPts val="0"/>
                  </a:spcAft>
                  <a:defRPr/>
                </a:pPr>
                <a:endParaRPr lang="en-US" sz="1800">
                  <a:solidFill>
                    <a:srgbClr val="002060"/>
                  </a:solidFill>
                  <a:latin typeface="Calibri"/>
                </a:endParaRPr>
              </a:p>
            </p:txBody>
          </p:sp>
          <p:sp>
            <p:nvSpPr>
              <p:cNvPr id="13356" name="Freeform 69"/>
              <p:cNvSpPr>
                <a:spLocks/>
              </p:cNvSpPr>
              <p:nvPr/>
            </p:nvSpPr>
            <p:spPr bwMode="auto">
              <a:xfrm>
                <a:off x="1200" y="978"/>
                <a:ext cx="56" cy="140"/>
              </a:xfrm>
              <a:custGeom>
                <a:avLst/>
                <a:gdLst>
                  <a:gd name="T0" fmla="*/ 48 w 56"/>
                  <a:gd name="T1" fmla="*/ 140 h 140"/>
                  <a:gd name="T2" fmla="*/ 48 w 56"/>
                  <a:gd name="T3" fmla="*/ 80 h 140"/>
                  <a:gd name="T4" fmla="*/ 16 w 56"/>
                  <a:gd name="T5" fmla="*/ 68 h 140"/>
                  <a:gd name="T6" fmla="*/ 0 w 56"/>
                  <a:gd name="T7" fmla="*/ 44 h 140"/>
                  <a:gd name="T8" fmla="*/ 8 w 56"/>
                  <a:gd name="T9" fmla="*/ 14 h 140"/>
                  <a:gd name="T10" fmla="*/ 32 w 56"/>
                  <a:gd name="T11" fmla="*/ 0 h 140"/>
                  <a:gd name="T12" fmla="*/ 56 w 56"/>
                  <a:gd name="T13" fmla="*/ 0 h 140"/>
                  <a:gd name="T14" fmla="*/ 0 60000 65536"/>
                  <a:gd name="T15" fmla="*/ 0 60000 65536"/>
                  <a:gd name="T16" fmla="*/ 0 60000 65536"/>
                  <a:gd name="T17" fmla="*/ 0 60000 65536"/>
                  <a:gd name="T18" fmla="*/ 0 60000 65536"/>
                  <a:gd name="T19" fmla="*/ 0 60000 65536"/>
                  <a:gd name="T20" fmla="*/ 0 60000 65536"/>
                  <a:gd name="T21" fmla="*/ 0 w 56"/>
                  <a:gd name="T22" fmla="*/ 0 h 140"/>
                  <a:gd name="T23" fmla="*/ 56 w 56"/>
                  <a:gd name="T24" fmla="*/ 140 h 1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140">
                    <a:moveTo>
                      <a:pt x="48" y="140"/>
                    </a:moveTo>
                    <a:lnTo>
                      <a:pt x="48" y="80"/>
                    </a:lnTo>
                    <a:lnTo>
                      <a:pt x="16" y="68"/>
                    </a:lnTo>
                    <a:lnTo>
                      <a:pt x="0" y="44"/>
                    </a:lnTo>
                    <a:lnTo>
                      <a:pt x="8" y="14"/>
                    </a:lnTo>
                    <a:lnTo>
                      <a:pt x="32" y="0"/>
                    </a:lnTo>
                    <a:lnTo>
                      <a:pt x="56" y="0"/>
                    </a:lnTo>
                  </a:path>
                </a:pathLst>
              </a:custGeom>
              <a:noFill/>
              <a:ln w="19050">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vi-VN" sz="1800">
                  <a:solidFill>
                    <a:prstClr val="black"/>
                  </a:solidFill>
                  <a:latin typeface="Arial"/>
                </a:endParaRPr>
              </a:p>
            </p:txBody>
          </p:sp>
        </p:grpSp>
        <p:sp>
          <p:nvSpPr>
            <p:cNvPr id="151" name="Freeform 97"/>
            <p:cNvSpPr>
              <a:spLocks/>
            </p:cNvSpPr>
            <p:nvPr/>
          </p:nvSpPr>
          <p:spPr bwMode="auto">
            <a:xfrm>
              <a:off x="6247288" y="4884393"/>
              <a:ext cx="1378869" cy="1798982"/>
            </a:xfrm>
            <a:custGeom>
              <a:avLst/>
              <a:gdLst>
                <a:gd name="T0" fmla="*/ 3 w 867"/>
                <a:gd name="T1" fmla="*/ 52 h 1134"/>
                <a:gd name="T2" fmla="*/ 7 w 867"/>
                <a:gd name="T3" fmla="*/ 1088 h 1134"/>
                <a:gd name="T4" fmla="*/ 65 w 867"/>
                <a:gd name="T5" fmla="*/ 1108 h 1134"/>
                <a:gd name="T6" fmla="*/ 165 w 867"/>
                <a:gd name="T7" fmla="*/ 1122 h 1134"/>
                <a:gd name="T8" fmla="*/ 277 w 867"/>
                <a:gd name="T9" fmla="*/ 1132 h 1134"/>
                <a:gd name="T10" fmla="*/ 391 w 867"/>
                <a:gd name="T11" fmla="*/ 1134 h 1134"/>
                <a:gd name="T12" fmla="*/ 493 w 867"/>
                <a:gd name="T13" fmla="*/ 1134 h 1134"/>
                <a:gd name="T14" fmla="*/ 591 w 867"/>
                <a:gd name="T15" fmla="*/ 1126 h 1134"/>
                <a:gd name="T16" fmla="*/ 721 w 867"/>
                <a:gd name="T17" fmla="*/ 1108 h 1134"/>
                <a:gd name="T18" fmla="*/ 767 w 867"/>
                <a:gd name="T19" fmla="*/ 1092 h 1134"/>
                <a:gd name="T20" fmla="*/ 771 w 867"/>
                <a:gd name="T21" fmla="*/ 148 h 1134"/>
                <a:gd name="T22" fmla="*/ 867 w 867"/>
                <a:gd name="T23" fmla="*/ 196 h 1134"/>
                <a:gd name="T24" fmla="*/ 867 w 867"/>
                <a:gd name="T25" fmla="*/ 100 h 1134"/>
                <a:gd name="T26" fmla="*/ 771 w 867"/>
                <a:gd name="T27" fmla="*/ 52 h 1134"/>
                <a:gd name="T28" fmla="*/ 753 w 867"/>
                <a:gd name="T29" fmla="*/ 34 h 1134"/>
                <a:gd name="T30" fmla="*/ 726 w 867"/>
                <a:gd name="T31" fmla="*/ 24 h 1134"/>
                <a:gd name="T32" fmla="*/ 685 w 867"/>
                <a:gd name="T33" fmla="*/ 18 h 1134"/>
                <a:gd name="T34" fmla="*/ 567 w 867"/>
                <a:gd name="T35" fmla="*/ 6 h 1134"/>
                <a:gd name="T36" fmla="*/ 417 w 867"/>
                <a:gd name="T37" fmla="*/ 0 h 1134"/>
                <a:gd name="T38" fmla="*/ 303 w 867"/>
                <a:gd name="T39" fmla="*/ 2 h 1134"/>
                <a:gd name="T40" fmla="*/ 165 w 867"/>
                <a:gd name="T41" fmla="*/ 8 h 1134"/>
                <a:gd name="T42" fmla="*/ 77 w 867"/>
                <a:gd name="T43" fmla="*/ 18 h 1134"/>
                <a:gd name="T44" fmla="*/ 34 w 867"/>
                <a:gd name="T45" fmla="*/ 22 h 1134"/>
                <a:gd name="T46" fmla="*/ 0 w 867"/>
                <a:gd name="T47" fmla="*/ 36 h 1134"/>
                <a:gd name="T48" fmla="*/ 3 w 867"/>
                <a:gd name="T49" fmla="*/ 52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67" h="1134">
                  <a:moveTo>
                    <a:pt x="3" y="52"/>
                  </a:moveTo>
                  <a:lnTo>
                    <a:pt x="7" y="1088"/>
                  </a:lnTo>
                  <a:lnTo>
                    <a:pt x="65" y="1108"/>
                  </a:lnTo>
                  <a:lnTo>
                    <a:pt x="165" y="1122"/>
                  </a:lnTo>
                  <a:lnTo>
                    <a:pt x="277" y="1132"/>
                  </a:lnTo>
                  <a:lnTo>
                    <a:pt x="391" y="1134"/>
                  </a:lnTo>
                  <a:lnTo>
                    <a:pt x="493" y="1134"/>
                  </a:lnTo>
                  <a:lnTo>
                    <a:pt x="591" y="1126"/>
                  </a:lnTo>
                  <a:lnTo>
                    <a:pt x="721" y="1108"/>
                  </a:lnTo>
                  <a:lnTo>
                    <a:pt x="767" y="1092"/>
                  </a:lnTo>
                  <a:lnTo>
                    <a:pt x="771" y="148"/>
                  </a:lnTo>
                  <a:lnTo>
                    <a:pt x="867" y="196"/>
                  </a:lnTo>
                  <a:lnTo>
                    <a:pt x="867" y="100"/>
                  </a:lnTo>
                  <a:lnTo>
                    <a:pt x="771" y="52"/>
                  </a:lnTo>
                  <a:lnTo>
                    <a:pt x="753" y="34"/>
                  </a:lnTo>
                  <a:lnTo>
                    <a:pt x="726" y="24"/>
                  </a:lnTo>
                  <a:lnTo>
                    <a:pt x="685" y="18"/>
                  </a:lnTo>
                  <a:lnTo>
                    <a:pt x="567" y="6"/>
                  </a:lnTo>
                  <a:lnTo>
                    <a:pt x="417" y="0"/>
                  </a:lnTo>
                  <a:lnTo>
                    <a:pt x="303" y="2"/>
                  </a:lnTo>
                  <a:lnTo>
                    <a:pt x="165" y="8"/>
                  </a:lnTo>
                  <a:lnTo>
                    <a:pt x="77" y="18"/>
                  </a:lnTo>
                  <a:lnTo>
                    <a:pt x="34" y="22"/>
                  </a:lnTo>
                  <a:lnTo>
                    <a:pt x="0" y="36"/>
                  </a:lnTo>
                  <a:lnTo>
                    <a:pt x="3" y="52"/>
                  </a:lnTo>
                  <a:close/>
                </a:path>
              </a:pathLst>
            </a:custGeom>
            <a:gradFill rotWithShape="1">
              <a:gsLst>
                <a:gs pos="0">
                  <a:schemeClr val="bg1">
                    <a:gamma/>
                    <a:shade val="46275"/>
                    <a:invGamma/>
                  </a:schemeClr>
                </a:gs>
                <a:gs pos="50000">
                  <a:schemeClr val="bg1">
                    <a:alpha val="14000"/>
                  </a:schemeClr>
                </a:gs>
                <a:gs pos="100000">
                  <a:schemeClr val="bg1">
                    <a:gamma/>
                    <a:shade val="46275"/>
                    <a:invGamma/>
                  </a:schemeClr>
                </a:gs>
              </a:gsLst>
              <a:lin ang="0" scaled="1"/>
            </a:gradFill>
            <a:ln w="3175" cmpd="sng">
              <a:solidFill>
                <a:schemeClr val="bg1"/>
              </a:solidFill>
              <a:round/>
              <a:headEnd/>
              <a:tailEnd/>
            </a:ln>
            <a:effectLst/>
            <a:extLst/>
          </p:spPr>
          <p:txBody>
            <a:bodyPr/>
            <a:lstStyle/>
            <a:p>
              <a:pPr fontAlgn="auto">
                <a:spcBef>
                  <a:spcPts val="0"/>
                </a:spcBef>
                <a:spcAft>
                  <a:spcPts val="0"/>
                </a:spcAft>
                <a:defRPr/>
              </a:pPr>
              <a:endParaRPr lang="en-US" sz="1800">
                <a:solidFill>
                  <a:srgbClr val="002060"/>
                </a:solidFill>
                <a:latin typeface="Calibri"/>
              </a:endParaRPr>
            </a:p>
          </p:txBody>
        </p:sp>
      </p:grpSp>
      <p:sp>
        <p:nvSpPr>
          <p:cNvPr id="23564" name="Text Box 49"/>
          <p:cNvSpPr txBox="1">
            <a:spLocks noChangeArrowheads="1"/>
          </p:cNvSpPr>
          <p:nvPr/>
        </p:nvSpPr>
        <p:spPr bwMode="auto">
          <a:xfrm>
            <a:off x="337344" y="0"/>
            <a:ext cx="52252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auto">
              <a:spcBef>
                <a:spcPts val="0"/>
              </a:spcBef>
              <a:spcAft>
                <a:spcPts val="0"/>
              </a:spcAft>
            </a:pPr>
            <a:r>
              <a:rPr lang="en-US" b="1" u="sng" dirty="0">
                <a:solidFill>
                  <a:srgbClr val="002060"/>
                </a:solidFill>
              </a:rPr>
              <a:t>2. </a:t>
            </a:r>
            <a:r>
              <a:rPr lang="en-US" b="1" u="sng" dirty="0" err="1">
                <a:solidFill>
                  <a:srgbClr val="002060"/>
                </a:solidFill>
              </a:rPr>
              <a:t>Thí</a:t>
            </a:r>
            <a:r>
              <a:rPr lang="en-US" b="1" u="sng" dirty="0">
                <a:solidFill>
                  <a:srgbClr val="002060"/>
                </a:solidFill>
              </a:rPr>
              <a:t> </a:t>
            </a:r>
            <a:r>
              <a:rPr lang="en-US" b="1" u="sng" dirty="0" err="1">
                <a:solidFill>
                  <a:srgbClr val="002060"/>
                </a:solidFill>
              </a:rPr>
              <a:t>nghiệm</a:t>
            </a:r>
            <a:r>
              <a:rPr lang="en-US" b="1" u="sng" dirty="0">
                <a:solidFill>
                  <a:srgbClr val="002060"/>
                </a:solidFill>
              </a:rPr>
              <a:t> </a:t>
            </a:r>
            <a:r>
              <a:rPr lang="en-US" b="1" u="sng" dirty="0" smtClean="0">
                <a:solidFill>
                  <a:srgbClr val="002060"/>
                </a:solidFill>
              </a:rPr>
              <a:t>2:</a:t>
            </a:r>
            <a:endParaRPr lang="en-US" b="1" u="sng" dirty="0">
              <a:solidFill>
                <a:srgbClr val="002060"/>
              </a:solidFill>
            </a:endParaRPr>
          </a:p>
        </p:txBody>
      </p:sp>
      <p:sp>
        <p:nvSpPr>
          <p:cNvPr id="23567" name="Text Box 177"/>
          <p:cNvSpPr txBox="1">
            <a:spLocks noChangeArrowheads="1"/>
          </p:cNvSpPr>
          <p:nvPr/>
        </p:nvSpPr>
        <p:spPr bwMode="auto">
          <a:xfrm>
            <a:off x="4252913" y="2596243"/>
            <a:ext cx="3143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auto">
              <a:spcBef>
                <a:spcPts val="0"/>
              </a:spcBef>
              <a:spcAft>
                <a:spcPts val="0"/>
              </a:spcAft>
            </a:pPr>
            <a:r>
              <a:rPr lang="en-US" sz="1400" b="1">
                <a:solidFill>
                  <a:srgbClr val="002060"/>
                </a:solidFill>
                <a:cs typeface="Times New Roman" pitchFamily="18" charset="0"/>
              </a:rPr>
              <a:t>A</a:t>
            </a:r>
          </a:p>
        </p:txBody>
      </p:sp>
      <p:sp>
        <p:nvSpPr>
          <p:cNvPr id="144" name="Text Box 8"/>
          <p:cNvSpPr txBox="1">
            <a:spLocks noChangeArrowheads="1"/>
          </p:cNvSpPr>
          <p:nvPr/>
        </p:nvSpPr>
        <p:spPr bwMode="auto">
          <a:xfrm>
            <a:off x="-38100" y="4282353"/>
            <a:ext cx="9372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auto">
              <a:spcBef>
                <a:spcPts val="0"/>
              </a:spcBef>
              <a:spcAft>
                <a:spcPts val="0"/>
              </a:spcAft>
            </a:pPr>
            <a:r>
              <a:rPr lang="vi-VN" u="sng" dirty="0" smtClean="0">
                <a:solidFill>
                  <a:srgbClr val="FF0000"/>
                </a:solidFill>
                <a:cs typeface="Times New Roman" pitchFamily="18" charset="0"/>
              </a:rPr>
              <a:t>B1</a:t>
            </a:r>
            <a:r>
              <a:rPr lang="vi-VN" u="sng" dirty="0">
                <a:solidFill>
                  <a:srgbClr val="FF0000"/>
                </a:solidFill>
                <a:cs typeface="Times New Roman" pitchFamily="18" charset="0"/>
              </a:rPr>
              <a:t>:</a:t>
            </a:r>
            <a:r>
              <a:rPr lang="vi-VN" dirty="0">
                <a:solidFill>
                  <a:srgbClr val="FF0000"/>
                </a:solidFill>
                <a:cs typeface="Times New Roman" pitchFamily="18" charset="0"/>
              </a:rPr>
              <a:t> Treo cốc A chưa đựng nước và vật nặng vào lực kế. </a:t>
            </a:r>
            <a:endParaRPr lang="en-US" dirty="0" smtClean="0">
              <a:solidFill>
                <a:srgbClr val="FF0000"/>
              </a:solidFill>
              <a:cs typeface="Times New Roman" pitchFamily="18" charset="0"/>
            </a:endParaRPr>
          </a:p>
          <a:p>
            <a:pPr fontAlgn="auto">
              <a:spcBef>
                <a:spcPts val="0"/>
              </a:spcBef>
              <a:spcAft>
                <a:spcPts val="0"/>
              </a:spcAft>
            </a:pPr>
            <a:r>
              <a:rPr lang="en-US" dirty="0">
                <a:solidFill>
                  <a:srgbClr val="FF0000"/>
                </a:solidFill>
                <a:cs typeface="Times New Roman" pitchFamily="18" charset="0"/>
              </a:rPr>
              <a:t>	</a:t>
            </a:r>
            <a:r>
              <a:rPr lang="en-US" dirty="0" smtClean="0">
                <a:solidFill>
                  <a:srgbClr val="FF0000"/>
                </a:solidFill>
                <a:cs typeface="Times New Roman" pitchFamily="18" charset="0"/>
              </a:rPr>
              <a:t>	</a:t>
            </a:r>
            <a:r>
              <a:rPr lang="vi-VN" dirty="0" smtClean="0">
                <a:solidFill>
                  <a:srgbClr val="FF0000"/>
                </a:solidFill>
                <a:cs typeface="Times New Roman" pitchFamily="18" charset="0"/>
              </a:rPr>
              <a:t>Lực </a:t>
            </a:r>
            <a:r>
              <a:rPr lang="vi-VN" dirty="0">
                <a:solidFill>
                  <a:srgbClr val="FF0000"/>
                </a:solidFill>
                <a:cs typeface="Times New Roman" pitchFamily="18" charset="0"/>
              </a:rPr>
              <a:t>kế chỉ P</a:t>
            </a:r>
            <a:r>
              <a:rPr lang="vi-VN" baseline="-25000" dirty="0">
                <a:solidFill>
                  <a:srgbClr val="FF0000"/>
                </a:solidFill>
                <a:cs typeface="Times New Roman" pitchFamily="18" charset="0"/>
              </a:rPr>
              <a:t>1</a:t>
            </a:r>
            <a:r>
              <a:rPr lang="en-US" baseline="-25000" dirty="0">
                <a:solidFill>
                  <a:srgbClr val="FF0000"/>
                </a:solidFill>
                <a:cs typeface="Times New Roman" pitchFamily="18" charset="0"/>
              </a:rPr>
              <a:t>.</a:t>
            </a:r>
            <a:endParaRPr lang="vi-VN" baseline="-25000" dirty="0">
              <a:solidFill>
                <a:srgbClr val="FF0000"/>
              </a:solidFill>
              <a:cs typeface="Times New Roman" pitchFamily="18" charset="0"/>
            </a:endParaRPr>
          </a:p>
        </p:txBody>
      </p:sp>
      <p:sp>
        <p:nvSpPr>
          <p:cNvPr id="252" name="Text Box 9"/>
          <p:cNvSpPr txBox="1">
            <a:spLocks noChangeArrowheads="1"/>
          </p:cNvSpPr>
          <p:nvPr/>
        </p:nvSpPr>
        <p:spPr bwMode="auto">
          <a:xfrm>
            <a:off x="-20393" y="5065205"/>
            <a:ext cx="90678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just" fontAlgn="auto">
              <a:spcBef>
                <a:spcPts val="0"/>
              </a:spcBef>
              <a:spcAft>
                <a:spcPts val="0"/>
              </a:spcAft>
            </a:pPr>
            <a:r>
              <a:rPr lang="vi-VN" u="sng" dirty="0" smtClean="0">
                <a:solidFill>
                  <a:prstClr val="black"/>
                </a:solidFill>
                <a:cs typeface="Times New Roman" pitchFamily="18" charset="0"/>
              </a:rPr>
              <a:t>B2</a:t>
            </a:r>
            <a:r>
              <a:rPr lang="vi-VN" u="sng" dirty="0">
                <a:solidFill>
                  <a:prstClr val="black"/>
                </a:solidFill>
                <a:cs typeface="Times New Roman" pitchFamily="18" charset="0"/>
              </a:rPr>
              <a:t>:</a:t>
            </a:r>
            <a:r>
              <a:rPr lang="vi-VN" dirty="0">
                <a:solidFill>
                  <a:prstClr val="black"/>
                </a:solidFill>
                <a:cs typeface="Times New Roman" pitchFamily="18" charset="0"/>
              </a:rPr>
              <a:t> Nhúng vật nặng vào bình tràn đựng đầy nước</a:t>
            </a:r>
            <a:r>
              <a:rPr lang="en-US" dirty="0">
                <a:solidFill>
                  <a:prstClr val="black"/>
                </a:solidFill>
                <a:cs typeface="Times New Roman" pitchFamily="18" charset="0"/>
              </a:rPr>
              <a:t>, </a:t>
            </a:r>
            <a:r>
              <a:rPr lang="vi-VN" dirty="0">
                <a:solidFill>
                  <a:prstClr val="black"/>
                </a:solidFill>
                <a:cs typeface="Times New Roman" pitchFamily="18" charset="0"/>
              </a:rPr>
              <a:t>nước từ bình tràn chảy vào cốc B. Lực kế chỉ P</a:t>
            </a:r>
            <a:r>
              <a:rPr lang="vi-VN" baseline="-25000" dirty="0">
                <a:solidFill>
                  <a:prstClr val="black"/>
                </a:solidFill>
                <a:cs typeface="Times New Roman" pitchFamily="18" charset="0"/>
              </a:rPr>
              <a:t>2</a:t>
            </a:r>
            <a:r>
              <a:rPr lang="vi-VN" dirty="0">
                <a:solidFill>
                  <a:prstClr val="black"/>
                </a:solidFill>
                <a:cs typeface="Times New Roman" pitchFamily="18" charset="0"/>
              </a:rPr>
              <a:t>.</a:t>
            </a:r>
          </a:p>
        </p:txBody>
      </p:sp>
      <p:sp>
        <p:nvSpPr>
          <p:cNvPr id="253" name="Text Box 10"/>
          <p:cNvSpPr txBox="1">
            <a:spLocks noChangeArrowheads="1"/>
          </p:cNvSpPr>
          <p:nvPr/>
        </p:nvSpPr>
        <p:spPr bwMode="auto">
          <a:xfrm>
            <a:off x="38100" y="5963057"/>
            <a:ext cx="8991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auto">
              <a:spcBef>
                <a:spcPts val="0"/>
              </a:spcBef>
              <a:spcAft>
                <a:spcPts val="0"/>
              </a:spcAft>
            </a:pPr>
            <a:r>
              <a:rPr lang="vi-VN" u="sng" dirty="0" smtClean="0">
                <a:solidFill>
                  <a:srgbClr val="2227EC"/>
                </a:solidFill>
                <a:cs typeface="Times New Roman" pitchFamily="18" charset="0"/>
              </a:rPr>
              <a:t>B </a:t>
            </a:r>
            <a:r>
              <a:rPr lang="vi-VN" u="sng" dirty="0">
                <a:solidFill>
                  <a:srgbClr val="2227EC"/>
                </a:solidFill>
                <a:cs typeface="Times New Roman" pitchFamily="18" charset="0"/>
              </a:rPr>
              <a:t>3:</a:t>
            </a:r>
            <a:r>
              <a:rPr lang="en-US" dirty="0">
                <a:solidFill>
                  <a:srgbClr val="2227EC"/>
                </a:solidFill>
                <a:cs typeface="Times New Roman" pitchFamily="18" charset="0"/>
              </a:rPr>
              <a:t> </a:t>
            </a:r>
            <a:r>
              <a:rPr lang="vi-VN" dirty="0">
                <a:solidFill>
                  <a:srgbClr val="2227EC"/>
                </a:solidFill>
                <a:cs typeface="Times New Roman" pitchFamily="18" charset="0"/>
              </a:rPr>
              <a:t>Đổ nước từ cốc B vào cốc A. Lực kế chỉ </a:t>
            </a:r>
            <a:r>
              <a:rPr lang="en-US" b="1" dirty="0">
                <a:solidFill>
                  <a:srgbClr val="002060"/>
                </a:solidFill>
                <a:cs typeface="Times New Roman" pitchFamily="18" charset="0"/>
              </a:rPr>
              <a:t>P</a:t>
            </a:r>
            <a:r>
              <a:rPr lang="en-US" b="1" baseline="-25000" dirty="0">
                <a:solidFill>
                  <a:srgbClr val="002060"/>
                </a:solidFill>
                <a:cs typeface="Times New Roman" pitchFamily="18" charset="0"/>
              </a:rPr>
              <a:t>3</a:t>
            </a:r>
            <a:r>
              <a:rPr lang="vi-VN" dirty="0" smtClean="0">
                <a:solidFill>
                  <a:srgbClr val="2227EC"/>
                </a:solidFill>
                <a:cs typeface="Times New Roman" pitchFamily="18" charset="0"/>
              </a:rPr>
              <a:t>.</a:t>
            </a:r>
            <a:r>
              <a:rPr lang="en-US" dirty="0" smtClean="0">
                <a:solidFill>
                  <a:srgbClr val="2227EC"/>
                </a:solidFill>
                <a:cs typeface="Times New Roman" pitchFamily="18" charset="0"/>
              </a:rPr>
              <a:t> </a:t>
            </a:r>
          </a:p>
          <a:p>
            <a:pPr fontAlgn="auto">
              <a:spcBef>
                <a:spcPts val="0"/>
              </a:spcBef>
              <a:spcAft>
                <a:spcPts val="0"/>
              </a:spcAft>
            </a:pPr>
            <a:r>
              <a:rPr lang="en-US" dirty="0">
                <a:solidFill>
                  <a:srgbClr val="2227EC"/>
                </a:solidFill>
                <a:cs typeface="Times New Roman" pitchFamily="18" charset="0"/>
              </a:rPr>
              <a:t>	</a:t>
            </a:r>
            <a:r>
              <a:rPr lang="en-US" dirty="0" smtClean="0">
                <a:solidFill>
                  <a:srgbClr val="2227EC"/>
                </a:solidFill>
                <a:cs typeface="Times New Roman" pitchFamily="18" charset="0"/>
              </a:rPr>
              <a:t>	so </a:t>
            </a:r>
            <a:r>
              <a:rPr lang="en-US" dirty="0" err="1">
                <a:solidFill>
                  <a:srgbClr val="2227EC"/>
                </a:solidFill>
                <a:cs typeface="Times New Roman" pitchFamily="18" charset="0"/>
              </a:rPr>
              <a:t>sánh</a:t>
            </a:r>
            <a:r>
              <a:rPr lang="en-US" dirty="0">
                <a:solidFill>
                  <a:srgbClr val="2227EC"/>
                </a:solidFill>
                <a:cs typeface="Times New Roman" pitchFamily="18" charset="0"/>
              </a:rPr>
              <a:t> </a:t>
            </a:r>
            <a:r>
              <a:rPr lang="vi-VN" dirty="0">
                <a:solidFill>
                  <a:srgbClr val="2227EC"/>
                </a:solidFill>
                <a:cs typeface="Times New Roman" pitchFamily="18" charset="0"/>
              </a:rPr>
              <a:t>P</a:t>
            </a:r>
            <a:r>
              <a:rPr lang="vi-VN" baseline="-25000" dirty="0">
                <a:solidFill>
                  <a:srgbClr val="2227EC"/>
                </a:solidFill>
                <a:cs typeface="Times New Roman" pitchFamily="18" charset="0"/>
              </a:rPr>
              <a:t>1</a:t>
            </a:r>
            <a:r>
              <a:rPr lang="vi-VN" dirty="0">
                <a:solidFill>
                  <a:srgbClr val="2227EC"/>
                </a:solidFill>
                <a:cs typeface="Times New Roman" pitchFamily="18" charset="0"/>
              </a:rPr>
              <a:t> </a:t>
            </a:r>
            <a:r>
              <a:rPr lang="en-US" dirty="0" err="1">
                <a:solidFill>
                  <a:srgbClr val="2227EC"/>
                </a:solidFill>
                <a:cs typeface="Times New Roman" pitchFamily="18" charset="0"/>
              </a:rPr>
              <a:t>và</a:t>
            </a:r>
            <a:r>
              <a:rPr lang="vi-VN" dirty="0">
                <a:solidFill>
                  <a:srgbClr val="2227EC"/>
                </a:solidFill>
                <a:cs typeface="Times New Roman" pitchFamily="18" charset="0"/>
              </a:rPr>
              <a:t> </a:t>
            </a:r>
            <a:r>
              <a:rPr lang="en-US" b="1" dirty="0">
                <a:solidFill>
                  <a:srgbClr val="002060"/>
                </a:solidFill>
                <a:latin typeface=".VnTime" panose="020B7200000000000000" pitchFamily="34" charset="0"/>
                <a:cs typeface="Times New Roman" pitchFamily="18" charset="0"/>
              </a:rPr>
              <a:t>P</a:t>
            </a:r>
            <a:r>
              <a:rPr lang="en-US" b="1" baseline="-25000" dirty="0">
                <a:solidFill>
                  <a:srgbClr val="002060"/>
                </a:solidFill>
                <a:latin typeface=".VnTime" panose="020B7200000000000000" pitchFamily="34" charset="0"/>
                <a:cs typeface="Times New Roman" pitchFamily="18" charset="0"/>
              </a:rPr>
              <a:t>3</a:t>
            </a:r>
            <a:endParaRPr lang="vi-VN" dirty="0">
              <a:solidFill>
                <a:srgbClr val="2227EC"/>
              </a:solidFill>
              <a:cs typeface="Times New Roman" pitchFamily="18" charset="0"/>
            </a:endParaRPr>
          </a:p>
        </p:txBody>
      </p:sp>
      <p:sp>
        <p:nvSpPr>
          <p:cNvPr id="134" name="Text Box 8"/>
          <p:cNvSpPr txBox="1">
            <a:spLocks noChangeArrowheads="1"/>
          </p:cNvSpPr>
          <p:nvPr/>
        </p:nvSpPr>
        <p:spPr bwMode="auto">
          <a:xfrm>
            <a:off x="582933" y="3226480"/>
            <a:ext cx="139420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auto">
              <a:spcBef>
                <a:spcPts val="0"/>
              </a:spcBef>
              <a:spcAft>
                <a:spcPts val="0"/>
              </a:spcAft>
            </a:pPr>
            <a:r>
              <a:rPr lang="vi-VN" b="1" dirty="0">
                <a:solidFill>
                  <a:srgbClr val="002060"/>
                </a:solidFill>
                <a:cs typeface="Times New Roman" pitchFamily="18" charset="0"/>
              </a:rPr>
              <a:t>Bước</a:t>
            </a:r>
            <a:r>
              <a:rPr lang="en-US" b="1" dirty="0">
                <a:solidFill>
                  <a:srgbClr val="002060"/>
                </a:solidFill>
                <a:cs typeface="Times New Roman" pitchFamily="18" charset="0"/>
              </a:rPr>
              <a:t> </a:t>
            </a:r>
            <a:r>
              <a:rPr lang="vi-VN" b="1" dirty="0">
                <a:solidFill>
                  <a:srgbClr val="002060"/>
                </a:solidFill>
                <a:cs typeface="Times New Roman" pitchFamily="18" charset="0"/>
              </a:rPr>
              <a:t>1</a:t>
            </a:r>
            <a:endParaRPr lang="vi-VN" b="1" baseline="-25000" dirty="0">
              <a:solidFill>
                <a:srgbClr val="002060"/>
              </a:solidFill>
              <a:cs typeface="Times New Roman" pitchFamily="18" charset="0"/>
            </a:endParaRPr>
          </a:p>
        </p:txBody>
      </p:sp>
      <p:sp>
        <p:nvSpPr>
          <p:cNvPr id="135" name="Text Box 8"/>
          <p:cNvSpPr txBox="1">
            <a:spLocks noChangeArrowheads="1"/>
          </p:cNvSpPr>
          <p:nvPr/>
        </p:nvSpPr>
        <p:spPr bwMode="auto">
          <a:xfrm>
            <a:off x="1833111" y="3894724"/>
            <a:ext cx="140074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auto">
              <a:spcBef>
                <a:spcPts val="0"/>
              </a:spcBef>
              <a:spcAft>
                <a:spcPts val="0"/>
              </a:spcAft>
            </a:pPr>
            <a:r>
              <a:rPr lang="vi-VN" b="1" dirty="0">
                <a:solidFill>
                  <a:srgbClr val="002060"/>
                </a:solidFill>
                <a:cs typeface="Times New Roman" pitchFamily="18" charset="0"/>
              </a:rPr>
              <a:t>Bước</a:t>
            </a:r>
            <a:r>
              <a:rPr lang="en-US" b="1" dirty="0">
                <a:solidFill>
                  <a:srgbClr val="002060"/>
                </a:solidFill>
                <a:cs typeface="Times New Roman" pitchFamily="18" charset="0"/>
              </a:rPr>
              <a:t> 2</a:t>
            </a:r>
            <a:endParaRPr lang="vi-VN" b="1" baseline="-25000" dirty="0">
              <a:solidFill>
                <a:srgbClr val="002060"/>
              </a:solidFill>
              <a:cs typeface="Times New Roman" pitchFamily="18" charset="0"/>
            </a:endParaRPr>
          </a:p>
        </p:txBody>
      </p:sp>
      <p:sp>
        <p:nvSpPr>
          <p:cNvPr id="137" name="Text Box 8"/>
          <p:cNvSpPr txBox="1">
            <a:spLocks noChangeArrowheads="1"/>
          </p:cNvSpPr>
          <p:nvPr/>
        </p:nvSpPr>
        <p:spPr bwMode="auto">
          <a:xfrm>
            <a:off x="5389435" y="3904074"/>
            <a:ext cx="155271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auto">
              <a:spcBef>
                <a:spcPts val="0"/>
              </a:spcBef>
              <a:spcAft>
                <a:spcPts val="0"/>
              </a:spcAft>
            </a:pPr>
            <a:r>
              <a:rPr lang="vi-VN" b="1" dirty="0">
                <a:solidFill>
                  <a:srgbClr val="002060"/>
                </a:solidFill>
                <a:cs typeface="Times New Roman" pitchFamily="18" charset="0"/>
              </a:rPr>
              <a:t>Bước</a:t>
            </a:r>
            <a:r>
              <a:rPr lang="en-US" b="1" dirty="0">
                <a:solidFill>
                  <a:srgbClr val="002060"/>
                </a:solidFill>
                <a:cs typeface="Times New Roman" pitchFamily="18" charset="0"/>
              </a:rPr>
              <a:t> 3</a:t>
            </a:r>
            <a:endParaRPr lang="vi-VN" b="1" baseline="-25000" dirty="0">
              <a:solidFill>
                <a:srgbClr val="002060"/>
              </a:solidFill>
              <a:cs typeface="Times New Roman" pitchFamily="18" charset="0"/>
            </a:endParaRPr>
          </a:p>
        </p:txBody>
      </p:sp>
      <p:sp>
        <p:nvSpPr>
          <p:cNvPr id="138" name="Text Box 10"/>
          <p:cNvSpPr txBox="1">
            <a:spLocks noChangeArrowheads="1"/>
          </p:cNvSpPr>
          <p:nvPr/>
        </p:nvSpPr>
        <p:spPr bwMode="auto">
          <a:xfrm>
            <a:off x="-131668" y="1016680"/>
            <a:ext cx="1617568"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fontAlgn="auto">
              <a:spcBef>
                <a:spcPct val="50000"/>
              </a:spcBef>
              <a:spcAft>
                <a:spcPts val="0"/>
              </a:spcAft>
            </a:pPr>
            <a:r>
              <a:rPr lang="en-US" b="1" dirty="0" err="1" smtClean="0">
                <a:solidFill>
                  <a:srgbClr val="002060"/>
                </a:solidFill>
              </a:rPr>
              <a:t>lực</a:t>
            </a:r>
            <a:r>
              <a:rPr lang="en-US" b="1" dirty="0" smtClean="0">
                <a:solidFill>
                  <a:srgbClr val="002060"/>
                </a:solidFill>
              </a:rPr>
              <a:t> </a:t>
            </a:r>
            <a:r>
              <a:rPr lang="en-US" b="1" dirty="0" err="1">
                <a:solidFill>
                  <a:srgbClr val="002060"/>
                </a:solidFill>
              </a:rPr>
              <a:t>kế</a:t>
            </a:r>
            <a:r>
              <a:rPr lang="en-US" b="1" dirty="0">
                <a:solidFill>
                  <a:srgbClr val="002060"/>
                </a:solidFill>
              </a:rPr>
              <a:t> </a:t>
            </a:r>
            <a:r>
              <a:rPr lang="en-US" b="1" dirty="0" err="1">
                <a:solidFill>
                  <a:srgbClr val="002060"/>
                </a:solidFill>
              </a:rPr>
              <a:t>chỉ</a:t>
            </a:r>
            <a:r>
              <a:rPr lang="en-US" b="1" dirty="0">
                <a:solidFill>
                  <a:srgbClr val="002060"/>
                </a:solidFill>
              </a:rPr>
              <a:t> </a:t>
            </a:r>
            <a:r>
              <a:rPr lang="en-US" b="1" dirty="0" err="1">
                <a:solidFill>
                  <a:srgbClr val="002060"/>
                </a:solidFill>
              </a:rPr>
              <a:t>giá</a:t>
            </a:r>
            <a:r>
              <a:rPr lang="en-US" b="1" dirty="0">
                <a:solidFill>
                  <a:srgbClr val="002060"/>
                </a:solidFill>
              </a:rPr>
              <a:t> </a:t>
            </a:r>
            <a:r>
              <a:rPr lang="en-US" b="1" dirty="0" err="1">
                <a:solidFill>
                  <a:srgbClr val="002060"/>
                </a:solidFill>
              </a:rPr>
              <a:t>trị</a:t>
            </a:r>
            <a:r>
              <a:rPr lang="en-US" b="1" dirty="0">
                <a:solidFill>
                  <a:srgbClr val="002060"/>
                </a:solidFill>
              </a:rPr>
              <a:t>   P</a:t>
            </a:r>
            <a:r>
              <a:rPr lang="en-US" b="1" baseline="-25000" dirty="0">
                <a:solidFill>
                  <a:srgbClr val="002060"/>
                </a:solidFill>
              </a:rPr>
              <a:t>1</a:t>
            </a:r>
          </a:p>
        </p:txBody>
      </p:sp>
      <p:sp>
        <p:nvSpPr>
          <p:cNvPr id="139" name="Text Box 10"/>
          <p:cNvSpPr txBox="1">
            <a:spLocks noChangeArrowheads="1"/>
          </p:cNvSpPr>
          <p:nvPr/>
        </p:nvSpPr>
        <p:spPr bwMode="auto">
          <a:xfrm>
            <a:off x="3020841" y="1170727"/>
            <a:ext cx="121751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fontAlgn="auto">
              <a:spcBef>
                <a:spcPct val="50000"/>
              </a:spcBef>
              <a:spcAft>
                <a:spcPts val="0"/>
              </a:spcAft>
            </a:pPr>
            <a:r>
              <a:rPr lang="en-US" b="1" dirty="0" smtClean="0">
                <a:solidFill>
                  <a:srgbClr val="002060"/>
                </a:solidFill>
              </a:rPr>
              <a:t> </a:t>
            </a:r>
            <a:r>
              <a:rPr lang="en-US" b="1" dirty="0" err="1">
                <a:solidFill>
                  <a:srgbClr val="002060"/>
                </a:solidFill>
              </a:rPr>
              <a:t>lực</a:t>
            </a:r>
            <a:r>
              <a:rPr lang="en-US" b="1" dirty="0">
                <a:solidFill>
                  <a:srgbClr val="002060"/>
                </a:solidFill>
              </a:rPr>
              <a:t> </a:t>
            </a:r>
            <a:r>
              <a:rPr lang="en-US" b="1" dirty="0" err="1">
                <a:solidFill>
                  <a:srgbClr val="002060"/>
                </a:solidFill>
              </a:rPr>
              <a:t>kế</a:t>
            </a:r>
            <a:r>
              <a:rPr lang="en-US" b="1" dirty="0">
                <a:solidFill>
                  <a:srgbClr val="002060"/>
                </a:solidFill>
              </a:rPr>
              <a:t> </a:t>
            </a:r>
            <a:r>
              <a:rPr lang="en-US" b="1" dirty="0" err="1">
                <a:solidFill>
                  <a:srgbClr val="002060"/>
                </a:solidFill>
              </a:rPr>
              <a:t>chỉ</a:t>
            </a:r>
            <a:r>
              <a:rPr lang="en-US" b="1" dirty="0">
                <a:solidFill>
                  <a:srgbClr val="002060"/>
                </a:solidFill>
              </a:rPr>
              <a:t> </a:t>
            </a:r>
            <a:r>
              <a:rPr lang="en-US" b="1" dirty="0" err="1">
                <a:solidFill>
                  <a:srgbClr val="002060"/>
                </a:solidFill>
              </a:rPr>
              <a:t>giá</a:t>
            </a:r>
            <a:r>
              <a:rPr lang="en-US" b="1" dirty="0">
                <a:solidFill>
                  <a:srgbClr val="002060"/>
                </a:solidFill>
              </a:rPr>
              <a:t> </a:t>
            </a:r>
            <a:r>
              <a:rPr lang="en-US" b="1" dirty="0" err="1">
                <a:solidFill>
                  <a:srgbClr val="002060"/>
                </a:solidFill>
              </a:rPr>
              <a:t>trị</a:t>
            </a:r>
            <a:r>
              <a:rPr lang="en-US" b="1" dirty="0">
                <a:solidFill>
                  <a:srgbClr val="002060"/>
                </a:solidFill>
              </a:rPr>
              <a:t>   P</a:t>
            </a:r>
            <a:r>
              <a:rPr lang="en-US" b="1" baseline="-25000" dirty="0">
                <a:solidFill>
                  <a:srgbClr val="002060"/>
                </a:solidFill>
              </a:rPr>
              <a:t>2</a:t>
            </a:r>
          </a:p>
        </p:txBody>
      </p:sp>
      <p:sp>
        <p:nvSpPr>
          <p:cNvPr id="140" name="Text Box 10"/>
          <p:cNvSpPr txBox="1">
            <a:spLocks noChangeArrowheads="1"/>
          </p:cNvSpPr>
          <p:nvPr/>
        </p:nvSpPr>
        <p:spPr bwMode="auto">
          <a:xfrm>
            <a:off x="6092977" y="1315121"/>
            <a:ext cx="137462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ctr" fontAlgn="auto">
              <a:spcBef>
                <a:spcPct val="50000"/>
              </a:spcBef>
              <a:spcAft>
                <a:spcPts val="0"/>
              </a:spcAft>
            </a:pPr>
            <a:r>
              <a:rPr lang="en-US" b="1" dirty="0" smtClean="0">
                <a:solidFill>
                  <a:srgbClr val="002060"/>
                </a:solidFill>
              </a:rPr>
              <a:t> </a:t>
            </a:r>
            <a:r>
              <a:rPr lang="en-US" b="1" dirty="0" err="1">
                <a:solidFill>
                  <a:srgbClr val="002060"/>
                </a:solidFill>
                <a:cs typeface="Times New Roman" pitchFamily="18" charset="0"/>
              </a:rPr>
              <a:t>lực</a:t>
            </a:r>
            <a:r>
              <a:rPr lang="en-US" b="1" dirty="0">
                <a:solidFill>
                  <a:srgbClr val="002060"/>
                </a:solidFill>
                <a:cs typeface="Times New Roman" pitchFamily="18" charset="0"/>
              </a:rPr>
              <a:t> </a:t>
            </a:r>
            <a:r>
              <a:rPr lang="en-US" b="1" dirty="0" err="1">
                <a:solidFill>
                  <a:srgbClr val="002060"/>
                </a:solidFill>
                <a:cs typeface="Times New Roman" pitchFamily="18" charset="0"/>
              </a:rPr>
              <a:t>kế</a:t>
            </a:r>
            <a:r>
              <a:rPr lang="en-US" b="1" dirty="0">
                <a:solidFill>
                  <a:srgbClr val="002060"/>
                </a:solidFill>
                <a:cs typeface="Times New Roman" pitchFamily="18" charset="0"/>
              </a:rPr>
              <a:t> </a:t>
            </a:r>
            <a:r>
              <a:rPr lang="en-US" b="1" dirty="0" err="1">
                <a:solidFill>
                  <a:srgbClr val="002060"/>
                </a:solidFill>
                <a:cs typeface="Times New Roman" pitchFamily="18" charset="0"/>
              </a:rPr>
              <a:t>chỉ</a:t>
            </a:r>
            <a:r>
              <a:rPr lang="en-US" b="1" dirty="0">
                <a:solidFill>
                  <a:srgbClr val="002060"/>
                </a:solidFill>
                <a:cs typeface="Times New Roman" pitchFamily="18" charset="0"/>
              </a:rPr>
              <a:t> </a:t>
            </a:r>
            <a:r>
              <a:rPr lang="en-US" b="1" dirty="0" err="1">
                <a:solidFill>
                  <a:srgbClr val="002060"/>
                </a:solidFill>
                <a:cs typeface="Times New Roman" pitchFamily="18" charset="0"/>
              </a:rPr>
              <a:t>giá</a:t>
            </a:r>
            <a:r>
              <a:rPr lang="en-US" b="1" dirty="0">
                <a:solidFill>
                  <a:srgbClr val="002060"/>
                </a:solidFill>
                <a:cs typeface="Times New Roman" pitchFamily="18" charset="0"/>
              </a:rPr>
              <a:t> </a:t>
            </a:r>
            <a:r>
              <a:rPr lang="en-US" b="1" dirty="0" err="1">
                <a:solidFill>
                  <a:srgbClr val="002060"/>
                </a:solidFill>
                <a:cs typeface="Times New Roman" pitchFamily="18" charset="0"/>
              </a:rPr>
              <a:t>trị</a:t>
            </a:r>
            <a:r>
              <a:rPr lang="en-US" b="1" dirty="0">
                <a:solidFill>
                  <a:srgbClr val="002060"/>
                </a:solidFill>
                <a:cs typeface="Times New Roman" pitchFamily="18" charset="0"/>
              </a:rPr>
              <a:t>   P</a:t>
            </a:r>
            <a:r>
              <a:rPr lang="en-US" b="1" baseline="-25000" dirty="0">
                <a:solidFill>
                  <a:srgbClr val="002060"/>
                </a:solidFill>
                <a:cs typeface="Times New Roman" pitchFamily="18" charset="0"/>
              </a:rPr>
              <a:t>3</a:t>
            </a:r>
          </a:p>
        </p:txBody>
      </p:sp>
    </p:spTree>
    <p:custDataLst>
      <p:tags r:id="rId1"/>
    </p:custDataLst>
    <p:extLst>
      <p:ext uri="{BB962C8B-B14F-4D97-AF65-F5344CB8AC3E}">
        <p14:creationId xmlns:p14="http://schemas.microsoft.com/office/powerpoint/2010/main" val="126342755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3564"/>
                                        </p:tgtEl>
                                        <p:attrNameLst>
                                          <p:attrName>style.visibility</p:attrName>
                                        </p:attrNameLst>
                                      </p:cBhvr>
                                      <p:to>
                                        <p:strVal val="visible"/>
                                      </p:to>
                                    </p:set>
                                    <p:animEffect transition="in" filter="circle(in)">
                                      <p:cBhvr>
                                        <p:cTn id="7" dur="1200"/>
                                        <p:tgtEl>
                                          <p:spTgt spid="2356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1000"/>
                                        <p:tgtEl>
                                          <p:spTgt spid="2"/>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23555"/>
                                        </p:tgtEl>
                                        <p:attrNameLst>
                                          <p:attrName>style.visibility</p:attrName>
                                        </p:attrNameLst>
                                      </p:cBhvr>
                                      <p:to>
                                        <p:strVal val="visible"/>
                                      </p:to>
                                    </p:set>
                                    <p:animEffect transition="in" filter="circle(in)">
                                      <p:cBhvr>
                                        <p:cTn id="15" dur="1000"/>
                                        <p:tgtEl>
                                          <p:spTgt spid="23555"/>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23567"/>
                                        </p:tgtEl>
                                        <p:attrNameLst>
                                          <p:attrName>style.visibility</p:attrName>
                                        </p:attrNameLst>
                                      </p:cBhvr>
                                      <p:to>
                                        <p:strVal val="visible"/>
                                      </p:to>
                                    </p:set>
                                    <p:animEffect transition="in" filter="circle(in)">
                                      <p:cBhvr>
                                        <p:cTn id="18" dur="1000"/>
                                        <p:tgtEl>
                                          <p:spTgt spid="2356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38"/>
                                        </p:tgtEl>
                                        <p:attrNameLst>
                                          <p:attrName>style.visibility</p:attrName>
                                        </p:attrNameLst>
                                      </p:cBhvr>
                                      <p:to>
                                        <p:strVal val="visible"/>
                                      </p:to>
                                    </p:set>
                                    <p:animEffect transition="in" filter="circle(in)">
                                      <p:cBhvr>
                                        <p:cTn id="23" dur="1000"/>
                                        <p:tgtEl>
                                          <p:spTgt spid="138"/>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134"/>
                                        </p:tgtEl>
                                        <p:attrNameLst>
                                          <p:attrName>style.visibility</p:attrName>
                                        </p:attrNameLst>
                                      </p:cBhvr>
                                      <p:to>
                                        <p:strVal val="visible"/>
                                      </p:to>
                                    </p:set>
                                    <p:animEffect transition="in" filter="circle(in)">
                                      <p:cBhvr>
                                        <p:cTn id="26" dur="1000"/>
                                        <p:tgtEl>
                                          <p:spTgt spid="134"/>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144"/>
                                        </p:tgtEl>
                                        <p:attrNameLst>
                                          <p:attrName>style.visibility</p:attrName>
                                        </p:attrNameLst>
                                      </p:cBhvr>
                                      <p:to>
                                        <p:strVal val="visible"/>
                                      </p:to>
                                    </p:set>
                                    <p:animEffect transition="in" filter="circle(in)">
                                      <p:cBhvr>
                                        <p:cTn id="29" dur="1000"/>
                                        <p:tgtEl>
                                          <p:spTgt spid="144"/>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139"/>
                                        </p:tgtEl>
                                        <p:attrNameLst>
                                          <p:attrName>style.visibility</p:attrName>
                                        </p:attrNameLst>
                                      </p:cBhvr>
                                      <p:to>
                                        <p:strVal val="visible"/>
                                      </p:to>
                                    </p:set>
                                    <p:animEffect transition="in" filter="circle(in)">
                                      <p:cBhvr>
                                        <p:cTn id="34" dur="1000"/>
                                        <p:tgtEl>
                                          <p:spTgt spid="139"/>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135"/>
                                        </p:tgtEl>
                                        <p:attrNameLst>
                                          <p:attrName>style.visibility</p:attrName>
                                        </p:attrNameLst>
                                      </p:cBhvr>
                                      <p:to>
                                        <p:strVal val="visible"/>
                                      </p:to>
                                    </p:set>
                                    <p:animEffect transition="in" filter="circle(in)">
                                      <p:cBhvr>
                                        <p:cTn id="37" dur="1000"/>
                                        <p:tgtEl>
                                          <p:spTgt spid="135"/>
                                        </p:tgtEl>
                                      </p:cBhvr>
                                    </p:animEffect>
                                  </p:childTnLst>
                                </p:cTn>
                              </p:par>
                              <p:par>
                                <p:cTn id="38" presetID="6" presetClass="entr" presetSubtype="16" fill="hold" grpId="0" nodeType="withEffect">
                                  <p:stCondLst>
                                    <p:cond delay="0"/>
                                  </p:stCondLst>
                                  <p:childTnLst>
                                    <p:set>
                                      <p:cBhvr>
                                        <p:cTn id="39" dur="1" fill="hold">
                                          <p:stCondLst>
                                            <p:cond delay="0"/>
                                          </p:stCondLst>
                                        </p:cTn>
                                        <p:tgtEl>
                                          <p:spTgt spid="252"/>
                                        </p:tgtEl>
                                        <p:attrNameLst>
                                          <p:attrName>style.visibility</p:attrName>
                                        </p:attrNameLst>
                                      </p:cBhvr>
                                      <p:to>
                                        <p:strVal val="visible"/>
                                      </p:to>
                                    </p:set>
                                    <p:animEffect transition="in" filter="circle(in)">
                                      <p:cBhvr>
                                        <p:cTn id="40" dur="1000"/>
                                        <p:tgtEl>
                                          <p:spTgt spid="252"/>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253"/>
                                        </p:tgtEl>
                                        <p:attrNameLst>
                                          <p:attrName>style.visibility</p:attrName>
                                        </p:attrNameLst>
                                      </p:cBhvr>
                                      <p:to>
                                        <p:strVal val="visible"/>
                                      </p:to>
                                    </p:set>
                                    <p:animEffect transition="in" filter="circle(in)">
                                      <p:cBhvr>
                                        <p:cTn id="45" dur="1000"/>
                                        <p:tgtEl>
                                          <p:spTgt spid="253"/>
                                        </p:tgtEl>
                                      </p:cBhvr>
                                    </p:animEffect>
                                  </p:childTnLst>
                                </p:cTn>
                              </p:par>
                              <p:par>
                                <p:cTn id="46" presetID="6" presetClass="entr" presetSubtype="16" fill="hold" grpId="0" nodeType="withEffect">
                                  <p:stCondLst>
                                    <p:cond delay="0"/>
                                  </p:stCondLst>
                                  <p:childTnLst>
                                    <p:set>
                                      <p:cBhvr>
                                        <p:cTn id="47" dur="1" fill="hold">
                                          <p:stCondLst>
                                            <p:cond delay="0"/>
                                          </p:stCondLst>
                                        </p:cTn>
                                        <p:tgtEl>
                                          <p:spTgt spid="140"/>
                                        </p:tgtEl>
                                        <p:attrNameLst>
                                          <p:attrName>style.visibility</p:attrName>
                                        </p:attrNameLst>
                                      </p:cBhvr>
                                      <p:to>
                                        <p:strVal val="visible"/>
                                      </p:to>
                                    </p:set>
                                    <p:animEffect transition="in" filter="circle(in)">
                                      <p:cBhvr>
                                        <p:cTn id="48" dur="1000"/>
                                        <p:tgtEl>
                                          <p:spTgt spid="140"/>
                                        </p:tgtEl>
                                      </p:cBhvr>
                                    </p:animEffect>
                                  </p:childTnLst>
                                </p:cTn>
                              </p:par>
                              <p:par>
                                <p:cTn id="49" presetID="6" presetClass="entr" presetSubtype="16"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Effect transition="in" filter="circle(in)">
                                      <p:cBhvr>
                                        <p:cTn id="51" dur="10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animBg="1"/>
      <p:bldP spid="23564" grpId="0"/>
      <p:bldP spid="23567" grpId="0"/>
      <p:bldP spid="144" grpId="0"/>
      <p:bldP spid="252" grpId="0"/>
      <p:bldP spid="253" grpId="0"/>
      <p:bldP spid="134" grpId="0"/>
      <p:bldP spid="135" grpId="0"/>
      <p:bldP spid="137" grpId="0"/>
      <p:bldP spid="138" grpId="0"/>
      <p:bldP spid="139" grpId="0"/>
      <p:bldP spid="14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312" y="0"/>
            <a:ext cx="9158288" cy="606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4340" name="Group 2"/>
          <p:cNvGrpSpPr>
            <a:grpSpLocks/>
          </p:cNvGrpSpPr>
          <p:nvPr/>
        </p:nvGrpSpPr>
        <p:grpSpPr bwMode="auto">
          <a:xfrm>
            <a:off x="2297113" y="1298575"/>
            <a:ext cx="90487" cy="1104900"/>
            <a:chOff x="576" y="1224"/>
            <a:chExt cx="57" cy="696"/>
          </a:xfrm>
        </p:grpSpPr>
        <p:grpSp>
          <p:nvGrpSpPr>
            <p:cNvPr id="14395" name="Group 3"/>
            <p:cNvGrpSpPr>
              <a:grpSpLocks/>
            </p:cNvGrpSpPr>
            <p:nvPr/>
          </p:nvGrpSpPr>
          <p:grpSpPr bwMode="auto">
            <a:xfrm>
              <a:off x="576" y="1224"/>
              <a:ext cx="57" cy="480"/>
              <a:chOff x="1575" y="1116"/>
              <a:chExt cx="57" cy="480"/>
            </a:xfrm>
          </p:grpSpPr>
          <p:grpSp>
            <p:nvGrpSpPr>
              <p:cNvPr id="14401" name="Group 4"/>
              <p:cNvGrpSpPr>
                <a:grpSpLocks/>
              </p:cNvGrpSpPr>
              <p:nvPr/>
            </p:nvGrpSpPr>
            <p:grpSpPr bwMode="auto">
              <a:xfrm>
                <a:off x="1575" y="1116"/>
                <a:ext cx="57" cy="264"/>
                <a:chOff x="1143" y="498"/>
                <a:chExt cx="57" cy="264"/>
              </a:xfrm>
            </p:grpSpPr>
            <p:sp>
              <p:nvSpPr>
                <p:cNvPr id="14407" name="Freeform 5"/>
                <p:cNvSpPr>
                  <a:spLocks/>
                </p:cNvSpPr>
                <p:nvPr/>
              </p:nvSpPr>
              <p:spPr bwMode="auto">
                <a:xfrm>
                  <a:off x="1146" y="498"/>
                  <a:ext cx="54" cy="51"/>
                </a:xfrm>
                <a:custGeom>
                  <a:avLst/>
                  <a:gdLst>
                    <a:gd name="T0" fmla="*/ 21 w 54"/>
                    <a:gd name="T1" fmla="*/ 0 h 51"/>
                    <a:gd name="T2" fmla="*/ 54 w 54"/>
                    <a:gd name="T3" fmla="*/ 30 h 51"/>
                    <a:gd name="T4" fmla="*/ 0 w 54"/>
                    <a:gd name="T5" fmla="*/ 51 h 51"/>
                    <a:gd name="T6" fmla="*/ 0 60000 65536"/>
                    <a:gd name="T7" fmla="*/ 0 60000 65536"/>
                    <a:gd name="T8" fmla="*/ 0 60000 65536"/>
                    <a:gd name="T9" fmla="*/ 0 w 54"/>
                    <a:gd name="T10" fmla="*/ 0 h 51"/>
                    <a:gd name="T11" fmla="*/ 54 w 54"/>
                    <a:gd name="T12" fmla="*/ 51 h 51"/>
                  </a:gdLst>
                  <a:ahLst/>
                  <a:cxnLst>
                    <a:cxn ang="T6">
                      <a:pos x="T0" y="T1"/>
                    </a:cxn>
                    <a:cxn ang="T7">
                      <a:pos x="T2" y="T3"/>
                    </a:cxn>
                    <a:cxn ang="T8">
                      <a:pos x="T4" y="T5"/>
                    </a:cxn>
                  </a:cxnLst>
                  <a:rect l="T9" t="T10" r="T11" b="T12"/>
                  <a:pathLst>
                    <a:path w="54" h="51">
                      <a:moveTo>
                        <a:pt x="21" y="0"/>
                      </a:moveTo>
                      <a:lnTo>
                        <a:pt x="54" y="30"/>
                      </a:lnTo>
                      <a:lnTo>
                        <a:pt x="0" y="51"/>
                      </a:lnTo>
                    </a:path>
                  </a:pathLst>
                </a:custGeom>
                <a:noFill/>
                <a:ln w="12700">
                  <a:solidFill>
                    <a:srgbClr val="D9EDE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vi-VN" sz="1800">
                    <a:solidFill>
                      <a:prstClr val="black"/>
                    </a:solidFill>
                    <a:latin typeface="Arial"/>
                  </a:endParaRPr>
                </a:p>
              </p:txBody>
            </p:sp>
            <p:sp>
              <p:nvSpPr>
                <p:cNvPr id="14408" name="Freeform 6"/>
                <p:cNvSpPr>
                  <a:spLocks/>
                </p:cNvSpPr>
                <p:nvPr/>
              </p:nvSpPr>
              <p:spPr bwMode="auto">
                <a:xfrm>
                  <a:off x="1143" y="546"/>
                  <a:ext cx="54" cy="45"/>
                </a:xfrm>
                <a:custGeom>
                  <a:avLst/>
                  <a:gdLst>
                    <a:gd name="T0" fmla="*/ 0 w 54"/>
                    <a:gd name="T1" fmla="*/ 0 h 45"/>
                    <a:gd name="T2" fmla="*/ 54 w 54"/>
                    <a:gd name="T3" fmla="*/ 24 h 45"/>
                    <a:gd name="T4" fmla="*/ 0 w 54"/>
                    <a:gd name="T5" fmla="*/ 45 h 45"/>
                    <a:gd name="T6" fmla="*/ 0 60000 65536"/>
                    <a:gd name="T7" fmla="*/ 0 60000 65536"/>
                    <a:gd name="T8" fmla="*/ 0 60000 65536"/>
                    <a:gd name="T9" fmla="*/ 0 w 54"/>
                    <a:gd name="T10" fmla="*/ 0 h 45"/>
                    <a:gd name="T11" fmla="*/ 54 w 54"/>
                    <a:gd name="T12" fmla="*/ 45 h 45"/>
                  </a:gdLst>
                  <a:ahLst/>
                  <a:cxnLst>
                    <a:cxn ang="T6">
                      <a:pos x="T0" y="T1"/>
                    </a:cxn>
                    <a:cxn ang="T7">
                      <a:pos x="T2" y="T3"/>
                    </a:cxn>
                    <a:cxn ang="T8">
                      <a:pos x="T4" y="T5"/>
                    </a:cxn>
                  </a:cxnLst>
                  <a:rect l="T9" t="T10" r="T11" b="T12"/>
                  <a:pathLst>
                    <a:path w="54" h="45">
                      <a:moveTo>
                        <a:pt x="0" y="0"/>
                      </a:moveTo>
                      <a:lnTo>
                        <a:pt x="54" y="24"/>
                      </a:lnTo>
                      <a:lnTo>
                        <a:pt x="0" y="45"/>
                      </a:lnTo>
                    </a:path>
                  </a:pathLst>
                </a:custGeom>
                <a:noFill/>
                <a:ln w="12700">
                  <a:solidFill>
                    <a:srgbClr val="D9EDE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vi-VN" sz="1800">
                    <a:solidFill>
                      <a:prstClr val="black"/>
                    </a:solidFill>
                    <a:latin typeface="Arial"/>
                  </a:endParaRPr>
                </a:p>
              </p:txBody>
            </p:sp>
            <p:sp>
              <p:nvSpPr>
                <p:cNvPr id="14409" name="Freeform 7"/>
                <p:cNvSpPr>
                  <a:spLocks/>
                </p:cNvSpPr>
                <p:nvPr/>
              </p:nvSpPr>
              <p:spPr bwMode="auto">
                <a:xfrm>
                  <a:off x="1146" y="591"/>
                  <a:ext cx="54" cy="45"/>
                </a:xfrm>
                <a:custGeom>
                  <a:avLst/>
                  <a:gdLst>
                    <a:gd name="T0" fmla="*/ 0 w 54"/>
                    <a:gd name="T1" fmla="*/ 0 h 45"/>
                    <a:gd name="T2" fmla="*/ 54 w 54"/>
                    <a:gd name="T3" fmla="*/ 24 h 45"/>
                    <a:gd name="T4" fmla="*/ 0 w 54"/>
                    <a:gd name="T5" fmla="*/ 45 h 45"/>
                    <a:gd name="T6" fmla="*/ 0 60000 65536"/>
                    <a:gd name="T7" fmla="*/ 0 60000 65536"/>
                    <a:gd name="T8" fmla="*/ 0 60000 65536"/>
                    <a:gd name="T9" fmla="*/ 0 w 54"/>
                    <a:gd name="T10" fmla="*/ 0 h 45"/>
                    <a:gd name="T11" fmla="*/ 54 w 54"/>
                    <a:gd name="T12" fmla="*/ 45 h 45"/>
                  </a:gdLst>
                  <a:ahLst/>
                  <a:cxnLst>
                    <a:cxn ang="T6">
                      <a:pos x="T0" y="T1"/>
                    </a:cxn>
                    <a:cxn ang="T7">
                      <a:pos x="T2" y="T3"/>
                    </a:cxn>
                    <a:cxn ang="T8">
                      <a:pos x="T4" y="T5"/>
                    </a:cxn>
                  </a:cxnLst>
                  <a:rect l="T9" t="T10" r="T11" b="T12"/>
                  <a:pathLst>
                    <a:path w="54" h="45">
                      <a:moveTo>
                        <a:pt x="0" y="0"/>
                      </a:moveTo>
                      <a:lnTo>
                        <a:pt x="54" y="24"/>
                      </a:lnTo>
                      <a:lnTo>
                        <a:pt x="0" y="45"/>
                      </a:lnTo>
                    </a:path>
                  </a:pathLst>
                </a:custGeom>
                <a:noFill/>
                <a:ln w="12700">
                  <a:solidFill>
                    <a:srgbClr val="D9EDE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vi-VN" sz="1800">
                    <a:solidFill>
                      <a:prstClr val="black"/>
                    </a:solidFill>
                    <a:latin typeface="Arial"/>
                  </a:endParaRPr>
                </a:p>
              </p:txBody>
            </p:sp>
            <p:sp>
              <p:nvSpPr>
                <p:cNvPr id="14410" name="Freeform 8"/>
                <p:cNvSpPr>
                  <a:spLocks/>
                </p:cNvSpPr>
                <p:nvPr/>
              </p:nvSpPr>
              <p:spPr bwMode="auto">
                <a:xfrm>
                  <a:off x="1143" y="633"/>
                  <a:ext cx="54" cy="45"/>
                </a:xfrm>
                <a:custGeom>
                  <a:avLst/>
                  <a:gdLst>
                    <a:gd name="T0" fmla="*/ 0 w 54"/>
                    <a:gd name="T1" fmla="*/ 0 h 45"/>
                    <a:gd name="T2" fmla="*/ 54 w 54"/>
                    <a:gd name="T3" fmla="*/ 24 h 45"/>
                    <a:gd name="T4" fmla="*/ 0 w 54"/>
                    <a:gd name="T5" fmla="*/ 45 h 45"/>
                    <a:gd name="T6" fmla="*/ 0 60000 65536"/>
                    <a:gd name="T7" fmla="*/ 0 60000 65536"/>
                    <a:gd name="T8" fmla="*/ 0 60000 65536"/>
                    <a:gd name="T9" fmla="*/ 0 w 54"/>
                    <a:gd name="T10" fmla="*/ 0 h 45"/>
                    <a:gd name="T11" fmla="*/ 54 w 54"/>
                    <a:gd name="T12" fmla="*/ 45 h 45"/>
                  </a:gdLst>
                  <a:ahLst/>
                  <a:cxnLst>
                    <a:cxn ang="T6">
                      <a:pos x="T0" y="T1"/>
                    </a:cxn>
                    <a:cxn ang="T7">
                      <a:pos x="T2" y="T3"/>
                    </a:cxn>
                    <a:cxn ang="T8">
                      <a:pos x="T4" y="T5"/>
                    </a:cxn>
                  </a:cxnLst>
                  <a:rect l="T9" t="T10" r="T11" b="T12"/>
                  <a:pathLst>
                    <a:path w="54" h="45">
                      <a:moveTo>
                        <a:pt x="0" y="0"/>
                      </a:moveTo>
                      <a:lnTo>
                        <a:pt x="54" y="24"/>
                      </a:lnTo>
                      <a:lnTo>
                        <a:pt x="0" y="45"/>
                      </a:lnTo>
                    </a:path>
                  </a:pathLst>
                </a:custGeom>
                <a:noFill/>
                <a:ln w="12700">
                  <a:solidFill>
                    <a:srgbClr val="D9EDE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vi-VN" sz="1800">
                    <a:solidFill>
                      <a:prstClr val="black"/>
                    </a:solidFill>
                    <a:latin typeface="Arial"/>
                  </a:endParaRPr>
                </a:p>
              </p:txBody>
            </p:sp>
            <p:sp>
              <p:nvSpPr>
                <p:cNvPr id="14411" name="Freeform 9"/>
                <p:cNvSpPr>
                  <a:spLocks/>
                </p:cNvSpPr>
                <p:nvPr/>
              </p:nvSpPr>
              <p:spPr bwMode="auto">
                <a:xfrm>
                  <a:off x="1146" y="675"/>
                  <a:ext cx="54" cy="45"/>
                </a:xfrm>
                <a:custGeom>
                  <a:avLst/>
                  <a:gdLst>
                    <a:gd name="T0" fmla="*/ 0 w 54"/>
                    <a:gd name="T1" fmla="*/ 0 h 45"/>
                    <a:gd name="T2" fmla="*/ 54 w 54"/>
                    <a:gd name="T3" fmla="*/ 24 h 45"/>
                    <a:gd name="T4" fmla="*/ 0 w 54"/>
                    <a:gd name="T5" fmla="*/ 45 h 45"/>
                    <a:gd name="T6" fmla="*/ 0 60000 65536"/>
                    <a:gd name="T7" fmla="*/ 0 60000 65536"/>
                    <a:gd name="T8" fmla="*/ 0 60000 65536"/>
                    <a:gd name="T9" fmla="*/ 0 w 54"/>
                    <a:gd name="T10" fmla="*/ 0 h 45"/>
                    <a:gd name="T11" fmla="*/ 54 w 54"/>
                    <a:gd name="T12" fmla="*/ 45 h 45"/>
                  </a:gdLst>
                  <a:ahLst/>
                  <a:cxnLst>
                    <a:cxn ang="T6">
                      <a:pos x="T0" y="T1"/>
                    </a:cxn>
                    <a:cxn ang="T7">
                      <a:pos x="T2" y="T3"/>
                    </a:cxn>
                    <a:cxn ang="T8">
                      <a:pos x="T4" y="T5"/>
                    </a:cxn>
                  </a:cxnLst>
                  <a:rect l="T9" t="T10" r="T11" b="T12"/>
                  <a:pathLst>
                    <a:path w="54" h="45">
                      <a:moveTo>
                        <a:pt x="0" y="0"/>
                      </a:moveTo>
                      <a:lnTo>
                        <a:pt x="54" y="24"/>
                      </a:lnTo>
                      <a:lnTo>
                        <a:pt x="0" y="45"/>
                      </a:lnTo>
                    </a:path>
                  </a:pathLst>
                </a:custGeom>
                <a:noFill/>
                <a:ln w="12700">
                  <a:solidFill>
                    <a:srgbClr val="D9EDE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vi-VN" sz="1800">
                    <a:solidFill>
                      <a:prstClr val="black"/>
                    </a:solidFill>
                    <a:latin typeface="Arial"/>
                  </a:endParaRPr>
                </a:p>
              </p:txBody>
            </p:sp>
            <p:sp>
              <p:nvSpPr>
                <p:cNvPr id="14412" name="Freeform 10"/>
                <p:cNvSpPr>
                  <a:spLocks/>
                </p:cNvSpPr>
                <p:nvPr/>
              </p:nvSpPr>
              <p:spPr bwMode="auto">
                <a:xfrm>
                  <a:off x="1143" y="717"/>
                  <a:ext cx="54" cy="45"/>
                </a:xfrm>
                <a:custGeom>
                  <a:avLst/>
                  <a:gdLst>
                    <a:gd name="T0" fmla="*/ 0 w 54"/>
                    <a:gd name="T1" fmla="*/ 0 h 45"/>
                    <a:gd name="T2" fmla="*/ 54 w 54"/>
                    <a:gd name="T3" fmla="*/ 24 h 45"/>
                    <a:gd name="T4" fmla="*/ 0 w 54"/>
                    <a:gd name="T5" fmla="*/ 45 h 45"/>
                    <a:gd name="T6" fmla="*/ 0 60000 65536"/>
                    <a:gd name="T7" fmla="*/ 0 60000 65536"/>
                    <a:gd name="T8" fmla="*/ 0 60000 65536"/>
                    <a:gd name="T9" fmla="*/ 0 w 54"/>
                    <a:gd name="T10" fmla="*/ 0 h 45"/>
                    <a:gd name="T11" fmla="*/ 54 w 54"/>
                    <a:gd name="T12" fmla="*/ 45 h 45"/>
                  </a:gdLst>
                  <a:ahLst/>
                  <a:cxnLst>
                    <a:cxn ang="T6">
                      <a:pos x="T0" y="T1"/>
                    </a:cxn>
                    <a:cxn ang="T7">
                      <a:pos x="T2" y="T3"/>
                    </a:cxn>
                    <a:cxn ang="T8">
                      <a:pos x="T4" y="T5"/>
                    </a:cxn>
                  </a:cxnLst>
                  <a:rect l="T9" t="T10" r="T11" b="T12"/>
                  <a:pathLst>
                    <a:path w="54" h="45">
                      <a:moveTo>
                        <a:pt x="0" y="0"/>
                      </a:moveTo>
                      <a:lnTo>
                        <a:pt x="54" y="24"/>
                      </a:lnTo>
                      <a:lnTo>
                        <a:pt x="0" y="45"/>
                      </a:lnTo>
                    </a:path>
                  </a:pathLst>
                </a:custGeom>
                <a:noFill/>
                <a:ln w="12700">
                  <a:solidFill>
                    <a:srgbClr val="D9EDE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vi-VN" sz="1800">
                    <a:solidFill>
                      <a:prstClr val="black"/>
                    </a:solidFill>
                    <a:latin typeface="Arial"/>
                  </a:endParaRPr>
                </a:p>
              </p:txBody>
            </p:sp>
          </p:grpSp>
          <p:sp>
            <p:nvSpPr>
              <p:cNvPr id="14402" name="Freeform 11"/>
              <p:cNvSpPr>
                <a:spLocks/>
              </p:cNvSpPr>
              <p:nvPr/>
            </p:nvSpPr>
            <p:spPr bwMode="auto">
              <a:xfrm>
                <a:off x="1576" y="1380"/>
                <a:ext cx="54" cy="45"/>
              </a:xfrm>
              <a:custGeom>
                <a:avLst/>
                <a:gdLst>
                  <a:gd name="T0" fmla="*/ 0 w 54"/>
                  <a:gd name="T1" fmla="*/ 0 h 45"/>
                  <a:gd name="T2" fmla="*/ 54 w 54"/>
                  <a:gd name="T3" fmla="*/ 24 h 45"/>
                  <a:gd name="T4" fmla="*/ 0 w 54"/>
                  <a:gd name="T5" fmla="*/ 45 h 45"/>
                  <a:gd name="T6" fmla="*/ 0 60000 65536"/>
                  <a:gd name="T7" fmla="*/ 0 60000 65536"/>
                  <a:gd name="T8" fmla="*/ 0 60000 65536"/>
                  <a:gd name="T9" fmla="*/ 0 w 54"/>
                  <a:gd name="T10" fmla="*/ 0 h 45"/>
                  <a:gd name="T11" fmla="*/ 54 w 54"/>
                  <a:gd name="T12" fmla="*/ 45 h 45"/>
                </a:gdLst>
                <a:ahLst/>
                <a:cxnLst>
                  <a:cxn ang="T6">
                    <a:pos x="T0" y="T1"/>
                  </a:cxn>
                  <a:cxn ang="T7">
                    <a:pos x="T2" y="T3"/>
                  </a:cxn>
                  <a:cxn ang="T8">
                    <a:pos x="T4" y="T5"/>
                  </a:cxn>
                </a:cxnLst>
                <a:rect l="T9" t="T10" r="T11" b="T12"/>
                <a:pathLst>
                  <a:path w="54" h="45">
                    <a:moveTo>
                      <a:pt x="0" y="0"/>
                    </a:moveTo>
                    <a:lnTo>
                      <a:pt x="54" y="24"/>
                    </a:lnTo>
                    <a:lnTo>
                      <a:pt x="0" y="45"/>
                    </a:lnTo>
                  </a:path>
                </a:pathLst>
              </a:custGeom>
              <a:noFill/>
              <a:ln w="12700">
                <a:solidFill>
                  <a:srgbClr val="D9EDE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vi-VN" sz="1800">
                  <a:solidFill>
                    <a:prstClr val="black"/>
                  </a:solidFill>
                  <a:latin typeface="Arial"/>
                </a:endParaRPr>
              </a:p>
            </p:txBody>
          </p:sp>
          <p:sp>
            <p:nvSpPr>
              <p:cNvPr id="14403" name="Freeform 12"/>
              <p:cNvSpPr>
                <a:spLocks/>
              </p:cNvSpPr>
              <p:nvPr/>
            </p:nvSpPr>
            <p:spPr bwMode="auto">
              <a:xfrm>
                <a:off x="1577" y="1425"/>
                <a:ext cx="54" cy="45"/>
              </a:xfrm>
              <a:custGeom>
                <a:avLst/>
                <a:gdLst>
                  <a:gd name="T0" fmla="*/ 0 w 54"/>
                  <a:gd name="T1" fmla="*/ 0 h 45"/>
                  <a:gd name="T2" fmla="*/ 54 w 54"/>
                  <a:gd name="T3" fmla="*/ 24 h 45"/>
                  <a:gd name="T4" fmla="*/ 0 w 54"/>
                  <a:gd name="T5" fmla="*/ 45 h 45"/>
                  <a:gd name="T6" fmla="*/ 0 60000 65536"/>
                  <a:gd name="T7" fmla="*/ 0 60000 65536"/>
                  <a:gd name="T8" fmla="*/ 0 60000 65536"/>
                  <a:gd name="T9" fmla="*/ 0 w 54"/>
                  <a:gd name="T10" fmla="*/ 0 h 45"/>
                  <a:gd name="T11" fmla="*/ 54 w 54"/>
                  <a:gd name="T12" fmla="*/ 45 h 45"/>
                </a:gdLst>
                <a:ahLst/>
                <a:cxnLst>
                  <a:cxn ang="T6">
                    <a:pos x="T0" y="T1"/>
                  </a:cxn>
                  <a:cxn ang="T7">
                    <a:pos x="T2" y="T3"/>
                  </a:cxn>
                  <a:cxn ang="T8">
                    <a:pos x="T4" y="T5"/>
                  </a:cxn>
                </a:cxnLst>
                <a:rect l="T9" t="T10" r="T11" b="T12"/>
                <a:pathLst>
                  <a:path w="54" h="45">
                    <a:moveTo>
                      <a:pt x="0" y="0"/>
                    </a:moveTo>
                    <a:lnTo>
                      <a:pt x="54" y="24"/>
                    </a:lnTo>
                    <a:lnTo>
                      <a:pt x="0" y="45"/>
                    </a:lnTo>
                  </a:path>
                </a:pathLst>
              </a:custGeom>
              <a:noFill/>
              <a:ln w="12700">
                <a:solidFill>
                  <a:srgbClr val="D9EDE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vi-VN" sz="1800">
                  <a:solidFill>
                    <a:prstClr val="black"/>
                  </a:solidFill>
                  <a:latin typeface="Arial"/>
                </a:endParaRPr>
              </a:p>
            </p:txBody>
          </p:sp>
          <p:sp>
            <p:nvSpPr>
              <p:cNvPr id="14404" name="Freeform 13"/>
              <p:cNvSpPr>
                <a:spLocks/>
              </p:cNvSpPr>
              <p:nvPr/>
            </p:nvSpPr>
            <p:spPr bwMode="auto">
              <a:xfrm>
                <a:off x="1576" y="1467"/>
                <a:ext cx="54" cy="45"/>
              </a:xfrm>
              <a:custGeom>
                <a:avLst/>
                <a:gdLst>
                  <a:gd name="T0" fmla="*/ 0 w 54"/>
                  <a:gd name="T1" fmla="*/ 0 h 45"/>
                  <a:gd name="T2" fmla="*/ 54 w 54"/>
                  <a:gd name="T3" fmla="*/ 24 h 45"/>
                  <a:gd name="T4" fmla="*/ 0 w 54"/>
                  <a:gd name="T5" fmla="*/ 45 h 45"/>
                  <a:gd name="T6" fmla="*/ 0 60000 65536"/>
                  <a:gd name="T7" fmla="*/ 0 60000 65536"/>
                  <a:gd name="T8" fmla="*/ 0 60000 65536"/>
                  <a:gd name="T9" fmla="*/ 0 w 54"/>
                  <a:gd name="T10" fmla="*/ 0 h 45"/>
                  <a:gd name="T11" fmla="*/ 54 w 54"/>
                  <a:gd name="T12" fmla="*/ 45 h 45"/>
                </a:gdLst>
                <a:ahLst/>
                <a:cxnLst>
                  <a:cxn ang="T6">
                    <a:pos x="T0" y="T1"/>
                  </a:cxn>
                  <a:cxn ang="T7">
                    <a:pos x="T2" y="T3"/>
                  </a:cxn>
                  <a:cxn ang="T8">
                    <a:pos x="T4" y="T5"/>
                  </a:cxn>
                </a:cxnLst>
                <a:rect l="T9" t="T10" r="T11" b="T12"/>
                <a:pathLst>
                  <a:path w="54" h="45">
                    <a:moveTo>
                      <a:pt x="0" y="0"/>
                    </a:moveTo>
                    <a:lnTo>
                      <a:pt x="54" y="24"/>
                    </a:lnTo>
                    <a:lnTo>
                      <a:pt x="0" y="45"/>
                    </a:lnTo>
                  </a:path>
                </a:pathLst>
              </a:custGeom>
              <a:noFill/>
              <a:ln w="12700">
                <a:solidFill>
                  <a:srgbClr val="D9EDE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vi-VN" sz="1800">
                  <a:solidFill>
                    <a:prstClr val="black"/>
                  </a:solidFill>
                  <a:latin typeface="Arial"/>
                </a:endParaRPr>
              </a:p>
            </p:txBody>
          </p:sp>
          <p:sp>
            <p:nvSpPr>
              <p:cNvPr id="14405" name="Freeform 14"/>
              <p:cNvSpPr>
                <a:spLocks/>
              </p:cNvSpPr>
              <p:nvPr/>
            </p:nvSpPr>
            <p:spPr bwMode="auto">
              <a:xfrm>
                <a:off x="1577" y="1509"/>
                <a:ext cx="54" cy="45"/>
              </a:xfrm>
              <a:custGeom>
                <a:avLst/>
                <a:gdLst>
                  <a:gd name="T0" fmla="*/ 0 w 54"/>
                  <a:gd name="T1" fmla="*/ 0 h 45"/>
                  <a:gd name="T2" fmla="*/ 54 w 54"/>
                  <a:gd name="T3" fmla="*/ 24 h 45"/>
                  <a:gd name="T4" fmla="*/ 0 w 54"/>
                  <a:gd name="T5" fmla="*/ 45 h 45"/>
                  <a:gd name="T6" fmla="*/ 0 60000 65536"/>
                  <a:gd name="T7" fmla="*/ 0 60000 65536"/>
                  <a:gd name="T8" fmla="*/ 0 60000 65536"/>
                  <a:gd name="T9" fmla="*/ 0 w 54"/>
                  <a:gd name="T10" fmla="*/ 0 h 45"/>
                  <a:gd name="T11" fmla="*/ 54 w 54"/>
                  <a:gd name="T12" fmla="*/ 45 h 45"/>
                </a:gdLst>
                <a:ahLst/>
                <a:cxnLst>
                  <a:cxn ang="T6">
                    <a:pos x="T0" y="T1"/>
                  </a:cxn>
                  <a:cxn ang="T7">
                    <a:pos x="T2" y="T3"/>
                  </a:cxn>
                  <a:cxn ang="T8">
                    <a:pos x="T4" y="T5"/>
                  </a:cxn>
                </a:cxnLst>
                <a:rect l="T9" t="T10" r="T11" b="T12"/>
                <a:pathLst>
                  <a:path w="54" h="45">
                    <a:moveTo>
                      <a:pt x="0" y="0"/>
                    </a:moveTo>
                    <a:lnTo>
                      <a:pt x="54" y="24"/>
                    </a:lnTo>
                    <a:lnTo>
                      <a:pt x="0" y="45"/>
                    </a:lnTo>
                  </a:path>
                </a:pathLst>
              </a:custGeom>
              <a:noFill/>
              <a:ln w="12700">
                <a:solidFill>
                  <a:srgbClr val="D9EDE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vi-VN" sz="1800">
                  <a:solidFill>
                    <a:prstClr val="black"/>
                  </a:solidFill>
                  <a:latin typeface="Arial"/>
                </a:endParaRPr>
              </a:p>
            </p:txBody>
          </p:sp>
          <p:sp>
            <p:nvSpPr>
              <p:cNvPr id="14406" name="Freeform 15"/>
              <p:cNvSpPr>
                <a:spLocks/>
              </p:cNvSpPr>
              <p:nvPr/>
            </p:nvSpPr>
            <p:spPr bwMode="auto">
              <a:xfrm>
                <a:off x="1576" y="1551"/>
                <a:ext cx="54" cy="45"/>
              </a:xfrm>
              <a:custGeom>
                <a:avLst/>
                <a:gdLst>
                  <a:gd name="T0" fmla="*/ 0 w 54"/>
                  <a:gd name="T1" fmla="*/ 0 h 45"/>
                  <a:gd name="T2" fmla="*/ 54 w 54"/>
                  <a:gd name="T3" fmla="*/ 24 h 45"/>
                  <a:gd name="T4" fmla="*/ 0 w 54"/>
                  <a:gd name="T5" fmla="*/ 45 h 45"/>
                  <a:gd name="T6" fmla="*/ 0 60000 65536"/>
                  <a:gd name="T7" fmla="*/ 0 60000 65536"/>
                  <a:gd name="T8" fmla="*/ 0 60000 65536"/>
                  <a:gd name="T9" fmla="*/ 0 w 54"/>
                  <a:gd name="T10" fmla="*/ 0 h 45"/>
                  <a:gd name="T11" fmla="*/ 54 w 54"/>
                  <a:gd name="T12" fmla="*/ 45 h 45"/>
                </a:gdLst>
                <a:ahLst/>
                <a:cxnLst>
                  <a:cxn ang="T6">
                    <a:pos x="T0" y="T1"/>
                  </a:cxn>
                  <a:cxn ang="T7">
                    <a:pos x="T2" y="T3"/>
                  </a:cxn>
                  <a:cxn ang="T8">
                    <a:pos x="T4" y="T5"/>
                  </a:cxn>
                </a:cxnLst>
                <a:rect l="T9" t="T10" r="T11" b="T12"/>
                <a:pathLst>
                  <a:path w="54" h="45">
                    <a:moveTo>
                      <a:pt x="0" y="0"/>
                    </a:moveTo>
                    <a:lnTo>
                      <a:pt x="54" y="24"/>
                    </a:lnTo>
                    <a:lnTo>
                      <a:pt x="0" y="45"/>
                    </a:lnTo>
                  </a:path>
                </a:pathLst>
              </a:custGeom>
              <a:noFill/>
              <a:ln w="12700">
                <a:solidFill>
                  <a:srgbClr val="D9EDE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vi-VN" sz="1800">
                  <a:solidFill>
                    <a:prstClr val="black"/>
                  </a:solidFill>
                  <a:latin typeface="Arial"/>
                </a:endParaRPr>
              </a:p>
            </p:txBody>
          </p:sp>
        </p:grpSp>
        <p:sp>
          <p:nvSpPr>
            <p:cNvPr id="14396" name="Freeform 16"/>
            <p:cNvSpPr>
              <a:spLocks/>
            </p:cNvSpPr>
            <p:nvPr/>
          </p:nvSpPr>
          <p:spPr bwMode="auto">
            <a:xfrm>
              <a:off x="576" y="1704"/>
              <a:ext cx="54" cy="45"/>
            </a:xfrm>
            <a:custGeom>
              <a:avLst/>
              <a:gdLst>
                <a:gd name="T0" fmla="*/ 0 w 54"/>
                <a:gd name="T1" fmla="*/ 0 h 45"/>
                <a:gd name="T2" fmla="*/ 54 w 54"/>
                <a:gd name="T3" fmla="*/ 24 h 45"/>
                <a:gd name="T4" fmla="*/ 0 w 54"/>
                <a:gd name="T5" fmla="*/ 45 h 45"/>
                <a:gd name="T6" fmla="*/ 0 60000 65536"/>
                <a:gd name="T7" fmla="*/ 0 60000 65536"/>
                <a:gd name="T8" fmla="*/ 0 60000 65536"/>
                <a:gd name="T9" fmla="*/ 0 w 54"/>
                <a:gd name="T10" fmla="*/ 0 h 45"/>
                <a:gd name="T11" fmla="*/ 54 w 54"/>
                <a:gd name="T12" fmla="*/ 45 h 45"/>
              </a:gdLst>
              <a:ahLst/>
              <a:cxnLst>
                <a:cxn ang="T6">
                  <a:pos x="T0" y="T1"/>
                </a:cxn>
                <a:cxn ang="T7">
                  <a:pos x="T2" y="T3"/>
                </a:cxn>
                <a:cxn ang="T8">
                  <a:pos x="T4" y="T5"/>
                </a:cxn>
              </a:cxnLst>
              <a:rect l="T9" t="T10" r="T11" b="T12"/>
              <a:pathLst>
                <a:path w="54" h="45">
                  <a:moveTo>
                    <a:pt x="0" y="0"/>
                  </a:moveTo>
                  <a:lnTo>
                    <a:pt x="54" y="24"/>
                  </a:lnTo>
                  <a:lnTo>
                    <a:pt x="0" y="45"/>
                  </a:lnTo>
                </a:path>
              </a:pathLst>
            </a:custGeom>
            <a:noFill/>
            <a:ln w="12700">
              <a:solidFill>
                <a:srgbClr val="D9EDE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vi-VN" sz="1800">
                <a:solidFill>
                  <a:prstClr val="black"/>
                </a:solidFill>
                <a:latin typeface="Arial"/>
              </a:endParaRPr>
            </a:p>
          </p:txBody>
        </p:sp>
        <p:sp>
          <p:nvSpPr>
            <p:cNvPr id="14397" name="Freeform 17"/>
            <p:cNvSpPr>
              <a:spLocks/>
            </p:cNvSpPr>
            <p:nvPr/>
          </p:nvSpPr>
          <p:spPr bwMode="auto">
            <a:xfrm>
              <a:off x="577" y="1749"/>
              <a:ext cx="54" cy="45"/>
            </a:xfrm>
            <a:custGeom>
              <a:avLst/>
              <a:gdLst>
                <a:gd name="T0" fmla="*/ 0 w 54"/>
                <a:gd name="T1" fmla="*/ 0 h 45"/>
                <a:gd name="T2" fmla="*/ 54 w 54"/>
                <a:gd name="T3" fmla="*/ 24 h 45"/>
                <a:gd name="T4" fmla="*/ 0 w 54"/>
                <a:gd name="T5" fmla="*/ 45 h 45"/>
                <a:gd name="T6" fmla="*/ 0 60000 65536"/>
                <a:gd name="T7" fmla="*/ 0 60000 65536"/>
                <a:gd name="T8" fmla="*/ 0 60000 65536"/>
                <a:gd name="T9" fmla="*/ 0 w 54"/>
                <a:gd name="T10" fmla="*/ 0 h 45"/>
                <a:gd name="T11" fmla="*/ 54 w 54"/>
                <a:gd name="T12" fmla="*/ 45 h 45"/>
              </a:gdLst>
              <a:ahLst/>
              <a:cxnLst>
                <a:cxn ang="T6">
                  <a:pos x="T0" y="T1"/>
                </a:cxn>
                <a:cxn ang="T7">
                  <a:pos x="T2" y="T3"/>
                </a:cxn>
                <a:cxn ang="T8">
                  <a:pos x="T4" y="T5"/>
                </a:cxn>
              </a:cxnLst>
              <a:rect l="T9" t="T10" r="T11" b="T12"/>
              <a:pathLst>
                <a:path w="54" h="45">
                  <a:moveTo>
                    <a:pt x="0" y="0"/>
                  </a:moveTo>
                  <a:lnTo>
                    <a:pt x="54" y="24"/>
                  </a:lnTo>
                  <a:lnTo>
                    <a:pt x="0" y="45"/>
                  </a:lnTo>
                </a:path>
              </a:pathLst>
            </a:custGeom>
            <a:noFill/>
            <a:ln w="12700">
              <a:solidFill>
                <a:srgbClr val="D9EDE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vi-VN" sz="1800">
                <a:solidFill>
                  <a:prstClr val="black"/>
                </a:solidFill>
                <a:latin typeface="Arial"/>
              </a:endParaRPr>
            </a:p>
          </p:txBody>
        </p:sp>
        <p:sp>
          <p:nvSpPr>
            <p:cNvPr id="14398" name="Freeform 18"/>
            <p:cNvSpPr>
              <a:spLocks/>
            </p:cNvSpPr>
            <p:nvPr/>
          </p:nvSpPr>
          <p:spPr bwMode="auto">
            <a:xfrm>
              <a:off x="576" y="1791"/>
              <a:ext cx="54" cy="45"/>
            </a:xfrm>
            <a:custGeom>
              <a:avLst/>
              <a:gdLst>
                <a:gd name="T0" fmla="*/ 0 w 54"/>
                <a:gd name="T1" fmla="*/ 0 h 45"/>
                <a:gd name="T2" fmla="*/ 54 w 54"/>
                <a:gd name="T3" fmla="*/ 24 h 45"/>
                <a:gd name="T4" fmla="*/ 0 w 54"/>
                <a:gd name="T5" fmla="*/ 45 h 45"/>
                <a:gd name="T6" fmla="*/ 0 60000 65536"/>
                <a:gd name="T7" fmla="*/ 0 60000 65536"/>
                <a:gd name="T8" fmla="*/ 0 60000 65536"/>
                <a:gd name="T9" fmla="*/ 0 w 54"/>
                <a:gd name="T10" fmla="*/ 0 h 45"/>
                <a:gd name="T11" fmla="*/ 54 w 54"/>
                <a:gd name="T12" fmla="*/ 45 h 45"/>
              </a:gdLst>
              <a:ahLst/>
              <a:cxnLst>
                <a:cxn ang="T6">
                  <a:pos x="T0" y="T1"/>
                </a:cxn>
                <a:cxn ang="T7">
                  <a:pos x="T2" y="T3"/>
                </a:cxn>
                <a:cxn ang="T8">
                  <a:pos x="T4" y="T5"/>
                </a:cxn>
              </a:cxnLst>
              <a:rect l="T9" t="T10" r="T11" b="T12"/>
              <a:pathLst>
                <a:path w="54" h="45">
                  <a:moveTo>
                    <a:pt x="0" y="0"/>
                  </a:moveTo>
                  <a:lnTo>
                    <a:pt x="54" y="24"/>
                  </a:lnTo>
                  <a:lnTo>
                    <a:pt x="0" y="45"/>
                  </a:lnTo>
                </a:path>
              </a:pathLst>
            </a:custGeom>
            <a:noFill/>
            <a:ln w="12700">
              <a:solidFill>
                <a:srgbClr val="D9EDE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vi-VN" sz="1800">
                <a:solidFill>
                  <a:prstClr val="black"/>
                </a:solidFill>
                <a:latin typeface="Arial"/>
              </a:endParaRPr>
            </a:p>
          </p:txBody>
        </p:sp>
        <p:sp>
          <p:nvSpPr>
            <p:cNvPr id="14399" name="Freeform 19"/>
            <p:cNvSpPr>
              <a:spLocks/>
            </p:cNvSpPr>
            <p:nvPr/>
          </p:nvSpPr>
          <p:spPr bwMode="auto">
            <a:xfrm>
              <a:off x="577" y="1833"/>
              <a:ext cx="54" cy="45"/>
            </a:xfrm>
            <a:custGeom>
              <a:avLst/>
              <a:gdLst>
                <a:gd name="T0" fmla="*/ 0 w 54"/>
                <a:gd name="T1" fmla="*/ 0 h 45"/>
                <a:gd name="T2" fmla="*/ 54 w 54"/>
                <a:gd name="T3" fmla="*/ 24 h 45"/>
                <a:gd name="T4" fmla="*/ 0 w 54"/>
                <a:gd name="T5" fmla="*/ 45 h 45"/>
                <a:gd name="T6" fmla="*/ 0 60000 65536"/>
                <a:gd name="T7" fmla="*/ 0 60000 65536"/>
                <a:gd name="T8" fmla="*/ 0 60000 65536"/>
                <a:gd name="T9" fmla="*/ 0 w 54"/>
                <a:gd name="T10" fmla="*/ 0 h 45"/>
                <a:gd name="T11" fmla="*/ 54 w 54"/>
                <a:gd name="T12" fmla="*/ 45 h 45"/>
              </a:gdLst>
              <a:ahLst/>
              <a:cxnLst>
                <a:cxn ang="T6">
                  <a:pos x="T0" y="T1"/>
                </a:cxn>
                <a:cxn ang="T7">
                  <a:pos x="T2" y="T3"/>
                </a:cxn>
                <a:cxn ang="T8">
                  <a:pos x="T4" y="T5"/>
                </a:cxn>
              </a:cxnLst>
              <a:rect l="T9" t="T10" r="T11" b="T12"/>
              <a:pathLst>
                <a:path w="54" h="45">
                  <a:moveTo>
                    <a:pt x="0" y="0"/>
                  </a:moveTo>
                  <a:lnTo>
                    <a:pt x="54" y="24"/>
                  </a:lnTo>
                  <a:lnTo>
                    <a:pt x="0" y="45"/>
                  </a:lnTo>
                </a:path>
              </a:pathLst>
            </a:custGeom>
            <a:noFill/>
            <a:ln w="12700">
              <a:solidFill>
                <a:srgbClr val="D9EDE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vi-VN" sz="1800">
                <a:solidFill>
                  <a:prstClr val="black"/>
                </a:solidFill>
                <a:latin typeface="Arial"/>
              </a:endParaRPr>
            </a:p>
          </p:txBody>
        </p:sp>
        <p:sp>
          <p:nvSpPr>
            <p:cNvPr id="14400" name="Freeform 20"/>
            <p:cNvSpPr>
              <a:spLocks/>
            </p:cNvSpPr>
            <p:nvPr/>
          </p:nvSpPr>
          <p:spPr bwMode="auto">
            <a:xfrm>
              <a:off x="576" y="1875"/>
              <a:ext cx="54" cy="45"/>
            </a:xfrm>
            <a:custGeom>
              <a:avLst/>
              <a:gdLst>
                <a:gd name="T0" fmla="*/ 0 w 54"/>
                <a:gd name="T1" fmla="*/ 0 h 45"/>
                <a:gd name="T2" fmla="*/ 54 w 54"/>
                <a:gd name="T3" fmla="*/ 24 h 45"/>
                <a:gd name="T4" fmla="*/ 0 w 54"/>
                <a:gd name="T5" fmla="*/ 45 h 45"/>
                <a:gd name="T6" fmla="*/ 0 60000 65536"/>
                <a:gd name="T7" fmla="*/ 0 60000 65536"/>
                <a:gd name="T8" fmla="*/ 0 60000 65536"/>
                <a:gd name="T9" fmla="*/ 0 w 54"/>
                <a:gd name="T10" fmla="*/ 0 h 45"/>
                <a:gd name="T11" fmla="*/ 54 w 54"/>
                <a:gd name="T12" fmla="*/ 45 h 45"/>
              </a:gdLst>
              <a:ahLst/>
              <a:cxnLst>
                <a:cxn ang="T6">
                  <a:pos x="T0" y="T1"/>
                </a:cxn>
                <a:cxn ang="T7">
                  <a:pos x="T2" y="T3"/>
                </a:cxn>
                <a:cxn ang="T8">
                  <a:pos x="T4" y="T5"/>
                </a:cxn>
              </a:cxnLst>
              <a:rect l="T9" t="T10" r="T11" b="T12"/>
              <a:pathLst>
                <a:path w="54" h="45">
                  <a:moveTo>
                    <a:pt x="0" y="0"/>
                  </a:moveTo>
                  <a:lnTo>
                    <a:pt x="54" y="24"/>
                  </a:lnTo>
                  <a:lnTo>
                    <a:pt x="0" y="45"/>
                  </a:lnTo>
                </a:path>
              </a:pathLst>
            </a:custGeom>
            <a:noFill/>
            <a:ln w="12700">
              <a:solidFill>
                <a:srgbClr val="D9EDE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vi-VN" sz="1800">
                <a:solidFill>
                  <a:prstClr val="black"/>
                </a:solidFill>
                <a:latin typeface="Arial"/>
              </a:endParaRPr>
            </a:p>
          </p:txBody>
        </p:sp>
      </p:grpSp>
      <p:sp>
        <p:nvSpPr>
          <p:cNvPr id="14341" name="Oval 21"/>
          <p:cNvSpPr>
            <a:spLocks noChangeArrowheads="1"/>
          </p:cNvSpPr>
          <p:nvPr/>
        </p:nvSpPr>
        <p:spPr bwMode="auto">
          <a:xfrm>
            <a:off x="5913438" y="4089400"/>
            <a:ext cx="1206500" cy="114300"/>
          </a:xfrm>
          <a:prstGeom prst="ellipse">
            <a:avLst/>
          </a:prstGeom>
          <a:noFill/>
          <a:ln w="317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pPr>
            <a:endParaRPr lang="vi-VN" sz="1800" b="1">
              <a:solidFill>
                <a:srgbClr val="C00000"/>
              </a:solidFill>
              <a:latin typeface="Arial"/>
              <a:cs typeface="Times New Roman" pitchFamily="18" charset="0"/>
            </a:endParaRPr>
          </a:p>
        </p:txBody>
      </p:sp>
      <p:sp>
        <p:nvSpPr>
          <p:cNvPr id="14342" name="Rectangle 22"/>
          <p:cNvSpPr>
            <a:spLocks noChangeArrowheads="1"/>
          </p:cNvSpPr>
          <p:nvPr/>
        </p:nvSpPr>
        <p:spPr bwMode="auto">
          <a:xfrm flipV="1">
            <a:off x="419100" y="5934075"/>
            <a:ext cx="8191500" cy="150813"/>
          </a:xfrm>
          <a:prstGeom prst="rect">
            <a:avLst/>
          </a:prstGeom>
          <a:solidFill>
            <a:schemeClr val="accent1"/>
          </a:solidFill>
          <a:ln w="9525">
            <a:miter lim="800000"/>
            <a:headEnd/>
            <a:tailEnd/>
          </a:ln>
          <a:scene3d>
            <a:camera prst="legacyObliqueTopRight">
              <a:rot lat="300000" lon="0" rev="0"/>
            </a:camera>
            <a:lightRig rig="legacyFlat3" dir="r"/>
          </a:scene3d>
          <a:sp3d extrusionH="887400" prstMaterial="legacyMatte">
            <a:bevelT w="13500" h="13500" prst="angle"/>
            <a:bevelB w="13500" h="13500" prst="angle"/>
            <a:extrusionClr>
              <a:schemeClr val="accent1"/>
            </a:extrusionClr>
          </a:sp3d>
        </p:spPr>
        <p:txBody>
          <a:bodyPr wrap="none" anchor="ctr">
            <a:flatTx/>
          </a:bodyPr>
          <a:lstStyle/>
          <a:p>
            <a:pPr fontAlgn="auto">
              <a:spcBef>
                <a:spcPts val="0"/>
              </a:spcBef>
              <a:spcAft>
                <a:spcPts val="0"/>
              </a:spcAft>
            </a:pPr>
            <a:endParaRPr lang="vi-VN" sz="1800" b="1">
              <a:solidFill>
                <a:srgbClr val="C00000"/>
              </a:solidFill>
              <a:latin typeface="Arial"/>
              <a:cs typeface="Times New Roman" pitchFamily="18" charset="0"/>
            </a:endParaRPr>
          </a:p>
        </p:txBody>
      </p:sp>
      <p:grpSp>
        <p:nvGrpSpPr>
          <p:cNvPr id="14343" name="Group 23"/>
          <p:cNvGrpSpPr>
            <a:grpSpLocks/>
          </p:cNvGrpSpPr>
          <p:nvPr/>
        </p:nvGrpSpPr>
        <p:grpSpPr bwMode="auto">
          <a:xfrm>
            <a:off x="638175" y="593725"/>
            <a:ext cx="2286000" cy="5257800"/>
            <a:chOff x="162" y="684"/>
            <a:chExt cx="1440" cy="3312"/>
          </a:xfrm>
        </p:grpSpPr>
        <p:sp>
          <p:nvSpPr>
            <p:cNvPr id="14391" name="Oval 24"/>
            <p:cNvSpPr>
              <a:spLocks noChangeArrowheads="1"/>
            </p:cNvSpPr>
            <p:nvPr/>
          </p:nvSpPr>
          <p:spPr bwMode="auto">
            <a:xfrm>
              <a:off x="288" y="966"/>
              <a:ext cx="96" cy="96"/>
            </a:xfrm>
            <a:prstGeom prst="ellipse">
              <a:avLst/>
            </a:prstGeom>
            <a:solidFill>
              <a:schemeClr val="accent1"/>
            </a:solidFill>
            <a:ln w="9525">
              <a:solidFill>
                <a:schemeClr val="tx1"/>
              </a:solidFill>
              <a:round/>
              <a:headEnd/>
              <a:tailEnd/>
            </a:ln>
          </p:spPr>
          <p:txBody>
            <a:bodyPr wrap="none" anchor="ctr"/>
            <a:lstStyle/>
            <a:p>
              <a:pPr fontAlgn="auto">
                <a:spcBef>
                  <a:spcPts val="0"/>
                </a:spcBef>
                <a:spcAft>
                  <a:spcPts val="0"/>
                </a:spcAft>
              </a:pPr>
              <a:endParaRPr lang="vi-VN" sz="1800" b="1">
                <a:solidFill>
                  <a:srgbClr val="C00000"/>
                </a:solidFill>
                <a:latin typeface="Arial"/>
                <a:cs typeface="Times New Roman" pitchFamily="18" charset="0"/>
              </a:endParaRPr>
            </a:p>
          </p:txBody>
        </p:sp>
        <p:sp>
          <p:nvSpPr>
            <p:cNvPr id="18457" name="AutoShape 25"/>
            <p:cNvSpPr>
              <a:spLocks noChangeArrowheads="1"/>
            </p:cNvSpPr>
            <p:nvPr/>
          </p:nvSpPr>
          <p:spPr bwMode="auto">
            <a:xfrm>
              <a:off x="312" y="684"/>
              <a:ext cx="66" cy="3312"/>
            </a:xfrm>
            <a:prstGeom prst="can">
              <a:avLst>
                <a:gd name="adj" fmla="val 82242"/>
              </a:avLst>
            </a:prstGeom>
            <a:gradFill rotWithShape="1">
              <a:gsLst>
                <a:gs pos="0">
                  <a:schemeClr val="bg1">
                    <a:gamma/>
                    <a:shade val="46275"/>
                    <a:invGamma/>
                  </a:schemeClr>
                </a:gs>
                <a:gs pos="50000">
                  <a:schemeClr val="bg1"/>
                </a:gs>
                <a:gs pos="100000">
                  <a:schemeClr val="bg1">
                    <a:gamma/>
                    <a:shade val="46275"/>
                    <a:invGamma/>
                  </a:schemeClr>
                </a:gs>
              </a:gsLst>
              <a:lin ang="0" scaled="1"/>
            </a:gradFill>
            <a:ln>
              <a:noFill/>
            </a:ln>
            <a:effectLst/>
            <a:extLst/>
          </p:spPr>
          <p:txBody>
            <a:bodyPr wrap="none" anchor="ctr"/>
            <a:lstStyle/>
            <a:p>
              <a:pPr fontAlgn="auto">
                <a:spcBef>
                  <a:spcPts val="0"/>
                </a:spcBef>
                <a:spcAft>
                  <a:spcPts val="0"/>
                </a:spcAft>
                <a:defRPr/>
              </a:pPr>
              <a:endParaRPr lang="en-US" sz="1800" b="1">
                <a:solidFill>
                  <a:srgbClr val="C00000"/>
                </a:solidFill>
                <a:latin typeface="Calibri"/>
                <a:cs typeface="Times New Roman" pitchFamily="18" charset="0"/>
              </a:endParaRPr>
            </a:p>
          </p:txBody>
        </p:sp>
        <p:sp>
          <p:nvSpPr>
            <p:cNvPr id="18458" name="AutoShape 26"/>
            <p:cNvSpPr>
              <a:spLocks noChangeArrowheads="1"/>
            </p:cNvSpPr>
            <p:nvPr/>
          </p:nvSpPr>
          <p:spPr bwMode="auto">
            <a:xfrm rot="5400000">
              <a:off x="853" y="293"/>
              <a:ext cx="58" cy="1440"/>
            </a:xfrm>
            <a:prstGeom prst="can">
              <a:avLst>
                <a:gd name="adj" fmla="val 40690"/>
              </a:avLst>
            </a:prstGeom>
            <a:gradFill rotWithShape="1">
              <a:gsLst>
                <a:gs pos="0">
                  <a:schemeClr val="bg1">
                    <a:gamma/>
                    <a:shade val="46275"/>
                    <a:invGamma/>
                  </a:schemeClr>
                </a:gs>
                <a:gs pos="50000">
                  <a:schemeClr val="bg1"/>
                </a:gs>
                <a:gs pos="100000">
                  <a:schemeClr val="bg1">
                    <a:gamma/>
                    <a:shade val="46275"/>
                    <a:invGamma/>
                  </a:schemeClr>
                </a:gs>
              </a:gsLst>
              <a:lin ang="0" scaled="1"/>
            </a:gradFill>
            <a:ln>
              <a:noFill/>
            </a:ln>
            <a:effectLst/>
            <a:extLst/>
          </p:spPr>
          <p:txBody>
            <a:bodyPr wrap="none" anchor="ctr"/>
            <a:lstStyle/>
            <a:p>
              <a:pPr fontAlgn="auto">
                <a:spcBef>
                  <a:spcPts val="0"/>
                </a:spcBef>
                <a:spcAft>
                  <a:spcPts val="0"/>
                </a:spcAft>
                <a:defRPr/>
              </a:pPr>
              <a:endParaRPr lang="en-US" sz="1800" b="1">
                <a:solidFill>
                  <a:srgbClr val="C00000"/>
                </a:solidFill>
                <a:latin typeface="Calibri"/>
                <a:cs typeface="Times New Roman" pitchFamily="18" charset="0"/>
              </a:endParaRPr>
            </a:p>
          </p:txBody>
        </p:sp>
        <p:sp>
          <p:nvSpPr>
            <p:cNvPr id="14394" name="AutoShape 27"/>
            <p:cNvSpPr>
              <a:spLocks noChangeArrowheads="1"/>
            </p:cNvSpPr>
            <p:nvPr/>
          </p:nvSpPr>
          <p:spPr bwMode="auto">
            <a:xfrm>
              <a:off x="288" y="966"/>
              <a:ext cx="96" cy="9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chemeClr val="bg1"/>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p>
              <a:pPr fontAlgn="auto">
                <a:spcBef>
                  <a:spcPts val="0"/>
                </a:spcBef>
                <a:spcAft>
                  <a:spcPts val="0"/>
                </a:spcAft>
              </a:pPr>
              <a:endParaRPr lang="vi-VN" sz="1800">
                <a:solidFill>
                  <a:prstClr val="black"/>
                </a:solidFill>
                <a:latin typeface="Arial"/>
              </a:endParaRPr>
            </a:p>
          </p:txBody>
        </p:sp>
      </p:grpSp>
      <p:pic>
        <p:nvPicPr>
          <p:cNvPr id="18460" name="Picture 28" descr="ban t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94089">
            <a:off x="4343400" y="1700213"/>
            <a:ext cx="758825" cy="550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29"/>
          <p:cNvGrpSpPr>
            <a:grpSpLocks/>
          </p:cNvGrpSpPr>
          <p:nvPr/>
        </p:nvGrpSpPr>
        <p:grpSpPr bwMode="auto">
          <a:xfrm>
            <a:off x="4186238" y="2119313"/>
            <a:ext cx="582612" cy="1343025"/>
            <a:chOff x="2381" y="2028"/>
            <a:chExt cx="367" cy="846"/>
          </a:xfrm>
        </p:grpSpPr>
        <p:sp>
          <p:nvSpPr>
            <p:cNvPr id="14384" name="AutoShape 30"/>
            <p:cNvSpPr>
              <a:spLocks noChangeArrowheads="1"/>
            </p:cNvSpPr>
            <p:nvPr/>
          </p:nvSpPr>
          <p:spPr bwMode="auto">
            <a:xfrm>
              <a:off x="2482" y="2645"/>
              <a:ext cx="183" cy="229"/>
            </a:xfrm>
            <a:prstGeom prst="can">
              <a:avLst>
                <a:gd name="adj" fmla="val 31284"/>
              </a:avLst>
            </a:prstGeom>
            <a:gradFill rotWithShape="1">
              <a:gsLst>
                <a:gs pos="0">
                  <a:srgbClr val="525252"/>
                </a:gs>
                <a:gs pos="50000">
                  <a:srgbClr val="B2B2B2"/>
                </a:gs>
                <a:gs pos="100000">
                  <a:srgbClr val="52525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auto">
                <a:spcBef>
                  <a:spcPts val="0"/>
                </a:spcBef>
                <a:spcAft>
                  <a:spcPts val="0"/>
                </a:spcAft>
              </a:pPr>
              <a:endParaRPr lang="vi-VN" sz="1800" b="1">
                <a:solidFill>
                  <a:srgbClr val="C00000"/>
                </a:solidFill>
                <a:latin typeface="Arial"/>
                <a:cs typeface="Times New Roman" pitchFamily="18" charset="0"/>
              </a:endParaRPr>
            </a:p>
          </p:txBody>
        </p:sp>
        <p:sp>
          <p:nvSpPr>
            <p:cNvPr id="14385" name="Oval 31"/>
            <p:cNvSpPr>
              <a:spLocks noChangeArrowheads="1"/>
            </p:cNvSpPr>
            <p:nvPr/>
          </p:nvSpPr>
          <p:spPr bwMode="auto">
            <a:xfrm>
              <a:off x="2537" y="2568"/>
              <a:ext cx="65" cy="105"/>
            </a:xfrm>
            <a:prstGeom prst="ellipse">
              <a:avLst/>
            </a:pr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pPr>
              <a:endParaRPr lang="vi-VN" sz="1800" b="1">
                <a:solidFill>
                  <a:srgbClr val="C00000"/>
                </a:solidFill>
                <a:latin typeface="Arial"/>
                <a:cs typeface="Times New Roman" pitchFamily="18" charset="0"/>
              </a:endParaRPr>
            </a:p>
          </p:txBody>
        </p:sp>
        <p:sp>
          <p:nvSpPr>
            <p:cNvPr id="14386" name="Freeform 32"/>
            <p:cNvSpPr>
              <a:spLocks/>
            </p:cNvSpPr>
            <p:nvPr/>
          </p:nvSpPr>
          <p:spPr bwMode="auto">
            <a:xfrm>
              <a:off x="2383" y="2457"/>
              <a:ext cx="363" cy="123"/>
            </a:xfrm>
            <a:custGeom>
              <a:avLst/>
              <a:gdLst>
                <a:gd name="T0" fmla="*/ 0 w 476"/>
                <a:gd name="T1" fmla="*/ 0 h 184"/>
                <a:gd name="T2" fmla="*/ 2 w 476"/>
                <a:gd name="T3" fmla="*/ 1 h 184"/>
                <a:gd name="T4" fmla="*/ 3 w 476"/>
                <a:gd name="T5" fmla="*/ 1 h 184"/>
                <a:gd name="T6" fmla="*/ 0 60000 65536"/>
                <a:gd name="T7" fmla="*/ 0 60000 65536"/>
                <a:gd name="T8" fmla="*/ 0 60000 65536"/>
                <a:gd name="T9" fmla="*/ 0 w 476"/>
                <a:gd name="T10" fmla="*/ 0 h 184"/>
                <a:gd name="T11" fmla="*/ 476 w 476"/>
                <a:gd name="T12" fmla="*/ 184 h 184"/>
              </a:gdLst>
              <a:ahLst/>
              <a:cxnLst>
                <a:cxn ang="T6">
                  <a:pos x="T0" y="T1"/>
                </a:cxn>
                <a:cxn ang="T7">
                  <a:pos x="T2" y="T3"/>
                </a:cxn>
                <a:cxn ang="T8">
                  <a:pos x="T4" y="T5"/>
                </a:cxn>
              </a:cxnLst>
              <a:rect l="T9" t="T10" r="T11" b="T12"/>
              <a:pathLst>
                <a:path w="476" h="184">
                  <a:moveTo>
                    <a:pt x="0" y="0"/>
                  </a:moveTo>
                  <a:lnTo>
                    <a:pt x="246" y="184"/>
                  </a:lnTo>
                  <a:lnTo>
                    <a:pt x="476" y="2"/>
                  </a:lnTo>
                </a:path>
              </a:pathLst>
            </a:custGeom>
            <a:noFill/>
            <a:ln w="127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vi-VN" sz="1800">
                <a:solidFill>
                  <a:prstClr val="black"/>
                </a:solidFill>
                <a:latin typeface="Arial"/>
              </a:endParaRPr>
            </a:p>
          </p:txBody>
        </p:sp>
        <p:sp>
          <p:nvSpPr>
            <p:cNvPr id="14387" name="AutoShape 33"/>
            <p:cNvSpPr>
              <a:spLocks noChangeArrowheads="1"/>
            </p:cNvSpPr>
            <p:nvPr/>
          </p:nvSpPr>
          <p:spPr bwMode="auto">
            <a:xfrm>
              <a:off x="2381" y="2111"/>
              <a:ext cx="367" cy="383"/>
            </a:xfrm>
            <a:prstGeom prst="can">
              <a:avLst>
                <a:gd name="adj" fmla="val 25220"/>
              </a:avLst>
            </a:prstGeom>
            <a:solidFill>
              <a:srgbClr val="92D050"/>
            </a:solidFill>
            <a:ln w="3175">
              <a:solidFill>
                <a:srgbClr val="B2B2B2"/>
              </a:solidFill>
              <a:round/>
              <a:headEnd/>
              <a:tailEnd/>
            </a:ln>
          </p:spPr>
          <p:txBody>
            <a:bodyPr wrap="none" anchor="ctr"/>
            <a:lstStyle/>
            <a:p>
              <a:pPr algn="ctr" fontAlgn="auto">
                <a:spcBef>
                  <a:spcPts val="0"/>
                </a:spcBef>
                <a:spcAft>
                  <a:spcPts val="0"/>
                </a:spcAft>
              </a:pPr>
              <a:endParaRPr lang="vi-VN" sz="800" b="1">
                <a:solidFill>
                  <a:srgbClr val="C00000"/>
                </a:solidFill>
                <a:latin typeface="Arial"/>
                <a:cs typeface="Times New Roman" pitchFamily="18" charset="0"/>
              </a:endParaRPr>
            </a:p>
          </p:txBody>
        </p:sp>
        <p:sp>
          <p:nvSpPr>
            <p:cNvPr id="18466" name="Oval 34"/>
            <p:cNvSpPr>
              <a:spLocks noChangeArrowheads="1"/>
            </p:cNvSpPr>
            <p:nvPr/>
          </p:nvSpPr>
          <p:spPr bwMode="auto">
            <a:xfrm>
              <a:off x="2384" y="2108"/>
              <a:ext cx="361" cy="90"/>
            </a:xfrm>
            <a:prstGeom prst="ellipse">
              <a:avLst/>
            </a:prstGeom>
            <a:gradFill rotWithShape="1">
              <a:gsLst>
                <a:gs pos="0">
                  <a:schemeClr val="bg1">
                    <a:gamma/>
                    <a:shade val="9020"/>
                    <a:invGamma/>
                  </a:schemeClr>
                </a:gs>
                <a:gs pos="100000">
                  <a:schemeClr val="bg1"/>
                </a:gs>
              </a:gsLst>
              <a:lin ang="2700000" scaled="1"/>
            </a:gradFill>
            <a:ln w="9525">
              <a:solidFill>
                <a:schemeClr val="bg1"/>
              </a:solidFill>
              <a:round/>
              <a:headEnd/>
              <a:tailEnd/>
            </a:ln>
            <a:effectLst/>
            <a:extLst/>
          </p:spPr>
          <p:txBody>
            <a:bodyPr wrap="none" anchor="ctr"/>
            <a:lstStyle/>
            <a:p>
              <a:pPr fontAlgn="auto">
                <a:spcBef>
                  <a:spcPts val="0"/>
                </a:spcBef>
                <a:spcAft>
                  <a:spcPts val="0"/>
                </a:spcAft>
                <a:defRPr/>
              </a:pPr>
              <a:endParaRPr lang="en-US" sz="1800" b="1">
                <a:solidFill>
                  <a:srgbClr val="C00000"/>
                </a:solidFill>
                <a:latin typeface="Calibri"/>
                <a:cs typeface="Times New Roman" pitchFamily="18" charset="0"/>
              </a:endParaRPr>
            </a:p>
          </p:txBody>
        </p:sp>
        <p:sp>
          <p:nvSpPr>
            <p:cNvPr id="14389" name="Freeform 35"/>
            <p:cNvSpPr>
              <a:spLocks/>
            </p:cNvSpPr>
            <p:nvPr/>
          </p:nvSpPr>
          <p:spPr bwMode="auto">
            <a:xfrm>
              <a:off x="2383" y="2028"/>
              <a:ext cx="363" cy="132"/>
            </a:xfrm>
            <a:custGeom>
              <a:avLst/>
              <a:gdLst>
                <a:gd name="T0" fmla="*/ 0 w 476"/>
                <a:gd name="T1" fmla="*/ 1 h 254"/>
                <a:gd name="T2" fmla="*/ 2 w 476"/>
                <a:gd name="T3" fmla="*/ 0 h 254"/>
                <a:gd name="T4" fmla="*/ 3 w 476"/>
                <a:gd name="T5" fmla="*/ 1 h 254"/>
                <a:gd name="T6" fmla="*/ 0 60000 65536"/>
                <a:gd name="T7" fmla="*/ 0 60000 65536"/>
                <a:gd name="T8" fmla="*/ 0 60000 65536"/>
                <a:gd name="T9" fmla="*/ 0 w 476"/>
                <a:gd name="T10" fmla="*/ 0 h 254"/>
                <a:gd name="T11" fmla="*/ 476 w 476"/>
                <a:gd name="T12" fmla="*/ 254 h 254"/>
              </a:gdLst>
              <a:ahLst/>
              <a:cxnLst>
                <a:cxn ang="T6">
                  <a:pos x="T0" y="T1"/>
                </a:cxn>
                <a:cxn ang="T7">
                  <a:pos x="T2" y="T3"/>
                </a:cxn>
                <a:cxn ang="T8">
                  <a:pos x="T4" y="T5"/>
                </a:cxn>
              </a:cxnLst>
              <a:rect l="T9" t="T10" r="T11" b="T12"/>
              <a:pathLst>
                <a:path w="476" h="254">
                  <a:moveTo>
                    <a:pt x="0" y="254"/>
                  </a:moveTo>
                  <a:lnTo>
                    <a:pt x="238" y="0"/>
                  </a:lnTo>
                  <a:lnTo>
                    <a:pt x="476" y="252"/>
                  </a:lnTo>
                </a:path>
              </a:pathLst>
            </a:custGeom>
            <a:noFill/>
            <a:ln w="127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vi-VN" sz="1800">
                <a:solidFill>
                  <a:prstClr val="black"/>
                </a:solidFill>
                <a:latin typeface="Arial"/>
              </a:endParaRPr>
            </a:p>
          </p:txBody>
        </p:sp>
        <p:sp>
          <p:nvSpPr>
            <p:cNvPr id="14390" name="Text Box 36"/>
            <p:cNvSpPr txBox="1">
              <a:spLocks noChangeArrowheads="1"/>
            </p:cNvSpPr>
            <p:nvPr/>
          </p:nvSpPr>
          <p:spPr bwMode="auto">
            <a:xfrm>
              <a:off x="2480" y="2713"/>
              <a:ext cx="116"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auto">
                <a:spcBef>
                  <a:spcPts val="0"/>
                </a:spcBef>
                <a:spcAft>
                  <a:spcPts val="0"/>
                </a:spcAft>
              </a:pPr>
              <a:endParaRPr lang="vi-VN" sz="800" b="1">
                <a:solidFill>
                  <a:srgbClr val="C00000"/>
                </a:solidFill>
                <a:cs typeface="Times New Roman" pitchFamily="18" charset="0"/>
              </a:endParaRPr>
            </a:p>
          </p:txBody>
        </p:sp>
      </p:grpSp>
      <p:grpSp>
        <p:nvGrpSpPr>
          <p:cNvPr id="7" name="Group 37"/>
          <p:cNvGrpSpPr>
            <a:grpSpLocks/>
          </p:cNvGrpSpPr>
          <p:nvPr/>
        </p:nvGrpSpPr>
        <p:grpSpPr bwMode="auto">
          <a:xfrm>
            <a:off x="2209800" y="1517650"/>
            <a:ext cx="290513" cy="1266825"/>
            <a:chOff x="1175" y="1242"/>
            <a:chExt cx="183" cy="798"/>
          </a:xfrm>
        </p:grpSpPr>
        <p:grpSp>
          <p:nvGrpSpPr>
            <p:cNvPr id="14370" name="Group 38"/>
            <p:cNvGrpSpPr>
              <a:grpSpLocks/>
            </p:cNvGrpSpPr>
            <p:nvPr/>
          </p:nvGrpSpPr>
          <p:grpSpPr bwMode="auto">
            <a:xfrm>
              <a:off x="1203" y="1242"/>
              <a:ext cx="127" cy="798"/>
              <a:chOff x="1200" y="1242"/>
              <a:chExt cx="127" cy="798"/>
            </a:xfrm>
          </p:grpSpPr>
          <p:sp>
            <p:nvSpPr>
              <p:cNvPr id="14377" name="Oval 39"/>
              <p:cNvSpPr>
                <a:spLocks noChangeArrowheads="1"/>
              </p:cNvSpPr>
              <p:nvPr/>
            </p:nvSpPr>
            <p:spPr bwMode="auto">
              <a:xfrm>
                <a:off x="1236" y="1960"/>
                <a:ext cx="60" cy="80"/>
              </a:xfrm>
              <a:prstGeom prst="ellipse">
                <a:avLst/>
              </a:prstGeom>
              <a:noFill/>
              <a:ln w="9525">
                <a:solidFill>
                  <a:srgbClr val="B2B2B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pPr>
                <a:endParaRPr lang="vi-VN" sz="1800" b="1">
                  <a:solidFill>
                    <a:srgbClr val="C00000"/>
                  </a:solidFill>
                  <a:latin typeface="Arial"/>
                  <a:cs typeface="Times New Roman" pitchFamily="18" charset="0"/>
                </a:endParaRPr>
              </a:p>
            </p:txBody>
          </p:sp>
          <p:sp>
            <p:nvSpPr>
              <p:cNvPr id="14378" name="AutoShape 40"/>
              <p:cNvSpPr>
                <a:spLocks noChangeArrowheads="1"/>
              </p:cNvSpPr>
              <p:nvPr/>
            </p:nvSpPr>
            <p:spPr bwMode="auto">
              <a:xfrm>
                <a:off x="1200" y="1848"/>
                <a:ext cx="127" cy="144"/>
              </a:xfrm>
              <a:prstGeom prst="can">
                <a:avLst>
                  <a:gd name="adj" fmla="val 15176"/>
                </a:avLst>
              </a:prstGeom>
              <a:gradFill rotWithShape="1">
                <a:gsLst>
                  <a:gs pos="0">
                    <a:srgbClr val="5E7618"/>
                  </a:gs>
                  <a:gs pos="50000">
                    <a:srgbClr val="CCFF33"/>
                  </a:gs>
                  <a:gs pos="100000">
                    <a:srgbClr val="5E761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auto">
                  <a:spcBef>
                    <a:spcPts val="0"/>
                  </a:spcBef>
                  <a:spcAft>
                    <a:spcPts val="0"/>
                  </a:spcAft>
                </a:pPr>
                <a:endParaRPr lang="vi-VN" sz="400" b="1">
                  <a:solidFill>
                    <a:srgbClr val="C00000"/>
                  </a:solidFill>
                  <a:latin typeface="Arial"/>
                  <a:cs typeface="Times New Roman" pitchFamily="18" charset="0"/>
                </a:endParaRPr>
              </a:p>
            </p:txBody>
          </p:sp>
          <p:sp>
            <p:nvSpPr>
              <p:cNvPr id="14379" name="AutoShape 41"/>
              <p:cNvSpPr>
                <a:spLocks noChangeArrowheads="1"/>
              </p:cNvSpPr>
              <p:nvPr/>
            </p:nvSpPr>
            <p:spPr bwMode="auto">
              <a:xfrm>
                <a:off x="1200" y="1728"/>
                <a:ext cx="127" cy="144"/>
              </a:xfrm>
              <a:prstGeom prst="can">
                <a:avLst>
                  <a:gd name="adj" fmla="val 15176"/>
                </a:avLst>
              </a:prstGeom>
              <a:gradFill rotWithShape="1">
                <a:gsLst>
                  <a:gs pos="0">
                    <a:srgbClr val="5E1800"/>
                  </a:gs>
                  <a:gs pos="50000">
                    <a:srgbClr val="CC3300"/>
                  </a:gs>
                  <a:gs pos="100000">
                    <a:srgbClr val="5E18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auto">
                  <a:spcBef>
                    <a:spcPts val="0"/>
                  </a:spcBef>
                  <a:spcAft>
                    <a:spcPts val="0"/>
                  </a:spcAft>
                </a:pPr>
                <a:endParaRPr lang="vi-VN" sz="400" b="1">
                  <a:solidFill>
                    <a:srgbClr val="C00000"/>
                  </a:solidFill>
                  <a:latin typeface="Arial"/>
                  <a:cs typeface="Times New Roman" pitchFamily="18" charset="0"/>
                </a:endParaRPr>
              </a:p>
            </p:txBody>
          </p:sp>
          <p:sp>
            <p:nvSpPr>
              <p:cNvPr id="14380" name="AutoShape 42"/>
              <p:cNvSpPr>
                <a:spLocks noChangeArrowheads="1"/>
              </p:cNvSpPr>
              <p:nvPr/>
            </p:nvSpPr>
            <p:spPr bwMode="auto">
              <a:xfrm>
                <a:off x="1200" y="1608"/>
                <a:ext cx="127" cy="144"/>
              </a:xfrm>
              <a:prstGeom prst="can">
                <a:avLst>
                  <a:gd name="adj" fmla="val 15176"/>
                </a:avLst>
              </a:prstGeom>
              <a:gradFill rotWithShape="1">
                <a:gsLst>
                  <a:gs pos="0">
                    <a:srgbClr val="5E7618"/>
                  </a:gs>
                  <a:gs pos="50000">
                    <a:srgbClr val="CCFF33"/>
                  </a:gs>
                  <a:gs pos="100000">
                    <a:srgbClr val="5E761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auto">
                  <a:spcBef>
                    <a:spcPts val="0"/>
                  </a:spcBef>
                  <a:spcAft>
                    <a:spcPts val="0"/>
                  </a:spcAft>
                </a:pPr>
                <a:endParaRPr lang="vi-VN" sz="400" b="1">
                  <a:solidFill>
                    <a:srgbClr val="C00000"/>
                  </a:solidFill>
                  <a:latin typeface="Arial"/>
                  <a:cs typeface="Times New Roman" pitchFamily="18" charset="0"/>
                </a:endParaRPr>
              </a:p>
            </p:txBody>
          </p:sp>
          <p:sp>
            <p:nvSpPr>
              <p:cNvPr id="14381" name="AutoShape 43"/>
              <p:cNvSpPr>
                <a:spLocks noChangeArrowheads="1"/>
              </p:cNvSpPr>
              <p:nvPr/>
            </p:nvSpPr>
            <p:spPr bwMode="auto">
              <a:xfrm>
                <a:off x="1200" y="1488"/>
                <a:ext cx="127" cy="144"/>
              </a:xfrm>
              <a:prstGeom prst="can">
                <a:avLst>
                  <a:gd name="adj" fmla="val 15176"/>
                </a:avLst>
              </a:prstGeom>
              <a:gradFill rotWithShape="1">
                <a:gsLst>
                  <a:gs pos="0">
                    <a:srgbClr val="5E1800"/>
                  </a:gs>
                  <a:gs pos="50000">
                    <a:srgbClr val="CC3300"/>
                  </a:gs>
                  <a:gs pos="100000">
                    <a:srgbClr val="5E18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auto">
                  <a:spcBef>
                    <a:spcPts val="0"/>
                  </a:spcBef>
                  <a:spcAft>
                    <a:spcPts val="0"/>
                  </a:spcAft>
                </a:pPr>
                <a:endParaRPr lang="vi-VN" sz="400" b="1">
                  <a:solidFill>
                    <a:srgbClr val="C00000"/>
                  </a:solidFill>
                  <a:latin typeface="Arial"/>
                  <a:cs typeface="Times New Roman" pitchFamily="18" charset="0"/>
                </a:endParaRPr>
              </a:p>
            </p:txBody>
          </p:sp>
          <p:sp>
            <p:nvSpPr>
              <p:cNvPr id="14382" name="AutoShape 44"/>
              <p:cNvSpPr>
                <a:spLocks noChangeArrowheads="1"/>
              </p:cNvSpPr>
              <p:nvPr/>
            </p:nvSpPr>
            <p:spPr bwMode="auto">
              <a:xfrm>
                <a:off x="1200" y="1362"/>
                <a:ext cx="127" cy="144"/>
              </a:xfrm>
              <a:prstGeom prst="can">
                <a:avLst>
                  <a:gd name="adj" fmla="val 15176"/>
                </a:avLst>
              </a:prstGeom>
              <a:gradFill rotWithShape="1">
                <a:gsLst>
                  <a:gs pos="0">
                    <a:srgbClr val="5E7618"/>
                  </a:gs>
                  <a:gs pos="50000">
                    <a:srgbClr val="CCFF33"/>
                  </a:gs>
                  <a:gs pos="100000">
                    <a:srgbClr val="5E761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auto">
                  <a:spcBef>
                    <a:spcPts val="0"/>
                  </a:spcBef>
                  <a:spcAft>
                    <a:spcPts val="0"/>
                  </a:spcAft>
                </a:pPr>
                <a:endParaRPr lang="vi-VN" sz="400" b="1">
                  <a:solidFill>
                    <a:srgbClr val="C00000"/>
                  </a:solidFill>
                  <a:latin typeface="Arial"/>
                  <a:cs typeface="Times New Roman" pitchFamily="18" charset="0"/>
                </a:endParaRPr>
              </a:p>
            </p:txBody>
          </p:sp>
          <p:sp>
            <p:nvSpPr>
              <p:cNvPr id="14383" name="AutoShape 45"/>
              <p:cNvSpPr>
                <a:spLocks noChangeArrowheads="1"/>
              </p:cNvSpPr>
              <p:nvPr/>
            </p:nvSpPr>
            <p:spPr bwMode="auto">
              <a:xfrm>
                <a:off x="1200" y="1242"/>
                <a:ext cx="127" cy="144"/>
              </a:xfrm>
              <a:prstGeom prst="can">
                <a:avLst>
                  <a:gd name="adj" fmla="val 15176"/>
                </a:avLst>
              </a:prstGeom>
              <a:gradFill rotWithShape="1">
                <a:gsLst>
                  <a:gs pos="0">
                    <a:srgbClr val="5E1800"/>
                  </a:gs>
                  <a:gs pos="50000">
                    <a:srgbClr val="CC3300"/>
                  </a:gs>
                  <a:gs pos="100000">
                    <a:srgbClr val="5E18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auto">
                  <a:spcBef>
                    <a:spcPts val="0"/>
                  </a:spcBef>
                  <a:spcAft>
                    <a:spcPts val="0"/>
                  </a:spcAft>
                </a:pPr>
                <a:endParaRPr lang="vi-VN" sz="400" b="1">
                  <a:solidFill>
                    <a:srgbClr val="C00000"/>
                  </a:solidFill>
                  <a:latin typeface="Arial"/>
                  <a:cs typeface="Times New Roman" pitchFamily="18" charset="0"/>
                </a:endParaRPr>
              </a:p>
            </p:txBody>
          </p:sp>
        </p:grpSp>
        <p:sp>
          <p:nvSpPr>
            <p:cNvPr id="14371" name="Text Box 46"/>
            <p:cNvSpPr txBox="1">
              <a:spLocks noChangeArrowheads="1"/>
            </p:cNvSpPr>
            <p:nvPr/>
          </p:nvSpPr>
          <p:spPr bwMode="auto">
            <a:xfrm>
              <a:off x="1178" y="1870"/>
              <a:ext cx="17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auto">
                <a:spcBef>
                  <a:spcPts val="0"/>
                </a:spcBef>
                <a:spcAft>
                  <a:spcPts val="0"/>
                </a:spcAft>
              </a:pPr>
              <a:r>
                <a:rPr lang="en-US" sz="600" b="1">
                  <a:solidFill>
                    <a:srgbClr val="C00000"/>
                  </a:solidFill>
                  <a:cs typeface="Times New Roman" pitchFamily="18" charset="0"/>
                </a:rPr>
                <a:t>1N</a:t>
              </a:r>
            </a:p>
          </p:txBody>
        </p:sp>
        <p:sp>
          <p:nvSpPr>
            <p:cNvPr id="14372" name="Text Box 47"/>
            <p:cNvSpPr txBox="1">
              <a:spLocks noChangeArrowheads="1"/>
            </p:cNvSpPr>
            <p:nvPr/>
          </p:nvSpPr>
          <p:spPr bwMode="auto">
            <a:xfrm>
              <a:off x="1175" y="1755"/>
              <a:ext cx="17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auto">
                <a:spcBef>
                  <a:spcPts val="0"/>
                </a:spcBef>
                <a:spcAft>
                  <a:spcPts val="0"/>
                </a:spcAft>
              </a:pPr>
              <a:r>
                <a:rPr lang="en-US" sz="600" b="1">
                  <a:solidFill>
                    <a:srgbClr val="C00000"/>
                  </a:solidFill>
                  <a:cs typeface="Times New Roman" pitchFamily="18" charset="0"/>
                </a:rPr>
                <a:t>2N</a:t>
              </a:r>
            </a:p>
          </p:txBody>
        </p:sp>
        <p:sp>
          <p:nvSpPr>
            <p:cNvPr id="14373" name="Text Box 48"/>
            <p:cNvSpPr txBox="1">
              <a:spLocks noChangeArrowheads="1"/>
            </p:cNvSpPr>
            <p:nvPr/>
          </p:nvSpPr>
          <p:spPr bwMode="auto">
            <a:xfrm>
              <a:off x="1179" y="1633"/>
              <a:ext cx="17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auto">
                <a:spcBef>
                  <a:spcPts val="0"/>
                </a:spcBef>
                <a:spcAft>
                  <a:spcPts val="0"/>
                </a:spcAft>
              </a:pPr>
              <a:r>
                <a:rPr lang="en-US" sz="600" b="1">
                  <a:solidFill>
                    <a:srgbClr val="C00000"/>
                  </a:solidFill>
                  <a:cs typeface="Times New Roman" pitchFamily="18" charset="0"/>
                </a:rPr>
                <a:t>3N</a:t>
              </a:r>
            </a:p>
          </p:txBody>
        </p:sp>
        <p:sp>
          <p:nvSpPr>
            <p:cNvPr id="14374" name="Text Box 49"/>
            <p:cNvSpPr txBox="1">
              <a:spLocks noChangeArrowheads="1"/>
            </p:cNvSpPr>
            <p:nvPr/>
          </p:nvSpPr>
          <p:spPr bwMode="auto">
            <a:xfrm>
              <a:off x="1176" y="1387"/>
              <a:ext cx="17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auto">
                <a:spcBef>
                  <a:spcPts val="0"/>
                </a:spcBef>
                <a:spcAft>
                  <a:spcPts val="0"/>
                </a:spcAft>
              </a:pPr>
              <a:r>
                <a:rPr lang="en-US" sz="600" b="1">
                  <a:solidFill>
                    <a:srgbClr val="C00000"/>
                  </a:solidFill>
                  <a:cs typeface="Times New Roman" pitchFamily="18" charset="0"/>
                </a:rPr>
                <a:t>5N</a:t>
              </a:r>
            </a:p>
          </p:txBody>
        </p:sp>
        <p:sp>
          <p:nvSpPr>
            <p:cNvPr id="14375" name="Text Box 50"/>
            <p:cNvSpPr txBox="1">
              <a:spLocks noChangeArrowheads="1"/>
            </p:cNvSpPr>
            <p:nvPr/>
          </p:nvSpPr>
          <p:spPr bwMode="auto">
            <a:xfrm>
              <a:off x="1175" y="1506"/>
              <a:ext cx="17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auto">
                <a:spcBef>
                  <a:spcPts val="0"/>
                </a:spcBef>
                <a:spcAft>
                  <a:spcPts val="0"/>
                </a:spcAft>
              </a:pPr>
              <a:r>
                <a:rPr lang="en-US" sz="600" b="1">
                  <a:solidFill>
                    <a:srgbClr val="C00000"/>
                  </a:solidFill>
                  <a:cs typeface="Times New Roman" pitchFamily="18" charset="0"/>
                </a:rPr>
                <a:t>4N</a:t>
              </a:r>
            </a:p>
          </p:txBody>
        </p:sp>
        <p:sp>
          <p:nvSpPr>
            <p:cNvPr id="14376" name="Text Box 51"/>
            <p:cNvSpPr txBox="1">
              <a:spLocks noChangeArrowheads="1"/>
            </p:cNvSpPr>
            <p:nvPr/>
          </p:nvSpPr>
          <p:spPr bwMode="auto">
            <a:xfrm>
              <a:off x="1178" y="1260"/>
              <a:ext cx="17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auto">
                <a:spcBef>
                  <a:spcPts val="0"/>
                </a:spcBef>
                <a:spcAft>
                  <a:spcPts val="0"/>
                </a:spcAft>
              </a:pPr>
              <a:r>
                <a:rPr lang="en-US" sz="600" b="1">
                  <a:solidFill>
                    <a:srgbClr val="C00000"/>
                  </a:solidFill>
                  <a:cs typeface="Times New Roman" pitchFamily="18" charset="0"/>
                </a:rPr>
                <a:t>6N</a:t>
              </a:r>
            </a:p>
          </p:txBody>
        </p:sp>
      </p:grpSp>
      <p:grpSp>
        <p:nvGrpSpPr>
          <p:cNvPr id="14347" name="Group 52"/>
          <p:cNvGrpSpPr>
            <a:grpSpLocks/>
          </p:cNvGrpSpPr>
          <p:nvPr/>
        </p:nvGrpSpPr>
        <p:grpSpPr bwMode="auto">
          <a:xfrm>
            <a:off x="2257425" y="1074738"/>
            <a:ext cx="198438" cy="1520825"/>
            <a:chOff x="1185" y="978"/>
            <a:chExt cx="125" cy="958"/>
          </a:xfrm>
        </p:grpSpPr>
        <p:sp>
          <p:nvSpPr>
            <p:cNvPr id="18485" name="AutoShape 53"/>
            <p:cNvSpPr>
              <a:spLocks noChangeArrowheads="1"/>
            </p:cNvSpPr>
            <p:nvPr/>
          </p:nvSpPr>
          <p:spPr bwMode="auto">
            <a:xfrm>
              <a:off x="1185" y="1106"/>
              <a:ext cx="125" cy="830"/>
            </a:xfrm>
            <a:prstGeom prst="can">
              <a:avLst>
                <a:gd name="adj" fmla="val 18150"/>
              </a:avLst>
            </a:prstGeom>
            <a:gradFill rotWithShape="1">
              <a:gsLst>
                <a:gs pos="0">
                  <a:schemeClr val="bg1">
                    <a:gamma/>
                    <a:shade val="46275"/>
                    <a:invGamma/>
                  </a:schemeClr>
                </a:gs>
                <a:gs pos="50000">
                  <a:schemeClr val="bg1">
                    <a:alpha val="67000"/>
                  </a:schemeClr>
                </a:gs>
                <a:gs pos="100000">
                  <a:schemeClr val="bg1">
                    <a:gamma/>
                    <a:shade val="46275"/>
                    <a:invGamma/>
                  </a:schemeClr>
                </a:gs>
              </a:gsLst>
              <a:lin ang="0" scaled="1"/>
            </a:gradFill>
            <a:ln>
              <a:noFill/>
            </a:ln>
            <a:effectLst/>
            <a:extLst/>
          </p:spPr>
          <p:txBody>
            <a:bodyPr wrap="none" anchor="ctr"/>
            <a:lstStyle/>
            <a:p>
              <a:pPr fontAlgn="auto">
                <a:spcBef>
                  <a:spcPts val="0"/>
                </a:spcBef>
                <a:spcAft>
                  <a:spcPts val="0"/>
                </a:spcAft>
                <a:defRPr/>
              </a:pPr>
              <a:endParaRPr lang="en-US" sz="1800" b="1">
                <a:solidFill>
                  <a:srgbClr val="C00000"/>
                </a:solidFill>
                <a:latin typeface="Calibri"/>
                <a:cs typeface="Times New Roman" pitchFamily="18" charset="0"/>
              </a:endParaRPr>
            </a:p>
          </p:txBody>
        </p:sp>
        <p:sp>
          <p:nvSpPr>
            <p:cNvPr id="14369" name="Freeform 54"/>
            <p:cNvSpPr>
              <a:spLocks/>
            </p:cNvSpPr>
            <p:nvPr/>
          </p:nvSpPr>
          <p:spPr bwMode="auto">
            <a:xfrm>
              <a:off x="1200" y="978"/>
              <a:ext cx="56" cy="140"/>
            </a:xfrm>
            <a:custGeom>
              <a:avLst/>
              <a:gdLst>
                <a:gd name="T0" fmla="*/ 48 w 56"/>
                <a:gd name="T1" fmla="*/ 140 h 140"/>
                <a:gd name="T2" fmla="*/ 48 w 56"/>
                <a:gd name="T3" fmla="*/ 80 h 140"/>
                <a:gd name="T4" fmla="*/ 16 w 56"/>
                <a:gd name="T5" fmla="*/ 68 h 140"/>
                <a:gd name="T6" fmla="*/ 0 w 56"/>
                <a:gd name="T7" fmla="*/ 44 h 140"/>
                <a:gd name="T8" fmla="*/ 8 w 56"/>
                <a:gd name="T9" fmla="*/ 14 h 140"/>
                <a:gd name="T10" fmla="*/ 32 w 56"/>
                <a:gd name="T11" fmla="*/ 0 h 140"/>
                <a:gd name="T12" fmla="*/ 56 w 56"/>
                <a:gd name="T13" fmla="*/ 0 h 140"/>
                <a:gd name="T14" fmla="*/ 0 60000 65536"/>
                <a:gd name="T15" fmla="*/ 0 60000 65536"/>
                <a:gd name="T16" fmla="*/ 0 60000 65536"/>
                <a:gd name="T17" fmla="*/ 0 60000 65536"/>
                <a:gd name="T18" fmla="*/ 0 60000 65536"/>
                <a:gd name="T19" fmla="*/ 0 60000 65536"/>
                <a:gd name="T20" fmla="*/ 0 60000 65536"/>
                <a:gd name="T21" fmla="*/ 0 w 56"/>
                <a:gd name="T22" fmla="*/ 0 h 140"/>
                <a:gd name="T23" fmla="*/ 56 w 56"/>
                <a:gd name="T24" fmla="*/ 140 h 1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140">
                  <a:moveTo>
                    <a:pt x="48" y="140"/>
                  </a:moveTo>
                  <a:lnTo>
                    <a:pt x="48" y="80"/>
                  </a:lnTo>
                  <a:lnTo>
                    <a:pt x="16" y="68"/>
                  </a:lnTo>
                  <a:lnTo>
                    <a:pt x="0" y="44"/>
                  </a:lnTo>
                  <a:lnTo>
                    <a:pt x="8" y="14"/>
                  </a:lnTo>
                  <a:lnTo>
                    <a:pt x="32" y="0"/>
                  </a:lnTo>
                  <a:lnTo>
                    <a:pt x="56" y="0"/>
                  </a:lnTo>
                </a:path>
              </a:pathLst>
            </a:custGeom>
            <a:noFill/>
            <a:ln w="19050">
              <a:solidFill>
                <a:srgbClr val="B2B2B2"/>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vi-VN" sz="1800">
                <a:solidFill>
                  <a:prstClr val="black"/>
                </a:solidFill>
                <a:latin typeface="Arial"/>
              </a:endParaRPr>
            </a:p>
          </p:txBody>
        </p:sp>
      </p:grpSp>
      <p:sp>
        <p:nvSpPr>
          <p:cNvPr id="14348" name="Freeform 55"/>
          <p:cNvSpPr>
            <a:spLocks/>
          </p:cNvSpPr>
          <p:nvPr/>
        </p:nvSpPr>
        <p:spPr bwMode="auto">
          <a:xfrm>
            <a:off x="5915025" y="4254500"/>
            <a:ext cx="1228725" cy="1635125"/>
          </a:xfrm>
          <a:custGeom>
            <a:avLst/>
            <a:gdLst>
              <a:gd name="T0" fmla="*/ 2147483647 w 774"/>
              <a:gd name="T1" fmla="*/ 2147483647 h 1006"/>
              <a:gd name="T2" fmla="*/ 0 w 774"/>
              <a:gd name="T3" fmla="*/ 2147483647 h 1006"/>
              <a:gd name="T4" fmla="*/ 2147483647 w 774"/>
              <a:gd name="T5" fmla="*/ 2147483647 h 1006"/>
              <a:gd name="T6" fmla="*/ 2147483647 w 774"/>
              <a:gd name="T7" fmla="*/ 2147483647 h 1006"/>
              <a:gd name="T8" fmla="*/ 2147483647 w 774"/>
              <a:gd name="T9" fmla="*/ 2147483647 h 1006"/>
              <a:gd name="T10" fmla="*/ 2147483647 w 774"/>
              <a:gd name="T11" fmla="*/ 2147483647 h 1006"/>
              <a:gd name="T12" fmla="*/ 2147483647 w 774"/>
              <a:gd name="T13" fmla="*/ 2147483647 h 1006"/>
              <a:gd name="T14" fmla="*/ 2147483647 w 774"/>
              <a:gd name="T15" fmla="*/ 2147483647 h 1006"/>
              <a:gd name="T16" fmla="*/ 2147483647 w 774"/>
              <a:gd name="T17" fmla="*/ 2147483647 h 1006"/>
              <a:gd name="T18" fmla="*/ 2147483647 w 774"/>
              <a:gd name="T19" fmla="*/ 2147483647 h 1006"/>
              <a:gd name="T20" fmla="*/ 2147483647 w 774"/>
              <a:gd name="T21" fmla="*/ 2147483647 h 1006"/>
              <a:gd name="T22" fmla="*/ 2147483647 w 774"/>
              <a:gd name="T23" fmla="*/ 2147483647 h 1006"/>
              <a:gd name="T24" fmla="*/ 2147483647 w 774"/>
              <a:gd name="T25" fmla="*/ 2147483647 h 1006"/>
              <a:gd name="T26" fmla="*/ 2147483647 w 774"/>
              <a:gd name="T27" fmla="*/ 0 h 1006"/>
              <a:gd name="T28" fmla="*/ 2147483647 w 774"/>
              <a:gd name="T29" fmla="*/ 2147483647 h 1006"/>
              <a:gd name="T30" fmla="*/ 2147483647 w 774"/>
              <a:gd name="T31" fmla="*/ 2147483647 h 1006"/>
              <a:gd name="T32" fmla="*/ 2147483647 w 774"/>
              <a:gd name="T33" fmla="*/ 2147483647 h 10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4"/>
              <a:gd name="T52" fmla="*/ 0 h 1006"/>
              <a:gd name="T53" fmla="*/ 774 w 774"/>
              <a:gd name="T54" fmla="*/ 1006 h 100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4" h="1006">
                <a:moveTo>
                  <a:pt x="2" y="42"/>
                </a:moveTo>
                <a:lnTo>
                  <a:pt x="0" y="956"/>
                </a:lnTo>
                <a:lnTo>
                  <a:pt x="46" y="976"/>
                </a:lnTo>
                <a:lnTo>
                  <a:pt x="116" y="990"/>
                </a:lnTo>
                <a:lnTo>
                  <a:pt x="236" y="1002"/>
                </a:lnTo>
                <a:lnTo>
                  <a:pt x="400" y="1006"/>
                </a:lnTo>
                <a:lnTo>
                  <a:pt x="554" y="1002"/>
                </a:lnTo>
                <a:lnTo>
                  <a:pt x="682" y="990"/>
                </a:lnTo>
                <a:lnTo>
                  <a:pt x="744" y="974"/>
                </a:lnTo>
                <a:lnTo>
                  <a:pt x="774" y="954"/>
                </a:lnTo>
                <a:lnTo>
                  <a:pt x="772" y="44"/>
                </a:lnTo>
                <a:lnTo>
                  <a:pt x="718" y="24"/>
                </a:lnTo>
                <a:lnTo>
                  <a:pt x="530" y="4"/>
                </a:lnTo>
                <a:lnTo>
                  <a:pt x="398" y="0"/>
                </a:lnTo>
                <a:lnTo>
                  <a:pt x="172" y="8"/>
                </a:lnTo>
                <a:lnTo>
                  <a:pt x="60" y="24"/>
                </a:lnTo>
                <a:lnTo>
                  <a:pt x="2" y="42"/>
                </a:lnTo>
                <a:close/>
              </a:path>
            </a:pathLst>
          </a:custGeom>
          <a:solidFill>
            <a:schemeClr val="accent1">
              <a:alpha val="59999"/>
            </a:schemeClr>
          </a:solidFill>
          <a:ln>
            <a:noFill/>
          </a:ln>
          <a:extLst>
            <a:ext uri="{91240B29-F687-4F45-9708-019B960494DF}">
              <a14:hiddenLine xmlns:a14="http://schemas.microsoft.com/office/drawing/2010/main" w="3175">
                <a:solidFill>
                  <a:srgbClr val="000000"/>
                </a:solidFill>
                <a:round/>
                <a:headEnd/>
                <a:tailEnd/>
              </a14:hiddenLine>
            </a:ext>
          </a:extLst>
        </p:spPr>
        <p:txBody>
          <a:bodyPr/>
          <a:lstStyle/>
          <a:p>
            <a:pPr fontAlgn="auto">
              <a:spcBef>
                <a:spcPts val="0"/>
              </a:spcBef>
              <a:spcAft>
                <a:spcPts val="0"/>
              </a:spcAft>
            </a:pPr>
            <a:endParaRPr lang="vi-VN" sz="1800">
              <a:solidFill>
                <a:prstClr val="black"/>
              </a:solidFill>
              <a:latin typeface="Arial"/>
            </a:endParaRPr>
          </a:p>
        </p:txBody>
      </p:sp>
      <p:sp>
        <p:nvSpPr>
          <p:cNvPr id="14349" name="Oval 56"/>
          <p:cNvSpPr>
            <a:spLocks noChangeArrowheads="1"/>
          </p:cNvSpPr>
          <p:nvPr/>
        </p:nvSpPr>
        <p:spPr bwMode="auto">
          <a:xfrm>
            <a:off x="5895975" y="5686425"/>
            <a:ext cx="1219200" cy="166688"/>
          </a:xfrm>
          <a:prstGeom prst="ellipse">
            <a:avLst/>
          </a:prstGeom>
          <a:solidFill>
            <a:schemeClr val="bg1">
              <a:alpha val="83136"/>
            </a:schemeClr>
          </a:solidFill>
          <a:ln w="9525">
            <a:solidFill>
              <a:srgbClr val="3399FF"/>
            </a:solidFill>
            <a:round/>
            <a:headEnd/>
            <a:tailEnd/>
          </a:ln>
        </p:spPr>
        <p:txBody>
          <a:bodyPr wrap="none" anchor="ctr"/>
          <a:lstStyle/>
          <a:p>
            <a:pPr fontAlgn="auto">
              <a:spcBef>
                <a:spcPts val="0"/>
              </a:spcBef>
              <a:spcAft>
                <a:spcPts val="0"/>
              </a:spcAft>
            </a:pPr>
            <a:endParaRPr lang="vi-VN" sz="1800" b="1">
              <a:solidFill>
                <a:srgbClr val="C00000"/>
              </a:solidFill>
              <a:latin typeface="Arial"/>
              <a:cs typeface="Times New Roman" pitchFamily="18" charset="0"/>
            </a:endParaRPr>
          </a:p>
        </p:txBody>
      </p:sp>
      <p:sp>
        <p:nvSpPr>
          <p:cNvPr id="18489" name="Freeform 57"/>
          <p:cNvSpPr>
            <a:spLocks/>
          </p:cNvSpPr>
          <p:nvPr/>
        </p:nvSpPr>
        <p:spPr bwMode="auto">
          <a:xfrm>
            <a:off x="5900738" y="4086225"/>
            <a:ext cx="1376362" cy="1800225"/>
          </a:xfrm>
          <a:custGeom>
            <a:avLst/>
            <a:gdLst>
              <a:gd name="T0" fmla="*/ 3 w 867"/>
              <a:gd name="T1" fmla="*/ 52 h 1134"/>
              <a:gd name="T2" fmla="*/ 7 w 867"/>
              <a:gd name="T3" fmla="*/ 1088 h 1134"/>
              <a:gd name="T4" fmla="*/ 65 w 867"/>
              <a:gd name="T5" fmla="*/ 1108 h 1134"/>
              <a:gd name="T6" fmla="*/ 165 w 867"/>
              <a:gd name="T7" fmla="*/ 1122 h 1134"/>
              <a:gd name="T8" fmla="*/ 277 w 867"/>
              <a:gd name="T9" fmla="*/ 1132 h 1134"/>
              <a:gd name="T10" fmla="*/ 391 w 867"/>
              <a:gd name="T11" fmla="*/ 1134 h 1134"/>
              <a:gd name="T12" fmla="*/ 493 w 867"/>
              <a:gd name="T13" fmla="*/ 1134 h 1134"/>
              <a:gd name="T14" fmla="*/ 591 w 867"/>
              <a:gd name="T15" fmla="*/ 1126 h 1134"/>
              <a:gd name="T16" fmla="*/ 721 w 867"/>
              <a:gd name="T17" fmla="*/ 1108 h 1134"/>
              <a:gd name="T18" fmla="*/ 767 w 867"/>
              <a:gd name="T19" fmla="*/ 1092 h 1134"/>
              <a:gd name="T20" fmla="*/ 771 w 867"/>
              <a:gd name="T21" fmla="*/ 148 h 1134"/>
              <a:gd name="T22" fmla="*/ 867 w 867"/>
              <a:gd name="T23" fmla="*/ 196 h 1134"/>
              <a:gd name="T24" fmla="*/ 867 w 867"/>
              <a:gd name="T25" fmla="*/ 100 h 1134"/>
              <a:gd name="T26" fmla="*/ 771 w 867"/>
              <a:gd name="T27" fmla="*/ 52 h 1134"/>
              <a:gd name="T28" fmla="*/ 753 w 867"/>
              <a:gd name="T29" fmla="*/ 34 h 1134"/>
              <a:gd name="T30" fmla="*/ 726 w 867"/>
              <a:gd name="T31" fmla="*/ 24 h 1134"/>
              <a:gd name="T32" fmla="*/ 685 w 867"/>
              <a:gd name="T33" fmla="*/ 18 h 1134"/>
              <a:gd name="T34" fmla="*/ 567 w 867"/>
              <a:gd name="T35" fmla="*/ 6 h 1134"/>
              <a:gd name="T36" fmla="*/ 417 w 867"/>
              <a:gd name="T37" fmla="*/ 0 h 1134"/>
              <a:gd name="T38" fmla="*/ 303 w 867"/>
              <a:gd name="T39" fmla="*/ 2 h 1134"/>
              <a:gd name="T40" fmla="*/ 165 w 867"/>
              <a:gd name="T41" fmla="*/ 8 h 1134"/>
              <a:gd name="T42" fmla="*/ 77 w 867"/>
              <a:gd name="T43" fmla="*/ 18 h 1134"/>
              <a:gd name="T44" fmla="*/ 34 w 867"/>
              <a:gd name="T45" fmla="*/ 22 h 1134"/>
              <a:gd name="T46" fmla="*/ 0 w 867"/>
              <a:gd name="T47" fmla="*/ 36 h 1134"/>
              <a:gd name="T48" fmla="*/ 3 w 867"/>
              <a:gd name="T49" fmla="*/ 52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67" h="1134">
                <a:moveTo>
                  <a:pt x="3" y="52"/>
                </a:moveTo>
                <a:lnTo>
                  <a:pt x="7" y="1088"/>
                </a:lnTo>
                <a:lnTo>
                  <a:pt x="65" y="1108"/>
                </a:lnTo>
                <a:lnTo>
                  <a:pt x="165" y="1122"/>
                </a:lnTo>
                <a:lnTo>
                  <a:pt x="277" y="1132"/>
                </a:lnTo>
                <a:lnTo>
                  <a:pt x="391" y="1134"/>
                </a:lnTo>
                <a:lnTo>
                  <a:pt x="493" y="1134"/>
                </a:lnTo>
                <a:lnTo>
                  <a:pt x="591" y="1126"/>
                </a:lnTo>
                <a:lnTo>
                  <a:pt x="721" y="1108"/>
                </a:lnTo>
                <a:lnTo>
                  <a:pt x="767" y="1092"/>
                </a:lnTo>
                <a:lnTo>
                  <a:pt x="771" y="148"/>
                </a:lnTo>
                <a:lnTo>
                  <a:pt x="867" y="196"/>
                </a:lnTo>
                <a:lnTo>
                  <a:pt x="867" y="100"/>
                </a:lnTo>
                <a:lnTo>
                  <a:pt x="771" y="52"/>
                </a:lnTo>
                <a:lnTo>
                  <a:pt x="753" y="34"/>
                </a:lnTo>
                <a:lnTo>
                  <a:pt x="726" y="24"/>
                </a:lnTo>
                <a:lnTo>
                  <a:pt x="685" y="18"/>
                </a:lnTo>
                <a:lnTo>
                  <a:pt x="567" y="6"/>
                </a:lnTo>
                <a:lnTo>
                  <a:pt x="417" y="0"/>
                </a:lnTo>
                <a:lnTo>
                  <a:pt x="303" y="2"/>
                </a:lnTo>
                <a:lnTo>
                  <a:pt x="165" y="8"/>
                </a:lnTo>
                <a:lnTo>
                  <a:pt x="77" y="18"/>
                </a:lnTo>
                <a:lnTo>
                  <a:pt x="34" y="22"/>
                </a:lnTo>
                <a:lnTo>
                  <a:pt x="0" y="36"/>
                </a:lnTo>
                <a:lnTo>
                  <a:pt x="3" y="52"/>
                </a:lnTo>
                <a:close/>
              </a:path>
            </a:pathLst>
          </a:custGeom>
          <a:gradFill rotWithShape="1">
            <a:gsLst>
              <a:gs pos="0">
                <a:schemeClr val="bg1">
                  <a:gamma/>
                  <a:shade val="46275"/>
                  <a:invGamma/>
                </a:schemeClr>
              </a:gs>
              <a:gs pos="50000">
                <a:schemeClr val="bg1">
                  <a:alpha val="14000"/>
                </a:schemeClr>
              </a:gs>
              <a:gs pos="100000">
                <a:schemeClr val="bg1">
                  <a:gamma/>
                  <a:shade val="46275"/>
                  <a:invGamma/>
                </a:schemeClr>
              </a:gs>
            </a:gsLst>
            <a:lin ang="0" scaled="1"/>
          </a:gradFill>
          <a:ln w="3175" cmpd="sng">
            <a:solidFill>
              <a:schemeClr val="bg1"/>
            </a:solidFill>
            <a:round/>
            <a:headEnd/>
            <a:tailEnd/>
          </a:ln>
          <a:effectLst/>
          <a:extLst/>
        </p:spPr>
        <p:txBody>
          <a:bodyPr/>
          <a:lstStyle/>
          <a:p>
            <a:pPr fontAlgn="auto">
              <a:spcBef>
                <a:spcPts val="0"/>
              </a:spcBef>
              <a:spcAft>
                <a:spcPts val="0"/>
              </a:spcAft>
              <a:defRPr/>
            </a:pPr>
            <a:endParaRPr lang="en-US" sz="1800" b="1">
              <a:solidFill>
                <a:srgbClr val="C00000"/>
              </a:solidFill>
              <a:latin typeface="Calibri"/>
              <a:cs typeface="Times New Roman" pitchFamily="18" charset="0"/>
            </a:endParaRPr>
          </a:p>
        </p:txBody>
      </p:sp>
      <p:sp>
        <p:nvSpPr>
          <p:cNvPr id="14351" name="Oval 58"/>
          <p:cNvSpPr>
            <a:spLocks noChangeArrowheads="1"/>
          </p:cNvSpPr>
          <p:nvPr/>
        </p:nvSpPr>
        <p:spPr bwMode="auto">
          <a:xfrm>
            <a:off x="5930900" y="4257675"/>
            <a:ext cx="1219200" cy="149225"/>
          </a:xfrm>
          <a:prstGeom prst="ellipse">
            <a:avLst/>
          </a:prstGeom>
          <a:solidFill>
            <a:schemeClr val="bg1">
              <a:alpha val="41960"/>
            </a:schemeClr>
          </a:solidFill>
          <a:ln w="3175">
            <a:solidFill>
              <a:srgbClr val="8CCBD0"/>
            </a:solidFill>
            <a:round/>
            <a:headEnd/>
            <a:tailEnd/>
          </a:ln>
        </p:spPr>
        <p:txBody>
          <a:bodyPr wrap="none" anchor="ctr"/>
          <a:lstStyle/>
          <a:p>
            <a:pPr fontAlgn="auto">
              <a:spcBef>
                <a:spcPts val="0"/>
              </a:spcBef>
              <a:spcAft>
                <a:spcPts val="0"/>
              </a:spcAft>
            </a:pPr>
            <a:endParaRPr lang="vi-VN" sz="1800" b="1">
              <a:solidFill>
                <a:srgbClr val="C00000"/>
              </a:solidFill>
              <a:latin typeface="Arial"/>
              <a:cs typeface="Times New Roman" pitchFamily="18" charset="0"/>
            </a:endParaRPr>
          </a:p>
        </p:txBody>
      </p:sp>
      <p:grpSp>
        <p:nvGrpSpPr>
          <p:cNvPr id="14352" name="Group 59"/>
          <p:cNvGrpSpPr>
            <a:grpSpLocks/>
          </p:cNvGrpSpPr>
          <p:nvPr/>
        </p:nvGrpSpPr>
        <p:grpSpPr bwMode="auto">
          <a:xfrm>
            <a:off x="7210425" y="4775200"/>
            <a:ext cx="762000" cy="1101725"/>
            <a:chOff x="4312" y="3320"/>
            <a:chExt cx="480" cy="694"/>
          </a:xfrm>
        </p:grpSpPr>
        <p:sp>
          <p:nvSpPr>
            <p:cNvPr id="14363" name="Oval 60"/>
            <p:cNvSpPr>
              <a:spLocks noChangeArrowheads="1"/>
            </p:cNvSpPr>
            <p:nvPr/>
          </p:nvSpPr>
          <p:spPr bwMode="auto">
            <a:xfrm>
              <a:off x="4320" y="3921"/>
              <a:ext cx="465" cy="90"/>
            </a:xfrm>
            <a:prstGeom prst="ellipse">
              <a:avLst/>
            </a:prstGeom>
            <a:solidFill>
              <a:srgbClr val="B2B2B2">
                <a:alpha val="56078"/>
              </a:srgbClr>
            </a:solidFill>
            <a:ln w="9525">
              <a:solidFill>
                <a:schemeClr val="bg1"/>
              </a:solidFill>
              <a:round/>
              <a:headEnd/>
              <a:tailEnd/>
            </a:ln>
          </p:spPr>
          <p:txBody>
            <a:bodyPr wrap="none" anchor="ctr"/>
            <a:lstStyle/>
            <a:p>
              <a:pPr fontAlgn="auto">
                <a:spcBef>
                  <a:spcPts val="0"/>
                </a:spcBef>
                <a:spcAft>
                  <a:spcPts val="0"/>
                </a:spcAft>
              </a:pPr>
              <a:endParaRPr lang="vi-VN" sz="1800" b="1">
                <a:solidFill>
                  <a:srgbClr val="C00000"/>
                </a:solidFill>
                <a:latin typeface="Arial"/>
                <a:cs typeface="Times New Roman" pitchFamily="18" charset="0"/>
              </a:endParaRPr>
            </a:p>
          </p:txBody>
        </p:sp>
        <p:grpSp>
          <p:nvGrpSpPr>
            <p:cNvPr id="14364" name="Group 61"/>
            <p:cNvGrpSpPr>
              <a:grpSpLocks/>
            </p:cNvGrpSpPr>
            <p:nvPr/>
          </p:nvGrpSpPr>
          <p:grpSpPr bwMode="auto">
            <a:xfrm>
              <a:off x="4312" y="3320"/>
              <a:ext cx="480" cy="688"/>
              <a:chOff x="4312" y="3320"/>
              <a:chExt cx="480" cy="688"/>
            </a:xfrm>
          </p:grpSpPr>
          <p:sp>
            <p:nvSpPr>
              <p:cNvPr id="18494" name="AutoShape 62"/>
              <p:cNvSpPr>
                <a:spLocks noChangeArrowheads="1"/>
              </p:cNvSpPr>
              <p:nvPr/>
            </p:nvSpPr>
            <p:spPr bwMode="auto">
              <a:xfrm>
                <a:off x="4312" y="3323"/>
                <a:ext cx="480" cy="685"/>
              </a:xfrm>
              <a:prstGeom prst="can">
                <a:avLst>
                  <a:gd name="adj" fmla="val 17918"/>
                </a:avLst>
              </a:prstGeom>
              <a:gradFill rotWithShape="1">
                <a:gsLst>
                  <a:gs pos="0">
                    <a:schemeClr val="bg1">
                      <a:gamma/>
                      <a:shade val="46275"/>
                      <a:invGamma/>
                    </a:schemeClr>
                  </a:gs>
                  <a:gs pos="50000">
                    <a:schemeClr val="bg1">
                      <a:alpha val="56000"/>
                    </a:schemeClr>
                  </a:gs>
                  <a:gs pos="100000">
                    <a:schemeClr val="bg1">
                      <a:gamma/>
                      <a:shade val="46275"/>
                      <a:invGamma/>
                    </a:schemeClr>
                  </a:gs>
                </a:gsLst>
                <a:lin ang="0" scaled="1"/>
              </a:gradFill>
              <a:ln w="3175">
                <a:solidFill>
                  <a:srgbClr val="B2B2B2"/>
                </a:solidFill>
                <a:round/>
                <a:headEnd/>
                <a:tailEnd/>
              </a:ln>
              <a:effectLst/>
              <a:extLst/>
            </p:spPr>
            <p:txBody>
              <a:bodyPr wrap="none" anchor="ctr"/>
              <a:lstStyle/>
              <a:p>
                <a:pPr algn="ctr" fontAlgn="auto">
                  <a:spcBef>
                    <a:spcPts val="0"/>
                  </a:spcBef>
                  <a:spcAft>
                    <a:spcPts val="0"/>
                  </a:spcAft>
                  <a:defRPr/>
                </a:pPr>
                <a:endParaRPr lang="en-US" sz="800" b="1">
                  <a:solidFill>
                    <a:srgbClr val="C00000"/>
                  </a:solidFill>
                  <a:latin typeface="Calibri"/>
                  <a:cs typeface="Times New Roman" pitchFamily="18" charset="0"/>
                </a:endParaRPr>
              </a:p>
            </p:txBody>
          </p:sp>
          <p:sp>
            <p:nvSpPr>
              <p:cNvPr id="18495" name="Oval 63"/>
              <p:cNvSpPr>
                <a:spLocks noChangeArrowheads="1"/>
              </p:cNvSpPr>
              <p:nvPr/>
            </p:nvSpPr>
            <p:spPr bwMode="auto">
              <a:xfrm>
                <a:off x="4312" y="3320"/>
                <a:ext cx="465" cy="90"/>
              </a:xfrm>
              <a:prstGeom prst="ellipse">
                <a:avLst/>
              </a:prstGeom>
              <a:gradFill rotWithShape="1">
                <a:gsLst>
                  <a:gs pos="0">
                    <a:schemeClr val="bg1">
                      <a:gamma/>
                      <a:shade val="46275"/>
                      <a:invGamma/>
                    </a:schemeClr>
                  </a:gs>
                  <a:gs pos="50000">
                    <a:schemeClr val="bg1">
                      <a:alpha val="56000"/>
                    </a:schemeClr>
                  </a:gs>
                  <a:gs pos="100000">
                    <a:schemeClr val="bg1">
                      <a:gamma/>
                      <a:shade val="46275"/>
                      <a:invGamma/>
                    </a:schemeClr>
                  </a:gs>
                </a:gsLst>
                <a:lin ang="0" scaled="1"/>
              </a:gradFill>
              <a:ln w="9525">
                <a:solidFill>
                  <a:schemeClr val="bg1"/>
                </a:solidFill>
                <a:round/>
                <a:headEnd/>
                <a:tailEnd/>
              </a:ln>
              <a:effectLst/>
              <a:extLst/>
            </p:spPr>
            <p:txBody>
              <a:bodyPr wrap="none" anchor="ctr"/>
              <a:lstStyle/>
              <a:p>
                <a:pPr fontAlgn="auto">
                  <a:spcBef>
                    <a:spcPts val="0"/>
                  </a:spcBef>
                  <a:spcAft>
                    <a:spcPts val="0"/>
                  </a:spcAft>
                  <a:defRPr/>
                </a:pPr>
                <a:endParaRPr lang="en-US" sz="1800" b="1">
                  <a:solidFill>
                    <a:srgbClr val="C00000"/>
                  </a:solidFill>
                  <a:latin typeface="Calibri"/>
                  <a:cs typeface="Times New Roman" pitchFamily="18" charset="0"/>
                </a:endParaRPr>
              </a:p>
            </p:txBody>
          </p:sp>
        </p:grpSp>
        <p:sp>
          <p:nvSpPr>
            <p:cNvPr id="14365" name="Oval 64"/>
            <p:cNvSpPr>
              <a:spLocks noChangeArrowheads="1"/>
            </p:cNvSpPr>
            <p:nvPr/>
          </p:nvSpPr>
          <p:spPr bwMode="auto">
            <a:xfrm>
              <a:off x="4320" y="3924"/>
              <a:ext cx="465" cy="90"/>
            </a:xfrm>
            <a:prstGeom prst="ellipse">
              <a:avLst/>
            </a:prstGeom>
            <a:solidFill>
              <a:srgbClr val="B2B2B2">
                <a:alpha val="56078"/>
              </a:srgbClr>
            </a:solidFill>
            <a:ln w="9525">
              <a:solidFill>
                <a:schemeClr val="bg1"/>
              </a:solidFill>
              <a:round/>
              <a:headEnd/>
              <a:tailEnd/>
            </a:ln>
          </p:spPr>
          <p:txBody>
            <a:bodyPr wrap="none" anchor="ctr"/>
            <a:lstStyle/>
            <a:p>
              <a:pPr fontAlgn="auto">
                <a:spcBef>
                  <a:spcPts val="0"/>
                </a:spcBef>
                <a:spcAft>
                  <a:spcPts val="0"/>
                </a:spcAft>
              </a:pPr>
              <a:endParaRPr lang="vi-VN" sz="1800" b="1">
                <a:solidFill>
                  <a:srgbClr val="C00000"/>
                </a:solidFill>
                <a:latin typeface="Arial"/>
                <a:cs typeface="Times New Roman" pitchFamily="18" charset="0"/>
              </a:endParaRPr>
            </a:p>
          </p:txBody>
        </p:sp>
      </p:grpSp>
      <p:sp>
        <p:nvSpPr>
          <p:cNvPr id="14353" name="Oval 65"/>
          <p:cNvSpPr>
            <a:spLocks noChangeArrowheads="1"/>
          </p:cNvSpPr>
          <p:nvPr/>
        </p:nvSpPr>
        <p:spPr bwMode="auto">
          <a:xfrm>
            <a:off x="7210425" y="5734050"/>
            <a:ext cx="738188" cy="142875"/>
          </a:xfrm>
          <a:prstGeom prst="ellipse">
            <a:avLst/>
          </a:prstGeom>
          <a:solidFill>
            <a:schemeClr val="accent1">
              <a:alpha val="56078"/>
            </a:schemeClr>
          </a:solidFill>
          <a:ln w="9525">
            <a:solidFill>
              <a:srgbClr val="B2B2B2"/>
            </a:solidFill>
            <a:round/>
            <a:headEnd/>
            <a:tailEnd/>
          </a:ln>
        </p:spPr>
        <p:txBody>
          <a:bodyPr wrap="none" anchor="ctr"/>
          <a:lstStyle/>
          <a:p>
            <a:pPr fontAlgn="auto">
              <a:spcBef>
                <a:spcPts val="0"/>
              </a:spcBef>
              <a:spcAft>
                <a:spcPts val="0"/>
              </a:spcAft>
            </a:pPr>
            <a:endParaRPr lang="vi-VN" sz="1800" b="1">
              <a:solidFill>
                <a:srgbClr val="C00000"/>
              </a:solidFill>
              <a:latin typeface="Arial"/>
              <a:cs typeface="Times New Roman" pitchFamily="18" charset="0"/>
            </a:endParaRPr>
          </a:p>
        </p:txBody>
      </p:sp>
      <p:sp>
        <p:nvSpPr>
          <p:cNvPr id="14354" name="Freeform 66"/>
          <p:cNvSpPr>
            <a:spLocks/>
          </p:cNvSpPr>
          <p:nvPr/>
        </p:nvSpPr>
        <p:spPr bwMode="auto">
          <a:xfrm>
            <a:off x="7210425" y="5603875"/>
            <a:ext cx="752475" cy="269875"/>
          </a:xfrm>
          <a:custGeom>
            <a:avLst/>
            <a:gdLst>
              <a:gd name="T0" fmla="*/ 0 w 474"/>
              <a:gd name="T1" fmla="*/ 2147483647 h 170"/>
              <a:gd name="T2" fmla="*/ 2147483647 w 474"/>
              <a:gd name="T3" fmla="*/ 2147483647 h 170"/>
              <a:gd name="T4" fmla="*/ 2147483647 w 474"/>
              <a:gd name="T5" fmla="*/ 2147483647 h 170"/>
              <a:gd name="T6" fmla="*/ 2147483647 w 474"/>
              <a:gd name="T7" fmla="*/ 2147483647 h 170"/>
              <a:gd name="T8" fmla="*/ 2147483647 w 474"/>
              <a:gd name="T9" fmla="*/ 2147483647 h 170"/>
              <a:gd name="T10" fmla="*/ 2147483647 w 474"/>
              <a:gd name="T11" fmla="*/ 2147483647 h 170"/>
              <a:gd name="T12" fmla="*/ 2147483647 w 474"/>
              <a:gd name="T13" fmla="*/ 2147483647 h 170"/>
              <a:gd name="T14" fmla="*/ 2147483647 w 474"/>
              <a:gd name="T15" fmla="*/ 2147483647 h 170"/>
              <a:gd name="T16" fmla="*/ 2147483647 w 474"/>
              <a:gd name="T17" fmla="*/ 2147483647 h 170"/>
              <a:gd name="T18" fmla="*/ 2147483647 w 474"/>
              <a:gd name="T19" fmla="*/ 2147483647 h 170"/>
              <a:gd name="T20" fmla="*/ 2147483647 w 474"/>
              <a:gd name="T21" fmla="*/ 2147483647 h 170"/>
              <a:gd name="T22" fmla="*/ 2147483647 w 474"/>
              <a:gd name="T23" fmla="*/ 2147483647 h 170"/>
              <a:gd name="T24" fmla="*/ 2147483647 w 474"/>
              <a:gd name="T25" fmla="*/ 2147483647 h 170"/>
              <a:gd name="T26" fmla="*/ 2147483647 w 474"/>
              <a:gd name="T27" fmla="*/ 0 h 170"/>
              <a:gd name="T28" fmla="*/ 2147483647 w 474"/>
              <a:gd name="T29" fmla="*/ 2147483647 h 170"/>
              <a:gd name="T30" fmla="*/ 2147483647 w 474"/>
              <a:gd name="T31" fmla="*/ 2147483647 h 170"/>
              <a:gd name="T32" fmla="*/ 0 w 474"/>
              <a:gd name="T33" fmla="*/ 2147483647 h 1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4"/>
              <a:gd name="T52" fmla="*/ 0 h 170"/>
              <a:gd name="T53" fmla="*/ 474 w 474"/>
              <a:gd name="T54" fmla="*/ 170 h 1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4" h="170">
                <a:moveTo>
                  <a:pt x="0" y="36"/>
                </a:moveTo>
                <a:lnTo>
                  <a:pt x="4" y="136"/>
                </a:lnTo>
                <a:lnTo>
                  <a:pt x="24" y="146"/>
                </a:lnTo>
                <a:lnTo>
                  <a:pt x="68" y="156"/>
                </a:lnTo>
                <a:lnTo>
                  <a:pt x="142" y="168"/>
                </a:lnTo>
                <a:lnTo>
                  <a:pt x="246" y="170"/>
                </a:lnTo>
                <a:lnTo>
                  <a:pt x="340" y="166"/>
                </a:lnTo>
                <a:lnTo>
                  <a:pt x="420" y="158"/>
                </a:lnTo>
                <a:lnTo>
                  <a:pt x="455" y="145"/>
                </a:lnTo>
                <a:lnTo>
                  <a:pt x="472" y="136"/>
                </a:lnTo>
                <a:lnTo>
                  <a:pt x="474" y="32"/>
                </a:lnTo>
                <a:lnTo>
                  <a:pt x="426" y="12"/>
                </a:lnTo>
                <a:lnTo>
                  <a:pt x="323" y="1"/>
                </a:lnTo>
                <a:lnTo>
                  <a:pt x="242" y="0"/>
                </a:lnTo>
                <a:lnTo>
                  <a:pt x="102" y="1"/>
                </a:lnTo>
                <a:lnTo>
                  <a:pt x="44" y="14"/>
                </a:lnTo>
                <a:lnTo>
                  <a:pt x="0" y="36"/>
                </a:lnTo>
                <a:close/>
              </a:path>
            </a:pathLst>
          </a:custGeom>
          <a:solidFill>
            <a:schemeClr val="accent1">
              <a:alpha val="59999"/>
            </a:schemeClr>
          </a:solidFill>
          <a:ln w="3175">
            <a:solidFill>
              <a:srgbClr val="B2B2B2"/>
            </a:solidFill>
            <a:round/>
            <a:headEnd/>
            <a:tailEnd/>
          </a:ln>
        </p:spPr>
        <p:txBody>
          <a:bodyPr/>
          <a:lstStyle/>
          <a:p>
            <a:pPr fontAlgn="auto">
              <a:spcBef>
                <a:spcPts val="0"/>
              </a:spcBef>
              <a:spcAft>
                <a:spcPts val="0"/>
              </a:spcAft>
            </a:pPr>
            <a:endParaRPr lang="vi-VN" sz="1800">
              <a:solidFill>
                <a:prstClr val="black"/>
              </a:solidFill>
              <a:latin typeface="Arial"/>
            </a:endParaRPr>
          </a:p>
        </p:txBody>
      </p:sp>
      <p:sp>
        <p:nvSpPr>
          <p:cNvPr id="14355" name="Oval 67"/>
          <p:cNvSpPr>
            <a:spLocks noChangeArrowheads="1"/>
          </p:cNvSpPr>
          <p:nvPr/>
        </p:nvSpPr>
        <p:spPr bwMode="auto">
          <a:xfrm>
            <a:off x="7210425" y="5737225"/>
            <a:ext cx="738188" cy="142875"/>
          </a:xfrm>
          <a:prstGeom prst="ellipse">
            <a:avLst/>
          </a:prstGeom>
          <a:solidFill>
            <a:srgbClr val="8CCBD0">
              <a:alpha val="56078"/>
            </a:srgbClr>
          </a:solidFill>
          <a:ln w="9525">
            <a:solidFill>
              <a:srgbClr val="B2B2B2"/>
            </a:solidFill>
            <a:round/>
            <a:headEnd/>
            <a:tailEnd/>
          </a:ln>
        </p:spPr>
        <p:txBody>
          <a:bodyPr wrap="none" anchor="ctr"/>
          <a:lstStyle/>
          <a:p>
            <a:pPr fontAlgn="auto">
              <a:spcBef>
                <a:spcPts val="0"/>
              </a:spcBef>
              <a:spcAft>
                <a:spcPts val="0"/>
              </a:spcAft>
            </a:pPr>
            <a:endParaRPr lang="vi-VN" sz="1800" b="1">
              <a:solidFill>
                <a:srgbClr val="C00000"/>
              </a:solidFill>
              <a:latin typeface="Arial"/>
              <a:cs typeface="Times New Roman" pitchFamily="18" charset="0"/>
            </a:endParaRPr>
          </a:p>
        </p:txBody>
      </p:sp>
      <p:sp>
        <p:nvSpPr>
          <p:cNvPr id="14356" name="Text Box 68"/>
          <p:cNvSpPr txBox="1">
            <a:spLocks noChangeArrowheads="1"/>
          </p:cNvSpPr>
          <p:nvPr/>
        </p:nvSpPr>
        <p:spPr bwMode="auto">
          <a:xfrm>
            <a:off x="7439025" y="5035550"/>
            <a:ext cx="355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auto">
              <a:spcBef>
                <a:spcPts val="0"/>
              </a:spcBef>
              <a:spcAft>
                <a:spcPts val="0"/>
              </a:spcAft>
            </a:pPr>
            <a:r>
              <a:rPr lang="en-US" sz="2000" b="1">
                <a:solidFill>
                  <a:srgbClr val="002060"/>
                </a:solidFill>
                <a:cs typeface="Times New Roman" pitchFamily="18" charset="0"/>
              </a:rPr>
              <a:t>B</a:t>
            </a:r>
          </a:p>
        </p:txBody>
      </p:sp>
      <p:sp>
        <p:nvSpPr>
          <p:cNvPr id="18502" name="Text Box 70">
            <a:hlinkClick r:id="rId5" action="ppaction://hlinksldjump"/>
          </p:cNvPr>
          <p:cNvSpPr txBox="1">
            <a:spLocks noChangeArrowheads="1"/>
          </p:cNvSpPr>
          <p:nvPr/>
        </p:nvSpPr>
        <p:spPr bwMode="auto">
          <a:xfrm>
            <a:off x="1451146" y="1079517"/>
            <a:ext cx="858044"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auto">
              <a:spcBef>
                <a:spcPct val="50000"/>
              </a:spcBef>
              <a:spcAft>
                <a:spcPts val="0"/>
              </a:spcAft>
            </a:pPr>
            <a:r>
              <a:rPr lang="en-US" b="1" dirty="0" err="1">
                <a:solidFill>
                  <a:srgbClr val="002060"/>
                </a:solidFill>
                <a:cs typeface="Times New Roman" pitchFamily="18" charset="0"/>
              </a:rPr>
              <a:t>lực</a:t>
            </a:r>
            <a:r>
              <a:rPr lang="en-US" b="1" dirty="0">
                <a:solidFill>
                  <a:srgbClr val="002060"/>
                </a:solidFill>
                <a:cs typeface="Times New Roman" pitchFamily="18" charset="0"/>
              </a:rPr>
              <a:t> </a:t>
            </a:r>
            <a:r>
              <a:rPr lang="en-US" b="1" dirty="0" err="1">
                <a:solidFill>
                  <a:srgbClr val="002060"/>
                </a:solidFill>
                <a:cs typeface="Times New Roman" pitchFamily="18" charset="0"/>
              </a:rPr>
              <a:t>kế</a:t>
            </a:r>
            <a:r>
              <a:rPr lang="en-US" b="1" dirty="0">
                <a:solidFill>
                  <a:srgbClr val="002060"/>
                </a:solidFill>
                <a:cs typeface="Times New Roman" pitchFamily="18" charset="0"/>
              </a:rPr>
              <a:t> </a:t>
            </a:r>
            <a:r>
              <a:rPr lang="en-US" b="1" dirty="0" err="1">
                <a:solidFill>
                  <a:srgbClr val="002060"/>
                </a:solidFill>
                <a:cs typeface="Times New Roman" pitchFamily="18" charset="0"/>
              </a:rPr>
              <a:t>chỉ</a:t>
            </a:r>
            <a:r>
              <a:rPr lang="en-US" b="1" dirty="0">
                <a:solidFill>
                  <a:srgbClr val="002060"/>
                </a:solidFill>
                <a:cs typeface="Times New Roman" pitchFamily="18" charset="0"/>
              </a:rPr>
              <a:t> </a:t>
            </a:r>
            <a:r>
              <a:rPr lang="en-US" b="1" dirty="0" err="1">
                <a:solidFill>
                  <a:srgbClr val="002060"/>
                </a:solidFill>
                <a:cs typeface="Times New Roman" pitchFamily="18" charset="0"/>
              </a:rPr>
              <a:t>giá</a:t>
            </a:r>
            <a:r>
              <a:rPr lang="en-US" b="1" dirty="0">
                <a:solidFill>
                  <a:srgbClr val="002060"/>
                </a:solidFill>
                <a:cs typeface="Times New Roman" pitchFamily="18" charset="0"/>
              </a:rPr>
              <a:t> </a:t>
            </a:r>
            <a:r>
              <a:rPr lang="en-US" b="1" dirty="0" err="1">
                <a:solidFill>
                  <a:srgbClr val="002060"/>
                </a:solidFill>
                <a:cs typeface="Times New Roman" pitchFamily="18" charset="0"/>
              </a:rPr>
              <a:t>trị</a:t>
            </a:r>
            <a:r>
              <a:rPr lang="en-US" b="1" dirty="0">
                <a:solidFill>
                  <a:srgbClr val="002060"/>
                </a:solidFill>
                <a:cs typeface="Times New Roman" pitchFamily="18" charset="0"/>
              </a:rPr>
              <a:t>   P</a:t>
            </a:r>
            <a:r>
              <a:rPr lang="en-US" b="1" baseline="-25000" dirty="0">
                <a:solidFill>
                  <a:srgbClr val="002060"/>
                </a:solidFill>
                <a:cs typeface="Times New Roman" pitchFamily="18" charset="0"/>
              </a:rPr>
              <a:t>1</a:t>
            </a:r>
          </a:p>
        </p:txBody>
      </p:sp>
      <p:sp>
        <p:nvSpPr>
          <p:cNvPr id="18517" name="Text Box 85"/>
          <p:cNvSpPr txBox="1">
            <a:spLocks noChangeArrowheads="1"/>
          </p:cNvSpPr>
          <p:nvPr/>
        </p:nvSpPr>
        <p:spPr bwMode="auto">
          <a:xfrm>
            <a:off x="4343400" y="2479675"/>
            <a:ext cx="3159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auto">
              <a:spcBef>
                <a:spcPts val="0"/>
              </a:spcBef>
              <a:spcAft>
                <a:spcPts val="0"/>
              </a:spcAft>
            </a:pPr>
            <a:r>
              <a:rPr lang="en-US" sz="1400" b="1">
                <a:solidFill>
                  <a:srgbClr val="002060"/>
                </a:solidFill>
                <a:cs typeface="Times New Roman" pitchFamily="18" charset="0"/>
              </a:rPr>
              <a:t>A</a:t>
            </a:r>
          </a:p>
        </p:txBody>
      </p:sp>
    </p:spTree>
    <p:extLst>
      <p:ext uri="{BB962C8B-B14F-4D97-AF65-F5344CB8AC3E}">
        <p14:creationId xmlns:p14="http://schemas.microsoft.com/office/powerpoint/2010/main" val="30882352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8460"/>
                                        </p:tgtEl>
                                        <p:attrNameLst>
                                          <p:attrName>style.visibility</p:attrName>
                                        </p:attrNameLst>
                                      </p:cBhvr>
                                      <p:to>
                                        <p:strVal val="visible"/>
                                      </p:to>
                                    </p:set>
                                    <p:animEffect transition="in" filter="wipe(left)">
                                      <p:cBhvr>
                                        <p:cTn id="12" dur="1000"/>
                                        <p:tgtEl>
                                          <p:spTgt spid="18460"/>
                                        </p:tgtEl>
                                      </p:cBhvr>
                                    </p:animEffect>
                                  </p:childTnLst>
                                </p:cTn>
                              </p:par>
                              <p:par>
                                <p:cTn id="13" presetID="0" presetClass="path" presetSubtype="0" accel="50000" decel="50000" fill="hold" nodeType="withEffect">
                                  <p:stCondLst>
                                    <p:cond delay="0"/>
                                  </p:stCondLst>
                                  <p:childTnLst>
                                    <p:animMotion origin="layout" path="M 0 0 L -0.23333 0.08889 " pathEditMode="relative" ptsTypes="AA">
                                      <p:cBhvr>
                                        <p:cTn id="14" dur="3000" fill="hold"/>
                                        <p:tgtEl>
                                          <p:spTgt spid="18460"/>
                                        </p:tgtEl>
                                        <p:attrNameLst>
                                          <p:attrName>ppt_x</p:attrName>
                                          <p:attrName>ppt_y</p:attrName>
                                        </p:attrNameLst>
                                      </p:cBhvr>
                                    </p:animMotion>
                                  </p:childTnLst>
                                </p:cTn>
                              </p:par>
                              <p:par>
                                <p:cTn id="15" presetID="56" presetClass="path" presetSubtype="0" accel="50000" decel="50000" fill="hold" grpId="0" nodeType="withEffect">
                                  <p:stCondLst>
                                    <p:cond delay="0"/>
                                  </p:stCondLst>
                                  <p:childTnLst>
                                    <p:animMotion origin="layout" path="M 0.00764 -0.00278 L -0.23455 0.08611 " pathEditMode="relative" rAng="0" ptsTypes="AA">
                                      <p:cBhvr>
                                        <p:cTn id="16" dur="3000" fill="hold"/>
                                        <p:tgtEl>
                                          <p:spTgt spid="18517"/>
                                        </p:tgtEl>
                                        <p:attrNameLst>
                                          <p:attrName>ppt_x</p:attrName>
                                          <p:attrName>ppt_y</p:attrName>
                                        </p:attrNameLst>
                                      </p:cBhvr>
                                      <p:rCtr x="-12118" y="4444"/>
                                    </p:animMotion>
                                  </p:childTnLst>
                                </p:cTn>
                              </p:par>
                              <p:par>
                                <p:cTn id="17" presetID="0" presetClass="path" presetSubtype="0" accel="50000" decel="50000" fill="hold" nodeType="withEffect">
                                  <p:stCondLst>
                                    <p:cond delay="0"/>
                                  </p:stCondLst>
                                  <p:childTnLst>
                                    <p:animMotion origin="layout" path="M 0 0 L -0.23333 0.08889 " pathEditMode="relative" ptsTypes="AA">
                                      <p:cBhvr>
                                        <p:cTn id="18" dur="3000" fill="hold"/>
                                        <p:tgtEl>
                                          <p:spTgt spid="6"/>
                                        </p:tgtEl>
                                        <p:attrNameLst>
                                          <p:attrName>ppt_x</p:attrName>
                                          <p:attrName>ppt_y</p:attrName>
                                        </p:attrNameLst>
                                      </p:cBhvr>
                                    </p:animMotion>
                                  </p:childTnLst>
                                </p:cTn>
                              </p:par>
                            </p:childTnLst>
                          </p:cTn>
                        </p:par>
                        <p:par>
                          <p:cTn id="19" fill="hold" nodeType="afterGroup">
                            <p:stCondLst>
                              <p:cond delay="3000"/>
                            </p:stCondLst>
                            <p:childTnLst>
                              <p:par>
                                <p:cTn id="20" presetID="47" presetClass="exit" presetSubtype="0" fill="hold" nodeType="afterEffect">
                                  <p:stCondLst>
                                    <p:cond delay="0"/>
                                  </p:stCondLst>
                                  <p:childTnLst>
                                    <p:animEffect transition="out" filter="fade">
                                      <p:cBhvr>
                                        <p:cTn id="21" dur="1000"/>
                                        <p:tgtEl>
                                          <p:spTgt spid="18460"/>
                                        </p:tgtEl>
                                      </p:cBhvr>
                                    </p:animEffect>
                                    <p:anim calcmode="lin" valueType="num">
                                      <p:cBhvr>
                                        <p:cTn id="22" dur="1000"/>
                                        <p:tgtEl>
                                          <p:spTgt spid="18460"/>
                                        </p:tgtEl>
                                        <p:attrNameLst>
                                          <p:attrName>ppt_x</p:attrName>
                                        </p:attrNameLst>
                                      </p:cBhvr>
                                      <p:tavLst>
                                        <p:tav tm="0">
                                          <p:val>
                                            <p:strVal val="ppt_x"/>
                                          </p:val>
                                        </p:tav>
                                        <p:tav tm="100000">
                                          <p:val>
                                            <p:strVal val="ppt_x"/>
                                          </p:val>
                                        </p:tav>
                                      </p:tavLst>
                                    </p:anim>
                                    <p:anim calcmode="lin" valueType="num">
                                      <p:cBhvr>
                                        <p:cTn id="23" dur="1000"/>
                                        <p:tgtEl>
                                          <p:spTgt spid="18460"/>
                                        </p:tgtEl>
                                        <p:attrNameLst>
                                          <p:attrName>ppt_y</p:attrName>
                                        </p:attrNameLst>
                                      </p:cBhvr>
                                      <p:tavLst>
                                        <p:tav tm="0">
                                          <p:val>
                                            <p:strVal val="ppt_y"/>
                                          </p:val>
                                        </p:tav>
                                        <p:tav tm="100000">
                                          <p:val>
                                            <p:strVal val="ppt_y-.1"/>
                                          </p:val>
                                        </p:tav>
                                      </p:tavLst>
                                    </p:anim>
                                    <p:set>
                                      <p:cBhvr>
                                        <p:cTn id="24" dur="1" fill="hold">
                                          <p:stCondLst>
                                            <p:cond delay="999"/>
                                          </p:stCondLst>
                                        </p:cTn>
                                        <p:tgtEl>
                                          <p:spTgt spid="18460"/>
                                        </p:tgtEl>
                                        <p:attrNameLst>
                                          <p:attrName>style.visibility</p:attrName>
                                        </p:attrNameLst>
                                      </p:cBhvr>
                                      <p:to>
                                        <p:strVal val="hidden"/>
                                      </p:to>
                                    </p:set>
                                  </p:childTnLst>
                                </p:cTn>
                              </p:par>
                              <p:par>
                                <p:cTn id="25" presetID="42" presetClass="path" presetSubtype="0" accel="50000" decel="50000" fill="hold" grpId="1" nodeType="withEffect">
                                  <p:stCondLst>
                                    <p:cond delay="0"/>
                                  </p:stCondLst>
                                  <p:childTnLst>
                                    <p:animMotion origin="layout" path="M -0.23594 0.08889 L -0.23386 0.19722 " pathEditMode="relative" rAng="0" ptsTypes="AA">
                                      <p:cBhvr>
                                        <p:cTn id="26" dur="5000" fill="hold"/>
                                        <p:tgtEl>
                                          <p:spTgt spid="18517"/>
                                        </p:tgtEl>
                                        <p:attrNameLst>
                                          <p:attrName>ppt_x</p:attrName>
                                          <p:attrName>ppt_y</p:attrName>
                                        </p:attrNameLst>
                                      </p:cBhvr>
                                      <p:rCtr x="104" y="5417"/>
                                    </p:animMotion>
                                  </p:childTnLst>
                                </p:cTn>
                              </p:par>
                              <p:par>
                                <p:cTn id="27" presetID="0" presetClass="path" presetSubtype="0" accel="50000" decel="50000" fill="hold" nodeType="withEffect">
                                  <p:stCondLst>
                                    <p:cond delay="0"/>
                                  </p:stCondLst>
                                  <p:childTnLst>
                                    <p:animMotion origin="layout" path="M 4.72222E-6 0.00347 L 0.00086 0.09583 " pathEditMode="relative" rAng="0" ptsTypes="AA">
                                      <p:cBhvr>
                                        <p:cTn id="28" dur="5000" fill="hold"/>
                                        <p:tgtEl>
                                          <p:spTgt spid="7"/>
                                        </p:tgtEl>
                                        <p:attrNameLst>
                                          <p:attrName>ppt_x</p:attrName>
                                          <p:attrName>ppt_y</p:attrName>
                                        </p:attrNameLst>
                                      </p:cBhvr>
                                      <p:rCtr x="35" y="4606"/>
                                    </p:animMotion>
                                  </p:childTnLst>
                                </p:cTn>
                              </p:par>
                              <p:par>
                                <p:cTn id="29" presetID="0" presetClass="path" presetSubtype="0" accel="50000" decel="50000" fill="hold" nodeType="withEffect">
                                  <p:stCondLst>
                                    <p:cond delay="0"/>
                                  </p:stCondLst>
                                  <p:childTnLst>
                                    <p:animMotion origin="layout" path="M -0.23194 0.0868 L -0.23264 0.19143 " pathEditMode="relative" rAng="0" ptsTypes="AA">
                                      <p:cBhvr>
                                        <p:cTn id="30" dur="5000" fill="hold"/>
                                        <p:tgtEl>
                                          <p:spTgt spid="6"/>
                                        </p:tgtEl>
                                        <p:attrNameLst>
                                          <p:attrName>ppt_x</p:attrName>
                                          <p:attrName>ppt_y</p:attrName>
                                        </p:attrNameLst>
                                      </p:cBhvr>
                                      <p:rCtr x="-35" y="5231"/>
                                    </p:animMotion>
                                  </p:childTnLst>
                                </p:cTn>
                              </p:par>
                            </p:childTnLst>
                          </p:cTn>
                        </p:par>
                        <p:par>
                          <p:cTn id="31" fill="hold" nodeType="afterGroup">
                            <p:stCondLst>
                              <p:cond delay="8000"/>
                            </p:stCondLst>
                            <p:childTnLst>
                              <p:par>
                                <p:cTn id="32" presetID="5" presetClass="entr" presetSubtype="10" fill="hold" nodeType="afterEffect">
                                  <p:stCondLst>
                                    <p:cond delay="0"/>
                                  </p:stCondLst>
                                  <p:childTnLst>
                                    <p:set>
                                      <p:cBhvr>
                                        <p:cTn id="33" dur="1" fill="hold">
                                          <p:stCondLst>
                                            <p:cond delay="0"/>
                                          </p:stCondLst>
                                        </p:cTn>
                                        <p:tgtEl>
                                          <p:spTgt spid="18502"/>
                                        </p:tgtEl>
                                        <p:attrNameLst>
                                          <p:attrName>style.visibility</p:attrName>
                                        </p:attrNameLst>
                                      </p:cBhvr>
                                      <p:to>
                                        <p:strVal val="visible"/>
                                      </p:to>
                                    </p:set>
                                    <p:animEffect transition="in" filter="checkerboard(across)">
                                      <p:cBhvr>
                                        <p:cTn id="34" dur="500"/>
                                        <p:tgtEl>
                                          <p:spTgt spid="185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17" grpId="0"/>
      <p:bldP spid="18517"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272323"/>
            <a:ext cx="9158288" cy="621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364" name="Group 2"/>
          <p:cNvGrpSpPr>
            <a:grpSpLocks/>
          </p:cNvGrpSpPr>
          <p:nvPr/>
        </p:nvGrpSpPr>
        <p:grpSpPr bwMode="auto">
          <a:xfrm>
            <a:off x="2068513" y="1570898"/>
            <a:ext cx="90487" cy="1104900"/>
            <a:chOff x="576" y="1224"/>
            <a:chExt cx="57" cy="696"/>
          </a:xfrm>
        </p:grpSpPr>
        <p:grpSp>
          <p:nvGrpSpPr>
            <p:cNvPr id="15466" name="Group 3"/>
            <p:cNvGrpSpPr>
              <a:grpSpLocks/>
            </p:cNvGrpSpPr>
            <p:nvPr/>
          </p:nvGrpSpPr>
          <p:grpSpPr bwMode="auto">
            <a:xfrm>
              <a:off x="576" y="1224"/>
              <a:ext cx="57" cy="480"/>
              <a:chOff x="1575" y="1116"/>
              <a:chExt cx="57" cy="480"/>
            </a:xfrm>
          </p:grpSpPr>
          <p:grpSp>
            <p:nvGrpSpPr>
              <p:cNvPr id="15472" name="Group 4"/>
              <p:cNvGrpSpPr>
                <a:grpSpLocks/>
              </p:cNvGrpSpPr>
              <p:nvPr/>
            </p:nvGrpSpPr>
            <p:grpSpPr bwMode="auto">
              <a:xfrm>
                <a:off x="1575" y="1116"/>
                <a:ext cx="57" cy="264"/>
                <a:chOff x="1143" y="498"/>
                <a:chExt cx="57" cy="264"/>
              </a:xfrm>
            </p:grpSpPr>
            <p:sp>
              <p:nvSpPr>
                <p:cNvPr id="15478" name="Freeform 5"/>
                <p:cNvSpPr>
                  <a:spLocks/>
                </p:cNvSpPr>
                <p:nvPr/>
              </p:nvSpPr>
              <p:spPr bwMode="auto">
                <a:xfrm>
                  <a:off x="1146" y="498"/>
                  <a:ext cx="54" cy="51"/>
                </a:xfrm>
                <a:custGeom>
                  <a:avLst/>
                  <a:gdLst>
                    <a:gd name="T0" fmla="*/ 21 w 54"/>
                    <a:gd name="T1" fmla="*/ 0 h 51"/>
                    <a:gd name="T2" fmla="*/ 54 w 54"/>
                    <a:gd name="T3" fmla="*/ 30 h 51"/>
                    <a:gd name="T4" fmla="*/ 0 w 54"/>
                    <a:gd name="T5" fmla="*/ 51 h 51"/>
                    <a:gd name="T6" fmla="*/ 0 60000 65536"/>
                    <a:gd name="T7" fmla="*/ 0 60000 65536"/>
                    <a:gd name="T8" fmla="*/ 0 60000 65536"/>
                    <a:gd name="T9" fmla="*/ 0 w 54"/>
                    <a:gd name="T10" fmla="*/ 0 h 51"/>
                    <a:gd name="T11" fmla="*/ 54 w 54"/>
                    <a:gd name="T12" fmla="*/ 51 h 51"/>
                  </a:gdLst>
                  <a:ahLst/>
                  <a:cxnLst>
                    <a:cxn ang="T6">
                      <a:pos x="T0" y="T1"/>
                    </a:cxn>
                    <a:cxn ang="T7">
                      <a:pos x="T2" y="T3"/>
                    </a:cxn>
                    <a:cxn ang="T8">
                      <a:pos x="T4" y="T5"/>
                    </a:cxn>
                  </a:cxnLst>
                  <a:rect l="T9" t="T10" r="T11" b="T12"/>
                  <a:pathLst>
                    <a:path w="54" h="51">
                      <a:moveTo>
                        <a:pt x="21" y="0"/>
                      </a:moveTo>
                      <a:lnTo>
                        <a:pt x="54" y="30"/>
                      </a:lnTo>
                      <a:lnTo>
                        <a:pt x="0" y="51"/>
                      </a:lnTo>
                    </a:path>
                  </a:pathLst>
                </a:custGeom>
                <a:noFill/>
                <a:ln w="12700">
                  <a:solidFill>
                    <a:srgbClr val="D9EDE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vi-VN" sz="1800">
                    <a:solidFill>
                      <a:prstClr val="black"/>
                    </a:solidFill>
                    <a:latin typeface="Arial"/>
                  </a:endParaRPr>
                </a:p>
              </p:txBody>
            </p:sp>
            <p:sp>
              <p:nvSpPr>
                <p:cNvPr id="15479" name="Freeform 6"/>
                <p:cNvSpPr>
                  <a:spLocks/>
                </p:cNvSpPr>
                <p:nvPr/>
              </p:nvSpPr>
              <p:spPr bwMode="auto">
                <a:xfrm>
                  <a:off x="1143" y="546"/>
                  <a:ext cx="54" cy="45"/>
                </a:xfrm>
                <a:custGeom>
                  <a:avLst/>
                  <a:gdLst>
                    <a:gd name="T0" fmla="*/ 0 w 54"/>
                    <a:gd name="T1" fmla="*/ 0 h 45"/>
                    <a:gd name="T2" fmla="*/ 54 w 54"/>
                    <a:gd name="T3" fmla="*/ 24 h 45"/>
                    <a:gd name="T4" fmla="*/ 0 w 54"/>
                    <a:gd name="T5" fmla="*/ 45 h 45"/>
                    <a:gd name="T6" fmla="*/ 0 60000 65536"/>
                    <a:gd name="T7" fmla="*/ 0 60000 65536"/>
                    <a:gd name="T8" fmla="*/ 0 60000 65536"/>
                    <a:gd name="T9" fmla="*/ 0 w 54"/>
                    <a:gd name="T10" fmla="*/ 0 h 45"/>
                    <a:gd name="T11" fmla="*/ 54 w 54"/>
                    <a:gd name="T12" fmla="*/ 45 h 45"/>
                  </a:gdLst>
                  <a:ahLst/>
                  <a:cxnLst>
                    <a:cxn ang="T6">
                      <a:pos x="T0" y="T1"/>
                    </a:cxn>
                    <a:cxn ang="T7">
                      <a:pos x="T2" y="T3"/>
                    </a:cxn>
                    <a:cxn ang="T8">
                      <a:pos x="T4" y="T5"/>
                    </a:cxn>
                  </a:cxnLst>
                  <a:rect l="T9" t="T10" r="T11" b="T12"/>
                  <a:pathLst>
                    <a:path w="54" h="45">
                      <a:moveTo>
                        <a:pt x="0" y="0"/>
                      </a:moveTo>
                      <a:lnTo>
                        <a:pt x="54" y="24"/>
                      </a:lnTo>
                      <a:lnTo>
                        <a:pt x="0" y="45"/>
                      </a:lnTo>
                    </a:path>
                  </a:pathLst>
                </a:custGeom>
                <a:noFill/>
                <a:ln w="12700">
                  <a:solidFill>
                    <a:srgbClr val="D9EDE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vi-VN" sz="1800">
                    <a:solidFill>
                      <a:prstClr val="black"/>
                    </a:solidFill>
                    <a:latin typeface="Arial"/>
                  </a:endParaRPr>
                </a:p>
              </p:txBody>
            </p:sp>
            <p:sp>
              <p:nvSpPr>
                <p:cNvPr id="15480" name="Freeform 7"/>
                <p:cNvSpPr>
                  <a:spLocks/>
                </p:cNvSpPr>
                <p:nvPr/>
              </p:nvSpPr>
              <p:spPr bwMode="auto">
                <a:xfrm>
                  <a:off x="1146" y="591"/>
                  <a:ext cx="54" cy="45"/>
                </a:xfrm>
                <a:custGeom>
                  <a:avLst/>
                  <a:gdLst>
                    <a:gd name="T0" fmla="*/ 0 w 54"/>
                    <a:gd name="T1" fmla="*/ 0 h 45"/>
                    <a:gd name="T2" fmla="*/ 54 w 54"/>
                    <a:gd name="T3" fmla="*/ 24 h 45"/>
                    <a:gd name="T4" fmla="*/ 0 w 54"/>
                    <a:gd name="T5" fmla="*/ 45 h 45"/>
                    <a:gd name="T6" fmla="*/ 0 60000 65536"/>
                    <a:gd name="T7" fmla="*/ 0 60000 65536"/>
                    <a:gd name="T8" fmla="*/ 0 60000 65536"/>
                    <a:gd name="T9" fmla="*/ 0 w 54"/>
                    <a:gd name="T10" fmla="*/ 0 h 45"/>
                    <a:gd name="T11" fmla="*/ 54 w 54"/>
                    <a:gd name="T12" fmla="*/ 45 h 45"/>
                  </a:gdLst>
                  <a:ahLst/>
                  <a:cxnLst>
                    <a:cxn ang="T6">
                      <a:pos x="T0" y="T1"/>
                    </a:cxn>
                    <a:cxn ang="T7">
                      <a:pos x="T2" y="T3"/>
                    </a:cxn>
                    <a:cxn ang="T8">
                      <a:pos x="T4" y="T5"/>
                    </a:cxn>
                  </a:cxnLst>
                  <a:rect l="T9" t="T10" r="T11" b="T12"/>
                  <a:pathLst>
                    <a:path w="54" h="45">
                      <a:moveTo>
                        <a:pt x="0" y="0"/>
                      </a:moveTo>
                      <a:lnTo>
                        <a:pt x="54" y="24"/>
                      </a:lnTo>
                      <a:lnTo>
                        <a:pt x="0" y="45"/>
                      </a:lnTo>
                    </a:path>
                  </a:pathLst>
                </a:custGeom>
                <a:noFill/>
                <a:ln w="12700">
                  <a:solidFill>
                    <a:srgbClr val="D9EDE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vi-VN" sz="1800">
                    <a:solidFill>
                      <a:prstClr val="black"/>
                    </a:solidFill>
                    <a:latin typeface="Arial"/>
                  </a:endParaRPr>
                </a:p>
              </p:txBody>
            </p:sp>
            <p:sp>
              <p:nvSpPr>
                <p:cNvPr id="15481" name="Freeform 8"/>
                <p:cNvSpPr>
                  <a:spLocks/>
                </p:cNvSpPr>
                <p:nvPr/>
              </p:nvSpPr>
              <p:spPr bwMode="auto">
                <a:xfrm>
                  <a:off x="1143" y="633"/>
                  <a:ext cx="54" cy="45"/>
                </a:xfrm>
                <a:custGeom>
                  <a:avLst/>
                  <a:gdLst>
                    <a:gd name="T0" fmla="*/ 0 w 54"/>
                    <a:gd name="T1" fmla="*/ 0 h 45"/>
                    <a:gd name="T2" fmla="*/ 54 w 54"/>
                    <a:gd name="T3" fmla="*/ 24 h 45"/>
                    <a:gd name="T4" fmla="*/ 0 w 54"/>
                    <a:gd name="T5" fmla="*/ 45 h 45"/>
                    <a:gd name="T6" fmla="*/ 0 60000 65536"/>
                    <a:gd name="T7" fmla="*/ 0 60000 65536"/>
                    <a:gd name="T8" fmla="*/ 0 60000 65536"/>
                    <a:gd name="T9" fmla="*/ 0 w 54"/>
                    <a:gd name="T10" fmla="*/ 0 h 45"/>
                    <a:gd name="T11" fmla="*/ 54 w 54"/>
                    <a:gd name="T12" fmla="*/ 45 h 45"/>
                  </a:gdLst>
                  <a:ahLst/>
                  <a:cxnLst>
                    <a:cxn ang="T6">
                      <a:pos x="T0" y="T1"/>
                    </a:cxn>
                    <a:cxn ang="T7">
                      <a:pos x="T2" y="T3"/>
                    </a:cxn>
                    <a:cxn ang="T8">
                      <a:pos x="T4" y="T5"/>
                    </a:cxn>
                  </a:cxnLst>
                  <a:rect l="T9" t="T10" r="T11" b="T12"/>
                  <a:pathLst>
                    <a:path w="54" h="45">
                      <a:moveTo>
                        <a:pt x="0" y="0"/>
                      </a:moveTo>
                      <a:lnTo>
                        <a:pt x="54" y="24"/>
                      </a:lnTo>
                      <a:lnTo>
                        <a:pt x="0" y="45"/>
                      </a:lnTo>
                    </a:path>
                  </a:pathLst>
                </a:custGeom>
                <a:noFill/>
                <a:ln w="12700">
                  <a:solidFill>
                    <a:srgbClr val="D9EDE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vi-VN" sz="1800">
                    <a:solidFill>
                      <a:prstClr val="black"/>
                    </a:solidFill>
                    <a:latin typeface="Arial"/>
                  </a:endParaRPr>
                </a:p>
              </p:txBody>
            </p:sp>
            <p:sp>
              <p:nvSpPr>
                <p:cNvPr id="15482" name="Freeform 9"/>
                <p:cNvSpPr>
                  <a:spLocks/>
                </p:cNvSpPr>
                <p:nvPr/>
              </p:nvSpPr>
              <p:spPr bwMode="auto">
                <a:xfrm>
                  <a:off x="1146" y="675"/>
                  <a:ext cx="54" cy="45"/>
                </a:xfrm>
                <a:custGeom>
                  <a:avLst/>
                  <a:gdLst>
                    <a:gd name="T0" fmla="*/ 0 w 54"/>
                    <a:gd name="T1" fmla="*/ 0 h 45"/>
                    <a:gd name="T2" fmla="*/ 54 w 54"/>
                    <a:gd name="T3" fmla="*/ 24 h 45"/>
                    <a:gd name="T4" fmla="*/ 0 w 54"/>
                    <a:gd name="T5" fmla="*/ 45 h 45"/>
                    <a:gd name="T6" fmla="*/ 0 60000 65536"/>
                    <a:gd name="T7" fmla="*/ 0 60000 65536"/>
                    <a:gd name="T8" fmla="*/ 0 60000 65536"/>
                    <a:gd name="T9" fmla="*/ 0 w 54"/>
                    <a:gd name="T10" fmla="*/ 0 h 45"/>
                    <a:gd name="T11" fmla="*/ 54 w 54"/>
                    <a:gd name="T12" fmla="*/ 45 h 45"/>
                  </a:gdLst>
                  <a:ahLst/>
                  <a:cxnLst>
                    <a:cxn ang="T6">
                      <a:pos x="T0" y="T1"/>
                    </a:cxn>
                    <a:cxn ang="T7">
                      <a:pos x="T2" y="T3"/>
                    </a:cxn>
                    <a:cxn ang="T8">
                      <a:pos x="T4" y="T5"/>
                    </a:cxn>
                  </a:cxnLst>
                  <a:rect l="T9" t="T10" r="T11" b="T12"/>
                  <a:pathLst>
                    <a:path w="54" h="45">
                      <a:moveTo>
                        <a:pt x="0" y="0"/>
                      </a:moveTo>
                      <a:lnTo>
                        <a:pt x="54" y="24"/>
                      </a:lnTo>
                      <a:lnTo>
                        <a:pt x="0" y="45"/>
                      </a:lnTo>
                    </a:path>
                  </a:pathLst>
                </a:custGeom>
                <a:noFill/>
                <a:ln w="12700">
                  <a:solidFill>
                    <a:srgbClr val="D9EDE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vi-VN" sz="1800">
                    <a:solidFill>
                      <a:prstClr val="black"/>
                    </a:solidFill>
                    <a:latin typeface="Arial"/>
                  </a:endParaRPr>
                </a:p>
              </p:txBody>
            </p:sp>
            <p:sp>
              <p:nvSpPr>
                <p:cNvPr id="15483" name="Freeform 10"/>
                <p:cNvSpPr>
                  <a:spLocks/>
                </p:cNvSpPr>
                <p:nvPr/>
              </p:nvSpPr>
              <p:spPr bwMode="auto">
                <a:xfrm>
                  <a:off x="1143" y="717"/>
                  <a:ext cx="54" cy="45"/>
                </a:xfrm>
                <a:custGeom>
                  <a:avLst/>
                  <a:gdLst>
                    <a:gd name="T0" fmla="*/ 0 w 54"/>
                    <a:gd name="T1" fmla="*/ 0 h 45"/>
                    <a:gd name="T2" fmla="*/ 54 w 54"/>
                    <a:gd name="T3" fmla="*/ 24 h 45"/>
                    <a:gd name="T4" fmla="*/ 0 w 54"/>
                    <a:gd name="T5" fmla="*/ 45 h 45"/>
                    <a:gd name="T6" fmla="*/ 0 60000 65536"/>
                    <a:gd name="T7" fmla="*/ 0 60000 65536"/>
                    <a:gd name="T8" fmla="*/ 0 60000 65536"/>
                    <a:gd name="T9" fmla="*/ 0 w 54"/>
                    <a:gd name="T10" fmla="*/ 0 h 45"/>
                    <a:gd name="T11" fmla="*/ 54 w 54"/>
                    <a:gd name="T12" fmla="*/ 45 h 45"/>
                  </a:gdLst>
                  <a:ahLst/>
                  <a:cxnLst>
                    <a:cxn ang="T6">
                      <a:pos x="T0" y="T1"/>
                    </a:cxn>
                    <a:cxn ang="T7">
                      <a:pos x="T2" y="T3"/>
                    </a:cxn>
                    <a:cxn ang="T8">
                      <a:pos x="T4" y="T5"/>
                    </a:cxn>
                  </a:cxnLst>
                  <a:rect l="T9" t="T10" r="T11" b="T12"/>
                  <a:pathLst>
                    <a:path w="54" h="45">
                      <a:moveTo>
                        <a:pt x="0" y="0"/>
                      </a:moveTo>
                      <a:lnTo>
                        <a:pt x="54" y="24"/>
                      </a:lnTo>
                      <a:lnTo>
                        <a:pt x="0" y="45"/>
                      </a:lnTo>
                    </a:path>
                  </a:pathLst>
                </a:custGeom>
                <a:noFill/>
                <a:ln w="12700">
                  <a:solidFill>
                    <a:srgbClr val="D9EDE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vi-VN" sz="1800">
                    <a:solidFill>
                      <a:prstClr val="black"/>
                    </a:solidFill>
                    <a:latin typeface="Arial"/>
                  </a:endParaRPr>
                </a:p>
              </p:txBody>
            </p:sp>
          </p:grpSp>
          <p:sp>
            <p:nvSpPr>
              <p:cNvPr id="15473" name="Freeform 11"/>
              <p:cNvSpPr>
                <a:spLocks/>
              </p:cNvSpPr>
              <p:nvPr/>
            </p:nvSpPr>
            <p:spPr bwMode="auto">
              <a:xfrm>
                <a:off x="1576" y="1380"/>
                <a:ext cx="54" cy="45"/>
              </a:xfrm>
              <a:custGeom>
                <a:avLst/>
                <a:gdLst>
                  <a:gd name="T0" fmla="*/ 0 w 54"/>
                  <a:gd name="T1" fmla="*/ 0 h 45"/>
                  <a:gd name="T2" fmla="*/ 54 w 54"/>
                  <a:gd name="T3" fmla="*/ 24 h 45"/>
                  <a:gd name="T4" fmla="*/ 0 w 54"/>
                  <a:gd name="T5" fmla="*/ 45 h 45"/>
                  <a:gd name="T6" fmla="*/ 0 60000 65536"/>
                  <a:gd name="T7" fmla="*/ 0 60000 65536"/>
                  <a:gd name="T8" fmla="*/ 0 60000 65536"/>
                  <a:gd name="T9" fmla="*/ 0 w 54"/>
                  <a:gd name="T10" fmla="*/ 0 h 45"/>
                  <a:gd name="T11" fmla="*/ 54 w 54"/>
                  <a:gd name="T12" fmla="*/ 45 h 45"/>
                </a:gdLst>
                <a:ahLst/>
                <a:cxnLst>
                  <a:cxn ang="T6">
                    <a:pos x="T0" y="T1"/>
                  </a:cxn>
                  <a:cxn ang="T7">
                    <a:pos x="T2" y="T3"/>
                  </a:cxn>
                  <a:cxn ang="T8">
                    <a:pos x="T4" y="T5"/>
                  </a:cxn>
                </a:cxnLst>
                <a:rect l="T9" t="T10" r="T11" b="T12"/>
                <a:pathLst>
                  <a:path w="54" h="45">
                    <a:moveTo>
                      <a:pt x="0" y="0"/>
                    </a:moveTo>
                    <a:lnTo>
                      <a:pt x="54" y="24"/>
                    </a:lnTo>
                    <a:lnTo>
                      <a:pt x="0" y="45"/>
                    </a:lnTo>
                  </a:path>
                </a:pathLst>
              </a:custGeom>
              <a:noFill/>
              <a:ln w="12700">
                <a:solidFill>
                  <a:srgbClr val="D9EDE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vi-VN" sz="1800">
                  <a:solidFill>
                    <a:prstClr val="black"/>
                  </a:solidFill>
                  <a:latin typeface="Arial"/>
                </a:endParaRPr>
              </a:p>
            </p:txBody>
          </p:sp>
          <p:sp>
            <p:nvSpPr>
              <p:cNvPr id="15474" name="Freeform 12"/>
              <p:cNvSpPr>
                <a:spLocks/>
              </p:cNvSpPr>
              <p:nvPr/>
            </p:nvSpPr>
            <p:spPr bwMode="auto">
              <a:xfrm>
                <a:off x="1577" y="1425"/>
                <a:ext cx="54" cy="45"/>
              </a:xfrm>
              <a:custGeom>
                <a:avLst/>
                <a:gdLst>
                  <a:gd name="T0" fmla="*/ 0 w 54"/>
                  <a:gd name="T1" fmla="*/ 0 h 45"/>
                  <a:gd name="T2" fmla="*/ 54 w 54"/>
                  <a:gd name="T3" fmla="*/ 24 h 45"/>
                  <a:gd name="T4" fmla="*/ 0 w 54"/>
                  <a:gd name="T5" fmla="*/ 45 h 45"/>
                  <a:gd name="T6" fmla="*/ 0 60000 65536"/>
                  <a:gd name="T7" fmla="*/ 0 60000 65536"/>
                  <a:gd name="T8" fmla="*/ 0 60000 65536"/>
                  <a:gd name="T9" fmla="*/ 0 w 54"/>
                  <a:gd name="T10" fmla="*/ 0 h 45"/>
                  <a:gd name="T11" fmla="*/ 54 w 54"/>
                  <a:gd name="T12" fmla="*/ 45 h 45"/>
                </a:gdLst>
                <a:ahLst/>
                <a:cxnLst>
                  <a:cxn ang="T6">
                    <a:pos x="T0" y="T1"/>
                  </a:cxn>
                  <a:cxn ang="T7">
                    <a:pos x="T2" y="T3"/>
                  </a:cxn>
                  <a:cxn ang="T8">
                    <a:pos x="T4" y="T5"/>
                  </a:cxn>
                </a:cxnLst>
                <a:rect l="T9" t="T10" r="T11" b="T12"/>
                <a:pathLst>
                  <a:path w="54" h="45">
                    <a:moveTo>
                      <a:pt x="0" y="0"/>
                    </a:moveTo>
                    <a:lnTo>
                      <a:pt x="54" y="24"/>
                    </a:lnTo>
                    <a:lnTo>
                      <a:pt x="0" y="45"/>
                    </a:lnTo>
                  </a:path>
                </a:pathLst>
              </a:custGeom>
              <a:noFill/>
              <a:ln w="12700">
                <a:solidFill>
                  <a:srgbClr val="D9EDE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vi-VN" sz="1800">
                  <a:solidFill>
                    <a:prstClr val="black"/>
                  </a:solidFill>
                  <a:latin typeface="Arial"/>
                </a:endParaRPr>
              </a:p>
            </p:txBody>
          </p:sp>
          <p:sp>
            <p:nvSpPr>
              <p:cNvPr id="15475" name="Freeform 13"/>
              <p:cNvSpPr>
                <a:spLocks/>
              </p:cNvSpPr>
              <p:nvPr/>
            </p:nvSpPr>
            <p:spPr bwMode="auto">
              <a:xfrm>
                <a:off x="1576" y="1467"/>
                <a:ext cx="54" cy="45"/>
              </a:xfrm>
              <a:custGeom>
                <a:avLst/>
                <a:gdLst>
                  <a:gd name="T0" fmla="*/ 0 w 54"/>
                  <a:gd name="T1" fmla="*/ 0 h 45"/>
                  <a:gd name="T2" fmla="*/ 54 w 54"/>
                  <a:gd name="T3" fmla="*/ 24 h 45"/>
                  <a:gd name="T4" fmla="*/ 0 w 54"/>
                  <a:gd name="T5" fmla="*/ 45 h 45"/>
                  <a:gd name="T6" fmla="*/ 0 60000 65536"/>
                  <a:gd name="T7" fmla="*/ 0 60000 65536"/>
                  <a:gd name="T8" fmla="*/ 0 60000 65536"/>
                  <a:gd name="T9" fmla="*/ 0 w 54"/>
                  <a:gd name="T10" fmla="*/ 0 h 45"/>
                  <a:gd name="T11" fmla="*/ 54 w 54"/>
                  <a:gd name="T12" fmla="*/ 45 h 45"/>
                </a:gdLst>
                <a:ahLst/>
                <a:cxnLst>
                  <a:cxn ang="T6">
                    <a:pos x="T0" y="T1"/>
                  </a:cxn>
                  <a:cxn ang="T7">
                    <a:pos x="T2" y="T3"/>
                  </a:cxn>
                  <a:cxn ang="T8">
                    <a:pos x="T4" y="T5"/>
                  </a:cxn>
                </a:cxnLst>
                <a:rect l="T9" t="T10" r="T11" b="T12"/>
                <a:pathLst>
                  <a:path w="54" h="45">
                    <a:moveTo>
                      <a:pt x="0" y="0"/>
                    </a:moveTo>
                    <a:lnTo>
                      <a:pt x="54" y="24"/>
                    </a:lnTo>
                    <a:lnTo>
                      <a:pt x="0" y="45"/>
                    </a:lnTo>
                  </a:path>
                </a:pathLst>
              </a:custGeom>
              <a:noFill/>
              <a:ln w="12700">
                <a:solidFill>
                  <a:srgbClr val="D9EDE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vi-VN" sz="1800">
                  <a:solidFill>
                    <a:prstClr val="black"/>
                  </a:solidFill>
                  <a:latin typeface="Arial"/>
                </a:endParaRPr>
              </a:p>
            </p:txBody>
          </p:sp>
          <p:sp>
            <p:nvSpPr>
              <p:cNvPr id="15476" name="Freeform 14"/>
              <p:cNvSpPr>
                <a:spLocks/>
              </p:cNvSpPr>
              <p:nvPr/>
            </p:nvSpPr>
            <p:spPr bwMode="auto">
              <a:xfrm>
                <a:off x="1577" y="1509"/>
                <a:ext cx="54" cy="45"/>
              </a:xfrm>
              <a:custGeom>
                <a:avLst/>
                <a:gdLst>
                  <a:gd name="T0" fmla="*/ 0 w 54"/>
                  <a:gd name="T1" fmla="*/ 0 h 45"/>
                  <a:gd name="T2" fmla="*/ 54 w 54"/>
                  <a:gd name="T3" fmla="*/ 24 h 45"/>
                  <a:gd name="T4" fmla="*/ 0 w 54"/>
                  <a:gd name="T5" fmla="*/ 45 h 45"/>
                  <a:gd name="T6" fmla="*/ 0 60000 65536"/>
                  <a:gd name="T7" fmla="*/ 0 60000 65536"/>
                  <a:gd name="T8" fmla="*/ 0 60000 65536"/>
                  <a:gd name="T9" fmla="*/ 0 w 54"/>
                  <a:gd name="T10" fmla="*/ 0 h 45"/>
                  <a:gd name="T11" fmla="*/ 54 w 54"/>
                  <a:gd name="T12" fmla="*/ 45 h 45"/>
                </a:gdLst>
                <a:ahLst/>
                <a:cxnLst>
                  <a:cxn ang="T6">
                    <a:pos x="T0" y="T1"/>
                  </a:cxn>
                  <a:cxn ang="T7">
                    <a:pos x="T2" y="T3"/>
                  </a:cxn>
                  <a:cxn ang="T8">
                    <a:pos x="T4" y="T5"/>
                  </a:cxn>
                </a:cxnLst>
                <a:rect l="T9" t="T10" r="T11" b="T12"/>
                <a:pathLst>
                  <a:path w="54" h="45">
                    <a:moveTo>
                      <a:pt x="0" y="0"/>
                    </a:moveTo>
                    <a:lnTo>
                      <a:pt x="54" y="24"/>
                    </a:lnTo>
                    <a:lnTo>
                      <a:pt x="0" y="45"/>
                    </a:lnTo>
                  </a:path>
                </a:pathLst>
              </a:custGeom>
              <a:noFill/>
              <a:ln w="12700">
                <a:solidFill>
                  <a:srgbClr val="D9EDE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vi-VN" sz="1800">
                  <a:solidFill>
                    <a:prstClr val="black"/>
                  </a:solidFill>
                  <a:latin typeface="Arial"/>
                </a:endParaRPr>
              </a:p>
            </p:txBody>
          </p:sp>
          <p:sp>
            <p:nvSpPr>
              <p:cNvPr id="15477" name="Freeform 15"/>
              <p:cNvSpPr>
                <a:spLocks/>
              </p:cNvSpPr>
              <p:nvPr/>
            </p:nvSpPr>
            <p:spPr bwMode="auto">
              <a:xfrm>
                <a:off x="1576" y="1551"/>
                <a:ext cx="54" cy="45"/>
              </a:xfrm>
              <a:custGeom>
                <a:avLst/>
                <a:gdLst>
                  <a:gd name="T0" fmla="*/ 0 w 54"/>
                  <a:gd name="T1" fmla="*/ 0 h 45"/>
                  <a:gd name="T2" fmla="*/ 54 w 54"/>
                  <a:gd name="T3" fmla="*/ 24 h 45"/>
                  <a:gd name="T4" fmla="*/ 0 w 54"/>
                  <a:gd name="T5" fmla="*/ 45 h 45"/>
                  <a:gd name="T6" fmla="*/ 0 60000 65536"/>
                  <a:gd name="T7" fmla="*/ 0 60000 65536"/>
                  <a:gd name="T8" fmla="*/ 0 60000 65536"/>
                  <a:gd name="T9" fmla="*/ 0 w 54"/>
                  <a:gd name="T10" fmla="*/ 0 h 45"/>
                  <a:gd name="T11" fmla="*/ 54 w 54"/>
                  <a:gd name="T12" fmla="*/ 45 h 45"/>
                </a:gdLst>
                <a:ahLst/>
                <a:cxnLst>
                  <a:cxn ang="T6">
                    <a:pos x="T0" y="T1"/>
                  </a:cxn>
                  <a:cxn ang="T7">
                    <a:pos x="T2" y="T3"/>
                  </a:cxn>
                  <a:cxn ang="T8">
                    <a:pos x="T4" y="T5"/>
                  </a:cxn>
                </a:cxnLst>
                <a:rect l="T9" t="T10" r="T11" b="T12"/>
                <a:pathLst>
                  <a:path w="54" h="45">
                    <a:moveTo>
                      <a:pt x="0" y="0"/>
                    </a:moveTo>
                    <a:lnTo>
                      <a:pt x="54" y="24"/>
                    </a:lnTo>
                    <a:lnTo>
                      <a:pt x="0" y="45"/>
                    </a:lnTo>
                  </a:path>
                </a:pathLst>
              </a:custGeom>
              <a:noFill/>
              <a:ln w="12700">
                <a:solidFill>
                  <a:srgbClr val="D9EDE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vi-VN" sz="1800">
                  <a:solidFill>
                    <a:prstClr val="black"/>
                  </a:solidFill>
                  <a:latin typeface="Arial"/>
                </a:endParaRPr>
              </a:p>
            </p:txBody>
          </p:sp>
        </p:grpSp>
        <p:sp>
          <p:nvSpPr>
            <p:cNvPr id="15467" name="Freeform 16"/>
            <p:cNvSpPr>
              <a:spLocks/>
            </p:cNvSpPr>
            <p:nvPr/>
          </p:nvSpPr>
          <p:spPr bwMode="auto">
            <a:xfrm>
              <a:off x="576" y="1704"/>
              <a:ext cx="54" cy="45"/>
            </a:xfrm>
            <a:custGeom>
              <a:avLst/>
              <a:gdLst>
                <a:gd name="T0" fmla="*/ 0 w 54"/>
                <a:gd name="T1" fmla="*/ 0 h 45"/>
                <a:gd name="T2" fmla="*/ 54 w 54"/>
                <a:gd name="T3" fmla="*/ 24 h 45"/>
                <a:gd name="T4" fmla="*/ 0 w 54"/>
                <a:gd name="T5" fmla="*/ 45 h 45"/>
                <a:gd name="T6" fmla="*/ 0 60000 65536"/>
                <a:gd name="T7" fmla="*/ 0 60000 65536"/>
                <a:gd name="T8" fmla="*/ 0 60000 65536"/>
                <a:gd name="T9" fmla="*/ 0 w 54"/>
                <a:gd name="T10" fmla="*/ 0 h 45"/>
                <a:gd name="T11" fmla="*/ 54 w 54"/>
                <a:gd name="T12" fmla="*/ 45 h 45"/>
              </a:gdLst>
              <a:ahLst/>
              <a:cxnLst>
                <a:cxn ang="T6">
                  <a:pos x="T0" y="T1"/>
                </a:cxn>
                <a:cxn ang="T7">
                  <a:pos x="T2" y="T3"/>
                </a:cxn>
                <a:cxn ang="T8">
                  <a:pos x="T4" y="T5"/>
                </a:cxn>
              </a:cxnLst>
              <a:rect l="T9" t="T10" r="T11" b="T12"/>
              <a:pathLst>
                <a:path w="54" h="45">
                  <a:moveTo>
                    <a:pt x="0" y="0"/>
                  </a:moveTo>
                  <a:lnTo>
                    <a:pt x="54" y="24"/>
                  </a:lnTo>
                  <a:lnTo>
                    <a:pt x="0" y="45"/>
                  </a:lnTo>
                </a:path>
              </a:pathLst>
            </a:custGeom>
            <a:noFill/>
            <a:ln w="12700">
              <a:solidFill>
                <a:srgbClr val="D9EDE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vi-VN" sz="1800">
                <a:solidFill>
                  <a:prstClr val="black"/>
                </a:solidFill>
                <a:latin typeface="Arial"/>
              </a:endParaRPr>
            </a:p>
          </p:txBody>
        </p:sp>
        <p:sp>
          <p:nvSpPr>
            <p:cNvPr id="15468" name="Freeform 17"/>
            <p:cNvSpPr>
              <a:spLocks/>
            </p:cNvSpPr>
            <p:nvPr/>
          </p:nvSpPr>
          <p:spPr bwMode="auto">
            <a:xfrm>
              <a:off x="577" y="1749"/>
              <a:ext cx="54" cy="45"/>
            </a:xfrm>
            <a:custGeom>
              <a:avLst/>
              <a:gdLst>
                <a:gd name="T0" fmla="*/ 0 w 54"/>
                <a:gd name="T1" fmla="*/ 0 h 45"/>
                <a:gd name="T2" fmla="*/ 54 w 54"/>
                <a:gd name="T3" fmla="*/ 24 h 45"/>
                <a:gd name="T4" fmla="*/ 0 w 54"/>
                <a:gd name="T5" fmla="*/ 45 h 45"/>
                <a:gd name="T6" fmla="*/ 0 60000 65536"/>
                <a:gd name="T7" fmla="*/ 0 60000 65536"/>
                <a:gd name="T8" fmla="*/ 0 60000 65536"/>
                <a:gd name="T9" fmla="*/ 0 w 54"/>
                <a:gd name="T10" fmla="*/ 0 h 45"/>
                <a:gd name="T11" fmla="*/ 54 w 54"/>
                <a:gd name="T12" fmla="*/ 45 h 45"/>
              </a:gdLst>
              <a:ahLst/>
              <a:cxnLst>
                <a:cxn ang="T6">
                  <a:pos x="T0" y="T1"/>
                </a:cxn>
                <a:cxn ang="T7">
                  <a:pos x="T2" y="T3"/>
                </a:cxn>
                <a:cxn ang="T8">
                  <a:pos x="T4" y="T5"/>
                </a:cxn>
              </a:cxnLst>
              <a:rect l="T9" t="T10" r="T11" b="T12"/>
              <a:pathLst>
                <a:path w="54" h="45">
                  <a:moveTo>
                    <a:pt x="0" y="0"/>
                  </a:moveTo>
                  <a:lnTo>
                    <a:pt x="54" y="24"/>
                  </a:lnTo>
                  <a:lnTo>
                    <a:pt x="0" y="45"/>
                  </a:lnTo>
                </a:path>
              </a:pathLst>
            </a:custGeom>
            <a:noFill/>
            <a:ln w="12700">
              <a:solidFill>
                <a:srgbClr val="D9EDE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vi-VN" sz="1800">
                <a:solidFill>
                  <a:prstClr val="black"/>
                </a:solidFill>
                <a:latin typeface="Arial"/>
              </a:endParaRPr>
            </a:p>
          </p:txBody>
        </p:sp>
        <p:sp>
          <p:nvSpPr>
            <p:cNvPr id="15469" name="Freeform 18"/>
            <p:cNvSpPr>
              <a:spLocks/>
            </p:cNvSpPr>
            <p:nvPr/>
          </p:nvSpPr>
          <p:spPr bwMode="auto">
            <a:xfrm>
              <a:off x="576" y="1791"/>
              <a:ext cx="54" cy="45"/>
            </a:xfrm>
            <a:custGeom>
              <a:avLst/>
              <a:gdLst>
                <a:gd name="T0" fmla="*/ 0 w 54"/>
                <a:gd name="T1" fmla="*/ 0 h 45"/>
                <a:gd name="T2" fmla="*/ 54 w 54"/>
                <a:gd name="T3" fmla="*/ 24 h 45"/>
                <a:gd name="T4" fmla="*/ 0 w 54"/>
                <a:gd name="T5" fmla="*/ 45 h 45"/>
                <a:gd name="T6" fmla="*/ 0 60000 65536"/>
                <a:gd name="T7" fmla="*/ 0 60000 65536"/>
                <a:gd name="T8" fmla="*/ 0 60000 65536"/>
                <a:gd name="T9" fmla="*/ 0 w 54"/>
                <a:gd name="T10" fmla="*/ 0 h 45"/>
                <a:gd name="T11" fmla="*/ 54 w 54"/>
                <a:gd name="T12" fmla="*/ 45 h 45"/>
              </a:gdLst>
              <a:ahLst/>
              <a:cxnLst>
                <a:cxn ang="T6">
                  <a:pos x="T0" y="T1"/>
                </a:cxn>
                <a:cxn ang="T7">
                  <a:pos x="T2" y="T3"/>
                </a:cxn>
                <a:cxn ang="T8">
                  <a:pos x="T4" y="T5"/>
                </a:cxn>
              </a:cxnLst>
              <a:rect l="T9" t="T10" r="T11" b="T12"/>
              <a:pathLst>
                <a:path w="54" h="45">
                  <a:moveTo>
                    <a:pt x="0" y="0"/>
                  </a:moveTo>
                  <a:lnTo>
                    <a:pt x="54" y="24"/>
                  </a:lnTo>
                  <a:lnTo>
                    <a:pt x="0" y="45"/>
                  </a:lnTo>
                </a:path>
              </a:pathLst>
            </a:custGeom>
            <a:noFill/>
            <a:ln w="12700">
              <a:solidFill>
                <a:srgbClr val="D9EDE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vi-VN" sz="1800">
                <a:solidFill>
                  <a:prstClr val="black"/>
                </a:solidFill>
                <a:latin typeface="Arial"/>
              </a:endParaRPr>
            </a:p>
          </p:txBody>
        </p:sp>
        <p:sp>
          <p:nvSpPr>
            <p:cNvPr id="15470" name="Freeform 19"/>
            <p:cNvSpPr>
              <a:spLocks/>
            </p:cNvSpPr>
            <p:nvPr/>
          </p:nvSpPr>
          <p:spPr bwMode="auto">
            <a:xfrm>
              <a:off x="577" y="1833"/>
              <a:ext cx="54" cy="45"/>
            </a:xfrm>
            <a:custGeom>
              <a:avLst/>
              <a:gdLst>
                <a:gd name="T0" fmla="*/ 0 w 54"/>
                <a:gd name="T1" fmla="*/ 0 h 45"/>
                <a:gd name="T2" fmla="*/ 54 w 54"/>
                <a:gd name="T3" fmla="*/ 24 h 45"/>
                <a:gd name="T4" fmla="*/ 0 w 54"/>
                <a:gd name="T5" fmla="*/ 45 h 45"/>
                <a:gd name="T6" fmla="*/ 0 60000 65536"/>
                <a:gd name="T7" fmla="*/ 0 60000 65536"/>
                <a:gd name="T8" fmla="*/ 0 60000 65536"/>
                <a:gd name="T9" fmla="*/ 0 w 54"/>
                <a:gd name="T10" fmla="*/ 0 h 45"/>
                <a:gd name="T11" fmla="*/ 54 w 54"/>
                <a:gd name="T12" fmla="*/ 45 h 45"/>
              </a:gdLst>
              <a:ahLst/>
              <a:cxnLst>
                <a:cxn ang="T6">
                  <a:pos x="T0" y="T1"/>
                </a:cxn>
                <a:cxn ang="T7">
                  <a:pos x="T2" y="T3"/>
                </a:cxn>
                <a:cxn ang="T8">
                  <a:pos x="T4" y="T5"/>
                </a:cxn>
              </a:cxnLst>
              <a:rect l="T9" t="T10" r="T11" b="T12"/>
              <a:pathLst>
                <a:path w="54" h="45">
                  <a:moveTo>
                    <a:pt x="0" y="0"/>
                  </a:moveTo>
                  <a:lnTo>
                    <a:pt x="54" y="24"/>
                  </a:lnTo>
                  <a:lnTo>
                    <a:pt x="0" y="45"/>
                  </a:lnTo>
                </a:path>
              </a:pathLst>
            </a:custGeom>
            <a:noFill/>
            <a:ln w="12700">
              <a:solidFill>
                <a:srgbClr val="D9EDE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vi-VN" sz="1800">
                <a:solidFill>
                  <a:prstClr val="black"/>
                </a:solidFill>
                <a:latin typeface="Arial"/>
              </a:endParaRPr>
            </a:p>
          </p:txBody>
        </p:sp>
        <p:sp>
          <p:nvSpPr>
            <p:cNvPr id="15471" name="Freeform 20"/>
            <p:cNvSpPr>
              <a:spLocks/>
            </p:cNvSpPr>
            <p:nvPr/>
          </p:nvSpPr>
          <p:spPr bwMode="auto">
            <a:xfrm>
              <a:off x="576" y="1875"/>
              <a:ext cx="54" cy="45"/>
            </a:xfrm>
            <a:custGeom>
              <a:avLst/>
              <a:gdLst>
                <a:gd name="T0" fmla="*/ 0 w 54"/>
                <a:gd name="T1" fmla="*/ 0 h 45"/>
                <a:gd name="T2" fmla="*/ 54 w 54"/>
                <a:gd name="T3" fmla="*/ 24 h 45"/>
                <a:gd name="T4" fmla="*/ 0 w 54"/>
                <a:gd name="T5" fmla="*/ 45 h 45"/>
                <a:gd name="T6" fmla="*/ 0 60000 65536"/>
                <a:gd name="T7" fmla="*/ 0 60000 65536"/>
                <a:gd name="T8" fmla="*/ 0 60000 65536"/>
                <a:gd name="T9" fmla="*/ 0 w 54"/>
                <a:gd name="T10" fmla="*/ 0 h 45"/>
                <a:gd name="T11" fmla="*/ 54 w 54"/>
                <a:gd name="T12" fmla="*/ 45 h 45"/>
              </a:gdLst>
              <a:ahLst/>
              <a:cxnLst>
                <a:cxn ang="T6">
                  <a:pos x="T0" y="T1"/>
                </a:cxn>
                <a:cxn ang="T7">
                  <a:pos x="T2" y="T3"/>
                </a:cxn>
                <a:cxn ang="T8">
                  <a:pos x="T4" y="T5"/>
                </a:cxn>
              </a:cxnLst>
              <a:rect l="T9" t="T10" r="T11" b="T12"/>
              <a:pathLst>
                <a:path w="54" h="45">
                  <a:moveTo>
                    <a:pt x="0" y="0"/>
                  </a:moveTo>
                  <a:lnTo>
                    <a:pt x="54" y="24"/>
                  </a:lnTo>
                  <a:lnTo>
                    <a:pt x="0" y="45"/>
                  </a:lnTo>
                </a:path>
              </a:pathLst>
            </a:custGeom>
            <a:noFill/>
            <a:ln w="12700">
              <a:solidFill>
                <a:srgbClr val="D9EDE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vi-VN" sz="1800">
                <a:solidFill>
                  <a:prstClr val="black"/>
                </a:solidFill>
                <a:latin typeface="Arial"/>
              </a:endParaRPr>
            </a:p>
          </p:txBody>
        </p:sp>
      </p:grpSp>
      <p:sp>
        <p:nvSpPr>
          <p:cNvPr id="15365" name="Oval 21"/>
          <p:cNvSpPr>
            <a:spLocks noChangeArrowheads="1"/>
          </p:cNvSpPr>
          <p:nvPr/>
        </p:nvSpPr>
        <p:spPr bwMode="auto">
          <a:xfrm>
            <a:off x="5651500" y="4542698"/>
            <a:ext cx="1206500" cy="114300"/>
          </a:xfrm>
          <a:prstGeom prst="ellipse">
            <a:avLst/>
          </a:prstGeom>
          <a:noFill/>
          <a:ln w="317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pPr>
            <a:endParaRPr lang="vi-VN" sz="1800">
              <a:solidFill>
                <a:srgbClr val="002060"/>
              </a:solidFill>
              <a:latin typeface="Calibri" pitchFamily="34" charset="0"/>
            </a:endParaRPr>
          </a:p>
        </p:txBody>
      </p:sp>
      <p:pic>
        <p:nvPicPr>
          <p:cNvPr id="19478" name="Picture 22" descr="ban ta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94089">
            <a:off x="3213100" y="319948"/>
            <a:ext cx="758825"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Group 23"/>
          <p:cNvGrpSpPr>
            <a:grpSpLocks/>
          </p:cNvGrpSpPr>
          <p:nvPr/>
        </p:nvGrpSpPr>
        <p:grpSpPr bwMode="auto">
          <a:xfrm>
            <a:off x="3243263" y="808898"/>
            <a:ext cx="147637" cy="1095375"/>
            <a:chOff x="3819" y="372"/>
            <a:chExt cx="93" cy="690"/>
          </a:xfrm>
        </p:grpSpPr>
        <p:grpSp>
          <p:nvGrpSpPr>
            <p:cNvPr id="15452" name="Group 24"/>
            <p:cNvGrpSpPr>
              <a:grpSpLocks/>
            </p:cNvGrpSpPr>
            <p:nvPr/>
          </p:nvGrpSpPr>
          <p:grpSpPr bwMode="auto">
            <a:xfrm>
              <a:off x="3855" y="582"/>
              <a:ext cx="57" cy="480"/>
              <a:chOff x="1575" y="1116"/>
              <a:chExt cx="57" cy="480"/>
            </a:xfrm>
          </p:grpSpPr>
          <p:grpSp>
            <p:nvGrpSpPr>
              <p:cNvPr id="15454" name="Group 25"/>
              <p:cNvGrpSpPr>
                <a:grpSpLocks/>
              </p:cNvGrpSpPr>
              <p:nvPr/>
            </p:nvGrpSpPr>
            <p:grpSpPr bwMode="auto">
              <a:xfrm>
                <a:off x="1575" y="1116"/>
                <a:ext cx="57" cy="264"/>
                <a:chOff x="1143" y="498"/>
                <a:chExt cx="57" cy="264"/>
              </a:xfrm>
            </p:grpSpPr>
            <p:sp>
              <p:nvSpPr>
                <p:cNvPr id="23654" name="Freeform 26"/>
                <p:cNvSpPr>
                  <a:spLocks/>
                </p:cNvSpPr>
                <p:nvPr/>
              </p:nvSpPr>
              <p:spPr bwMode="auto">
                <a:xfrm>
                  <a:off x="1146" y="498"/>
                  <a:ext cx="54" cy="51"/>
                </a:xfrm>
                <a:custGeom>
                  <a:avLst/>
                  <a:gdLst>
                    <a:gd name="T0" fmla="*/ 21 w 54"/>
                    <a:gd name="T1" fmla="*/ 0 h 51"/>
                    <a:gd name="T2" fmla="*/ 54 w 54"/>
                    <a:gd name="T3" fmla="*/ 30 h 51"/>
                    <a:gd name="T4" fmla="*/ 0 w 54"/>
                    <a:gd name="T5" fmla="*/ 51 h 51"/>
                    <a:gd name="T6" fmla="*/ 0 60000 65536"/>
                    <a:gd name="T7" fmla="*/ 0 60000 65536"/>
                    <a:gd name="T8" fmla="*/ 0 60000 65536"/>
                  </a:gdLst>
                  <a:ahLst/>
                  <a:cxnLst>
                    <a:cxn ang="T6">
                      <a:pos x="T0" y="T1"/>
                    </a:cxn>
                    <a:cxn ang="T7">
                      <a:pos x="T2" y="T3"/>
                    </a:cxn>
                    <a:cxn ang="T8">
                      <a:pos x="T4" y="T5"/>
                    </a:cxn>
                  </a:cxnLst>
                  <a:rect l="0" t="0" r="r" b="b"/>
                  <a:pathLst>
                    <a:path w="54" h="51">
                      <a:moveTo>
                        <a:pt x="21" y="0"/>
                      </a:moveTo>
                      <a:lnTo>
                        <a:pt x="54" y="30"/>
                      </a:lnTo>
                      <a:lnTo>
                        <a:pt x="0" y="51"/>
                      </a:lnTo>
                    </a:path>
                  </a:pathLst>
                </a:custGeom>
                <a:noFill/>
                <a:ln w="12700" cmpd="sng">
                  <a:solidFill>
                    <a:srgbClr val="D9EDEF"/>
                  </a:solidFill>
                  <a:round/>
                  <a:headEnd/>
                  <a:tailEnd/>
                </a:ln>
                <a:effectLst/>
                <a:extLst/>
              </p:spPr>
              <p:txBody>
                <a:bodyPr/>
                <a:lstStyle/>
                <a:p>
                  <a:pPr fontAlgn="auto">
                    <a:spcBef>
                      <a:spcPts val="0"/>
                    </a:spcBef>
                    <a:spcAft>
                      <a:spcPts val="0"/>
                    </a:spcAft>
                    <a:defRPr/>
                  </a:pPr>
                  <a:endParaRPr lang="vi-VN" sz="1800">
                    <a:solidFill>
                      <a:prstClr val="black"/>
                    </a:solidFill>
                    <a:latin typeface="Times New Roman"/>
                  </a:endParaRPr>
                </a:p>
              </p:txBody>
            </p:sp>
            <p:sp>
              <p:nvSpPr>
                <p:cNvPr id="23655" name="Freeform 27"/>
                <p:cNvSpPr>
                  <a:spLocks/>
                </p:cNvSpPr>
                <p:nvPr/>
              </p:nvSpPr>
              <p:spPr bwMode="auto">
                <a:xfrm>
                  <a:off x="1143" y="546"/>
                  <a:ext cx="54" cy="45"/>
                </a:xfrm>
                <a:custGeom>
                  <a:avLst/>
                  <a:gdLst>
                    <a:gd name="T0" fmla="*/ 0 w 54"/>
                    <a:gd name="T1" fmla="*/ 0 h 45"/>
                    <a:gd name="T2" fmla="*/ 54 w 54"/>
                    <a:gd name="T3" fmla="*/ 24 h 45"/>
                    <a:gd name="T4" fmla="*/ 0 w 54"/>
                    <a:gd name="T5" fmla="*/ 45 h 45"/>
                    <a:gd name="T6" fmla="*/ 0 60000 65536"/>
                    <a:gd name="T7" fmla="*/ 0 60000 65536"/>
                    <a:gd name="T8" fmla="*/ 0 60000 65536"/>
                  </a:gdLst>
                  <a:ahLst/>
                  <a:cxnLst>
                    <a:cxn ang="T6">
                      <a:pos x="T0" y="T1"/>
                    </a:cxn>
                    <a:cxn ang="T7">
                      <a:pos x="T2" y="T3"/>
                    </a:cxn>
                    <a:cxn ang="T8">
                      <a:pos x="T4" y="T5"/>
                    </a:cxn>
                  </a:cxnLst>
                  <a:rect l="0" t="0" r="r" b="b"/>
                  <a:pathLst>
                    <a:path w="54" h="45">
                      <a:moveTo>
                        <a:pt x="0" y="0"/>
                      </a:moveTo>
                      <a:lnTo>
                        <a:pt x="54" y="24"/>
                      </a:lnTo>
                      <a:lnTo>
                        <a:pt x="0" y="45"/>
                      </a:lnTo>
                    </a:path>
                  </a:pathLst>
                </a:custGeom>
                <a:noFill/>
                <a:ln w="12700" cmpd="sng">
                  <a:solidFill>
                    <a:srgbClr val="D9EDEF"/>
                  </a:solidFill>
                  <a:round/>
                  <a:headEnd/>
                  <a:tailEnd/>
                </a:ln>
                <a:effectLst/>
                <a:extLst/>
              </p:spPr>
              <p:txBody>
                <a:bodyPr/>
                <a:lstStyle/>
                <a:p>
                  <a:pPr fontAlgn="auto">
                    <a:spcBef>
                      <a:spcPts val="0"/>
                    </a:spcBef>
                    <a:spcAft>
                      <a:spcPts val="0"/>
                    </a:spcAft>
                    <a:defRPr/>
                  </a:pPr>
                  <a:endParaRPr lang="vi-VN" sz="1800">
                    <a:solidFill>
                      <a:prstClr val="black"/>
                    </a:solidFill>
                    <a:latin typeface="Times New Roman"/>
                  </a:endParaRPr>
                </a:p>
              </p:txBody>
            </p:sp>
            <p:sp>
              <p:nvSpPr>
                <p:cNvPr id="23656" name="Freeform 28"/>
                <p:cNvSpPr>
                  <a:spLocks/>
                </p:cNvSpPr>
                <p:nvPr/>
              </p:nvSpPr>
              <p:spPr bwMode="auto">
                <a:xfrm>
                  <a:off x="1146" y="591"/>
                  <a:ext cx="54" cy="45"/>
                </a:xfrm>
                <a:custGeom>
                  <a:avLst/>
                  <a:gdLst>
                    <a:gd name="T0" fmla="*/ 0 w 54"/>
                    <a:gd name="T1" fmla="*/ 0 h 45"/>
                    <a:gd name="T2" fmla="*/ 54 w 54"/>
                    <a:gd name="T3" fmla="*/ 24 h 45"/>
                    <a:gd name="T4" fmla="*/ 0 w 54"/>
                    <a:gd name="T5" fmla="*/ 45 h 45"/>
                    <a:gd name="T6" fmla="*/ 0 60000 65536"/>
                    <a:gd name="T7" fmla="*/ 0 60000 65536"/>
                    <a:gd name="T8" fmla="*/ 0 60000 65536"/>
                  </a:gdLst>
                  <a:ahLst/>
                  <a:cxnLst>
                    <a:cxn ang="T6">
                      <a:pos x="T0" y="T1"/>
                    </a:cxn>
                    <a:cxn ang="T7">
                      <a:pos x="T2" y="T3"/>
                    </a:cxn>
                    <a:cxn ang="T8">
                      <a:pos x="T4" y="T5"/>
                    </a:cxn>
                  </a:cxnLst>
                  <a:rect l="0" t="0" r="r" b="b"/>
                  <a:pathLst>
                    <a:path w="54" h="45">
                      <a:moveTo>
                        <a:pt x="0" y="0"/>
                      </a:moveTo>
                      <a:lnTo>
                        <a:pt x="54" y="24"/>
                      </a:lnTo>
                      <a:lnTo>
                        <a:pt x="0" y="45"/>
                      </a:lnTo>
                    </a:path>
                  </a:pathLst>
                </a:custGeom>
                <a:noFill/>
                <a:ln w="12700" cmpd="sng">
                  <a:solidFill>
                    <a:srgbClr val="D9EDEF"/>
                  </a:solidFill>
                  <a:round/>
                  <a:headEnd/>
                  <a:tailEnd/>
                </a:ln>
                <a:effectLst/>
                <a:extLst/>
              </p:spPr>
              <p:txBody>
                <a:bodyPr/>
                <a:lstStyle/>
                <a:p>
                  <a:pPr fontAlgn="auto">
                    <a:spcBef>
                      <a:spcPts val="0"/>
                    </a:spcBef>
                    <a:spcAft>
                      <a:spcPts val="0"/>
                    </a:spcAft>
                    <a:defRPr/>
                  </a:pPr>
                  <a:endParaRPr lang="vi-VN" sz="1800">
                    <a:solidFill>
                      <a:prstClr val="black"/>
                    </a:solidFill>
                    <a:latin typeface="Times New Roman"/>
                  </a:endParaRPr>
                </a:p>
              </p:txBody>
            </p:sp>
            <p:sp>
              <p:nvSpPr>
                <p:cNvPr id="23657" name="Freeform 29"/>
                <p:cNvSpPr>
                  <a:spLocks/>
                </p:cNvSpPr>
                <p:nvPr/>
              </p:nvSpPr>
              <p:spPr bwMode="auto">
                <a:xfrm>
                  <a:off x="1143" y="633"/>
                  <a:ext cx="54" cy="45"/>
                </a:xfrm>
                <a:custGeom>
                  <a:avLst/>
                  <a:gdLst>
                    <a:gd name="T0" fmla="*/ 0 w 54"/>
                    <a:gd name="T1" fmla="*/ 0 h 45"/>
                    <a:gd name="T2" fmla="*/ 54 w 54"/>
                    <a:gd name="T3" fmla="*/ 24 h 45"/>
                    <a:gd name="T4" fmla="*/ 0 w 54"/>
                    <a:gd name="T5" fmla="*/ 45 h 45"/>
                    <a:gd name="T6" fmla="*/ 0 60000 65536"/>
                    <a:gd name="T7" fmla="*/ 0 60000 65536"/>
                    <a:gd name="T8" fmla="*/ 0 60000 65536"/>
                  </a:gdLst>
                  <a:ahLst/>
                  <a:cxnLst>
                    <a:cxn ang="T6">
                      <a:pos x="T0" y="T1"/>
                    </a:cxn>
                    <a:cxn ang="T7">
                      <a:pos x="T2" y="T3"/>
                    </a:cxn>
                    <a:cxn ang="T8">
                      <a:pos x="T4" y="T5"/>
                    </a:cxn>
                  </a:cxnLst>
                  <a:rect l="0" t="0" r="r" b="b"/>
                  <a:pathLst>
                    <a:path w="54" h="45">
                      <a:moveTo>
                        <a:pt x="0" y="0"/>
                      </a:moveTo>
                      <a:lnTo>
                        <a:pt x="54" y="24"/>
                      </a:lnTo>
                      <a:lnTo>
                        <a:pt x="0" y="45"/>
                      </a:lnTo>
                    </a:path>
                  </a:pathLst>
                </a:custGeom>
                <a:noFill/>
                <a:ln w="12700" cmpd="sng">
                  <a:solidFill>
                    <a:srgbClr val="D9EDEF"/>
                  </a:solidFill>
                  <a:round/>
                  <a:headEnd/>
                  <a:tailEnd/>
                </a:ln>
                <a:effectLst/>
                <a:extLst/>
              </p:spPr>
              <p:txBody>
                <a:bodyPr/>
                <a:lstStyle/>
                <a:p>
                  <a:pPr fontAlgn="auto">
                    <a:spcBef>
                      <a:spcPts val="0"/>
                    </a:spcBef>
                    <a:spcAft>
                      <a:spcPts val="0"/>
                    </a:spcAft>
                    <a:defRPr/>
                  </a:pPr>
                  <a:endParaRPr lang="vi-VN" sz="1800">
                    <a:solidFill>
                      <a:prstClr val="black"/>
                    </a:solidFill>
                    <a:latin typeface="Times New Roman"/>
                  </a:endParaRPr>
                </a:p>
              </p:txBody>
            </p:sp>
            <p:sp>
              <p:nvSpPr>
                <p:cNvPr id="23658" name="Freeform 30"/>
                <p:cNvSpPr>
                  <a:spLocks/>
                </p:cNvSpPr>
                <p:nvPr/>
              </p:nvSpPr>
              <p:spPr bwMode="auto">
                <a:xfrm>
                  <a:off x="1146" y="675"/>
                  <a:ext cx="54" cy="45"/>
                </a:xfrm>
                <a:custGeom>
                  <a:avLst/>
                  <a:gdLst>
                    <a:gd name="T0" fmla="*/ 0 w 54"/>
                    <a:gd name="T1" fmla="*/ 0 h 45"/>
                    <a:gd name="T2" fmla="*/ 54 w 54"/>
                    <a:gd name="T3" fmla="*/ 24 h 45"/>
                    <a:gd name="T4" fmla="*/ 0 w 54"/>
                    <a:gd name="T5" fmla="*/ 45 h 45"/>
                    <a:gd name="T6" fmla="*/ 0 60000 65536"/>
                    <a:gd name="T7" fmla="*/ 0 60000 65536"/>
                    <a:gd name="T8" fmla="*/ 0 60000 65536"/>
                  </a:gdLst>
                  <a:ahLst/>
                  <a:cxnLst>
                    <a:cxn ang="T6">
                      <a:pos x="T0" y="T1"/>
                    </a:cxn>
                    <a:cxn ang="T7">
                      <a:pos x="T2" y="T3"/>
                    </a:cxn>
                    <a:cxn ang="T8">
                      <a:pos x="T4" y="T5"/>
                    </a:cxn>
                  </a:cxnLst>
                  <a:rect l="0" t="0" r="r" b="b"/>
                  <a:pathLst>
                    <a:path w="54" h="45">
                      <a:moveTo>
                        <a:pt x="0" y="0"/>
                      </a:moveTo>
                      <a:lnTo>
                        <a:pt x="54" y="24"/>
                      </a:lnTo>
                      <a:lnTo>
                        <a:pt x="0" y="45"/>
                      </a:lnTo>
                    </a:path>
                  </a:pathLst>
                </a:custGeom>
                <a:noFill/>
                <a:ln w="12700" cmpd="sng">
                  <a:solidFill>
                    <a:srgbClr val="D9EDEF"/>
                  </a:solidFill>
                  <a:round/>
                  <a:headEnd/>
                  <a:tailEnd/>
                </a:ln>
                <a:effectLst/>
                <a:extLst/>
              </p:spPr>
              <p:txBody>
                <a:bodyPr/>
                <a:lstStyle/>
                <a:p>
                  <a:pPr fontAlgn="auto">
                    <a:spcBef>
                      <a:spcPts val="0"/>
                    </a:spcBef>
                    <a:spcAft>
                      <a:spcPts val="0"/>
                    </a:spcAft>
                    <a:defRPr/>
                  </a:pPr>
                  <a:endParaRPr lang="vi-VN" sz="1800">
                    <a:solidFill>
                      <a:prstClr val="black"/>
                    </a:solidFill>
                    <a:latin typeface="Times New Roman"/>
                  </a:endParaRPr>
                </a:p>
              </p:txBody>
            </p:sp>
            <p:sp>
              <p:nvSpPr>
                <p:cNvPr id="23659" name="Freeform 31"/>
                <p:cNvSpPr>
                  <a:spLocks/>
                </p:cNvSpPr>
                <p:nvPr/>
              </p:nvSpPr>
              <p:spPr bwMode="auto">
                <a:xfrm>
                  <a:off x="1143" y="717"/>
                  <a:ext cx="54" cy="45"/>
                </a:xfrm>
                <a:custGeom>
                  <a:avLst/>
                  <a:gdLst>
                    <a:gd name="T0" fmla="*/ 0 w 54"/>
                    <a:gd name="T1" fmla="*/ 0 h 45"/>
                    <a:gd name="T2" fmla="*/ 54 w 54"/>
                    <a:gd name="T3" fmla="*/ 24 h 45"/>
                    <a:gd name="T4" fmla="*/ 0 w 54"/>
                    <a:gd name="T5" fmla="*/ 45 h 45"/>
                    <a:gd name="T6" fmla="*/ 0 60000 65536"/>
                    <a:gd name="T7" fmla="*/ 0 60000 65536"/>
                    <a:gd name="T8" fmla="*/ 0 60000 65536"/>
                  </a:gdLst>
                  <a:ahLst/>
                  <a:cxnLst>
                    <a:cxn ang="T6">
                      <a:pos x="T0" y="T1"/>
                    </a:cxn>
                    <a:cxn ang="T7">
                      <a:pos x="T2" y="T3"/>
                    </a:cxn>
                    <a:cxn ang="T8">
                      <a:pos x="T4" y="T5"/>
                    </a:cxn>
                  </a:cxnLst>
                  <a:rect l="0" t="0" r="r" b="b"/>
                  <a:pathLst>
                    <a:path w="54" h="45">
                      <a:moveTo>
                        <a:pt x="0" y="0"/>
                      </a:moveTo>
                      <a:lnTo>
                        <a:pt x="54" y="24"/>
                      </a:lnTo>
                      <a:lnTo>
                        <a:pt x="0" y="45"/>
                      </a:lnTo>
                    </a:path>
                  </a:pathLst>
                </a:custGeom>
                <a:noFill/>
                <a:ln w="12700" cmpd="sng">
                  <a:solidFill>
                    <a:srgbClr val="D9EDEF"/>
                  </a:solidFill>
                  <a:round/>
                  <a:headEnd/>
                  <a:tailEnd/>
                </a:ln>
                <a:effectLst/>
                <a:extLst/>
              </p:spPr>
              <p:txBody>
                <a:bodyPr/>
                <a:lstStyle/>
                <a:p>
                  <a:pPr fontAlgn="auto">
                    <a:spcBef>
                      <a:spcPts val="0"/>
                    </a:spcBef>
                    <a:spcAft>
                      <a:spcPts val="0"/>
                    </a:spcAft>
                    <a:defRPr/>
                  </a:pPr>
                  <a:endParaRPr lang="vi-VN" sz="1800">
                    <a:solidFill>
                      <a:prstClr val="black"/>
                    </a:solidFill>
                    <a:latin typeface="Times New Roman"/>
                  </a:endParaRPr>
                </a:p>
              </p:txBody>
            </p:sp>
          </p:grpSp>
          <p:sp>
            <p:nvSpPr>
              <p:cNvPr id="23649" name="Freeform 32"/>
              <p:cNvSpPr>
                <a:spLocks/>
              </p:cNvSpPr>
              <p:nvPr/>
            </p:nvSpPr>
            <p:spPr bwMode="auto">
              <a:xfrm>
                <a:off x="1576" y="1380"/>
                <a:ext cx="54" cy="45"/>
              </a:xfrm>
              <a:custGeom>
                <a:avLst/>
                <a:gdLst>
                  <a:gd name="T0" fmla="*/ 0 w 54"/>
                  <a:gd name="T1" fmla="*/ 0 h 45"/>
                  <a:gd name="T2" fmla="*/ 54 w 54"/>
                  <a:gd name="T3" fmla="*/ 24 h 45"/>
                  <a:gd name="T4" fmla="*/ 0 w 54"/>
                  <a:gd name="T5" fmla="*/ 45 h 45"/>
                  <a:gd name="T6" fmla="*/ 0 60000 65536"/>
                  <a:gd name="T7" fmla="*/ 0 60000 65536"/>
                  <a:gd name="T8" fmla="*/ 0 60000 65536"/>
                </a:gdLst>
                <a:ahLst/>
                <a:cxnLst>
                  <a:cxn ang="T6">
                    <a:pos x="T0" y="T1"/>
                  </a:cxn>
                  <a:cxn ang="T7">
                    <a:pos x="T2" y="T3"/>
                  </a:cxn>
                  <a:cxn ang="T8">
                    <a:pos x="T4" y="T5"/>
                  </a:cxn>
                </a:cxnLst>
                <a:rect l="0" t="0" r="r" b="b"/>
                <a:pathLst>
                  <a:path w="54" h="45">
                    <a:moveTo>
                      <a:pt x="0" y="0"/>
                    </a:moveTo>
                    <a:lnTo>
                      <a:pt x="54" y="24"/>
                    </a:lnTo>
                    <a:lnTo>
                      <a:pt x="0" y="45"/>
                    </a:lnTo>
                  </a:path>
                </a:pathLst>
              </a:custGeom>
              <a:noFill/>
              <a:ln w="12700" cmpd="sng">
                <a:solidFill>
                  <a:srgbClr val="D9EDEF"/>
                </a:solidFill>
                <a:round/>
                <a:headEnd/>
                <a:tailEnd/>
              </a:ln>
              <a:effectLst/>
              <a:extLst/>
            </p:spPr>
            <p:txBody>
              <a:bodyPr/>
              <a:lstStyle/>
              <a:p>
                <a:pPr fontAlgn="auto">
                  <a:spcBef>
                    <a:spcPts val="0"/>
                  </a:spcBef>
                  <a:spcAft>
                    <a:spcPts val="0"/>
                  </a:spcAft>
                  <a:defRPr/>
                </a:pPr>
                <a:endParaRPr lang="vi-VN" sz="1800">
                  <a:solidFill>
                    <a:prstClr val="black"/>
                  </a:solidFill>
                  <a:latin typeface="Times New Roman"/>
                </a:endParaRPr>
              </a:p>
            </p:txBody>
          </p:sp>
          <p:sp>
            <p:nvSpPr>
              <p:cNvPr id="23650" name="Freeform 33"/>
              <p:cNvSpPr>
                <a:spLocks/>
              </p:cNvSpPr>
              <p:nvPr/>
            </p:nvSpPr>
            <p:spPr bwMode="auto">
              <a:xfrm>
                <a:off x="1577" y="1425"/>
                <a:ext cx="54" cy="45"/>
              </a:xfrm>
              <a:custGeom>
                <a:avLst/>
                <a:gdLst>
                  <a:gd name="T0" fmla="*/ 0 w 54"/>
                  <a:gd name="T1" fmla="*/ 0 h 45"/>
                  <a:gd name="T2" fmla="*/ 54 w 54"/>
                  <a:gd name="T3" fmla="*/ 24 h 45"/>
                  <a:gd name="T4" fmla="*/ 0 w 54"/>
                  <a:gd name="T5" fmla="*/ 45 h 45"/>
                  <a:gd name="T6" fmla="*/ 0 60000 65536"/>
                  <a:gd name="T7" fmla="*/ 0 60000 65536"/>
                  <a:gd name="T8" fmla="*/ 0 60000 65536"/>
                </a:gdLst>
                <a:ahLst/>
                <a:cxnLst>
                  <a:cxn ang="T6">
                    <a:pos x="T0" y="T1"/>
                  </a:cxn>
                  <a:cxn ang="T7">
                    <a:pos x="T2" y="T3"/>
                  </a:cxn>
                  <a:cxn ang="T8">
                    <a:pos x="T4" y="T5"/>
                  </a:cxn>
                </a:cxnLst>
                <a:rect l="0" t="0" r="r" b="b"/>
                <a:pathLst>
                  <a:path w="54" h="45">
                    <a:moveTo>
                      <a:pt x="0" y="0"/>
                    </a:moveTo>
                    <a:lnTo>
                      <a:pt x="54" y="24"/>
                    </a:lnTo>
                    <a:lnTo>
                      <a:pt x="0" y="45"/>
                    </a:lnTo>
                  </a:path>
                </a:pathLst>
              </a:custGeom>
              <a:noFill/>
              <a:ln w="12700" cmpd="sng">
                <a:solidFill>
                  <a:srgbClr val="D9EDEF"/>
                </a:solidFill>
                <a:round/>
                <a:headEnd/>
                <a:tailEnd/>
              </a:ln>
              <a:effectLst/>
              <a:extLst/>
            </p:spPr>
            <p:txBody>
              <a:bodyPr/>
              <a:lstStyle/>
              <a:p>
                <a:pPr fontAlgn="auto">
                  <a:spcBef>
                    <a:spcPts val="0"/>
                  </a:spcBef>
                  <a:spcAft>
                    <a:spcPts val="0"/>
                  </a:spcAft>
                  <a:defRPr/>
                </a:pPr>
                <a:endParaRPr lang="vi-VN" sz="1800">
                  <a:solidFill>
                    <a:prstClr val="black"/>
                  </a:solidFill>
                  <a:latin typeface="Times New Roman"/>
                </a:endParaRPr>
              </a:p>
            </p:txBody>
          </p:sp>
          <p:sp>
            <p:nvSpPr>
              <p:cNvPr id="23651" name="Freeform 34"/>
              <p:cNvSpPr>
                <a:spLocks/>
              </p:cNvSpPr>
              <p:nvPr/>
            </p:nvSpPr>
            <p:spPr bwMode="auto">
              <a:xfrm>
                <a:off x="1576" y="1467"/>
                <a:ext cx="54" cy="45"/>
              </a:xfrm>
              <a:custGeom>
                <a:avLst/>
                <a:gdLst>
                  <a:gd name="T0" fmla="*/ 0 w 54"/>
                  <a:gd name="T1" fmla="*/ 0 h 45"/>
                  <a:gd name="T2" fmla="*/ 54 w 54"/>
                  <a:gd name="T3" fmla="*/ 24 h 45"/>
                  <a:gd name="T4" fmla="*/ 0 w 54"/>
                  <a:gd name="T5" fmla="*/ 45 h 45"/>
                  <a:gd name="T6" fmla="*/ 0 60000 65536"/>
                  <a:gd name="T7" fmla="*/ 0 60000 65536"/>
                  <a:gd name="T8" fmla="*/ 0 60000 65536"/>
                </a:gdLst>
                <a:ahLst/>
                <a:cxnLst>
                  <a:cxn ang="T6">
                    <a:pos x="T0" y="T1"/>
                  </a:cxn>
                  <a:cxn ang="T7">
                    <a:pos x="T2" y="T3"/>
                  </a:cxn>
                  <a:cxn ang="T8">
                    <a:pos x="T4" y="T5"/>
                  </a:cxn>
                </a:cxnLst>
                <a:rect l="0" t="0" r="r" b="b"/>
                <a:pathLst>
                  <a:path w="54" h="45">
                    <a:moveTo>
                      <a:pt x="0" y="0"/>
                    </a:moveTo>
                    <a:lnTo>
                      <a:pt x="54" y="24"/>
                    </a:lnTo>
                    <a:lnTo>
                      <a:pt x="0" y="45"/>
                    </a:lnTo>
                  </a:path>
                </a:pathLst>
              </a:custGeom>
              <a:noFill/>
              <a:ln w="12700" cmpd="sng">
                <a:solidFill>
                  <a:srgbClr val="D9EDEF"/>
                </a:solidFill>
                <a:round/>
                <a:headEnd/>
                <a:tailEnd/>
              </a:ln>
              <a:effectLst/>
              <a:extLst/>
            </p:spPr>
            <p:txBody>
              <a:bodyPr/>
              <a:lstStyle/>
              <a:p>
                <a:pPr fontAlgn="auto">
                  <a:spcBef>
                    <a:spcPts val="0"/>
                  </a:spcBef>
                  <a:spcAft>
                    <a:spcPts val="0"/>
                  </a:spcAft>
                  <a:defRPr/>
                </a:pPr>
                <a:endParaRPr lang="vi-VN" sz="1800">
                  <a:solidFill>
                    <a:prstClr val="black"/>
                  </a:solidFill>
                  <a:latin typeface="Times New Roman"/>
                </a:endParaRPr>
              </a:p>
            </p:txBody>
          </p:sp>
          <p:sp>
            <p:nvSpPr>
              <p:cNvPr id="23652" name="Freeform 35"/>
              <p:cNvSpPr>
                <a:spLocks/>
              </p:cNvSpPr>
              <p:nvPr/>
            </p:nvSpPr>
            <p:spPr bwMode="auto">
              <a:xfrm>
                <a:off x="1577" y="1509"/>
                <a:ext cx="54" cy="45"/>
              </a:xfrm>
              <a:custGeom>
                <a:avLst/>
                <a:gdLst>
                  <a:gd name="T0" fmla="*/ 0 w 54"/>
                  <a:gd name="T1" fmla="*/ 0 h 45"/>
                  <a:gd name="T2" fmla="*/ 54 w 54"/>
                  <a:gd name="T3" fmla="*/ 24 h 45"/>
                  <a:gd name="T4" fmla="*/ 0 w 54"/>
                  <a:gd name="T5" fmla="*/ 45 h 45"/>
                  <a:gd name="T6" fmla="*/ 0 60000 65536"/>
                  <a:gd name="T7" fmla="*/ 0 60000 65536"/>
                  <a:gd name="T8" fmla="*/ 0 60000 65536"/>
                </a:gdLst>
                <a:ahLst/>
                <a:cxnLst>
                  <a:cxn ang="T6">
                    <a:pos x="T0" y="T1"/>
                  </a:cxn>
                  <a:cxn ang="T7">
                    <a:pos x="T2" y="T3"/>
                  </a:cxn>
                  <a:cxn ang="T8">
                    <a:pos x="T4" y="T5"/>
                  </a:cxn>
                </a:cxnLst>
                <a:rect l="0" t="0" r="r" b="b"/>
                <a:pathLst>
                  <a:path w="54" h="45">
                    <a:moveTo>
                      <a:pt x="0" y="0"/>
                    </a:moveTo>
                    <a:lnTo>
                      <a:pt x="54" y="24"/>
                    </a:lnTo>
                    <a:lnTo>
                      <a:pt x="0" y="45"/>
                    </a:lnTo>
                  </a:path>
                </a:pathLst>
              </a:custGeom>
              <a:noFill/>
              <a:ln w="12700" cmpd="sng">
                <a:solidFill>
                  <a:srgbClr val="D9EDEF"/>
                </a:solidFill>
                <a:round/>
                <a:headEnd/>
                <a:tailEnd/>
              </a:ln>
              <a:effectLst/>
              <a:extLst/>
            </p:spPr>
            <p:txBody>
              <a:bodyPr/>
              <a:lstStyle/>
              <a:p>
                <a:pPr fontAlgn="auto">
                  <a:spcBef>
                    <a:spcPts val="0"/>
                  </a:spcBef>
                  <a:spcAft>
                    <a:spcPts val="0"/>
                  </a:spcAft>
                  <a:defRPr/>
                </a:pPr>
                <a:endParaRPr lang="vi-VN" sz="1800">
                  <a:solidFill>
                    <a:prstClr val="black"/>
                  </a:solidFill>
                  <a:latin typeface="Times New Roman"/>
                </a:endParaRPr>
              </a:p>
            </p:txBody>
          </p:sp>
          <p:sp>
            <p:nvSpPr>
              <p:cNvPr id="23653" name="Freeform 36"/>
              <p:cNvSpPr>
                <a:spLocks/>
              </p:cNvSpPr>
              <p:nvPr/>
            </p:nvSpPr>
            <p:spPr bwMode="auto">
              <a:xfrm>
                <a:off x="1576" y="1551"/>
                <a:ext cx="54" cy="45"/>
              </a:xfrm>
              <a:custGeom>
                <a:avLst/>
                <a:gdLst>
                  <a:gd name="T0" fmla="*/ 0 w 54"/>
                  <a:gd name="T1" fmla="*/ 0 h 45"/>
                  <a:gd name="T2" fmla="*/ 54 w 54"/>
                  <a:gd name="T3" fmla="*/ 24 h 45"/>
                  <a:gd name="T4" fmla="*/ 0 w 54"/>
                  <a:gd name="T5" fmla="*/ 45 h 45"/>
                  <a:gd name="T6" fmla="*/ 0 60000 65536"/>
                  <a:gd name="T7" fmla="*/ 0 60000 65536"/>
                  <a:gd name="T8" fmla="*/ 0 60000 65536"/>
                </a:gdLst>
                <a:ahLst/>
                <a:cxnLst>
                  <a:cxn ang="T6">
                    <a:pos x="T0" y="T1"/>
                  </a:cxn>
                  <a:cxn ang="T7">
                    <a:pos x="T2" y="T3"/>
                  </a:cxn>
                  <a:cxn ang="T8">
                    <a:pos x="T4" y="T5"/>
                  </a:cxn>
                </a:cxnLst>
                <a:rect l="0" t="0" r="r" b="b"/>
                <a:pathLst>
                  <a:path w="54" h="45">
                    <a:moveTo>
                      <a:pt x="0" y="0"/>
                    </a:moveTo>
                    <a:lnTo>
                      <a:pt x="54" y="24"/>
                    </a:lnTo>
                    <a:lnTo>
                      <a:pt x="0" y="45"/>
                    </a:lnTo>
                  </a:path>
                </a:pathLst>
              </a:custGeom>
              <a:noFill/>
              <a:ln w="12700" cmpd="sng">
                <a:solidFill>
                  <a:srgbClr val="D9EDEF"/>
                </a:solidFill>
                <a:round/>
                <a:headEnd/>
                <a:tailEnd/>
              </a:ln>
              <a:effectLst/>
              <a:extLst/>
            </p:spPr>
            <p:txBody>
              <a:bodyPr/>
              <a:lstStyle/>
              <a:p>
                <a:pPr fontAlgn="auto">
                  <a:spcBef>
                    <a:spcPts val="0"/>
                  </a:spcBef>
                  <a:spcAft>
                    <a:spcPts val="0"/>
                  </a:spcAft>
                  <a:defRPr/>
                </a:pPr>
                <a:endParaRPr lang="vi-VN" sz="1800">
                  <a:solidFill>
                    <a:prstClr val="black"/>
                  </a:solidFill>
                  <a:latin typeface="Times New Roman"/>
                </a:endParaRPr>
              </a:p>
            </p:txBody>
          </p:sp>
        </p:grpSp>
        <p:sp>
          <p:nvSpPr>
            <p:cNvPr id="23647" name="Freeform 37"/>
            <p:cNvSpPr>
              <a:spLocks/>
            </p:cNvSpPr>
            <p:nvPr/>
          </p:nvSpPr>
          <p:spPr bwMode="auto">
            <a:xfrm>
              <a:off x="3819" y="372"/>
              <a:ext cx="75" cy="200"/>
            </a:xfrm>
            <a:custGeom>
              <a:avLst/>
              <a:gdLst>
                <a:gd name="T0" fmla="*/ 75 w 75"/>
                <a:gd name="T1" fmla="*/ 200 h 200"/>
                <a:gd name="T2" fmla="*/ 75 w 75"/>
                <a:gd name="T3" fmla="*/ 140 h 200"/>
                <a:gd name="T4" fmla="*/ 42 w 75"/>
                <a:gd name="T5" fmla="*/ 111 h 200"/>
                <a:gd name="T6" fmla="*/ 12 w 75"/>
                <a:gd name="T7" fmla="*/ 96 h 200"/>
                <a:gd name="T8" fmla="*/ 0 w 75"/>
                <a:gd name="T9" fmla="*/ 57 h 200"/>
                <a:gd name="T10" fmla="*/ 21 w 75"/>
                <a:gd name="T11" fmla="*/ 15 h 200"/>
                <a:gd name="T12" fmla="*/ 66 w 75"/>
                <a:gd name="T13" fmla="*/ 0 h 2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 h="200">
                  <a:moveTo>
                    <a:pt x="75" y="200"/>
                  </a:moveTo>
                  <a:lnTo>
                    <a:pt x="75" y="140"/>
                  </a:lnTo>
                  <a:lnTo>
                    <a:pt x="42" y="111"/>
                  </a:lnTo>
                  <a:lnTo>
                    <a:pt x="12" y="96"/>
                  </a:lnTo>
                  <a:lnTo>
                    <a:pt x="0" y="57"/>
                  </a:lnTo>
                  <a:lnTo>
                    <a:pt x="21" y="15"/>
                  </a:lnTo>
                  <a:lnTo>
                    <a:pt x="66" y="0"/>
                  </a:lnTo>
                </a:path>
              </a:pathLst>
            </a:custGeom>
            <a:noFill/>
            <a:ln w="19050" cmpd="sng">
              <a:solidFill>
                <a:srgbClr val="B2B2B2"/>
              </a:solidFill>
              <a:round/>
              <a:headEnd/>
              <a:tailEnd/>
            </a:ln>
            <a:effectLst/>
            <a:extLst/>
          </p:spPr>
          <p:txBody>
            <a:bodyPr/>
            <a:lstStyle/>
            <a:p>
              <a:pPr fontAlgn="auto">
                <a:spcBef>
                  <a:spcPts val="0"/>
                </a:spcBef>
                <a:spcAft>
                  <a:spcPts val="0"/>
                </a:spcAft>
                <a:defRPr/>
              </a:pPr>
              <a:endParaRPr lang="vi-VN" sz="1800">
                <a:solidFill>
                  <a:prstClr val="black"/>
                </a:solidFill>
                <a:latin typeface="Times New Roman"/>
              </a:endParaRPr>
            </a:p>
          </p:txBody>
        </p:sp>
      </p:grpSp>
      <p:sp>
        <p:nvSpPr>
          <p:cNvPr id="15368" name="Rectangle 38"/>
          <p:cNvSpPr>
            <a:spLocks noChangeArrowheads="1"/>
          </p:cNvSpPr>
          <p:nvPr/>
        </p:nvSpPr>
        <p:spPr bwMode="auto">
          <a:xfrm flipV="1">
            <a:off x="190500" y="6334986"/>
            <a:ext cx="8191500" cy="150812"/>
          </a:xfrm>
          <a:prstGeom prst="rect">
            <a:avLst/>
          </a:prstGeom>
          <a:solidFill>
            <a:schemeClr val="accent1"/>
          </a:solidFill>
          <a:ln w="9525">
            <a:miter lim="800000"/>
            <a:headEnd/>
            <a:tailEnd/>
          </a:ln>
          <a:scene3d>
            <a:camera prst="legacyObliqueTopRight">
              <a:rot lat="300000" lon="0" rev="0"/>
            </a:camera>
            <a:lightRig rig="legacyFlat3" dir="r"/>
          </a:scene3d>
          <a:sp3d extrusionH="887400" prstMaterial="legacyMatte">
            <a:bevelT w="13500" h="13500" prst="angle"/>
            <a:bevelB w="13500" h="13500" prst="angle"/>
            <a:extrusionClr>
              <a:schemeClr val="accent1"/>
            </a:extrusionClr>
          </a:sp3d>
        </p:spPr>
        <p:txBody>
          <a:bodyPr wrap="none" anchor="ctr">
            <a:flatTx/>
          </a:bodyPr>
          <a:lstStyle/>
          <a:p>
            <a:pPr fontAlgn="auto">
              <a:spcBef>
                <a:spcPts val="0"/>
              </a:spcBef>
              <a:spcAft>
                <a:spcPts val="0"/>
              </a:spcAft>
            </a:pPr>
            <a:endParaRPr lang="vi-VN" sz="1800">
              <a:solidFill>
                <a:srgbClr val="002060"/>
              </a:solidFill>
              <a:latin typeface="Calibri" pitchFamily="34" charset="0"/>
            </a:endParaRPr>
          </a:p>
        </p:txBody>
      </p:sp>
      <p:grpSp>
        <p:nvGrpSpPr>
          <p:cNvPr id="15369" name="Group 39"/>
          <p:cNvGrpSpPr>
            <a:grpSpLocks/>
          </p:cNvGrpSpPr>
          <p:nvPr/>
        </p:nvGrpSpPr>
        <p:grpSpPr bwMode="auto">
          <a:xfrm>
            <a:off x="409575" y="866048"/>
            <a:ext cx="2286000" cy="5257800"/>
            <a:chOff x="162" y="684"/>
            <a:chExt cx="1440" cy="3312"/>
          </a:xfrm>
        </p:grpSpPr>
        <p:sp>
          <p:nvSpPr>
            <p:cNvPr id="15448" name="Oval 40"/>
            <p:cNvSpPr>
              <a:spLocks noChangeArrowheads="1"/>
            </p:cNvSpPr>
            <p:nvPr/>
          </p:nvSpPr>
          <p:spPr bwMode="auto">
            <a:xfrm>
              <a:off x="288" y="966"/>
              <a:ext cx="96" cy="96"/>
            </a:xfrm>
            <a:prstGeom prst="ellipse">
              <a:avLst/>
            </a:prstGeom>
            <a:solidFill>
              <a:schemeClr val="accent1"/>
            </a:solidFill>
            <a:ln w="9525">
              <a:solidFill>
                <a:schemeClr val="tx1"/>
              </a:solidFill>
              <a:round/>
              <a:headEnd/>
              <a:tailEnd/>
            </a:ln>
          </p:spPr>
          <p:txBody>
            <a:bodyPr wrap="none" anchor="ctr"/>
            <a:lstStyle/>
            <a:p>
              <a:pPr fontAlgn="auto">
                <a:spcBef>
                  <a:spcPts val="0"/>
                </a:spcBef>
                <a:spcAft>
                  <a:spcPts val="0"/>
                </a:spcAft>
              </a:pPr>
              <a:endParaRPr lang="vi-VN" sz="1800">
                <a:solidFill>
                  <a:srgbClr val="002060"/>
                </a:solidFill>
                <a:latin typeface="Calibri" pitchFamily="34" charset="0"/>
              </a:endParaRPr>
            </a:p>
          </p:txBody>
        </p:sp>
        <p:sp>
          <p:nvSpPr>
            <p:cNvPr id="19497" name="AutoShape 41"/>
            <p:cNvSpPr>
              <a:spLocks noChangeArrowheads="1"/>
            </p:cNvSpPr>
            <p:nvPr/>
          </p:nvSpPr>
          <p:spPr bwMode="auto">
            <a:xfrm>
              <a:off x="312" y="684"/>
              <a:ext cx="66" cy="3312"/>
            </a:xfrm>
            <a:prstGeom prst="can">
              <a:avLst>
                <a:gd name="adj" fmla="val 82242"/>
              </a:avLst>
            </a:prstGeom>
            <a:gradFill rotWithShape="1">
              <a:gsLst>
                <a:gs pos="0">
                  <a:schemeClr val="bg1">
                    <a:gamma/>
                    <a:shade val="46275"/>
                    <a:invGamma/>
                  </a:schemeClr>
                </a:gs>
                <a:gs pos="50000">
                  <a:schemeClr val="bg1"/>
                </a:gs>
                <a:gs pos="100000">
                  <a:schemeClr val="bg1">
                    <a:gamma/>
                    <a:shade val="46275"/>
                    <a:invGamma/>
                  </a:schemeClr>
                </a:gs>
              </a:gsLst>
              <a:lin ang="0" scaled="1"/>
            </a:gradFill>
            <a:ln>
              <a:noFill/>
            </a:ln>
            <a:effectLst/>
            <a:extLst/>
          </p:spPr>
          <p:txBody>
            <a:bodyPr wrap="none" anchor="ctr"/>
            <a:lstStyle/>
            <a:p>
              <a:pPr fontAlgn="auto">
                <a:spcBef>
                  <a:spcPts val="0"/>
                </a:spcBef>
                <a:spcAft>
                  <a:spcPts val="0"/>
                </a:spcAft>
                <a:defRPr/>
              </a:pPr>
              <a:endParaRPr lang="en-US" sz="1800">
                <a:solidFill>
                  <a:srgbClr val="002060"/>
                </a:solidFill>
                <a:latin typeface="Calibri"/>
              </a:endParaRPr>
            </a:p>
          </p:txBody>
        </p:sp>
        <p:sp>
          <p:nvSpPr>
            <p:cNvPr id="19498" name="AutoShape 42"/>
            <p:cNvSpPr>
              <a:spLocks noChangeArrowheads="1"/>
            </p:cNvSpPr>
            <p:nvPr/>
          </p:nvSpPr>
          <p:spPr bwMode="auto">
            <a:xfrm rot="5400000">
              <a:off x="853" y="293"/>
              <a:ext cx="58" cy="1440"/>
            </a:xfrm>
            <a:prstGeom prst="can">
              <a:avLst>
                <a:gd name="adj" fmla="val 40690"/>
              </a:avLst>
            </a:prstGeom>
            <a:gradFill rotWithShape="1">
              <a:gsLst>
                <a:gs pos="0">
                  <a:schemeClr val="bg1">
                    <a:gamma/>
                    <a:shade val="46275"/>
                    <a:invGamma/>
                  </a:schemeClr>
                </a:gs>
                <a:gs pos="50000">
                  <a:schemeClr val="bg1"/>
                </a:gs>
                <a:gs pos="100000">
                  <a:schemeClr val="bg1">
                    <a:gamma/>
                    <a:shade val="46275"/>
                    <a:invGamma/>
                  </a:schemeClr>
                </a:gs>
              </a:gsLst>
              <a:lin ang="0" scaled="1"/>
            </a:gradFill>
            <a:ln>
              <a:noFill/>
            </a:ln>
            <a:effectLst/>
            <a:extLst/>
          </p:spPr>
          <p:txBody>
            <a:bodyPr wrap="none" anchor="ctr"/>
            <a:lstStyle/>
            <a:p>
              <a:pPr fontAlgn="auto">
                <a:spcBef>
                  <a:spcPts val="0"/>
                </a:spcBef>
                <a:spcAft>
                  <a:spcPts val="0"/>
                </a:spcAft>
                <a:defRPr/>
              </a:pPr>
              <a:endParaRPr lang="en-US" sz="1800">
                <a:solidFill>
                  <a:srgbClr val="002060"/>
                </a:solidFill>
                <a:latin typeface="Calibri"/>
              </a:endParaRPr>
            </a:p>
          </p:txBody>
        </p:sp>
        <p:sp>
          <p:nvSpPr>
            <p:cNvPr id="15451" name="AutoShape 43"/>
            <p:cNvSpPr>
              <a:spLocks noChangeArrowheads="1"/>
            </p:cNvSpPr>
            <p:nvPr/>
          </p:nvSpPr>
          <p:spPr bwMode="auto">
            <a:xfrm>
              <a:off x="288" y="966"/>
              <a:ext cx="96" cy="9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chemeClr val="bg1"/>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p>
              <a:pPr fontAlgn="auto">
                <a:spcBef>
                  <a:spcPts val="0"/>
                </a:spcBef>
                <a:spcAft>
                  <a:spcPts val="0"/>
                </a:spcAft>
              </a:pPr>
              <a:endParaRPr lang="vi-VN" sz="1800">
                <a:solidFill>
                  <a:prstClr val="black"/>
                </a:solidFill>
                <a:latin typeface="Arial"/>
              </a:endParaRPr>
            </a:p>
          </p:txBody>
        </p:sp>
      </p:grpSp>
      <p:grpSp>
        <p:nvGrpSpPr>
          <p:cNvPr id="15370" name="Group 44"/>
          <p:cNvGrpSpPr>
            <a:grpSpLocks/>
          </p:cNvGrpSpPr>
          <p:nvPr/>
        </p:nvGrpSpPr>
        <p:grpSpPr bwMode="auto">
          <a:xfrm>
            <a:off x="1828800" y="4018823"/>
            <a:ext cx="582613" cy="1343025"/>
            <a:chOff x="2381" y="2028"/>
            <a:chExt cx="367" cy="846"/>
          </a:xfrm>
        </p:grpSpPr>
        <p:sp>
          <p:nvSpPr>
            <p:cNvPr id="15441" name="AutoShape 45"/>
            <p:cNvSpPr>
              <a:spLocks noChangeArrowheads="1"/>
            </p:cNvSpPr>
            <p:nvPr/>
          </p:nvSpPr>
          <p:spPr bwMode="auto">
            <a:xfrm>
              <a:off x="2482" y="2645"/>
              <a:ext cx="183" cy="229"/>
            </a:xfrm>
            <a:prstGeom prst="can">
              <a:avLst>
                <a:gd name="adj" fmla="val 31284"/>
              </a:avLst>
            </a:prstGeom>
            <a:gradFill rotWithShape="1">
              <a:gsLst>
                <a:gs pos="0">
                  <a:srgbClr val="525252"/>
                </a:gs>
                <a:gs pos="50000">
                  <a:srgbClr val="B2B2B2"/>
                </a:gs>
                <a:gs pos="100000">
                  <a:srgbClr val="52525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auto">
                <a:spcBef>
                  <a:spcPts val="0"/>
                </a:spcBef>
                <a:spcAft>
                  <a:spcPts val="0"/>
                </a:spcAft>
              </a:pPr>
              <a:endParaRPr lang="vi-VN" sz="1800">
                <a:solidFill>
                  <a:srgbClr val="002060"/>
                </a:solidFill>
                <a:latin typeface="Calibri" pitchFamily="34" charset="0"/>
              </a:endParaRPr>
            </a:p>
          </p:txBody>
        </p:sp>
        <p:sp>
          <p:nvSpPr>
            <p:cNvPr id="15442" name="Oval 46"/>
            <p:cNvSpPr>
              <a:spLocks noChangeArrowheads="1"/>
            </p:cNvSpPr>
            <p:nvPr/>
          </p:nvSpPr>
          <p:spPr bwMode="auto">
            <a:xfrm>
              <a:off x="2537" y="2568"/>
              <a:ext cx="65" cy="105"/>
            </a:xfrm>
            <a:prstGeom prst="ellipse">
              <a:avLst/>
            </a:pr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pPr>
              <a:endParaRPr lang="vi-VN" sz="1800">
                <a:solidFill>
                  <a:srgbClr val="002060"/>
                </a:solidFill>
                <a:latin typeface="Calibri" pitchFamily="34" charset="0"/>
              </a:endParaRPr>
            </a:p>
          </p:txBody>
        </p:sp>
        <p:sp>
          <p:nvSpPr>
            <p:cNvPr id="15443" name="Freeform 47"/>
            <p:cNvSpPr>
              <a:spLocks/>
            </p:cNvSpPr>
            <p:nvPr/>
          </p:nvSpPr>
          <p:spPr bwMode="auto">
            <a:xfrm>
              <a:off x="2383" y="2457"/>
              <a:ext cx="363" cy="123"/>
            </a:xfrm>
            <a:custGeom>
              <a:avLst/>
              <a:gdLst>
                <a:gd name="T0" fmla="*/ 0 w 476"/>
                <a:gd name="T1" fmla="*/ 0 h 184"/>
                <a:gd name="T2" fmla="*/ 2 w 476"/>
                <a:gd name="T3" fmla="*/ 1 h 184"/>
                <a:gd name="T4" fmla="*/ 3 w 476"/>
                <a:gd name="T5" fmla="*/ 1 h 184"/>
                <a:gd name="T6" fmla="*/ 0 60000 65536"/>
                <a:gd name="T7" fmla="*/ 0 60000 65536"/>
                <a:gd name="T8" fmla="*/ 0 60000 65536"/>
                <a:gd name="T9" fmla="*/ 0 w 476"/>
                <a:gd name="T10" fmla="*/ 0 h 184"/>
                <a:gd name="T11" fmla="*/ 476 w 476"/>
                <a:gd name="T12" fmla="*/ 184 h 184"/>
              </a:gdLst>
              <a:ahLst/>
              <a:cxnLst>
                <a:cxn ang="T6">
                  <a:pos x="T0" y="T1"/>
                </a:cxn>
                <a:cxn ang="T7">
                  <a:pos x="T2" y="T3"/>
                </a:cxn>
                <a:cxn ang="T8">
                  <a:pos x="T4" y="T5"/>
                </a:cxn>
              </a:cxnLst>
              <a:rect l="T9" t="T10" r="T11" b="T12"/>
              <a:pathLst>
                <a:path w="476" h="184">
                  <a:moveTo>
                    <a:pt x="0" y="0"/>
                  </a:moveTo>
                  <a:lnTo>
                    <a:pt x="246" y="184"/>
                  </a:lnTo>
                  <a:lnTo>
                    <a:pt x="476" y="2"/>
                  </a:lnTo>
                </a:path>
              </a:pathLst>
            </a:custGeom>
            <a:noFill/>
            <a:ln w="127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vi-VN" sz="1800">
                <a:solidFill>
                  <a:prstClr val="black"/>
                </a:solidFill>
                <a:latin typeface="Arial"/>
              </a:endParaRPr>
            </a:p>
          </p:txBody>
        </p:sp>
        <p:sp>
          <p:nvSpPr>
            <p:cNvPr id="15444" name="AutoShape 48"/>
            <p:cNvSpPr>
              <a:spLocks noChangeArrowheads="1"/>
            </p:cNvSpPr>
            <p:nvPr/>
          </p:nvSpPr>
          <p:spPr bwMode="auto">
            <a:xfrm>
              <a:off x="2381" y="2111"/>
              <a:ext cx="367" cy="383"/>
            </a:xfrm>
            <a:prstGeom prst="can">
              <a:avLst>
                <a:gd name="adj" fmla="val 25220"/>
              </a:avLst>
            </a:prstGeom>
            <a:solidFill>
              <a:srgbClr val="92D050"/>
            </a:solidFill>
            <a:ln w="3175">
              <a:solidFill>
                <a:srgbClr val="B2B2B2"/>
              </a:solidFill>
              <a:round/>
              <a:headEnd/>
              <a:tailEnd/>
            </a:ln>
          </p:spPr>
          <p:txBody>
            <a:bodyPr wrap="none" anchor="ctr"/>
            <a:lstStyle/>
            <a:p>
              <a:pPr algn="ctr" fontAlgn="auto">
                <a:spcBef>
                  <a:spcPts val="0"/>
                </a:spcBef>
                <a:spcAft>
                  <a:spcPts val="0"/>
                </a:spcAft>
              </a:pPr>
              <a:endParaRPr lang="vi-VN" sz="800">
                <a:solidFill>
                  <a:srgbClr val="002060"/>
                </a:solidFill>
                <a:latin typeface="VNI-Avo" pitchFamily="2" charset="0"/>
              </a:endParaRPr>
            </a:p>
          </p:txBody>
        </p:sp>
        <p:sp>
          <p:nvSpPr>
            <p:cNvPr id="19505" name="Oval 49"/>
            <p:cNvSpPr>
              <a:spLocks noChangeArrowheads="1"/>
            </p:cNvSpPr>
            <p:nvPr/>
          </p:nvSpPr>
          <p:spPr bwMode="auto">
            <a:xfrm>
              <a:off x="2384" y="2108"/>
              <a:ext cx="361" cy="90"/>
            </a:xfrm>
            <a:prstGeom prst="ellipse">
              <a:avLst/>
            </a:prstGeom>
            <a:gradFill rotWithShape="1">
              <a:gsLst>
                <a:gs pos="0">
                  <a:schemeClr val="bg1">
                    <a:gamma/>
                    <a:shade val="9020"/>
                    <a:invGamma/>
                  </a:schemeClr>
                </a:gs>
                <a:gs pos="100000">
                  <a:schemeClr val="bg1"/>
                </a:gs>
              </a:gsLst>
              <a:lin ang="2700000" scaled="1"/>
            </a:gradFill>
            <a:ln w="9525">
              <a:solidFill>
                <a:schemeClr val="bg1"/>
              </a:solidFill>
              <a:round/>
              <a:headEnd/>
              <a:tailEnd/>
            </a:ln>
            <a:effectLst/>
            <a:extLst/>
          </p:spPr>
          <p:txBody>
            <a:bodyPr wrap="none" anchor="ctr"/>
            <a:lstStyle/>
            <a:p>
              <a:pPr fontAlgn="auto">
                <a:spcBef>
                  <a:spcPts val="0"/>
                </a:spcBef>
                <a:spcAft>
                  <a:spcPts val="0"/>
                </a:spcAft>
                <a:defRPr/>
              </a:pPr>
              <a:endParaRPr lang="en-US" sz="1800">
                <a:solidFill>
                  <a:srgbClr val="002060"/>
                </a:solidFill>
                <a:latin typeface="Calibri"/>
              </a:endParaRPr>
            </a:p>
          </p:txBody>
        </p:sp>
        <p:sp>
          <p:nvSpPr>
            <p:cNvPr id="15446" name="Freeform 50"/>
            <p:cNvSpPr>
              <a:spLocks/>
            </p:cNvSpPr>
            <p:nvPr/>
          </p:nvSpPr>
          <p:spPr bwMode="auto">
            <a:xfrm>
              <a:off x="2383" y="2028"/>
              <a:ext cx="363" cy="132"/>
            </a:xfrm>
            <a:custGeom>
              <a:avLst/>
              <a:gdLst>
                <a:gd name="T0" fmla="*/ 0 w 476"/>
                <a:gd name="T1" fmla="*/ 1 h 254"/>
                <a:gd name="T2" fmla="*/ 2 w 476"/>
                <a:gd name="T3" fmla="*/ 0 h 254"/>
                <a:gd name="T4" fmla="*/ 3 w 476"/>
                <a:gd name="T5" fmla="*/ 1 h 254"/>
                <a:gd name="T6" fmla="*/ 0 60000 65536"/>
                <a:gd name="T7" fmla="*/ 0 60000 65536"/>
                <a:gd name="T8" fmla="*/ 0 60000 65536"/>
                <a:gd name="T9" fmla="*/ 0 w 476"/>
                <a:gd name="T10" fmla="*/ 0 h 254"/>
                <a:gd name="T11" fmla="*/ 476 w 476"/>
                <a:gd name="T12" fmla="*/ 254 h 254"/>
              </a:gdLst>
              <a:ahLst/>
              <a:cxnLst>
                <a:cxn ang="T6">
                  <a:pos x="T0" y="T1"/>
                </a:cxn>
                <a:cxn ang="T7">
                  <a:pos x="T2" y="T3"/>
                </a:cxn>
                <a:cxn ang="T8">
                  <a:pos x="T4" y="T5"/>
                </a:cxn>
              </a:cxnLst>
              <a:rect l="T9" t="T10" r="T11" b="T12"/>
              <a:pathLst>
                <a:path w="476" h="254">
                  <a:moveTo>
                    <a:pt x="0" y="254"/>
                  </a:moveTo>
                  <a:lnTo>
                    <a:pt x="238" y="0"/>
                  </a:lnTo>
                  <a:lnTo>
                    <a:pt x="476" y="252"/>
                  </a:lnTo>
                </a:path>
              </a:pathLst>
            </a:custGeom>
            <a:noFill/>
            <a:ln w="127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vi-VN" sz="1800">
                <a:solidFill>
                  <a:prstClr val="black"/>
                </a:solidFill>
                <a:latin typeface="Arial"/>
              </a:endParaRPr>
            </a:p>
          </p:txBody>
        </p:sp>
        <p:sp>
          <p:nvSpPr>
            <p:cNvPr id="15447" name="Text Box 51"/>
            <p:cNvSpPr txBox="1">
              <a:spLocks noChangeArrowheads="1"/>
            </p:cNvSpPr>
            <p:nvPr/>
          </p:nvSpPr>
          <p:spPr bwMode="auto">
            <a:xfrm>
              <a:off x="2480" y="2713"/>
              <a:ext cx="116"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auto">
                <a:spcBef>
                  <a:spcPts val="0"/>
                </a:spcBef>
                <a:spcAft>
                  <a:spcPts val="0"/>
                </a:spcAft>
              </a:pPr>
              <a:endParaRPr lang="vi-VN" sz="800" b="1">
                <a:solidFill>
                  <a:srgbClr val="002060"/>
                </a:solidFill>
                <a:latin typeface="VNI-Avo" pitchFamily="2" charset="0"/>
              </a:endParaRPr>
            </a:p>
          </p:txBody>
        </p:sp>
      </p:grpSp>
      <p:grpSp>
        <p:nvGrpSpPr>
          <p:cNvPr id="15371" name="Group 52"/>
          <p:cNvGrpSpPr>
            <a:grpSpLocks/>
          </p:cNvGrpSpPr>
          <p:nvPr/>
        </p:nvGrpSpPr>
        <p:grpSpPr bwMode="auto">
          <a:xfrm>
            <a:off x="1981200" y="2769461"/>
            <a:ext cx="296863" cy="1266825"/>
            <a:chOff x="1175" y="1242"/>
            <a:chExt cx="187" cy="798"/>
          </a:xfrm>
        </p:grpSpPr>
        <p:grpSp>
          <p:nvGrpSpPr>
            <p:cNvPr id="15427" name="Group 53"/>
            <p:cNvGrpSpPr>
              <a:grpSpLocks/>
            </p:cNvGrpSpPr>
            <p:nvPr/>
          </p:nvGrpSpPr>
          <p:grpSpPr bwMode="auto">
            <a:xfrm>
              <a:off x="1203" y="1242"/>
              <a:ext cx="127" cy="798"/>
              <a:chOff x="1200" y="1242"/>
              <a:chExt cx="127" cy="798"/>
            </a:xfrm>
          </p:grpSpPr>
          <p:sp>
            <p:nvSpPr>
              <p:cNvPr id="15434" name="Oval 54"/>
              <p:cNvSpPr>
                <a:spLocks noChangeArrowheads="1"/>
              </p:cNvSpPr>
              <p:nvPr/>
            </p:nvSpPr>
            <p:spPr bwMode="auto">
              <a:xfrm>
                <a:off x="1236" y="1960"/>
                <a:ext cx="60" cy="80"/>
              </a:xfrm>
              <a:prstGeom prst="ellipse">
                <a:avLst/>
              </a:prstGeom>
              <a:noFill/>
              <a:ln w="9525">
                <a:solidFill>
                  <a:srgbClr val="B2B2B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pPr>
                <a:endParaRPr lang="vi-VN" sz="1800">
                  <a:solidFill>
                    <a:srgbClr val="002060"/>
                  </a:solidFill>
                  <a:latin typeface="Calibri" pitchFamily="34" charset="0"/>
                </a:endParaRPr>
              </a:p>
            </p:txBody>
          </p:sp>
          <p:sp>
            <p:nvSpPr>
              <p:cNvPr id="15435" name="AutoShape 55"/>
              <p:cNvSpPr>
                <a:spLocks noChangeArrowheads="1"/>
              </p:cNvSpPr>
              <p:nvPr/>
            </p:nvSpPr>
            <p:spPr bwMode="auto">
              <a:xfrm>
                <a:off x="1200" y="1848"/>
                <a:ext cx="127" cy="144"/>
              </a:xfrm>
              <a:prstGeom prst="can">
                <a:avLst>
                  <a:gd name="adj" fmla="val 15176"/>
                </a:avLst>
              </a:prstGeom>
              <a:gradFill rotWithShape="1">
                <a:gsLst>
                  <a:gs pos="0">
                    <a:srgbClr val="5E7618"/>
                  </a:gs>
                  <a:gs pos="50000">
                    <a:srgbClr val="CCFF33"/>
                  </a:gs>
                  <a:gs pos="100000">
                    <a:srgbClr val="5E761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auto">
                  <a:spcBef>
                    <a:spcPts val="0"/>
                  </a:spcBef>
                  <a:spcAft>
                    <a:spcPts val="0"/>
                  </a:spcAft>
                </a:pPr>
                <a:endParaRPr lang="vi-VN" sz="400">
                  <a:solidFill>
                    <a:srgbClr val="002060"/>
                  </a:solidFill>
                  <a:latin typeface="VNI-Avo" pitchFamily="2" charset="0"/>
                </a:endParaRPr>
              </a:p>
            </p:txBody>
          </p:sp>
          <p:sp>
            <p:nvSpPr>
              <p:cNvPr id="15436" name="AutoShape 56"/>
              <p:cNvSpPr>
                <a:spLocks noChangeArrowheads="1"/>
              </p:cNvSpPr>
              <p:nvPr/>
            </p:nvSpPr>
            <p:spPr bwMode="auto">
              <a:xfrm>
                <a:off x="1200" y="1728"/>
                <a:ext cx="127" cy="144"/>
              </a:xfrm>
              <a:prstGeom prst="can">
                <a:avLst>
                  <a:gd name="adj" fmla="val 15176"/>
                </a:avLst>
              </a:prstGeom>
              <a:gradFill rotWithShape="1">
                <a:gsLst>
                  <a:gs pos="0">
                    <a:srgbClr val="5E1800"/>
                  </a:gs>
                  <a:gs pos="50000">
                    <a:srgbClr val="CC3300"/>
                  </a:gs>
                  <a:gs pos="100000">
                    <a:srgbClr val="5E18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auto">
                  <a:spcBef>
                    <a:spcPts val="0"/>
                  </a:spcBef>
                  <a:spcAft>
                    <a:spcPts val="0"/>
                  </a:spcAft>
                </a:pPr>
                <a:endParaRPr lang="vi-VN" sz="400">
                  <a:solidFill>
                    <a:srgbClr val="002060"/>
                  </a:solidFill>
                  <a:latin typeface="VNI-Avo" pitchFamily="2" charset="0"/>
                </a:endParaRPr>
              </a:p>
            </p:txBody>
          </p:sp>
          <p:sp>
            <p:nvSpPr>
              <p:cNvPr id="15437" name="AutoShape 57"/>
              <p:cNvSpPr>
                <a:spLocks noChangeArrowheads="1"/>
              </p:cNvSpPr>
              <p:nvPr/>
            </p:nvSpPr>
            <p:spPr bwMode="auto">
              <a:xfrm>
                <a:off x="1200" y="1608"/>
                <a:ext cx="127" cy="144"/>
              </a:xfrm>
              <a:prstGeom prst="can">
                <a:avLst>
                  <a:gd name="adj" fmla="val 15176"/>
                </a:avLst>
              </a:prstGeom>
              <a:gradFill rotWithShape="1">
                <a:gsLst>
                  <a:gs pos="0">
                    <a:srgbClr val="5E7618"/>
                  </a:gs>
                  <a:gs pos="50000">
                    <a:srgbClr val="CCFF33"/>
                  </a:gs>
                  <a:gs pos="100000">
                    <a:srgbClr val="5E761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auto">
                  <a:spcBef>
                    <a:spcPts val="0"/>
                  </a:spcBef>
                  <a:spcAft>
                    <a:spcPts val="0"/>
                  </a:spcAft>
                </a:pPr>
                <a:endParaRPr lang="vi-VN" sz="400">
                  <a:solidFill>
                    <a:srgbClr val="002060"/>
                  </a:solidFill>
                  <a:latin typeface="VNI-Avo" pitchFamily="2" charset="0"/>
                </a:endParaRPr>
              </a:p>
            </p:txBody>
          </p:sp>
          <p:sp>
            <p:nvSpPr>
              <p:cNvPr id="15438" name="AutoShape 58"/>
              <p:cNvSpPr>
                <a:spLocks noChangeArrowheads="1"/>
              </p:cNvSpPr>
              <p:nvPr/>
            </p:nvSpPr>
            <p:spPr bwMode="auto">
              <a:xfrm>
                <a:off x="1200" y="1488"/>
                <a:ext cx="127" cy="144"/>
              </a:xfrm>
              <a:prstGeom prst="can">
                <a:avLst>
                  <a:gd name="adj" fmla="val 15176"/>
                </a:avLst>
              </a:prstGeom>
              <a:gradFill rotWithShape="1">
                <a:gsLst>
                  <a:gs pos="0">
                    <a:srgbClr val="5E1800"/>
                  </a:gs>
                  <a:gs pos="50000">
                    <a:srgbClr val="CC3300"/>
                  </a:gs>
                  <a:gs pos="100000">
                    <a:srgbClr val="5E18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auto">
                  <a:spcBef>
                    <a:spcPts val="0"/>
                  </a:spcBef>
                  <a:spcAft>
                    <a:spcPts val="0"/>
                  </a:spcAft>
                </a:pPr>
                <a:endParaRPr lang="vi-VN" sz="400">
                  <a:solidFill>
                    <a:srgbClr val="002060"/>
                  </a:solidFill>
                  <a:latin typeface="VNI-Avo" pitchFamily="2" charset="0"/>
                </a:endParaRPr>
              </a:p>
            </p:txBody>
          </p:sp>
          <p:sp>
            <p:nvSpPr>
              <p:cNvPr id="15439" name="AutoShape 59"/>
              <p:cNvSpPr>
                <a:spLocks noChangeArrowheads="1"/>
              </p:cNvSpPr>
              <p:nvPr/>
            </p:nvSpPr>
            <p:spPr bwMode="auto">
              <a:xfrm>
                <a:off x="1200" y="1362"/>
                <a:ext cx="127" cy="144"/>
              </a:xfrm>
              <a:prstGeom prst="can">
                <a:avLst>
                  <a:gd name="adj" fmla="val 15176"/>
                </a:avLst>
              </a:prstGeom>
              <a:gradFill rotWithShape="1">
                <a:gsLst>
                  <a:gs pos="0">
                    <a:srgbClr val="5E7618"/>
                  </a:gs>
                  <a:gs pos="50000">
                    <a:srgbClr val="CCFF33"/>
                  </a:gs>
                  <a:gs pos="100000">
                    <a:srgbClr val="5E761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auto">
                  <a:spcBef>
                    <a:spcPts val="0"/>
                  </a:spcBef>
                  <a:spcAft>
                    <a:spcPts val="0"/>
                  </a:spcAft>
                </a:pPr>
                <a:endParaRPr lang="vi-VN" sz="400">
                  <a:solidFill>
                    <a:srgbClr val="002060"/>
                  </a:solidFill>
                  <a:latin typeface="VNI-Avo" pitchFamily="2" charset="0"/>
                </a:endParaRPr>
              </a:p>
            </p:txBody>
          </p:sp>
          <p:sp>
            <p:nvSpPr>
              <p:cNvPr id="15440" name="AutoShape 60"/>
              <p:cNvSpPr>
                <a:spLocks noChangeArrowheads="1"/>
              </p:cNvSpPr>
              <p:nvPr/>
            </p:nvSpPr>
            <p:spPr bwMode="auto">
              <a:xfrm>
                <a:off x="1200" y="1242"/>
                <a:ext cx="127" cy="144"/>
              </a:xfrm>
              <a:prstGeom prst="can">
                <a:avLst>
                  <a:gd name="adj" fmla="val 15176"/>
                </a:avLst>
              </a:prstGeom>
              <a:gradFill rotWithShape="1">
                <a:gsLst>
                  <a:gs pos="0">
                    <a:srgbClr val="5E1800"/>
                  </a:gs>
                  <a:gs pos="50000">
                    <a:srgbClr val="CC3300"/>
                  </a:gs>
                  <a:gs pos="100000">
                    <a:srgbClr val="5E18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auto">
                  <a:spcBef>
                    <a:spcPts val="0"/>
                  </a:spcBef>
                  <a:spcAft>
                    <a:spcPts val="0"/>
                  </a:spcAft>
                </a:pPr>
                <a:endParaRPr lang="vi-VN" sz="400">
                  <a:solidFill>
                    <a:srgbClr val="002060"/>
                  </a:solidFill>
                  <a:latin typeface="VNI-Avo" pitchFamily="2" charset="0"/>
                </a:endParaRPr>
              </a:p>
            </p:txBody>
          </p:sp>
        </p:grpSp>
        <p:sp>
          <p:nvSpPr>
            <p:cNvPr id="15428" name="Text Box 61"/>
            <p:cNvSpPr txBox="1">
              <a:spLocks noChangeArrowheads="1"/>
            </p:cNvSpPr>
            <p:nvPr/>
          </p:nvSpPr>
          <p:spPr bwMode="auto">
            <a:xfrm>
              <a:off x="1178" y="1870"/>
              <a:ext cx="18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auto">
                <a:spcBef>
                  <a:spcPts val="0"/>
                </a:spcBef>
                <a:spcAft>
                  <a:spcPts val="0"/>
                </a:spcAft>
              </a:pPr>
              <a:r>
                <a:rPr lang="en-US" sz="600" b="1">
                  <a:solidFill>
                    <a:srgbClr val="002060"/>
                  </a:solidFill>
                  <a:latin typeface="VNI-Avo" pitchFamily="2" charset="0"/>
                </a:rPr>
                <a:t>1N</a:t>
              </a:r>
            </a:p>
          </p:txBody>
        </p:sp>
        <p:sp>
          <p:nvSpPr>
            <p:cNvPr id="15429" name="Text Box 62"/>
            <p:cNvSpPr txBox="1">
              <a:spLocks noChangeArrowheads="1"/>
            </p:cNvSpPr>
            <p:nvPr/>
          </p:nvSpPr>
          <p:spPr bwMode="auto">
            <a:xfrm>
              <a:off x="1175" y="1755"/>
              <a:ext cx="18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auto">
                <a:spcBef>
                  <a:spcPts val="0"/>
                </a:spcBef>
                <a:spcAft>
                  <a:spcPts val="0"/>
                </a:spcAft>
              </a:pPr>
              <a:r>
                <a:rPr lang="en-US" sz="600" b="1">
                  <a:solidFill>
                    <a:srgbClr val="002060"/>
                  </a:solidFill>
                  <a:latin typeface="VNI-Avo" pitchFamily="2" charset="0"/>
                </a:rPr>
                <a:t>2N</a:t>
              </a:r>
            </a:p>
          </p:txBody>
        </p:sp>
        <p:sp>
          <p:nvSpPr>
            <p:cNvPr id="15430" name="Text Box 63"/>
            <p:cNvSpPr txBox="1">
              <a:spLocks noChangeArrowheads="1"/>
            </p:cNvSpPr>
            <p:nvPr/>
          </p:nvSpPr>
          <p:spPr bwMode="auto">
            <a:xfrm>
              <a:off x="1179" y="1633"/>
              <a:ext cx="18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auto">
                <a:spcBef>
                  <a:spcPts val="0"/>
                </a:spcBef>
                <a:spcAft>
                  <a:spcPts val="0"/>
                </a:spcAft>
              </a:pPr>
              <a:r>
                <a:rPr lang="en-US" sz="600" b="1">
                  <a:solidFill>
                    <a:srgbClr val="002060"/>
                  </a:solidFill>
                  <a:latin typeface="VNI-Avo" pitchFamily="2" charset="0"/>
                </a:rPr>
                <a:t>3N</a:t>
              </a:r>
            </a:p>
          </p:txBody>
        </p:sp>
        <p:sp>
          <p:nvSpPr>
            <p:cNvPr id="15431" name="Text Box 64"/>
            <p:cNvSpPr txBox="1">
              <a:spLocks noChangeArrowheads="1"/>
            </p:cNvSpPr>
            <p:nvPr/>
          </p:nvSpPr>
          <p:spPr bwMode="auto">
            <a:xfrm>
              <a:off x="1176" y="1387"/>
              <a:ext cx="18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auto">
                <a:spcBef>
                  <a:spcPts val="0"/>
                </a:spcBef>
                <a:spcAft>
                  <a:spcPts val="0"/>
                </a:spcAft>
              </a:pPr>
              <a:r>
                <a:rPr lang="en-US" sz="600" b="1">
                  <a:solidFill>
                    <a:srgbClr val="002060"/>
                  </a:solidFill>
                  <a:latin typeface="VNI-Avo" pitchFamily="2" charset="0"/>
                </a:rPr>
                <a:t>5N</a:t>
              </a:r>
            </a:p>
          </p:txBody>
        </p:sp>
        <p:sp>
          <p:nvSpPr>
            <p:cNvPr id="15432" name="Text Box 65"/>
            <p:cNvSpPr txBox="1">
              <a:spLocks noChangeArrowheads="1"/>
            </p:cNvSpPr>
            <p:nvPr/>
          </p:nvSpPr>
          <p:spPr bwMode="auto">
            <a:xfrm>
              <a:off x="1175" y="1506"/>
              <a:ext cx="18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auto">
                <a:spcBef>
                  <a:spcPts val="0"/>
                </a:spcBef>
                <a:spcAft>
                  <a:spcPts val="0"/>
                </a:spcAft>
              </a:pPr>
              <a:r>
                <a:rPr lang="en-US" sz="600" b="1">
                  <a:solidFill>
                    <a:srgbClr val="002060"/>
                  </a:solidFill>
                  <a:latin typeface="VNI-Avo" pitchFamily="2" charset="0"/>
                </a:rPr>
                <a:t>4N</a:t>
              </a:r>
            </a:p>
          </p:txBody>
        </p:sp>
        <p:sp>
          <p:nvSpPr>
            <p:cNvPr id="15433" name="Text Box 66"/>
            <p:cNvSpPr txBox="1">
              <a:spLocks noChangeArrowheads="1"/>
            </p:cNvSpPr>
            <p:nvPr/>
          </p:nvSpPr>
          <p:spPr bwMode="auto">
            <a:xfrm>
              <a:off x="1178" y="1260"/>
              <a:ext cx="18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auto">
                <a:spcBef>
                  <a:spcPts val="0"/>
                </a:spcBef>
                <a:spcAft>
                  <a:spcPts val="0"/>
                </a:spcAft>
              </a:pPr>
              <a:r>
                <a:rPr lang="en-US" sz="600" b="1">
                  <a:solidFill>
                    <a:srgbClr val="002060"/>
                  </a:solidFill>
                  <a:latin typeface="VNI-Avo" pitchFamily="2" charset="0"/>
                </a:rPr>
                <a:t>6N</a:t>
              </a:r>
            </a:p>
          </p:txBody>
        </p:sp>
      </p:grpSp>
      <p:grpSp>
        <p:nvGrpSpPr>
          <p:cNvPr id="15372" name="Group 67"/>
          <p:cNvGrpSpPr>
            <a:grpSpLocks/>
          </p:cNvGrpSpPr>
          <p:nvPr/>
        </p:nvGrpSpPr>
        <p:grpSpPr bwMode="auto">
          <a:xfrm>
            <a:off x="2014538" y="1312136"/>
            <a:ext cx="215900" cy="1858962"/>
            <a:chOff x="1176" y="978"/>
            <a:chExt cx="144" cy="1040"/>
          </a:xfrm>
          <a:solidFill>
            <a:srgbClr val="FFFF00"/>
          </a:solidFill>
        </p:grpSpPr>
        <p:sp>
          <p:nvSpPr>
            <p:cNvPr id="19524" name="AutoShape 68"/>
            <p:cNvSpPr>
              <a:spLocks noChangeArrowheads="1"/>
            </p:cNvSpPr>
            <p:nvPr/>
          </p:nvSpPr>
          <p:spPr bwMode="auto">
            <a:xfrm>
              <a:off x="1176" y="1106"/>
              <a:ext cx="144" cy="912"/>
            </a:xfrm>
            <a:prstGeom prst="can">
              <a:avLst>
                <a:gd name="adj" fmla="val 18150"/>
              </a:avLst>
            </a:prstGeom>
            <a:grpFill/>
            <a:ln>
              <a:noFill/>
            </a:ln>
            <a:effectLst/>
            <a:extLst/>
          </p:spPr>
          <p:txBody>
            <a:bodyPr wrap="none" anchor="ctr"/>
            <a:lstStyle/>
            <a:p>
              <a:pPr fontAlgn="auto">
                <a:spcBef>
                  <a:spcPts val="0"/>
                </a:spcBef>
                <a:spcAft>
                  <a:spcPts val="0"/>
                </a:spcAft>
                <a:defRPr/>
              </a:pPr>
              <a:endParaRPr lang="en-US" sz="1800">
                <a:solidFill>
                  <a:srgbClr val="002060"/>
                </a:solidFill>
                <a:latin typeface="Calibri"/>
              </a:endParaRPr>
            </a:p>
          </p:txBody>
        </p:sp>
        <p:sp>
          <p:nvSpPr>
            <p:cNvPr id="15426" name="Freeform 69"/>
            <p:cNvSpPr>
              <a:spLocks/>
            </p:cNvSpPr>
            <p:nvPr/>
          </p:nvSpPr>
          <p:spPr bwMode="auto">
            <a:xfrm>
              <a:off x="1200" y="978"/>
              <a:ext cx="56" cy="140"/>
            </a:xfrm>
            <a:custGeom>
              <a:avLst/>
              <a:gdLst>
                <a:gd name="T0" fmla="*/ 48 w 56"/>
                <a:gd name="T1" fmla="*/ 140 h 140"/>
                <a:gd name="T2" fmla="*/ 48 w 56"/>
                <a:gd name="T3" fmla="*/ 80 h 140"/>
                <a:gd name="T4" fmla="*/ 16 w 56"/>
                <a:gd name="T5" fmla="*/ 68 h 140"/>
                <a:gd name="T6" fmla="*/ 0 w 56"/>
                <a:gd name="T7" fmla="*/ 44 h 140"/>
                <a:gd name="T8" fmla="*/ 8 w 56"/>
                <a:gd name="T9" fmla="*/ 14 h 140"/>
                <a:gd name="T10" fmla="*/ 32 w 56"/>
                <a:gd name="T11" fmla="*/ 0 h 140"/>
                <a:gd name="T12" fmla="*/ 56 w 56"/>
                <a:gd name="T13" fmla="*/ 0 h 140"/>
                <a:gd name="T14" fmla="*/ 0 60000 65536"/>
                <a:gd name="T15" fmla="*/ 0 60000 65536"/>
                <a:gd name="T16" fmla="*/ 0 60000 65536"/>
                <a:gd name="T17" fmla="*/ 0 60000 65536"/>
                <a:gd name="T18" fmla="*/ 0 60000 65536"/>
                <a:gd name="T19" fmla="*/ 0 60000 65536"/>
                <a:gd name="T20" fmla="*/ 0 60000 65536"/>
                <a:gd name="T21" fmla="*/ 0 w 56"/>
                <a:gd name="T22" fmla="*/ 0 h 140"/>
                <a:gd name="T23" fmla="*/ 56 w 56"/>
                <a:gd name="T24" fmla="*/ 140 h 1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140">
                  <a:moveTo>
                    <a:pt x="48" y="140"/>
                  </a:moveTo>
                  <a:lnTo>
                    <a:pt x="48" y="80"/>
                  </a:lnTo>
                  <a:lnTo>
                    <a:pt x="16" y="68"/>
                  </a:lnTo>
                  <a:lnTo>
                    <a:pt x="0" y="44"/>
                  </a:lnTo>
                  <a:lnTo>
                    <a:pt x="8" y="14"/>
                  </a:lnTo>
                  <a:lnTo>
                    <a:pt x="32" y="0"/>
                  </a:lnTo>
                  <a:lnTo>
                    <a:pt x="56" y="0"/>
                  </a:lnTo>
                </a:path>
              </a:pathLst>
            </a:custGeom>
            <a:grpFill/>
            <a:ln w="19050">
              <a:solidFill>
                <a:srgbClr val="B2B2B2"/>
              </a:solidFill>
              <a:round/>
              <a:headEnd/>
              <a:tailEnd/>
            </a:ln>
            <a:extLst/>
          </p:spPr>
          <p:txBody>
            <a:bodyPr/>
            <a:lstStyle/>
            <a:p>
              <a:pPr fontAlgn="auto">
                <a:spcBef>
                  <a:spcPts val="0"/>
                </a:spcBef>
                <a:spcAft>
                  <a:spcPts val="0"/>
                </a:spcAft>
              </a:pPr>
              <a:endParaRPr lang="vi-VN" sz="1800">
                <a:solidFill>
                  <a:prstClr val="black"/>
                </a:solidFill>
                <a:latin typeface="Arial"/>
              </a:endParaRPr>
            </a:p>
          </p:txBody>
        </p:sp>
      </p:grpSp>
      <p:grpSp>
        <p:nvGrpSpPr>
          <p:cNvPr id="14" name="Group 70"/>
          <p:cNvGrpSpPr>
            <a:grpSpLocks/>
          </p:cNvGrpSpPr>
          <p:nvPr/>
        </p:nvGrpSpPr>
        <p:grpSpPr bwMode="auto">
          <a:xfrm>
            <a:off x="3048000" y="2109061"/>
            <a:ext cx="582613" cy="2592387"/>
            <a:chOff x="3696" y="720"/>
            <a:chExt cx="367" cy="1633"/>
          </a:xfrm>
        </p:grpSpPr>
        <p:grpSp>
          <p:nvGrpSpPr>
            <p:cNvPr id="15402" name="Group 71"/>
            <p:cNvGrpSpPr>
              <a:grpSpLocks/>
            </p:cNvGrpSpPr>
            <p:nvPr/>
          </p:nvGrpSpPr>
          <p:grpSpPr bwMode="auto">
            <a:xfrm>
              <a:off x="3696" y="1507"/>
              <a:ext cx="367" cy="846"/>
              <a:chOff x="2381" y="2028"/>
              <a:chExt cx="367" cy="846"/>
            </a:xfrm>
          </p:grpSpPr>
          <p:sp>
            <p:nvSpPr>
              <p:cNvPr id="15418" name="AutoShape 72"/>
              <p:cNvSpPr>
                <a:spLocks noChangeArrowheads="1"/>
              </p:cNvSpPr>
              <p:nvPr/>
            </p:nvSpPr>
            <p:spPr bwMode="auto">
              <a:xfrm>
                <a:off x="2482" y="2645"/>
                <a:ext cx="183" cy="229"/>
              </a:xfrm>
              <a:prstGeom prst="can">
                <a:avLst>
                  <a:gd name="adj" fmla="val 31284"/>
                </a:avLst>
              </a:prstGeom>
              <a:gradFill rotWithShape="1">
                <a:gsLst>
                  <a:gs pos="0">
                    <a:srgbClr val="525252"/>
                  </a:gs>
                  <a:gs pos="50000">
                    <a:srgbClr val="B2B2B2"/>
                  </a:gs>
                  <a:gs pos="100000">
                    <a:srgbClr val="52525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auto">
                  <a:spcBef>
                    <a:spcPts val="0"/>
                  </a:spcBef>
                  <a:spcAft>
                    <a:spcPts val="0"/>
                  </a:spcAft>
                </a:pPr>
                <a:endParaRPr lang="vi-VN" sz="1800">
                  <a:solidFill>
                    <a:srgbClr val="002060"/>
                  </a:solidFill>
                  <a:latin typeface="Calibri" pitchFamily="34" charset="0"/>
                </a:endParaRPr>
              </a:p>
            </p:txBody>
          </p:sp>
          <p:sp>
            <p:nvSpPr>
              <p:cNvPr id="15419" name="Oval 73"/>
              <p:cNvSpPr>
                <a:spLocks noChangeArrowheads="1"/>
              </p:cNvSpPr>
              <p:nvPr/>
            </p:nvSpPr>
            <p:spPr bwMode="auto">
              <a:xfrm>
                <a:off x="2537" y="2568"/>
                <a:ext cx="65" cy="105"/>
              </a:xfrm>
              <a:prstGeom prst="ellipse">
                <a:avLst/>
              </a:pr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pPr>
                <a:endParaRPr lang="vi-VN" sz="1800">
                  <a:solidFill>
                    <a:srgbClr val="002060"/>
                  </a:solidFill>
                  <a:latin typeface="Calibri" pitchFamily="34" charset="0"/>
                </a:endParaRPr>
              </a:p>
            </p:txBody>
          </p:sp>
          <p:sp>
            <p:nvSpPr>
              <p:cNvPr id="15420" name="Freeform 74"/>
              <p:cNvSpPr>
                <a:spLocks/>
              </p:cNvSpPr>
              <p:nvPr/>
            </p:nvSpPr>
            <p:spPr bwMode="auto">
              <a:xfrm>
                <a:off x="2383" y="2457"/>
                <a:ext cx="363" cy="123"/>
              </a:xfrm>
              <a:custGeom>
                <a:avLst/>
                <a:gdLst>
                  <a:gd name="T0" fmla="*/ 0 w 476"/>
                  <a:gd name="T1" fmla="*/ 0 h 184"/>
                  <a:gd name="T2" fmla="*/ 2 w 476"/>
                  <a:gd name="T3" fmla="*/ 1 h 184"/>
                  <a:gd name="T4" fmla="*/ 3 w 476"/>
                  <a:gd name="T5" fmla="*/ 1 h 184"/>
                  <a:gd name="T6" fmla="*/ 0 60000 65536"/>
                  <a:gd name="T7" fmla="*/ 0 60000 65536"/>
                  <a:gd name="T8" fmla="*/ 0 60000 65536"/>
                  <a:gd name="T9" fmla="*/ 0 w 476"/>
                  <a:gd name="T10" fmla="*/ 0 h 184"/>
                  <a:gd name="T11" fmla="*/ 476 w 476"/>
                  <a:gd name="T12" fmla="*/ 184 h 184"/>
                </a:gdLst>
                <a:ahLst/>
                <a:cxnLst>
                  <a:cxn ang="T6">
                    <a:pos x="T0" y="T1"/>
                  </a:cxn>
                  <a:cxn ang="T7">
                    <a:pos x="T2" y="T3"/>
                  </a:cxn>
                  <a:cxn ang="T8">
                    <a:pos x="T4" y="T5"/>
                  </a:cxn>
                </a:cxnLst>
                <a:rect l="T9" t="T10" r="T11" b="T12"/>
                <a:pathLst>
                  <a:path w="476" h="184">
                    <a:moveTo>
                      <a:pt x="0" y="0"/>
                    </a:moveTo>
                    <a:lnTo>
                      <a:pt x="246" y="184"/>
                    </a:lnTo>
                    <a:lnTo>
                      <a:pt x="476" y="2"/>
                    </a:lnTo>
                  </a:path>
                </a:pathLst>
              </a:custGeom>
              <a:noFill/>
              <a:ln w="127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vi-VN" sz="1800">
                  <a:solidFill>
                    <a:prstClr val="black"/>
                  </a:solidFill>
                  <a:latin typeface="Arial"/>
                </a:endParaRPr>
              </a:p>
            </p:txBody>
          </p:sp>
          <p:sp>
            <p:nvSpPr>
              <p:cNvPr id="15421" name="AutoShape 75"/>
              <p:cNvSpPr>
                <a:spLocks noChangeArrowheads="1"/>
              </p:cNvSpPr>
              <p:nvPr/>
            </p:nvSpPr>
            <p:spPr bwMode="auto">
              <a:xfrm>
                <a:off x="2381" y="2111"/>
                <a:ext cx="367" cy="383"/>
              </a:xfrm>
              <a:prstGeom prst="can">
                <a:avLst>
                  <a:gd name="adj" fmla="val 25220"/>
                </a:avLst>
              </a:prstGeom>
              <a:solidFill>
                <a:srgbClr val="92D050"/>
              </a:solidFill>
              <a:ln w="3175">
                <a:solidFill>
                  <a:srgbClr val="B2B2B2"/>
                </a:solidFill>
                <a:round/>
                <a:headEnd/>
                <a:tailEnd/>
              </a:ln>
            </p:spPr>
            <p:txBody>
              <a:bodyPr wrap="none" anchor="ctr"/>
              <a:lstStyle/>
              <a:p>
                <a:pPr algn="ctr" fontAlgn="auto">
                  <a:spcBef>
                    <a:spcPts val="0"/>
                  </a:spcBef>
                  <a:spcAft>
                    <a:spcPts val="0"/>
                  </a:spcAft>
                </a:pPr>
                <a:endParaRPr lang="vi-VN" sz="800">
                  <a:solidFill>
                    <a:srgbClr val="002060"/>
                  </a:solidFill>
                  <a:latin typeface="VNI-Avo" pitchFamily="2" charset="0"/>
                </a:endParaRPr>
              </a:p>
            </p:txBody>
          </p:sp>
          <p:sp>
            <p:nvSpPr>
              <p:cNvPr id="19532" name="Oval 76"/>
              <p:cNvSpPr>
                <a:spLocks noChangeArrowheads="1"/>
              </p:cNvSpPr>
              <p:nvPr/>
            </p:nvSpPr>
            <p:spPr bwMode="auto">
              <a:xfrm>
                <a:off x="2384" y="2108"/>
                <a:ext cx="361" cy="90"/>
              </a:xfrm>
              <a:prstGeom prst="ellipse">
                <a:avLst/>
              </a:prstGeom>
              <a:gradFill rotWithShape="1">
                <a:gsLst>
                  <a:gs pos="0">
                    <a:schemeClr val="bg1">
                      <a:gamma/>
                      <a:shade val="9020"/>
                      <a:invGamma/>
                    </a:schemeClr>
                  </a:gs>
                  <a:gs pos="100000">
                    <a:schemeClr val="bg1"/>
                  </a:gs>
                </a:gsLst>
                <a:lin ang="2700000" scaled="1"/>
              </a:gradFill>
              <a:ln w="9525">
                <a:solidFill>
                  <a:schemeClr val="bg1"/>
                </a:solidFill>
                <a:round/>
                <a:headEnd/>
                <a:tailEnd/>
              </a:ln>
              <a:effectLst/>
              <a:extLst/>
            </p:spPr>
            <p:txBody>
              <a:bodyPr wrap="none" anchor="ctr"/>
              <a:lstStyle/>
              <a:p>
                <a:pPr fontAlgn="auto">
                  <a:spcBef>
                    <a:spcPts val="0"/>
                  </a:spcBef>
                  <a:spcAft>
                    <a:spcPts val="0"/>
                  </a:spcAft>
                  <a:defRPr/>
                </a:pPr>
                <a:endParaRPr lang="en-US" sz="1800">
                  <a:solidFill>
                    <a:srgbClr val="002060"/>
                  </a:solidFill>
                  <a:latin typeface="Calibri"/>
                </a:endParaRPr>
              </a:p>
            </p:txBody>
          </p:sp>
          <p:sp>
            <p:nvSpPr>
              <p:cNvPr id="15423" name="Freeform 77"/>
              <p:cNvSpPr>
                <a:spLocks/>
              </p:cNvSpPr>
              <p:nvPr/>
            </p:nvSpPr>
            <p:spPr bwMode="auto">
              <a:xfrm>
                <a:off x="2383" y="2028"/>
                <a:ext cx="363" cy="132"/>
              </a:xfrm>
              <a:custGeom>
                <a:avLst/>
                <a:gdLst>
                  <a:gd name="T0" fmla="*/ 0 w 476"/>
                  <a:gd name="T1" fmla="*/ 1 h 254"/>
                  <a:gd name="T2" fmla="*/ 2 w 476"/>
                  <a:gd name="T3" fmla="*/ 0 h 254"/>
                  <a:gd name="T4" fmla="*/ 3 w 476"/>
                  <a:gd name="T5" fmla="*/ 1 h 254"/>
                  <a:gd name="T6" fmla="*/ 0 60000 65536"/>
                  <a:gd name="T7" fmla="*/ 0 60000 65536"/>
                  <a:gd name="T8" fmla="*/ 0 60000 65536"/>
                  <a:gd name="T9" fmla="*/ 0 w 476"/>
                  <a:gd name="T10" fmla="*/ 0 h 254"/>
                  <a:gd name="T11" fmla="*/ 476 w 476"/>
                  <a:gd name="T12" fmla="*/ 254 h 254"/>
                </a:gdLst>
                <a:ahLst/>
                <a:cxnLst>
                  <a:cxn ang="T6">
                    <a:pos x="T0" y="T1"/>
                  </a:cxn>
                  <a:cxn ang="T7">
                    <a:pos x="T2" y="T3"/>
                  </a:cxn>
                  <a:cxn ang="T8">
                    <a:pos x="T4" y="T5"/>
                  </a:cxn>
                </a:cxnLst>
                <a:rect l="T9" t="T10" r="T11" b="T12"/>
                <a:pathLst>
                  <a:path w="476" h="254">
                    <a:moveTo>
                      <a:pt x="0" y="254"/>
                    </a:moveTo>
                    <a:lnTo>
                      <a:pt x="238" y="0"/>
                    </a:lnTo>
                    <a:lnTo>
                      <a:pt x="476" y="252"/>
                    </a:lnTo>
                  </a:path>
                </a:pathLst>
              </a:custGeom>
              <a:noFill/>
              <a:ln w="127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vi-VN" sz="1800">
                  <a:solidFill>
                    <a:prstClr val="black"/>
                  </a:solidFill>
                  <a:latin typeface="Arial"/>
                </a:endParaRPr>
              </a:p>
            </p:txBody>
          </p:sp>
          <p:sp>
            <p:nvSpPr>
              <p:cNvPr id="15424" name="Text Box 78"/>
              <p:cNvSpPr txBox="1">
                <a:spLocks noChangeArrowheads="1"/>
              </p:cNvSpPr>
              <p:nvPr/>
            </p:nvSpPr>
            <p:spPr bwMode="auto">
              <a:xfrm>
                <a:off x="2480" y="2713"/>
                <a:ext cx="116"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auto">
                  <a:spcBef>
                    <a:spcPts val="0"/>
                  </a:spcBef>
                  <a:spcAft>
                    <a:spcPts val="0"/>
                  </a:spcAft>
                </a:pPr>
                <a:endParaRPr lang="vi-VN" sz="800" b="1">
                  <a:solidFill>
                    <a:srgbClr val="002060"/>
                  </a:solidFill>
                  <a:latin typeface="VNI-Avo" pitchFamily="2" charset="0"/>
                </a:endParaRPr>
              </a:p>
            </p:txBody>
          </p:sp>
        </p:grpSp>
        <p:grpSp>
          <p:nvGrpSpPr>
            <p:cNvPr id="15403" name="Group 79"/>
            <p:cNvGrpSpPr>
              <a:grpSpLocks/>
            </p:cNvGrpSpPr>
            <p:nvPr/>
          </p:nvGrpSpPr>
          <p:grpSpPr bwMode="auto">
            <a:xfrm>
              <a:off x="3792" y="720"/>
              <a:ext cx="187" cy="798"/>
              <a:chOff x="1175" y="1242"/>
              <a:chExt cx="187" cy="798"/>
            </a:xfrm>
          </p:grpSpPr>
          <p:grpSp>
            <p:nvGrpSpPr>
              <p:cNvPr id="15404" name="Group 80"/>
              <p:cNvGrpSpPr>
                <a:grpSpLocks/>
              </p:cNvGrpSpPr>
              <p:nvPr/>
            </p:nvGrpSpPr>
            <p:grpSpPr bwMode="auto">
              <a:xfrm>
                <a:off x="1203" y="1242"/>
                <a:ext cx="127" cy="798"/>
                <a:chOff x="1200" y="1242"/>
                <a:chExt cx="127" cy="798"/>
              </a:xfrm>
            </p:grpSpPr>
            <p:sp>
              <p:nvSpPr>
                <p:cNvPr id="15411" name="Oval 81"/>
                <p:cNvSpPr>
                  <a:spLocks noChangeArrowheads="1"/>
                </p:cNvSpPr>
                <p:nvPr/>
              </p:nvSpPr>
              <p:spPr bwMode="auto">
                <a:xfrm>
                  <a:off x="1236" y="1960"/>
                  <a:ext cx="60" cy="80"/>
                </a:xfrm>
                <a:prstGeom prst="ellipse">
                  <a:avLst/>
                </a:prstGeom>
                <a:noFill/>
                <a:ln w="9525">
                  <a:solidFill>
                    <a:srgbClr val="B2B2B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pPr>
                  <a:endParaRPr lang="vi-VN" sz="1800">
                    <a:solidFill>
                      <a:srgbClr val="002060"/>
                    </a:solidFill>
                    <a:latin typeface="Calibri" pitchFamily="34" charset="0"/>
                  </a:endParaRPr>
                </a:p>
              </p:txBody>
            </p:sp>
            <p:sp>
              <p:nvSpPr>
                <p:cNvPr id="15412" name="AutoShape 82"/>
                <p:cNvSpPr>
                  <a:spLocks noChangeArrowheads="1"/>
                </p:cNvSpPr>
                <p:nvPr/>
              </p:nvSpPr>
              <p:spPr bwMode="auto">
                <a:xfrm>
                  <a:off x="1200" y="1848"/>
                  <a:ext cx="127" cy="144"/>
                </a:xfrm>
                <a:prstGeom prst="can">
                  <a:avLst>
                    <a:gd name="adj" fmla="val 15176"/>
                  </a:avLst>
                </a:prstGeom>
                <a:gradFill rotWithShape="1">
                  <a:gsLst>
                    <a:gs pos="0">
                      <a:srgbClr val="5E7618"/>
                    </a:gs>
                    <a:gs pos="50000">
                      <a:srgbClr val="CCFF33"/>
                    </a:gs>
                    <a:gs pos="100000">
                      <a:srgbClr val="5E761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auto">
                    <a:spcBef>
                      <a:spcPts val="0"/>
                    </a:spcBef>
                    <a:spcAft>
                      <a:spcPts val="0"/>
                    </a:spcAft>
                  </a:pPr>
                  <a:endParaRPr lang="vi-VN" sz="400">
                    <a:solidFill>
                      <a:srgbClr val="002060"/>
                    </a:solidFill>
                    <a:latin typeface="VNI-Avo" pitchFamily="2" charset="0"/>
                  </a:endParaRPr>
                </a:p>
              </p:txBody>
            </p:sp>
            <p:sp>
              <p:nvSpPr>
                <p:cNvPr id="15413" name="AutoShape 83"/>
                <p:cNvSpPr>
                  <a:spLocks noChangeArrowheads="1"/>
                </p:cNvSpPr>
                <p:nvPr/>
              </p:nvSpPr>
              <p:spPr bwMode="auto">
                <a:xfrm>
                  <a:off x="1200" y="1728"/>
                  <a:ext cx="127" cy="144"/>
                </a:xfrm>
                <a:prstGeom prst="can">
                  <a:avLst>
                    <a:gd name="adj" fmla="val 15176"/>
                  </a:avLst>
                </a:prstGeom>
                <a:gradFill rotWithShape="1">
                  <a:gsLst>
                    <a:gs pos="0">
                      <a:srgbClr val="5E1800"/>
                    </a:gs>
                    <a:gs pos="50000">
                      <a:srgbClr val="CC3300"/>
                    </a:gs>
                    <a:gs pos="100000">
                      <a:srgbClr val="5E18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auto">
                    <a:spcBef>
                      <a:spcPts val="0"/>
                    </a:spcBef>
                    <a:spcAft>
                      <a:spcPts val="0"/>
                    </a:spcAft>
                  </a:pPr>
                  <a:endParaRPr lang="vi-VN" sz="400">
                    <a:solidFill>
                      <a:srgbClr val="002060"/>
                    </a:solidFill>
                    <a:latin typeface="VNI-Avo" pitchFamily="2" charset="0"/>
                  </a:endParaRPr>
                </a:p>
              </p:txBody>
            </p:sp>
            <p:sp>
              <p:nvSpPr>
                <p:cNvPr id="15414" name="AutoShape 84"/>
                <p:cNvSpPr>
                  <a:spLocks noChangeArrowheads="1"/>
                </p:cNvSpPr>
                <p:nvPr/>
              </p:nvSpPr>
              <p:spPr bwMode="auto">
                <a:xfrm>
                  <a:off x="1200" y="1608"/>
                  <a:ext cx="127" cy="144"/>
                </a:xfrm>
                <a:prstGeom prst="can">
                  <a:avLst>
                    <a:gd name="adj" fmla="val 15176"/>
                  </a:avLst>
                </a:prstGeom>
                <a:gradFill rotWithShape="1">
                  <a:gsLst>
                    <a:gs pos="0">
                      <a:srgbClr val="5E7618"/>
                    </a:gs>
                    <a:gs pos="50000">
                      <a:srgbClr val="CCFF33"/>
                    </a:gs>
                    <a:gs pos="100000">
                      <a:srgbClr val="5E761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auto">
                    <a:spcBef>
                      <a:spcPts val="0"/>
                    </a:spcBef>
                    <a:spcAft>
                      <a:spcPts val="0"/>
                    </a:spcAft>
                  </a:pPr>
                  <a:endParaRPr lang="vi-VN" sz="400">
                    <a:solidFill>
                      <a:srgbClr val="002060"/>
                    </a:solidFill>
                    <a:latin typeface="VNI-Avo" pitchFamily="2" charset="0"/>
                  </a:endParaRPr>
                </a:p>
              </p:txBody>
            </p:sp>
            <p:sp>
              <p:nvSpPr>
                <p:cNvPr id="15415" name="AutoShape 85"/>
                <p:cNvSpPr>
                  <a:spLocks noChangeArrowheads="1"/>
                </p:cNvSpPr>
                <p:nvPr/>
              </p:nvSpPr>
              <p:spPr bwMode="auto">
                <a:xfrm>
                  <a:off x="1200" y="1488"/>
                  <a:ext cx="127" cy="144"/>
                </a:xfrm>
                <a:prstGeom prst="can">
                  <a:avLst>
                    <a:gd name="adj" fmla="val 15176"/>
                  </a:avLst>
                </a:prstGeom>
                <a:gradFill rotWithShape="1">
                  <a:gsLst>
                    <a:gs pos="0">
                      <a:srgbClr val="5E1800"/>
                    </a:gs>
                    <a:gs pos="50000">
                      <a:srgbClr val="CC3300"/>
                    </a:gs>
                    <a:gs pos="100000">
                      <a:srgbClr val="5E18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auto">
                    <a:spcBef>
                      <a:spcPts val="0"/>
                    </a:spcBef>
                    <a:spcAft>
                      <a:spcPts val="0"/>
                    </a:spcAft>
                  </a:pPr>
                  <a:endParaRPr lang="vi-VN" sz="400">
                    <a:solidFill>
                      <a:srgbClr val="002060"/>
                    </a:solidFill>
                    <a:latin typeface="VNI-Avo" pitchFamily="2" charset="0"/>
                  </a:endParaRPr>
                </a:p>
              </p:txBody>
            </p:sp>
            <p:sp>
              <p:nvSpPr>
                <p:cNvPr id="15416" name="AutoShape 86"/>
                <p:cNvSpPr>
                  <a:spLocks noChangeArrowheads="1"/>
                </p:cNvSpPr>
                <p:nvPr/>
              </p:nvSpPr>
              <p:spPr bwMode="auto">
                <a:xfrm>
                  <a:off x="1200" y="1362"/>
                  <a:ext cx="127" cy="144"/>
                </a:xfrm>
                <a:prstGeom prst="can">
                  <a:avLst>
                    <a:gd name="adj" fmla="val 15176"/>
                  </a:avLst>
                </a:prstGeom>
                <a:gradFill rotWithShape="1">
                  <a:gsLst>
                    <a:gs pos="0">
                      <a:srgbClr val="5E7618"/>
                    </a:gs>
                    <a:gs pos="50000">
                      <a:srgbClr val="CCFF33"/>
                    </a:gs>
                    <a:gs pos="100000">
                      <a:srgbClr val="5E761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auto">
                    <a:spcBef>
                      <a:spcPts val="0"/>
                    </a:spcBef>
                    <a:spcAft>
                      <a:spcPts val="0"/>
                    </a:spcAft>
                  </a:pPr>
                  <a:endParaRPr lang="vi-VN" sz="400">
                    <a:solidFill>
                      <a:srgbClr val="002060"/>
                    </a:solidFill>
                    <a:latin typeface="VNI-Avo" pitchFamily="2" charset="0"/>
                  </a:endParaRPr>
                </a:p>
              </p:txBody>
            </p:sp>
            <p:sp>
              <p:nvSpPr>
                <p:cNvPr id="15417" name="AutoShape 87"/>
                <p:cNvSpPr>
                  <a:spLocks noChangeArrowheads="1"/>
                </p:cNvSpPr>
                <p:nvPr/>
              </p:nvSpPr>
              <p:spPr bwMode="auto">
                <a:xfrm>
                  <a:off x="1200" y="1242"/>
                  <a:ext cx="127" cy="144"/>
                </a:xfrm>
                <a:prstGeom prst="can">
                  <a:avLst>
                    <a:gd name="adj" fmla="val 15176"/>
                  </a:avLst>
                </a:prstGeom>
                <a:gradFill rotWithShape="1">
                  <a:gsLst>
                    <a:gs pos="0">
                      <a:srgbClr val="5E1800"/>
                    </a:gs>
                    <a:gs pos="50000">
                      <a:srgbClr val="CC3300"/>
                    </a:gs>
                    <a:gs pos="100000">
                      <a:srgbClr val="5E18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auto">
                    <a:spcBef>
                      <a:spcPts val="0"/>
                    </a:spcBef>
                    <a:spcAft>
                      <a:spcPts val="0"/>
                    </a:spcAft>
                  </a:pPr>
                  <a:endParaRPr lang="vi-VN" sz="400">
                    <a:solidFill>
                      <a:srgbClr val="002060"/>
                    </a:solidFill>
                    <a:latin typeface="VNI-Avo" pitchFamily="2" charset="0"/>
                  </a:endParaRPr>
                </a:p>
              </p:txBody>
            </p:sp>
          </p:grpSp>
          <p:sp>
            <p:nvSpPr>
              <p:cNvPr id="15405" name="Text Box 88"/>
              <p:cNvSpPr txBox="1">
                <a:spLocks noChangeArrowheads="1"/>
              </p:cNvSpPr>
              <p:nvPr/>
            </p:nvSpPr>
            <p:spPr bwMode="auto">
              <a:xfrm>
                <a:off x="1178" y="1870"/>
                <a:ext cx="18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auto">
                  <a:spcBef>
                    <a:spcPts val="0"/>
                  </a:spcBef>
                  <a:spcAft>
                    <a:spcPts val="0"/>
                  </a:spcAft>
                </a:pPr>
                <a:r>
                  <a:rPr lang="en-US" sz="600" b="1">
                    <a:solidFill>
                      <a:srgbClr val="002060"/>
                    </a:solidFill>
                    <a:latin typeface="VNI-Avo" pitchFamily="2" charset="0"/>
                  </a:rPr>
                  <a:t>1N</a:t>
                </a:r>
              </a:p>
            </p:txBody>
          </p:sp>
          <p:sp>
            <p:nvSpPr>
              <p:cNvPr id="15406" name="Text Box 89"/>
              <p:cNvSpPr txBox="1">
                <a:spLocks noChangeArrowheads="1"/>
              </p:cNvSpPr>
              <p:nvPr/>
            </p:nvSpPr>
            <p:spPr bwMode="auto">
              <a:xfrm>
                <a:off x="1175" y="1755"/>
                <a:ext cx="18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auto">
                  <a:spcBef>
                    <a:spcPts val="0"/>
                  </a:spcBef>
                  <a:spcAft>
                    <a:spcPts val="0"/>
                  </a:spcAft>
                </a:pPr>
                <a:r>
                  <a:rPr lang="en-US" sz="600" b="1">
                    <a:solidFill>
                      <a:srgbClr val="002060"/>
                    </a:solidFill>
                    <a:latin typeface="VNI-Avo" pitchFamily="2" charset="0"/>
                  </a:rPr>
                  <a:t>2N</a:t>
                </a:r>
              </a:p>
            </p:txBody>
          </p:sp>
          <p:sp>
            <p:nvSpPr>
              <p:cNvPr id="15407" name="Text Box 90"/>
              <p:cNvSpPr txBox="1">
                <a:spLocks noChangeArrowheads="1"/>
              </p:cNvSpPr>
              <p:nvPr/>
            </p:nvSpPr>
            <p:spPr bwMode="auto">
              <a:xfrm>
                <a:off x="1179" y="1633"/>
                <a:ext cx="18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auto">
                  <a:spcBef>
                    <a:spcPts val="0"/>
                  </a:spcBef>
                  <a:spcAft>
                    <a:spcPts val="0"/>
                  </a:spcAft>
                </a:pPr>
                <a:r>
                  <a:rPr lang="en-US" sz="600" b="1">
                    <a:solidFill>
                      <a:srgbClr val="002060"/>
                    </a:solidFill>
                    <a:latin typeface="VNI-Avo" pitchFamily="2" charset="0"/>
                  </a:rPr>
                  <a:t>3N</a:t>
                </a:r>
              </a:p>
            </p:txBody>
          </p:sp>
          <p:sp>
            <p:nvSpPr>
              <p:cNvPr id="15408" name="Text Box 91"/>
              <p:cNvSpPr txBox="1">
                <a:spLocks noChangeArrowheads="1"/>
              </p:cNvSpPr>
              <p:nvPr/>
            </p:nvSpPr>
            <p:spPr bwMode="auto">
              <a:xfrm>
                <a:off x="1176" y="1387"/>
                <a:ext cx="18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auto">
                  <a:spcBef>
                    <a:spcPts val="0"/>
                  </a:spcBef>
                  <a:spcAft>
                    <a:spcPts val="0"/>
                  </a:spcAft>
                </a:pPr>
                <a:r>
                  <a:rPr lang="en-US" sz="600" b="1">
                    <a:solidFill>
                      <a:srgbClr val="002060"/>
                    </a:solidFill>
                    <a:latin typeface="VNI-Avo" pitchFamily="2" charset="0"/>
                  </a:rPr>
                  <a:t>5N</a:t>
                </a:r>
              </a:p>
            </p:txBody>
          </p:sp>
          <p:sp>
            <p:nvSpPr>
              <p:cNvPr id="15409" name="Text Box 92"/>
              <p:cNvSpPr txBox="1">
                <a:spLocks noChangeArrowheads="1"/>
              </p:cNvSpPr>
              <p:nvPr/>
            </p:nvSpPr>
            <p:spPr bwMode="auto">
              <a:xfrm>
                <a:off x="1175" y="1506"/>
                <a:ext cx="18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auto">
                  <a:spcBef>
                    <a:spcPts val="0"/>
                  </a:spcBef>
                  <a:spcAft>
                    <a:spcPts val="0"/>
                  </a:spcAft>
                </a:pPr>
                <a:r>
                  <a:rPr lang="en-US" sz="600" b="1">
                    <a:solidFill>
                      <a:srgbClr val="002060"/>
                    </a:solidFill>
                    <a:latin typeface="VNI-Avo" pitchFamily="2" charset="0"/>
                  </a:rPr>
                  <a:t>4N</a:t>
                </a:r>
              </a:p>
            </p:txBody>
          </p:sp>
          <p:sp>
            <p:nvSpPr>
              <p:cNvPr id="15410" name="Text Box 93"/>
              <p:cNvSpPr txBox="1">
                <a:spLocks noChangeArrowheads="1"/>
              </p:cNvSpPr>
              <p:nvPr/>
            </p:nvSpPr>
            <p:spPr bwMode="auto">
              <a:xfrm>
                <a:off x="1178" y="1260"/>
                <a:ext cx="18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auto">
                  <a:spcBef>
                    <a:spcPts val="0"/>
                  </a:spcBef>
                  <a:spcAft>
                    <a:spcPts val="0"/>
                  </a:spcAft>
                </a:pPr>
                <a:r>
                  <a:rPr lang="en-US" sz="600" b="1">
                    <a:solidFill>
                      <a:srgbClr val="002060"/>
                    </a:solidFill>
                    <a:latin typeface="VNI-Avo" pitchFamily="2" charset="0"/>
                  </a:rPr>
                  <a:t>6N</a:t>
                </a:r>
              </a:p>
            </p:txBody>
          </p:sp>
        </p:grpSp>
      </p:grpSp>
      <p:sp>
        <p:nvSpPr>
          <p:cNvPr id="19550" name="AutoShape 94"/>
          <p:cNvSpPr>
            <a:spLocks noChangeArrowheads="1"/>
          </p:cNvSpPr>
          <p:nvPr/>
        </p:nvSpPr>
        <p:spPr bwMode="auto">
          <a:xfrm>
            <a:off x="3225800" y="1078773"/>
            <a:ext cx="228600" cy="1447800"/>
          </a:xfrm>
          <a:prstGeom prst="can">
            <a:avLst>
              <a:gd name="adj" fmla="val 18150"/>
            </a:avLst>
          </a:prstGeom>
          <a:gradFill rotWithShape="1">
            <a:gsLst>
              <a:gs pos="0">
                <a:schemeClr val="bg1">
                  <a:gamma/>
                  <a:shade val="46275"/>
                  <a:invGamma/>
                </a:schemeClr>
              </a:gs>
              <a:gs pos="50000">
                <a:schemeClr val="bg1">
                  <a:alpha val="67000"/>
                </a:schemeClr>
              </a:gs>
              <a:gs pos="100000">
                <a:schemeClr val="bg1">
                  <a:gamma/>
                  <a:shade val="46275"/>
                  <a:invGamma/>
                </a:schemeClr>
              </a:gs>
            </a:gsLst>
            <a:lin ang="0" scaled="1"/>
          </a:gradFill>
          <a:ln>
            <a:noFill/>
          </a:ln>
          <a:effectLst/>
          <a:extLst/>
        </p:spPr>
        <p:txBody>
          <a:bodyPr wrap="none" anchor="ctr"/>
          <a:lstStyle/>
          <a:p>
            <a:pPr fontAlgn="auto">
              <a:spcBef>
                <a:spcPts val="0"/>
              </a:spcBef>
              <a:spcAft>
                <a:spcPts val="0"/>
              </a:spcAft>
              <a:defRPr/>
            </a:pPr>
            <a:endParaRPr lang="en-US" sz="1800">
              <a:solidFill>
                <a:srgbClr val="002060"/>
              </a:solidFill>
              <a:latin typeface="Calibri"/>
            </a:endParaRPr>
          </a:p>
        </p:txBody>
      </p:sp>
      <p:sp>
        <p:nvSpPr>
          <p:cNvPr id="15375" name="Freeform 95"/>
          <p:cNvSpPr>
            <a:spLocks/>
          </p:cNvSpPr>
          <p:nvPr/>
        </p:nvSpPr>
        <p:spPr bwMode="auto">
          <a:xfrm>
            <a:off x="5638800" y="4526823"/>
            <a:ext cx="1228725" cy="1635125"/>
          </a:xfrm>
          <a:custGeom>
            <a:avLst/>
            <a:gdLst>
              <a:gd name="T0" fmla="*/ 2147483647 w 774"/>
              <a:gd name="T1" fmla="*/ 2147483647 h 1006"/>
              <a:gd name="T2" fmla="*/ 0 w 774"/>
              <a:gd name="T3" fmla="*/ 2147483647 h 1006"/>
              <a:gd name="T4" fmla="*/ 2147483647 w 774"/>
              <a:gd name="T5" fmla="*/ 2147483647 h 1006"/>
              <a:gd name="T6" fmla="*/ 2147483647 w 774"/>
              <a:gd name="T7" fmla="*/ 2147483647 h 1006"/>
              <a:gd name="T8" fmla="*/ 2147483647 w 774"/>
              <a:gd name="T9" fmla="*/ 2147483647 h 1006"/>
              <a:gd name="T10" fmla="*/ 2147483647 w 774"/>
              <a:gd name="T11" fmla="*/ 2147483647 h 1006"/>
              <a:gd name="T12" fmla="*/ 2147483647 w 774"/>
              <a:gd name="T13" fmla="*/ 2147483647 h 1006"/>
              <a:gd name="T14" fmla="*/ 2147483647 w 774"/>
              <a:gd name="T15" fmla="*/ 2147483647 h 1006"/>
              <a:gd name="T16" fmla="*/ 2147483647 w 774"/>
              <a:gd name="T17" fmla="*/ 2147483647 h 1006"/>
              <a:gd name="T18" fmla="*/ 2147483647 w 774"/>
              <a:gd name="T19" fmla="*/ 2147483647 h 1006"/>
              <a:gd name="T20" fmla="*/ 2147483647 w 774"/>
              <a:gd name="T21" fmla="*/ 2147483647 h 1006"/>
              <a:gd name="T22" fmla="*/ 2147483647 w 774"/>
              <a:gd name="T23" fmla="*/ 2147483647 h 1006"/>
              <a:gd name="T24" fmla="*/ 2147483647 w 774"/>
              <a:gd name="T25" fmla="*/ 2147483647 h 1006"/>
              <a:gd name="T26" fmla="*/ 2147483647 w 774"/>
              <a:gd name="T27" fmla="*/ 0 h 1006"/>
              <a:gd name="T28" fmla="*/ 2147483647 w 774"/>
              <a:gd name="T29" fmla="*/ 2147483647 h 1006"/>
              <a:gd name="T30" fmla="*/ 2147483647 w 774"/>
              <a:gd name="T31" fmla="*/ 2147483647 h 1006"/>
              <a:gd name="T32" fmla="*/ 2147483647 w 774"/>
              <a:gd name="T33" fmla="*/ 2147483647 h 10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4"/>
              <a:gd name="T52" fmla="*/ 0 h 1006"/>
              <a:gd name="T53" fmla="*/ 774 w 774"/>
              <a:gd name="T54" fmla="*/ 1006 h 100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4" h="1006">
                <a:moveTo>
                  <a:pt x="2" y="42"/>
                </a:moveTo>
                <a:lnTo>
                  <a:pt x="0" y="956"/>
                </a:lnTo>
                <a:lnTo>
                  <a:pt x="46" y="976"/>
                </a:lnTo>
                <a:lnTo>
                  <a:pt x="116" y="990"/>
                </a:lnTo>
                <a:lnTo>
                  <a:pt x="236" y="1002"/>
                </a:lnTo>
                <a:lnTo>
                  <a:pt x="400" y="1006"/>
                </a:lnTo>
                <a:lnTo>
                  <a:pt x="554" y="1002"/>
                </a:lnTo>
                <a:lnTo>
                  <a:pt x="682" y="990"/>
                </a:lnTo>
                <a:lnTo>
                  <a:pt x="744" y="974"/>
                </a:lnTo>
                <a:lnTo>
                  <a:pt x="774" y="954"/>
                </a:lnTo>
                <a:lnTo>
                  <a:pt x="772" y="44"/>
                </a:lnTo>
                <a:lnTo>
                  <a:pt x="718" y="24"/>
                </a:lnTo>
                <a:lnTo>
                  <a:pt x="530" y="4"/>
                </a:lnTo>
                <a:lnTo>
                  <a:pt x="398" y="0"/>
                </a:lnTo>
                <a:lnTo>
                  <a:pt x="172" y="8"/>
                </a:lnTo>
                <a:lnTo>
                  <a:pt x="60" y="24"/>
                </a:lnTo>
                <a:lnTo>
                  <a:pt x="2" y="42"/>
                </a:lnTo>
                <a:close/>
              </a:path>
            </a:pathLst>
          </a:custGeom>
          <a:solidFill>
            <a:srgbClr val="0070C0">
              <a:alpha val="5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vi-VN" sz="1800">
              <a:solidFill>
                <a:prstClr val="black"/>
              </a:solidFill>
              <a:latin typeface="Arial"/>
            </a:endParaRPr>
          </a:p>
        </p:txBody>
      </p:sp>
      <p:sp>
        <p:nvSpPr>
          <p:cNvPr id="15376" name="Oval 96"/>
          <p:cNvSpPr>
            <a:spLocks noChangeArrowheads="1"/>
          </p:cNvSpPr>
          <p:nvPr/>
        </p:nvSpPr>
        <p:spPr bwMode="auto">
          <a:xfrm>
            <a:off x="5638800" y="6014311"/>
            <a:ext cx="1219200" cy="166687"/>
          </a:xfrm>
          <a:prstGeom prst="ellipse">
            <a:avLst/>
          </a:prstGeom>
          <a:solidFill>
            <a:schemeClr val="bg1">
              <a:alpha val="83136"/>
            </a:schemeClr>
          </a:solidFill>
          <a:ln w="9525">
            <a:solidFill>
              <a:srgbClr val="3399FF"/>
            </a:solidFill>
            <a:round/>
            <a:headEnd/>
            <a:tailEnd/>
          </a:ln>
        </p:spPr>
        <p:txBody>
          <a:bodyPr wrap="none" anchor="ctr"/>
          <a:lstStyle/>
          <a:p>
            <a:pPr fontAlgn="auto">
              <a:spcBef>
                <a:spcPts val="0"/>
              </a:spcBef>
              <a:spcAft>
                <a:spcPts val="0"/>
              </a:spcAft>
            </a:pPr>
            <a:endParaRPr lang="vi-VN" sz="1800">
              <a:solidFill>
                <a:srgbClr val="002060"/>
              </a:solidFill>
              <a:latin typeface="Calibri" pitchFamily="34" charset="0"/>
            </a:endParaRPr>
          </a:p>
        </p:txBody>
      </p:sp>
      <p:sp>
        <p:nvSpPr>
          <p:cNvPr id="19553" name="Freeform 97"/>
          <p:cNvSpPr>
            <a:spLocks/>
          </p:cNvSpPr>
          <p:nvPr/>
        </p:nvSpPr>
        <p:spPr bwMode="auto">
          <a:xfrm>
            <a:off x="5638800" y="4368073"/>
            <a:ext cx="1376363" cy="1800225"/>
          </a:xfrm>
          <a:custGeom>
            <a:avLst/>
            <a:gdLst>
              <a:gd name="T0" fmla="*/ 3 w 867"/>
              <a:gd name="T1" fmla="*/ 52 h 1134"/>
              <a:gd name="T2" fmla="*/ 7 w 867"/>
              <a:gd name="T3" fmla="*/ 1088 h 1134"/>
              <a:gd name="T4" fmla="*/ 65 w 867"/>
              <a:gd name="T5" fmla="*/ 1108 h 1134"/>
              <a:gd name="T6" fmla="*/ 165 w 867"/>
              <a:gd name="T7" fmla="*/ 1122 h 1134"/>
              <a:gd name="T8" fmla="*/ 277 w 867"/>
              <a:gd name="T9" fmla="*/ 1132 h 1134"/>
              <a:gd name="T10" fmla="*/ 391 w 867"/>
              <a:gd name="T11" fmla="*/ 1134 h 1134"/>
              <a:gd name="T12" fmla="*/ 493 w 867"/>
              <a:gd name="T13" fmla="*/ 1134 h 1134"/>
              <a:gd name="T14" fmla="*/ 591 w 867"/>
              <a:gd name="T15" fmla="*/ 1126 h 1134"/>
              <a:gd name="T16" fmla="*/ 721 w 867"/>
              <a:gd name="T17" fmla="*/ 1108 h 1134"/>
              <a:gd name="T18" fmla="*/ 767 w 867"/>
              <a:gd name="T19" fmla="*/ 1092 h 1134"/>
              <a:gd name="T20" fmla="*/ 771 w 867"/>
              <a:gd name="T21" fmla="*/ 148 h 1134"/>
              <a:gd name="T22" fmla="*/ 867 w 867"/>
              <a:gd name="T23" fmla="*/ 196 h 1134"/>
              <a:gd name="T24" fmla="*/ 867 w 867"/>
              <a:gd name="T25" fmla="*/ 100 h 1134"/>
              <a:gd name="T26" fmla="*/ 771 w 867"/>
              <a:gd name="T27" fmla="*/ 52 h 1134"/>
              <a:gd name="T28" fmla="*/ 753 w 867"/>
              <a:gd name="T29" fmla="*/ 34 h 1134"/>
              <a:gd name="T30" fmla="*/ 726 w 867"/>
              <a:gd name="T31" fmla="*/ 24 h 1134"/>
              <a:gd name="T32" fmla="*/ 685 w 867"/>
              <a:gd name="T33" fmla="*/ 18 h 1134"/>
              <a:gd name="T34" fmla="*/ 567 w 867"/>
              <a:gd name="T35" fmla="*/ 6 h 1134"/>
              <a:gd name="T36" fmla="*/ 417 w 867"/>
              <a:gd name="T37" fmla="*/ 0 h 1134"/>
              <a:gd name="T38" fmla="*/ 303 w 867"/>
              <a:gd name="T39" fmla="*/ 2 h 1134"/>
              <a:gd name="T40" fmla="*/ 165 w 867"/>
              <a:gd name="T41" fmla="*/ 8 h 1134"/>
              <a:gd name="T42" fmla="*/ 77 w 867"/>
              <a:gd name="T43" fmla="*/ 18 h 1134"/>
              <a:gd name="T44" fmla="*/ 34 w 867"/>
              <a:gd name="T45" fmla="*/ 22 h 1134"/>
              <a:gd name="T46" fmla="*/ 0 w 867"/>
              <a:gd name="T47" fmla="*/ 36 h 1134"/>
              <a:gd name="T48" fmla="*/ 3 w 867"/>
              <a:gd name="T49" fmla="*/ 52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67" h="1134">
                <a:moveTo>
                  <a:pt x="3" y="52"/>
                </a:moveTo>
                <a:lnTo>
                  <a:pt x="7" y="1088"/>
                </a:lnTo>
                <a:lnTo>
                  <a:pt x="65" y="1108"/>
                </a:lnTo>
                <a:lnTo>
                  <a:pt x="165" y="1122"/>
                </a:lnTo>
                <a:lnTo>
                  <a:pt x="277" y="1132"/>
                </a:lnTo>
                <a:lnTo>
                  <a:pt x="391" y="1134"/>
                </a:lnTo>
                <a:lnTo>
                  <a:pt x="493" y="1134"/>
                </a:lnTo>
                <a:lnTo>
                  <a:pt x="591" y="1126"/>
                </a:lnTo>
                <a:lnTo>
                  <a:pt x="721" y="1108"/>
                </a:lnTo>
                <a:lnTo>
                  <a:pt x="767" y="1092"/>
                </a:lnTo>
                <a:lnTo>
                  <a:pt x="771" y="148"/>
                </a:lnTo>
                <a:lnTo>
                  <a:pt x="867" y="196"/>
                </a:lnTo>
                <a:lnTo>
                  <a:pt x="867" y="100"/>
                </a:lnTo>
                <a:lnTo>
                  <a:pt x="771" y="52"/>
                </a:lnTo>
                <a:lnTo>
                  <a:pt x="753" y="34"/>
                </a:lnTo>
                <a:lnTo>
                  <a:pt x="726" y="24"/>
                </a:lnTo>
                <a:lnTo>
                  <a:pt x="685" y="18"/>
                </a:lnTo>
                <a:lnTo>
                  <a:pt x="567" y="6"/>
                </a:lnTo>
                <a:lnTo>
                  <a:pt x="417" y="0"/>
                </a:lnTo>
                <a:lnTo>
                  <a:pt x="303" y="2"/>
                </a:lnTo>
                <a:lnTo>
                  <a:pt x="165" y="8"/>
                </a:lnTo>
                <a:lnTo>
                  <a:pt x="77" y="18"/>
                </a:lnTo>
                <a:lnTo>
                  <a:pt x="34" y="22"/>
                </a:lnTo>
                <a:lnTo>
                  <a:pt x="0" y="36"/>
                </a:lnTo>
                <a:lnTo>
                  <a:pt x="3" y="52"/>
                </a:lnTo>
                <a:close/>
              </a:path>
            </a:pathLst>
          </a:custGeom>
          <a:gradFill rotWithShape="1">
            <a:gsLst>
              <a:gs pos="0">
                <a:schemeClr val="bg1">
                  <a:gamma/>
                  <a:shade val="46275"/>
                  <a:invGamma/>
                </a:schemeClr>
              </a:gs>
              <a:gs pos="50000">
                <a:schemeClr val="bg1">
                  <a:alpha val="14000"/>
                </a:schemeClr>
              </a:gs>
              <a:gs pos="100000">
                <a:schemeClr val="bg1">
                  <a:gamma/>
                  <a:shade val="46275"/>
                  <a:invGamma/>
                </a:schemeClr>
              </a:gs>
            </a:gsLst>
            <a:lin ang="0" scaled="1"/>
          </a:gradFill>
          <a:ln w="3175" cmpd="sng">
            <a:solidFill>
              <a:schemeClr val="bg1"/>
            </a:solidFill>
            <a:round/>
            <a:headEnd/>
            <a:tailEnd/>
          </a:ln>
          <a:effectLst/>
          <a:extLst/>
        </p:spPr>
        <p:txBody>
          <a:bodyPr/>
          <a:lstStyle/>
          <a:p>
            <a:pPr fontAlgn="auto">
              <a:spcBef>
                <a:spcPts val="0"/>
              </a:spcBef>
              <a:spcAft>
                <a:spcPts val="0"/>
              </a:spcAft>
              <a:defRPr/>
            </a:pPr>
            <a:endParaRPr lang="en-US" sz="1800">
              <a:solidFill>
                <a:srgbClr val="002060"/>
              </a:solidFill>
              <a:latin typeface="Calibri"/>
            </a:endParaRPr>
          </a:p>
        </p:txBody>
      </p:sp>
      <p:sp>
        <p:nvSpPr>
          <p:cNvPr id="15378" name="Oval 98"/>
          <p:cNvSpPr>
            <a:spLocks noChangeArrowheads="1"/>
          </p:cNvSpPr>
          <p:nvPr/>
        </p:nvSpPr>
        <p:spPr bwMode="auto">
          <a:xfrm>
            <a:off x="5638800" y="4525236"/>
            <a:ext cx="1219200" cy="149225"/>
          </a:xfrm>
          <a:prstGeom prst="ellipse">
            <a:avLst/>
          </a:prstGeom>
          <a:solidFill>
            <a:schemeClr val="bg1">
              <a:alpha val="41960"/>
            </a:schemeClr>
          </a:solidFill>
          <a:ln w="3175">
            <a:solidFill>
              <a:srgbClr val="8CCBD0"/>
            </a:solidFill>
            <a:round/>
            <a:headEnd/>
            <a:tailEnd/>
          </a:ln>
        </p:spPr>
        <p:txBody>
          <a:bodyPr wrap="none" anchor="ctr"/>
          <a:lstStyle/>
          <a:p>
            <a:pPr fontAlgn="auto">
              <a:spcBef>
                <a:spcPts val="0"/>
              </a:spcBef>
              <a:spcAft>
                <a:spcPts val="0"/>
              </a:spcAft>
            </a:pPr>
            <a:endParaRPr lang="vi-VN" sz="1800">
              <a:solidFill>
                <a:srgbClr val="002060"/>
              </a:solidFill>
              <a:latin typeface="Calibri" pitchFamily="34" charset="0"/>
            </a:endParaRPr>
          </a:p>
        </p:txBody>
      </p:sp>
      <p:grpSp>
        <p:nvGrpSpPr>
          <p:cNvPr id="15379" name="Group 99"/>
          <p:cNvGrpSpPr>
            <a:grpSpLocks/>
          </p:cNvGrpSpPr>
          <p:nvPr/>
        </p:nvGrpSpPr>
        <p:grpSpPr bwMode="auto">
          <a:xfrm>
            <a:off x="6975475" y="5037998"/>
            <a:ext cx="762000" cy="1101725"/>
            <a:chOff x="4312" y="3320"/>
            <a:chExt cx="480" cy="694"/>
          </a:xfrm>
        </p:grpSpPr>
        <p:sp>
          <p:nvSpPr>
            <p:cNvPr id="15397" name="Oval 100"/>
            <p:cNvSpPr>
              <a:spLocks noChangeArrowheads="1"/>
            </p:cNvSpPr>
            <p:nvPr/>
          </p:nvSpPr>
          <p:spPr bwMode="auto">
            <a:xfrm>
              <a:off x="4320" y="3921"/>
              <a:ext cx="465" cy="90"/>
            </a:xfrm>
            <a:prstGeom prst="ellipse">
              <a:avLst/>
            </a:prstGeom>
            <a:solidFill>
              <a:srgbClr val="B2B2B2">
                <a:alpha val="56078"/>
              </a:srgbClr>
            </a:solidFill>
            <a:ln w="9525">
              <a:solidFill>
                <a:schemeClr val="bg1"/>
              </a:solidFill>
              <a:round/>
              <a:headEnd/>
              <a:tailEnd/>
            </a:ln>
          </p:spPr>
          <p:txBody>
            <a:bodyPr wrap="none" anchor="ctr"/>
            <a:lstStyle/>
            <a:p>
              <a:pPr fontAlgn="auto">
                <a:spcBef>
                  <a:spcPts val="0"/>
                </a:spcBef>
                <a:spcAft>
                  <a:spcPts val="0"/>
                </a:spcAft>
              </a:pPr>
              <a:endParaRPr lang="vi-VN" sz="1800">
                <a:solidFill>
                  <a:srgbClr val="002060"/>
                </a:solidFill>
                <a:latin typeface="Calibri" pitchFamily="34" charset="0"/>
              </a:endParaRPr>
            </a:p>
          </p:txBody>
        </p:sp>
        <p:grpSp>
          <p:nvGrpSpPr>
            <p:cNvPr id="15398" name="Group 101"/>
            <p:cNvGrpSpPr>
              <a:grpSpLocks/>
            </p:cNvGrpSpPr>
            <p:nvPr/>
          </p:nvGrpSpPr>
          <p:grpSpPr bwMode="auto">
            <a:xfrm>
              <a:off x="4312" y="3320"/>
              <a:ext cx="480" cy="688"/>
              <a:chOff x="4312" y="3320"/>
              <a:chExt cx="480" cy="688"/>
            </a:xfrm>
          </p:grpSpPr>
          <p:sp>
            <p:nvSpPr>
              <p:cNvPr id="19558" name="AutoShape 102"/>
              <p:cNvSpPr>
                <a:spLocks noChangeArrowheads="1"/>
              </p:cNvSpPr>
              <p:nvPr/>
            </p:nvSpPr>
            <p:spPr bwMode="auto">
              <a:xfrm>
                <a:off x="4312" y="3323"/>
                <a:ext cx="480" cy="685"/>
              </a:xfrm>
              <a:prstGeom prst="can">
                <a:avLst>
                  <a:gd name="adj" fmla="val 17918"/>
                </a:avLst>
              </a:prstGeom>
              <a:gradFill rotWithShape="1">
                <a:gsLst>
                  <a:gs pos="0">
                    <a:schemeClr val="bg1">
                      <a:gamma/>
                      <a:shade val="46275"/>
                      <a:invGamma/>
                    </a:schemeClr>
                  </a:gs>
                  <a:gs pos="50000">
                    <a:schemeClr val="bg1">
                      <a:alpha val="56000"/>
                    </a:schemeClr>
                  </a:gs>
                  <a:gs pos="100000">
                    <a:schemeClr val="bg1">
                      <a:gamma/>
                      <a:shade val="46275"/>
                      <a:invGamma/>
                    </a:schemeClr>
                  </a:gs>
                </a:gsLst>
                <a:lin ang="0" scaled="1"/>
              </a:gradFill>
              <a:ln w="3175">
                <a:solidFill>
                  <a:srgbClr val="B2B2B2"/>
                </a:solidFill>
                <a:round/>
                <a:headEnd/>
                <a:tailEnd/>
              </a:ln>
              <a:effectLst/>
              <a:extLst/>
            </p:spPr>
            <p:txBody>
              <a:bodyPr wrap="none" anchor="ctr"/>
              <a:lstStyle/>
              <a:p>
                <a:pPr algn="ctr" fontAlgn="auto">
                  <a:spcBef>
                    <a:spcPts val="0"/>
                  </a:spcBef>
                  <a:spcAft>
                    <a:spcPts val="0"/>
                  </a:spcAft>
                  <a:defRPr/>
                </a:pPr>
                <a:endParaRPr lang="en-US" sz="800">
                  <a:solidFill>
                    <a:srgbClr val="002060"/>
                  </a:solidFill>
                  <a:latin typeface="VNI-Avo" pitchFamily="2" charset="0"/>
                </a:endParaRPr>
              </a:p>
            </p:txBody>
          </p:sp>
          <p:sp>
            <p:nvSpPr>
              <p:cNvPr id="19559" name="Oval 103"/>
              <p:cNvSpPr>
                <a:spLocks noChangeArrowheads="1"/>
              </p:cNvSpPr>
              <p:nvPr/>
            </p:nvSpPr>
            <p:spPr bwMode="auto">
              <a:xfrm>
                <a:off x="4312" y="3320"/>
                <a:ext cx="465" cy="90"/>
              </a:xfrm>
              <a:prstGeom prst="ellipse">
                <a:avLst/>
              </a:prstGeom>
              <a:gradFill rotWithShape="1">
                <a:gsLst>
                  <a:gs pos="0">
                    <a:schemeClr val="bg1">
                      <a:gamma/>
                      <a:shade val="46275"/>
                      <a:invGamma/>
                    </a:schemeClr>
                  </a:gs>
                  <a:gs pos="50000">
                    <a:schemeClr val="bg1">
                      <a:alpha val="56000"/>
                    </a:schemeClr>
                  </a:gs>
                  <a:gs pos="100000">
                    <a:schemeClr val="bg1">
                      <a:gamma/>
                      <a:shade val="46275"/>
                      <a:invGamma/>
                    </a:schemeClr>
                  </a:gs>
                </a:gsLst>
                <a:lin ang="0" scaled="1"/>
              </a:gradFill>
              <a:ln w="9525">
                <a:solidFill>
                  <a:schemeClr val="bg1"/>
                </a:solidFill>
                <a:round/>
                <a:headEnd/>
                <a:tailEnd/>
              </a:ln>
              <a:effectLst/>
              <a:extLst/>
            </p:spPr>
            <p:txBody>
              <a:bodyPr wrap="none" anchor="ctr"/>
              <a:lstStyle/>
              <a:p>
                <a:pPr fontAlgn="auto">
                  <a:spcBef>
                    <a:spcPts val="0"/>
                  </a:spcBef>
                  <a:spcAft>
                    <a:spcPts val="0"/>
                  </a:spcAft>
                  <a:defRPr/>
                </a:pPr>
                <a:endParaRPr lang="en-US" sz="1800">
                  <a:solidFill>
                    <a:srgbClr val="002060"/>
                  </a:solidFill>
                  <a:latin typeface="Calibri"/>
                </a:endParaRPr>
              </a:p>
            </p:txBody>
          </p:sp>
        </p:grpSp>
        <p:sp>
          <p:nvSpPr>
            <p:cNvPr id="15399" name="Oval 104"/>
            <p:cNvSpPr>
              <a:spLocks noChangeArrowheads="1"/>
            </p:cNvSpPr>
            <p:nvPr/>
          </p:nvSpPr>
          <p:spPr bwMode="auto">
            <a:xfrm>
              <a:off x="4320" y="3924"/>
              <a:ext cx="465" cy="90"/>
            </a:xfrm>
            <a:prstGeom prst="ellipse">
              <a:avLst/>
            </a:prstGeom>
            <a:solidFill>
              <a:srgbClr val="B2B2B2">
                <a:alpha val="56078"/>
              </a:srgbClr>
            </a:solidFill>
            <a:ln w="9525">
              <a:solidFill>
                <a:schemeClr val="bg1"/>
              </a:solidFill>
              <a:round/>
              <a:headEnd/>
              <a:tailEnd/>
            </a:ln>
          </p:spPr>
          <p:txBody>
            <a:bodyPr wrap="none" anchor="ctr"/>
            <a:lstStyle/>
            <a:p>
              <a:pPr fontAlgn="auto">
                <a:spcBef>
                  <a:spcPts val="0"/>
                </a:spcBef>
                <a:spcAft>
                  <a:spcPts val="0"/>
                </a:spcAft>
              </a:pPr>
              <a:endParaRPr lang="vi-VN" sz="1800">
                <a:solidFill>
                  <a:srgbClr val="002060"/>
                </a:solidFill>
                <a:latin typeface="Calibri" pitchFamily="34" charset="0"/>
              </a:endParaRPr>
            </a:p>
          </p:txBody>
        </p:sp>
      </p:grpSp>
      <p:sp>
        <p:nvSpPr>
          <p:cNvPr id="15380" name="Oval 105"/>
          <p:cNvSpPr>
            <a:spLocks noChangeArrowheads="1"/>
          </p:cNvSpPr>
          <p:nvPr/>
        </p:nvSpPr>
        <p:spPr bwMode="auto">
          <a:xfrm>
            <a:off x="6981825" y="6006373"/>
            <a:ext cx="738188" cy="142875"/>
          </a:xfrm>
          <a:prstGeom prst="ellipse">
            <a:avLst/>
          </a:prstGeom>
          <a:solidFill>
            <a:schemeClr val="accent1">
              <a:alpha val="56078"/>
            </a:schemeClr>
          </a:solidFill>
          <a:ln w="9525">
            <a:solidFill>
              <a:srgbClr val="B2B2B2"/>
            </a:solidFill>
            <a:round/>
            <a:headEnd/>
            <a:tailEnd/>
          </a:ln>
        </p:spPr>
        <p:txBody>
          <a:bodyPr wrap="none" anchor="ctr"/>
          <a:lstStyle/>
          <a:p>
            <a:pPr fontAlgn="auto">
              <a:spcBef>
                <a:spcPts val="0"/>
              </a:spcBef>
              <a:spcAft>
                <a:spcPts val="0"/>
              </a:spcAft>
            </a:pPr>
            <a:endParaRPr lang="vi-VN" sz="1800">
              <a:solidFill>
                <a:srgbClr val="002060"/>
              </a:solidFill>
              <a:latin typeface="Calibri" pitchFamily="34" charset="0"/>
            </a:endParaRPr>
          </a:p>
        </p:txBody>
      </p:sp>
      <p:sp>
        <p:nvSpPr>
          <p:cNvPr id="19562" name="Freeform 106"/>
          <p:cNvSpPr>
            <a:spLocks/>
          </p:cNvSpPr>
          <p:nvPr/>
        </p:nvSpPr>
        <p:spPr bwMode="auto">
          <a:xfrm>
            <a:off x="6978650" y="5863498"/>
            <a:ext cx="752475" cy="269875"/>
          </a:xfrm>
          <a:custGeom>
            <a:avLst/>
            <a:gdLst>
              <a:gd name="T0" fmla="*/ 0 w 474"/>
              <a:gd name="T1" fmla="*/ 2147483647 h 170"/>
              <a:gd name="T2" fmla="*/ 2147483647 w 474"/>
              <a:gd name="T3" fmla="*/ 2147483647 h 170"/>
              <a:gd name="T4" fmla="*/ 2147483647 w 474"/>
              <a:gd name="T5" fmla="*/ 2147483647 h 170"/>
              <a:gd name="T6" fmla="*/ 2147483647 w 474"/>
              <a:gd name="T7" fmla="*/ 2147483647 h 170"/>
              <a:gd name="T8" fmla="*/ 2147483647 w 474"/>
              <a:gd name="T9" fmla="*/ 2147483647 h 170"/>
              <a:gd name="T10" fmla="*/ 2147483647 w 474"/>
              <a:gd name="T11" fmla="*/ 2147483647 h 170"/>
              <a:gd name="T12" fmla="*/ 2147483647 w 474"/>
              <a:gd name="T13" fmla="*/ 2147483647 h 170"/>
              <a:gd name="T14" fmla="*/ 2147483647 w 474"/>
              <a:gd name="T15" fmla="*/ 2147483647 h 170"/>
              <a:gd name="T16" fmla="*/ 2147483647 w 474"/>
              <a:gd name="T17" fmla="*/ 2147483647 h 170"/>
              <a:gd name="T18" fmla="*/ 2147483647 w 474"/>
              <a:gd name="T19" fmla="*/ 2147483647 h 170"/>
              <a:gd name="T20" fmla="*/ 2147483647 w 474"/>
              <a:gd name="T21" fmla="*/ 2147483647 h 170"/>
              <a:gd name="T22" fmla="*/ 2147483647 w 474"/>
              <a:gd name="T23" fmla="*/ 2147483647 h 170"/>
              <a:gd name="T24" fmla="*/ 2147483647 w 474"/>
              <a:gd name="T25" fmla="*/ 2147483647 h 170"/>
              <a:gd name="T26" fmla="*/ 2147483647 w 474"/>
              <a:gd name="T27" fmla="*/ 0 h 170"/>
              <a:gd name="T28" fmla="*/ 2147483647 w 474"/>
              <a:gd name="T29" fmla="*/ 2147483647 h 170"/>
              <a:gd name="T30" fmla="*/ 2147483647 w 474"/>
              <a:gd name="T31" fmla="*/ 2147483647 h 170"/>
              <a:gd name="T32" fmla="*/ 0 w 474"/>
              <a:gd name="T33" fmla="*/ 2147483647 h 1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4"/>
              <a:gd name="T52" fmla="*/ 0 h 170"/>
              <a:gd name="T53" fmla="*/ 474 w 474"/>
              <a:gd name="T54" fmla="*/ 170 h 1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4" h="170">
                <a:moveTo>
                  <a:pt x="0" y="36"/>
                </a:moveTo>
                <a:lnTo>
                  <a:pt x="4" y="136"/>
                </a:lnTo>
                <a:lnTo>
                  <a:pt x="24" y="146"/>
                </a:lnTo>
                <a:lnTo>
                  <a:pt x="68" y="156"/>
                </a:lnTo>
                <a:lnTo>
                  <a:pt x="142" y="168"/>
                </a:lnTo>
                <a:lnTo>
                  <a:pt x="246" y="170"/>
                </a:lnTo>
                <a:lnTo>
                  <a:pt x="340" y="166"/>
                </a:lnTo>
                <a:lnTo>
                  <a:pt x="420" y="158"/>
                </a:lnTo>
                <a:lnTo>
                  <a:pt x="455" y="145"/>
                </a:lnTo>
                <a:lnTo>
                  <a:pt x="472" y="136"/>
                </a:lnTo>
                <a:lnTo>
                  <a:pt x="474" y="32"/>
                </a:lnTo>
                <a:lnTo>
                  <a:pt x="426" y="12"/>
                </a:lnTo>
                <a:lnTo>
                  <a:pt x="323" y="1"/>
                </a:lnTo>
                <a:lnTo>
                  <a:pt x="242" y="0"/>
                </a:lnTo>
                <a:lnTo>
                  <a:pt x="102" y="1"/>
                </a:lnTo>
                <a:lnTo>
                  <a:pt x="44" y="14"/>
                </a:lnTo>
                <a:lnTo>
                  <a:pt x="0" y="36"/>
                </a:lnTo>
                <a:close/>
              </a:path>
            </a:pathLst>
          </a:custGeom>
          <a:solidFill>
            <a:schemeClr val="accent1">
              <a:alpha val="59999"/>
            </a:schemeClr>
          </a:solidFill>
          <a:ln w="3175">
            <a:solidFill>
              <a:srgbClr val="B2B2B2"/>
            </a:solidFill>
            <a:round/>
            <a:headEnd/>
            <a:tailEnd/>
          </a:ln>
        </p:spPr>
        <p:txBody>
          <a:bodyPr/>
          <a:lstStyle/>
          <a:p>
            <a:pPr fontAlgn="auto">
              <a:spcBef>
                <a:spcPts val="0"/>
              </a:spcBef>
              <a:spcAft>
                <a:spcPts val="0"/>
              </a:spcAft>
            </a:pPr>
            <a:endParaRPr lang="vi-VN" sz="1800">
              <a:solidFill>
                <a:prstClr val="black"/>
              </a:solidFill>
              <a:latin typeface="Arial"/>
            </a:endParaRPr>
          </a:p>
        </p:txBody>
      </p:sp>
      <p:sp>
        <p:nvSpPr>
          <p:cNvPr id="19563" name="Oval 107"/>
          <p:cNvSpPr>
            <a:spLocks noChangeArrowheads="1"/>
          </p:cNvSpPr>
          <p:nvPr/>
        </p:nvSpPr>
        <p:spPr bwMode="auto">
          <a:xfrm>
            <a:off x="6981825" y="5988911"/>
            <a:ext cx="738188" cy="142875"/>
          </a:xfrm>
          <a:prstGeom prst="ellipse">
            <a:avLst/>
          </a:prstGeom>
          <a:solidFill>
            <a:srgbClr val="8CCBD0">
              <a:alpha val="56078"/>
            </a:srgbClr>
          </a:solidFill>
          <a:ln w="9525">
            <a:solidFill>
              <a:srgbClr val="B2B2B2"/>
            </a:solidFill>
            <a:round/>
            <a:headEnd/>
            <a:tailEnd/>
          </a:ln>
        </p:spPr>
        <p:txBody>
          <a:bodyPr wrap="none" anchor="ctr"/>
          <a:lstStyle/>
          <a:p>
            <a:pPr fontAlgn="auto">
              <a:spcBef>
                <a:spcPts val="0"/>
              </a:spcBef>
              <a:spcAft>
                <a:spcPts val="0"/>
              </a:spcAft>
            </a:pPr>
            <a:endParaRPr lang="vi-VN" sz="1800">
              <a:solidFill>
                <a:srgbClr val="002060"/>
              </a:solidFill>
              <a:latin typeface="Calibri" pitchFamily="34" charset="0"/>
            </a:endParaRPr>
          </a:p>
        </p:txBody>
      </p:sp>
      <p:sp>
        <p:nvSpPr>
          <p:cNvPr id="19564" name="Oval 108"/>
          <p:cNvSpPr>
            <a:spLocks noChangeArrowheads="1"/>
          </p:cNvSpPr>
          <p:nvPr/>
        </p:nvSpPr>
        <p:spPr bwMode="auto">
          <a:xfrm>
            <a:off x="7019925" y="4736373"/>
            <a:ext cx="92075" cy="92075"/>
          </a:xfrm>
          <a:prstGeom prst="ellipse">
            <a:avLst/>
          </a:prstGeom>
          <a:solidFill>
            <a:srgbClr val="00B050"/>
          </a:solidFill>
          <a:ln w="9525">
            <a:solidFill>
              <a:schemeClr val="tx1"/>
            </a:solidFill>
            <a:round/>
            <a:headEnd/>
            <a:tailEnd/>
          </a:ln>
        </p:spPr>
        <p:txBody>
          <a:bodyPr wrap="none" anchor="ctr"/>
          <a:lstStyle/>
          <a:p>
            <a:pPr fontAlgn="auto">
              <a:spcBef>
                <a:spcPts val="0"/>
              </a:spcBef>
              <a:spcAft>
                <a:spcPts val="0"/>
              </a:spcAft>
            </a:pPr>
            <a:endParaRPr lang="vi-VN" sz="1800">
              <a:solidFill>
                <a:srgbClr val="002060"/>
              </a:solidFill>
              <a:latin typeface="Calibri" pitchFamily="34" charset="0"/>
            </a:endParaRPr>
          </a:p>
        </p:txBody>
      </p:sp>
      <p:sp>
        <p:nvSpPr>
          <p:cNvPr id="15384" name="Text Box 109"/>
          <p:cNvSpPr txBox="1">
            <a:spLocks noChangeArrowheads="1"/>
          </p:cNvSpPr>
          <p:nvPr/>
        </p:nvSpPr>
        <p:spPr bwMode="auto">
          <a:xfrm>
            <a:off x="7205663" y="5342798"/>
            <a:ext cx="3381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auto">
              <a:spcBef>
                <a:spcPts val="0"/>
              </a:spcBef>
              <a:spcAft>
                <a:spcPts val="0"/>
              </a:spcAft>
            </a:pPr>
            <a:r>
              <a:rPr lang="en-US" sz="1800" b="1">
                <a:solidFill>
                  <a:srgbClr val="002060"/>
                </a:solidFill>
                <a:cs typeface="Times New Roman" pitchFamily="18" charset="0"/>
              </a:rPr>
              <a:t>B</a:t>
            </a:r>
          </a:p>
        </p:txBody>
      </p:sp>
      <p:sp>
        <p:nvSpPr>
          <p:cNvPr id="19566" name="Text Box 110">
            <a:hlinkClick r:id="rId5" action="ppaction://hlinksldjump"/>
          </p:cNvPr>
          <p:cNvSpPr txBox="1">
            <a:spLocks noChangeArrowheads="1"/>
          </p:cNvSpPr>
          <p:nvPr/>
        </p:nvSpPr>
        <p:spPr bwMode="auto">
          <a:xfrm>
            <a:off x="6677024" y="1608998"/>
            <a:ext cx="941387"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auto">
              <a:spcBef>
                <a:spcPct val="50000"/>
              </a:spcBef>
              <a:spcAft>
                <a:spcPts val="0"/>
              </a:spcAft>
            </a:pPr>
            <a:r>
              <a:rPr lang="en-US" b="1" dirty="0" err="1">
                <a:solidFill>
                  <a:srgbClr val="002060"/>
                </a:solidFill>
              </a:rPr>
              <a:t>Lực</a:t>
            </a:r>
            <a:r>
              <a:rPr lang="en-US" b="1" dirty="0">
                <a:solidFill>
                  <a:srgbClr val="002060"/>
                </a:solidFill>
              </a:rPr>
              <a:t> </a:t>
            </a:r>
            <a:r>
              <a:rPr lang="en-US" b="1" dirty="0" err="1">
                <a:solidFill>
                  <a:srgbClr val="002060"/>
                </a:solidFill>
              </a:rPr>
              <a:t>kế</a:t>
            </a:r>
            <a:r>
              <a:rPr lang="en-US" b="1" dirty="0">
                <a:solidFill>
                  <a:srgbClr val="002060"/>
                </a:solidFill>
              </a:rPr>
              <a:t> </a:t>
            </a:r>
            <a:r>
              <a:rPr lang="en-US" b="1" dirty="0" err="1">
                <a:solidFill>
                  <a:srgbClr val="002060"/>
                </a:solidFill>
              </a:rPr>
              <a:t>chỉ</a:t>
            </a:r>
            <a:r>
              <a:rPr lang="en-US" b="1" dirty="0">
                <a:solidFill>
                  <a:srgbClr val="002060"/>
                </a:solidFill>
              </a:rPr>
              <a:t> </a:t>
            </a:r>
            <a:r>
              <a:rPr lang="en-US" b="1" dirty="0" err="1">
                <a:solidFill>
                  <a:srgbClr val="002060"/>
                </a:solidFill>
              </a:rPr>
              <a:t>giá</a:t>
            </a:r>
            <a:r>
              <a:rPr lang="en-US" b="1" dirty="0">
                <a:solidFill>
                  <a:srgbClr val="002060"/>
                </a:solidFill>
              </a:rPr>
              <a:t> </a:t>
            </a:r>
            <a:r>
              <a:rPr lang="en-US" b="1" dirty="0" err="1">
                <a:solidFill>
                  <a:srgbClr val="002060"/>
                </a:solidFill>
              </a:rPr>
              <a:t>trị</a:t>
            </a:r>
            <a:r>
              <a:rPr lang="en-US" b="1" dirty="0">
                <a:solidFill>
                  <a:srgbClr val="002060"/>
                </a:solidFill>
              </a:rPr>
              <a:t>  P</a:t>
            </a:r>
            <a:r>
              <a:rPr lang="en-US" b="1" baseline="-25000" dirty="0">
                <a:solidFill>
                  <a:srgbClr val="002060"/>
                </a:solidFill>
              </a:rPr>
              <a:t>2</a:t>
            </a:r>
          </a:p>
        </p:txBody>
      </p:sp>
      <p:sp>
        <p:nvSpPr>
          <p:cNvPr id="15386" name="Text Box 113">
            <a:hlinkClick r:id="rId5" action="ppaction://hlinksldjump"/>
          </p:cNvPr>
          <p:cNvSpPr txBox="1">
            <a:spLocks noChangeArrowheads="1"/>
          </p:cNvSpPr>
          <p:nvPr/>
        </p:nvSpPr>
        <p:spPr bwMode="auto">
          <a:xfrm>
            <a:off x="1193800" y="1380398"/>
            <a:ext cx="906463"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auto">
              <a:spcBef>
                <a:spcPct val="50000"/>
              </a:spcBef>
              <a:spcAft>
                <a:spcPts val="0"/>
              </a:spcAft>
            </a:pPr>
            <a:r>
              <a:rPr lang="en-US" b="1" dirty="0" err="1">
                <a:solidFill>
                  <a:srgbClr val="002060"/>
                </a:solidFill>
              </a:rPr>
              <a:t>Lực</a:t>
            </a:r>
            <a:r>
              <a:rPr lang="en-US" b="1" dirty="0">
                <a:solidFill>
                  <a:srgbClr val="002060"/>
                </a:solidFill>
              </a:rPr>
              <a:t> </a:t>
            </a:r>
            <a:r>
              <a:rPr lang="en-US" b="1" dirty="0" err="1">
                <a:solidFill>
                  <a:srgbClr val="002060"/>
                </a:solidFill>
              </a:rPr>
              <a:t>kế</a:t>
            </a:r>
            <a:r>
              <a:rPr lang="en-US" b="1" dirty="0">
                <a:solidFill>
                  <a:srgbClr val="002060"/>
                </a:solidFill>
              </a:rPr>
              <a:t> </a:t>
            </a:r>
            <a:r>
              <a:rPr lang="en-US" b="1" dirty="0" err="1">
                <a:solidFill>
                  <a:srgbClr val="002060"/>
                </a:solidFill>
              </a:rPr>
              <a:t>chỉ</a:t>
            </a:r>
            <a:r>
              <a:rPr lang="en-US" b="1" dirty="0">
                <a:solidFill>
                  <a:srgbClr val="002060"/>
                </a:solidFill>
              </a:rPr>
              <a:t> </a:t>
            </a:r>
            <a:r>
              <a:rPr lang="en-US" b="1" dirty="0" err="1">
                <a:solidFill>
                  <a:srgbClr val="002060"/>
                </a:solidFill>
              </a:rPr>
              <a:t>giá</a:t>
            </a:r>
            <a:r>
              <a:rPr lang="en-US" b="1" dirty="0">
                <a:solidFill>
                  <a:srgbClr val="002060"/>
                </a:solidFill>
              </a:rPr>
              <a:t> </a:t>
            </a:r>
            <a:r>
              <a:rPr lang="en-US" b="1" dirty="0" err="1">
                <a:solidFill>
                  <a:srgbClr val="002060"/>
                </a:solidFill>
              </a:rPr>
              <a:t>trị</a:t>
            </a:r>
            <a:r>
              <a:rPr lang="en-US" b="1" dirty="0">
                <a:solidFill>
                  <a:srgbClr val="002060"/>
                </a:solidFill>
              </a:rPr>
              <a:t>   P</a:t>
            </a:r>
            <a:r>
              <a:rPr lang="en-US" b="1" baseline="-25000" dirty="0">
                <a:solidFill>
                  <a:srgbClr val="002060"/>
                </a:solidFill>
              </a:rPr>
              <a:t>1</a:t>
            </a:r>
          </a:p>
        </p:txBody>
      </p:sp>
      <p:grpSp>
        <p:nvGrpSpPr>
          <p:cNvPr id="15387" name="Group 121"/>
          <p:cNvGrpSpPr>
            <a:grpSpLocks/>
          </p:cNvGrpSpPr>
          <p:nvPr/>
        </p:nvGrpSpPr>
        <p:grpSpPr bwMode="auto">
          <a:xfrm>
            <a:off x="4724400" y="770798"/>
            <a:ext cx="2286000" cy="5334000"/>
            <a:chOff x="162" y="684"/>
            <a:chExt cx="1440" cy="3312"/>
          </a:xfrm>
        </p:grpSpPr>
        <p:sp>
          <p:nvSpPr>
            <p:cNvPr id="15393" name="Oval 122"/>
            <p:cNvSpPr>
              <a:spLocks noChangeArrowheads="1"/>
            </p:cNvSpPr>
            <p:nvPr/>
          </p:nvSpPr>
          <p:spPr bwMode="auto">
            <a:xfrm>
              <a:off x="288" y="966"/>
              <a:ext cx="96" cy="96"/>
            </a:xfrm>
            <a:prstGeom prst="ellipse">
              <a:avLst/>
            </a:prstGeom>
            <a:solidFill>
              <a:schemeClr val="accent1"/>
            </a:solidFill>
            <a:ln w="9525">
              <a:solidFill>
                <a:schemeClr val="tx1"/>
              </a:solidFill>
              <a:round/>
              <a:headEnd/>
              <a:tailEnd/>
            </a:ln>
          </p:spPr>
          <p:txBody>
            <a:bodyPr wrap="none" anchor="ctr"/>
            <a:lstStyle/>
            <a:p>
              <a:pPr fontAlgn="auto">
                <a:spcBef>
                  <a:spcPts val="0"/>
                </a:spcBef>
                <a:spcAft>
                  <a:spcPts val="0"/>
                </a:spcAft>
              </a:pPr>
              <a:endParaRPr lang="vi-VN" sz="1800">
                <a:solidFill>
                  <a:srgbClr val="002060"/>
                </a:solidFill>
                <a:latin typeface="Calibri" pitchFamily="34" charset="0"/>
              </a:endParaRPr>
            </a:p>
          </p:txBody>
        </p:sp>
        <p:sp>
          <p:nvSpPr>
            <p:cNvPr id="19579" name="AutoShape 123"/>
            <p:cNvSpPr>
              <a:spLocks noChangeArrowheads="1"/>
            </p:cNvSpPr>
            <p:nvPr/>
          </p:nvSpPr>
          <p:spPr bwMode="auto">
            <a:xfrm>
              <a:off x="312" y="684"/>
              <a:ext cx="66" cy="3312"/>
            </a:xfrm>
            <a:prstGeom prst="can">
              <a:avLst>
                <a:gd name="adj" fmla="val 82242"/>
              </a:avLst>
            </a:prstGeom>
            <a:gradFill rotWithShape="1">
              <a:gsLst>
                <a:gs pos="0">
                  <a:schemeClr val="bg1">
                    <a:gamma/>
                    <a:shade val="46275"/>
                    <a:invGamma/>
                  </a:schemeClr>
                </a:gs>
                <a:gs pos="50000">
                  <a:schemeClr val="bg1"/>
                </a:gs>
                <a:gs pos="100000">
                  <a:schemeClr val="bg1">
                    <a:gamma/>
                    <a:shade val="46275"/>
                    <a:invGamma/>
                  </a:schemeClr>
                </a:gs>
              </a:gsLst>
              <a:lin ang="0" scaled="1"/>
            </a:gradFill>
            <a:ln>
              <a:noFill/>
            </a:ln>
            <a:effectLst/>
            <a:extLst/>
          </p:spPr>
          <p:txBody>
            <a:bodyPr wrap="none" anchor="ctr"/>
            <a:lstStyle/>
            <a:p>
              <a:pPr fontAlgn="auto">
                <a:spcBef>
                  <a:spcPts val="0"/>
                </a:spcBef>
                <a:spcAft>
                  <a:spcPts val="0"/>
                </a:spcAft>
                <a:defRPr/>
              </a:pPr>
              <a:endParaRPr lang="en-US" sz="1800">
                <a:solidFill>
                  <a:srgbClr val="002060"/>
                </a:solidFill>
                <a:latin typeface="Calibri"/>
              </a:endParaRPr>
            </a:p>
          </p:txBody>
        </p:sp>
        <p:sp>
          <p:nvSpPr>
            <p:cNvPr id="19580" name="AutoShape 124"/>
            <p:cNvSpPr>
              <a:spLocks noChangeArrowheads="1"/>
            </p:cNvSpPr>
            <p:nvPr/>
          </p:nvSpPr>
          <p:spPr bwMode="auto">
            <a:xfrm rot="5400000">
              <a:off x="853" y="293"/>
              <a:ext cx="58" cy="1440"/>
            </a:xfrm>
            <a:prstGeom prst="can">
              <a:avLst>
                <a:gd name="adj" fmla="val 40690"/>
              </a:avLst>
            </a:prstGeom>
            <a:gradFill rotWithShape="1">
              <a:gsLst>
                <a:gs pos="0">
                  <a:schemeClr val="bg1">
                    <a:gamma/>
                    <a:shade val="46275"/>
                    <a:invGamma/>
                  </a:schemeClr>
                </a:gs>
                <a:gs pos="50000">
                  <a:schemeClr val="bg1"/>
                </a:gs>
                <a:gs pos="100000">
                  <a:schemeClr val="bg1">
                    <a:gamma/>
                    <a:shade val="46275"/>
                    <a:invGamma/>
                  </a:schemeClr>
                </a:gs>
              </a:gsLst>
              <a:lin ang="0" scaled="1"/>
            </a:gradFill>
            <a:ln>
              <a:noFill/>
            </a:ln>
            <a:effectLst/>
            <a:extLst/>
          </p:spPr>
          <p:txBody>
            <a:bodyPr wrap="none" anchor="ctr"/>
            <a:lstStyle/>
            <a:p>
              <a:pPr fontAlgn="auto">
                <a:spcBef>
                  <a:spcPts val="0"/>
                </a:spcBef>
                <a:spcAft>
                  <a:spcPts val="0"/>
                </a:spcAft>
                <a:defRPr/>
              </a:pPr>
              <a:endParaRPr lang="en-US" sz="1800">
                <a:solidFill>
                  <a:srgbClr val="002060"/>
                </a:solidFill>
                <a:latin typeface="Calibri"/>
              </a:endParaRPr>
            </a:p>
          </p:txBody>
        </p:sp>
        <p:sp>
          <p:nvSpPr>
            <p:cNvPr id="15396" name="AutoShape 125"/>
            <p:cNvSpPr>
              <a:spLocks noChangeArrowheads="1"/>
            </p:cNvSpPr>
            <p:nvPr/>
          </p:nvSpPr>
          <p:spPr bwMode="auto">
            <a:xfrm>
              <a:off x="288" y="966"/>
              <a:ext cx="96" cy="9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chemeClr val="bg1"/>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p>
              <a:pPr fontAlgn="auto">
                <a:spcBef>
                  <a:spcPts val="0"/>
                </a:spcBef>
                <a:spcAft>
                  <a:spcPts val="0"/>
                </a:spcAft>
              </a:pPr>
              <a:endParaRPr lang="vi-VN" sz="1800">
                <a:solidFill>
                  <a:prstClr val="black"/>
                </a:solidFill>
                <a:latin typeface="Arial"/>
              </a:endParaRPr>
            </a:p>
          </p:txBody>
        </p:sp>
      </p:grpSp>
      <p:sp>
        <p:nvSpPr>
          <p:cNvPr id="15388" name="Text Box 126"/>
          <p:cNvSpPr txBox="1">
            <a:spLocks noChangeArrowheads="1"/>
          </p:cNvSpPr>
          <p:nvPr/>
        </p:nvSpPr>
        <p:spPr bwMode="auto">
          <a:xfrm>
            <a:off x="1957388" y="4301398"/>
            <a:ext cx="317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auto">
              <a:spcBef>
                <a:spcPts val="0"/>
              </a:spcBef>
              <a:spcAft>
                <a:spcPts val="0"/>
              </a:spcAft>
            </a:pPr>
            <a:r>
              <a:rPr lang="en-US" sz="1800" b="1">
                <a:solidFill>
                  <a:srgbClr val="002060"/>
                </a:solidFill>
                <a:cs typeface="Times New Roman" pitchFamily="18" charset="0"/>
              </a:rPr>
              <a:t>A</a:t>
            </a:r>
          </a:p>
        </p:txBody>
      </p:sp>
      <p:sp>
        <p:nvSpPr>
          <p:cNvPr id="15389" name="Text Box 127"/>
          <p:cNvSpPr txBox="1">
            <a:spLocks noChangeArrowheads="1"/>
          </p:cNvSpPr>
          <p:nvPr/>
        </p:nvSpPr>
        <p:spPr bwMode="auto">
          <a:xfrm>
            <a:off x="6096000" y="3971198"/>
            <a:ext cx="350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auto">
              <a:spcBef>
                <a:spcPts val="0"/>
              </a:spcBef>
              <a:spcAft>
                <a:spcPts val="0"/>
              </a:spcAft>
            </a:pPr>
            <a:r>
              <a:rPr lang="en-US" sz="1800" b="1">
                <a:solidFill>
                  <a:srgbClr val="002060"/>
                </a:solidFill>
                <a:cs typeface="Times New Roman" pitchFamily="18" charset="0"/>
              </a:rPr>
              <a:t>A</a:t>
            </a:r>
          </a:p>
        </p:txBody>
      </p:sp>
    </p:spTree>
    <p:extLst>
      <p:ext uri="{BB962C8B-B14F-4D97-AF65-F5344CB8AC3E}">
        <p14:creationId xmlns:p14="http://schemas.microsoft.com/office/powerpoint/2010/main" val="346198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19478"/>
                                        </p:tgtEl>
                                        <p:attrNameLst>
                                          <p:attrName>style.visibility</p:attrName>
                                        </p:attrNameLst>
                                      </p:cBhvr>
                                      <p:to>
                                        <p:strVal val="visible"/>
                                      </p:to>
                                    </p:set>
                                    <p:animEffect transition="in" filter="wipe(left)">
                                      <p:cBhvr>
                                        <p:cTn id="7" dur="500"/>
                                        <p:tgtEl>
                                          <p:spTgt spid="19478"/>
                                        </p:tgtEl>
                                      </p:cBhvr>
                                    </p:animEffect>
                                  </p:childTnLst>
                                </p:cTn>
                              </p:par>
                              <p:par>
                                <p:cTn id="8" presetID="22"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par>
                                <p:cTn id="11" presetID="22" presetClass="entr" presetSubtype="8"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550"/>
                                        </p:tgtEl>
                                        <p:attrNameLst>
                                          <p:attrName>style.visibility</p:attrName>
                                        </p:attrNameLst>
                                      </p:cBhvr>
                                      <p:to>
                                        <p:strVal val="visible"/>
                                      </p:to>
                                    </p:set>
                                    <p:animEffect transition="in" filter="wipe(left)">
                                      <p:cBhvr>
                                        <p:cTn id="16" dur="500"/>
                                        <p:tgtEl>
                                          <p:spTgt spid="19550"/>
                                        </p:tgtEl>
                                      </p:cBhvr>
                                    </p:animEffect>
                                  </p:childTnLst>
                                </p:cTn>
                              </p:par>
                            </p:childTnLst>
                          </p:cTn>
                        </p:par>
                        <p:par>
                          <p:cTn id="17" fill="hold" nodeType="afterGroup">
                            <p:stCondLst>
                              <p:cond delay="500"/>
                            </p:stCondLst>
                            <p:childTnLst>
                              <p:par>
                                <p:cTn id="18" presetID="0" presetClass="path" presetSubtype="0" accel="50000" decel="50000" fill="hold" nodeType="afterEffect">
                                  <p:stCondLst>
                                    <p:cond delay="0"/>
                                  </p:stCondLst>
                                  <p:childTnLst>
                                    <p:animMotion origin="layout" path="M -0.00121 0.01644 C 0.04115 -0.0125 0.08351 -0.04143 0.11337 -0.05856 C 0.14323 -0.07569 0.1533 -0.08588 0.17795 -0.08634 C 0.20261 -0.0868 0.23733 -0.08912 0.26129 -0.06134 C 0.28525 -0.03356 0.30347 0.02338 0.3217 0.08033 " pathEditMode="relative" rAng="0" ptsTypes="AAAAA">
                                      <p:cBhvr>
                                        <p:cTn id="19" dur="5000" fill="hold"/>
                                        <p:tgtEl>
                                          <p:spTgt spid="19478"/>
                                        </p:tgtEl>
                                        <p:attrNameLst>
                                          <p:attrName>ppt_x</p:attrName>
                                          <p:attrName>ppt_y</p:attrName>
                                        </p:attrNameLst>
                                      </p:cBhvr>
                                      <p:rCtr x="16146" y="-1968"/>
                                    </p:animMotion>
                                  </p:childTnLst>
                                </p:cTn>
                              </p:par>
                              <p:par>
                                <p:cTn id="20" presetID="0" presetClass="path" presetSubtype="0" accel="50000" decel="50000" fill="hold" nodeType="withEffect">
                                  <p:stCondLst>
                                    <p:cond delay="0"/>
                                  </p:stCondLst>
                                  <p:childTnLst>
                                    <p:animMotion origin="layout" path="M 0.00035 0.00578 C 0.04271 -0.02315 0.08507 -0.05209 0.11493 -0.06922 C 0.1448 -0.08635 0.15486 -0.09653 0.17952 -0.097 C 0.20417 -0.09746 0.23889 -0.09977 0.26285 -0.072 C 0.28681 -0.04422 0.30504 0.01273 0.32327 0.06967 " pathEditMode="relative" rAng="0" ptsTypes="AAAAA">
                                      <p:cBhvr>
                                        <p:cTn id="21" dur="5000" fill="hold"/>
                                        <p:tgtEl>
                                          <p:spTgt spid="6"/>
                                        </p:tgtEl>
                                        <p:attrNameLst>
                                          <p:attrName>ppt_x</p:attrName>
                                          <p:attrName>ppt_y</p:attrName>
                                        </p:attrNameLst>
                                      </p:cBhvr>
                                      <p:rCtr x="16146" y="-1968"/>
                                    </p:animMotion>
                                  </p:childTnLst>
                                </p:cTn>
                              </p:par>
                              <p:par>
                                <p:cTn id="22" presetID="0" presetClass="path" presetSubtype="0" accel="50000" decel="50000" fill="hold" nodeType="withEffect">
                                  <p:stCondLst>
                                    <p:cond delay="0"/>
                                  </p:stCondLst>
                                  <p:childTnLst>
                                    <p:animMotion origin="layout" path="M -4.16667E-6 0.00671 C 0.04237 -0.02223 0.08473 -0.05116 0.11459 -0.06829 C 0.14445 -0.08542 0.15452 -0.09561 0.17917 -0.09607 C 0.20382 -0.09653 0.23855 -0.09885 0.2625 -0.07107 C 0.28646 -0.04329 0.30469 0.01365 0.32292 0.0706 " pathEditMode="relative" rAng="0" ptsTypes="AAAAA">
                                      <p:cBhvr>
                                        <p:cTn id="23" dur="5000" fill="hold"/>
                                        <p:tgtEl>
                                          <p:spTgt spid="14"/>
                                        </p:tgtEl>
                                        <p:attrNameLst>
                                          <p:attrName>ppt_x</p:attrName>
                                          <p:attrName>ppt_y</p:attrName>
                                        </p:attrNameLst>
                                      </p:cBhvr>
                                      <p:rCtr x="16146" y="-1968"/>
                                    </p:animMotion>
                                  </p:childTnLst>
                                </p:cTn>
                              </p:par>
                              <p:par>
                                <p:cTn id="24" presetID="0" presetClass="path" presetSubtype="0" accel="50000" decel="50000" fill="hold" grpId="1" nodeType="withEffect">
                                  <p:stCondLst>
                                    <p:cond delay="0"/>
                                  </p:stCondLst>
                                  <p:childTnLst>
                                    <p:animMotion origin="layout" path="M 2.22222E-6 0.00209 C 0.04236 -0.02685 0.08472 -0.05579 0.11458 -0.07291 C 0.14444 -0.09004 0.15451 -0.10023 0.17916 -0.10069 C 0.20382 -0.10116 0.23854 -0.10347 0.2625 -0.07569 C 0.28646 -0.04791 0.30469 0.00903 0.32291 0.06597 " pathEditMode="relative" rAng="0" ptsTypes="AAAAA">
                                      <p:cBhvr>
                                        <p:cTn id="25" dur="5000" fill="hold"/>
                                        <p:tgtEl>
                                          <p:spTgt spid="19550"/>
                                        </p:tgtEl>
                                        <p:attrNameLst>
                                          <p:attrName>ppt_x</p:attrName>
                                          <p:attrName>ppt_y</p:attrName>
                                        </p:attrNameLst>
                                      </p:cBhvr>
                                      <p:rCtr x="16146" y="-1968"/>
                                    </p:animMotion>
                                  </p:childTnLst>
                                </p:cTn>
                              </p:par>
                            </p:childTnLst>
                          </p:cTn>
                        </p:par>
                        <p:par>
                          <p:cTn id="26" fill="hold" nodeType="afterGroup">
                            <p:stCondLst>
                              <p:cond delay="5500"/>
                            </p:stCondLst>
                            <p:childTnLst>
                              <p:par>
                                <p:cTn id="27" presetID="8" presetClass="entr" presetSubtype="16" repeatCount="4000" fill="hold" grpId="0" nodeType="afterEffect">
                                  <p:stCondLst>
                                    <p:cond delay="0"/>
                                  </p:stCondLst>
                                  <p:childTnLst>
                                    <p:set>
                                      <p:cBhvr>
                                        <p:cTn id="28" dur="1" fill="hold">
                                          <p:stCondLst>
                                            <p:cond delay="0"/>
                                          </p:stCondLst>
                                        </p:cTn>
                                        <p:tgtEl>
                                          <p:spTgt spid="19564"/>
                                        </p:tgtEl>
                                        <p:attrNameLst>
                                          <p:attrName>style.visibility</p:attrName>
                                        </p:attrNameLst>
                                      </p:cBhvr>
                                      <p:to>
                                        <p:strVal val="visible"/>
                                      </p:to>
                                    </p:set>
                                    <p:animEffect transition="in" filter="diamond(in)">
                                      <p:cBhvr>
                                        <p:cTn id="29" dur="2000"/>
                                        <p:tgtEl>
                                          <p:spTgt spid="19564"/>
                                        </p:tgtEl>
                                      </p:cBhvr>
                                    </p:animEffect>
                                  </p:childTnLst>
                                </p:cTn>
                              </p:par>
                              <p:par>
                                <p:cTn id="30" presetID="5" presetClass="exit" presetSubtype="10" fill="hold" nodeType="withEffect">
                                  <p:stCondLst>
                                    <p:cond delay="0"/>
                                  </p:stCondLst>
                                  <p:childTnLst>
                                    <p:animEffect transition="out" filter="checkerboard(across)">
                                      <p:cBhvr>
                                        <p:cTn id="31" dur="500"/>
                                        <p:tgtEl>
                                          <p:spTgt spid="19478"/>
                                        </p:tgtEl>
                                      </p:cBhvr>
                                    </p:animEffect>
                                    <p:set>
                                      <p:cBhvr>
                                        <p:cTn id="32" dur="1" fill="hold">
                                          <p:stCondLst>
                                            <p:cond delay="499"/>
                                          </p:stCondLst>
                                        </p:cTn>
                                        <p:tgtEl>
                                          <p:spTgt spid="19478"/>
                                        </p:tgtEl>
                                        <p:attrNameLst>
                                          <p:attrName>style.visibility</p:attrName>
                                        </p:attrNameLst>
                                      </p:cBhvr>
                                      <p:to>
                                        <p:strVal val="hidden"/>
                                      </p:to>
                                    </p:set>
                                  </p:childTnLst>
                                </p:cTn>
                              </p:par>
                              <p:par>
                                <p:cTn id="33" presetID="42" presetClass="exit" presetSubtype="0" repeatCount="4000" fill="hold" grpId="1" nodeType="withEffect">
                                  <p:stCondLst>
                                    <p:cond delay="0"/>
                                  </p:stCondLst>
                                  <p:childTnLst>
                                    <p:animEffect transition="out" filter="fade">
                                      <p:cBhvr>
                                        <p:cTn id="34" dur="1000"/>
                                        <p:tgtEl>
                                          <p:spTgt spid="19564"/>
                                        </p:tgtEl>
                                      </p:cBhvr>
                                    </p:animEffect>
                                    <p:anim calcmode="lin" valueType="num">
                                      <p:cBhvr>
                                        <p:cTn id="35" dur="1000"/>
                                        <p:tgtEl>
                                          <p:spTgt spid="19564"/>
                                        </p:tgtEl>
                                        <p:attrNameLst>
                                          <p:attrName>ppt_x</p:attrName>
                                        </p:attrNameLst>
                                      </p:cBhvr>
                                      <p:tavLst>
                                        <p:tav tm="0">
                                          <p:val>
                                            <p:strVal val="ppt_x"/>
                                          </p:val>
                                        </p:tav>
                                        <p:tav tm="100000">
                                          <p:val>
                                            <p:strVal val="ppt_x"/>
                                          </p:val>
                                        </p:tav>
                                      </p:tavLst>
                                    </p:anim>
                                    <p:anim calcmode="lin" valueType="num">
                                      <p:cBhvr>
                                        <p:cTn id="36" dur="1000"/>
                                        <p:tgtEl>
                                          <p:spTgt spid="19564"/>
                                        </p:tgtEl>
                                        <p:attrNameLst>
                                          <p:attrName>ppt_y</p:attrName>
                                        </p:attrNameLst>
                                      </p:cBhvr>
                                      <p:tavLst>
                                        <p:tav tm="0">
                                          <p:val>
                                            <p:strVal val="ppt_y"/>
                                          </p:val>
                                        </p:tav>
                                        <p:tav tm="100000">
                                          <p:val>
                                            <p:strVal val="ppt_y+.1"/>
                                          </p:val>
                                        </p:tav>
                                      </p:tavLst>
                                    </p:anim>
                                    <p:set>
                                      <p:cBhvr>
                                        <p:cTn id="37" dur="1" fill="hold">
                                          <p:stCondLst>
                                            <p:cond delay="999"/>
                                          </p:stCondLst>
                                        </p:cTn>
                                        <p:tgtEl>
                                          <p:spTgt spid="19564"/>
                                        </p:tgtEl>
                                        <p:attrNameLst>
                                          <p:attrName>style.visibility</p:attrName>
                                        </p:attrNameLst>
                                      </p:cBhvr>
                                      <p:to>
                                        <p:strVal val="hidden"/>
                                      </p:to>
                                    </p:set>
                                  </p:childTnLst>
                                </p:cTn>
                              </p:par>
                              <p:par>
                                <p:cTn id="38" presetID="22" presetClass="entr" presetSubtype="4" fill="hold" grpId="0" nodeType="withEffect">
                                  <p:stCondLst>
                                    <p:cond delay="1000"/>
                                  </p:stCondLst>
                                  <p:childTnLst>
                                    <p:set>
                                      <p:cBhvr>
                                        <p:cTn id="39" dur="1" fill="hold">
                                          <p:stCondLst>
                                            <p:cond delay="0"/>
                                          </p:stCondLst>
                                        </p:cTn>
                                        <p:tgtEl>
                                          <p:spTgt spid="19563"/>
                                        </p:tgtEl>
                                        <p:attrNameLst>
                                          <p:attrName>style.visibility</p:attrName>
                                        </p:attrNameLst>
                                      </p:cBhvr>
                                      <p:to>
                                        <p:strVal val="visible"/>
                                      </p:to>
                                    </p:set>
                                    <p:animEffect transition="in" filter="wipe(down)">
                                      <p:cBhvr>
                                        <p:cTn id="40" dur="3000"/>
                                        <p:tgtEl>
                                          <p:spTgt spid="19563"/>
                                        </p:tgtEl>
                                      </p:cBhvr>
                                    </p:animEffect>
                                  </p:childTnLst>
                                </p:cTn>
                              </p:par>
                              <p:par>
                                <p:cTn id="41" presetID="0" presetClass="path" presetSubtype="0" accel="50000" decel="50000" fill="hold" grpId="1" nodeType="withEffect">
                                  <p:stCondLst>
                                    <p:cond delay="0"/>
                                  </p:stCondLst>
                                  <p:childTnLst>
                                    <p:animMotion origin="layout" path="M 1.11111E-6 -1.11111E-6 L 1.11111E-6 -0.02222 " pathEditMode="relative" ptsTypes="AA">
                                      <p:cBhvr>
                                        <p:cTn id="42" dur="1500" fill="hold"/>
                                        <p:tgtEl>
                                          <p:spTgt spid="19563"/>
                                        </p:tgtEl>
                                        <p:attrNameLst>
                                          <p:attrName>ppt_x</p:attrName>
                                          <p:attrName>ppt_y</p:attrName>
                                        </p:attrNameLst>
                                      </p:cBhvr>
                                    </p:animMotion>
                                  </p:childTnLst>
                                </p:cTn>
                              </p:par>
                              <p:par>
                                <p:cTn id="43" presetID="22" presetClass="entr" presetSubtype="4" fill="hold" grpId="0" nodeType="withEffect">
                                  <p:stCondLst>
                                    <p:cond delay="0"/>
                                  </p:stCondLst>
                                  <p:childTnLst>
                                    <p:set>
                                      <p:cBhvr>
                                        <p:cTn id="44" dur="1" fill="hold">
                                          <p:stCondLst>
                                            <p:cond delay="0"/>
                                          </p:stCondLst>
                                        </p:cTn>
                                        <p:tgtEl>
                                          <p:spTgt spid="19562"/>
                                        </p:tgtEl>
                                        <p:attrNameLst>
                                          <p:attrName>style.visibility</p:attrName>
                                        </p:attrNameLst>
                                      </p:cBhvr>
                                      <p:to>
                                        <p:strVal val="visible"/>
                                      </p:to>
                                    </p:set>
                                    <p:animEffect transition="in" filter="wipe(down)">
                                      <p:cBhvr>
                                        <p:cTn id="45" dur="3000"/>
                                        <p:tgtEl>
                                          <p:spTgt spid="19562"/>
                                        </p:tgtEl>
                                      </p:cBhvr>
                                    </p:animEffect>
                                  </p:childTnLst>
                                </p:cTn>
                              </p:par>
                              <p:par>
                                <p:cTn id="46" presetID="0" presetClass="path" presetSubtype="0" accel="50000" decel="50000" fill="hold" nodeType="withEffect">
                                  <p:stCondLst>
                                    <p:cond delay="500"/>
                                  </p:stCondLst>
                                  <p:childTnLst>
                                    <p:animMotion origin="layout" path="M 0.32292 0.0706 L 0.32292 0.04768 " pathEditMode="relative" rAng="0" ptsTypes="AA">
                                      <p:cBhvr>
                                        <p:cTn id="47" dur="3000" fill="hold"/>
                                        <p:tgtEl>
                                          <p:spTgt spid="14"/>
                                        </p:tgtEl>
                                        <p:attrNameLst>
                                          <p:attrName>ppt_x</p:attrName>
                                          <p:attrName>ppt_y</p:attrName>
                                        </p:attrNameLst>
                                      </p:cBhvr>
                                      <p:rCtr x="0" y="-1157"/>
                                    </p:animMotion>
                                  </p:childTnLst>
                                </p:cTn>
                              </p:par>
                            </p:childTnLst>
                          </p:cTn>
                        </p:par>
                        <p:par>
                          <p:cTn id="48" fill="hold" nodeType="afterGroup">
                            <p:stCondLst>
                              <p:cond delay="13500"/>
                            </p:stCondLst>
                            <p:childTnLst>
                              <p:par>
                                <p:cTn id="49" presetID="5" presetClass="entr" presetSubtype="10" fill="hold" nodeType="afterEffect">
                                  <p:stCondLst>
                                    <p:cond delay="0"/>
                                  </p:stCondLst>
                                  <p:childTnLst>
                                    <p:set>
                                      <p:cBhvr>
                                        <p:cTn id="50" dur="1" fill="hold">
                                          <p:stCondLst>
                                            <p:cond delay="0"/>
                                          </p:stCondLst>
                                        </p:cTn>
                                        <p:tgtEl>
                                          <p:spTgt spid="19566"/>
                                        </p:tgtEl>
                                        <p:attrNameLst>
                                          <p:attrName>style.visibility</p:attrName>
                                        </p:attrNameLst>
                                      </p:cBhvr>
                                      <p:to>
                                        <p:strVal val="visible"/>
                                      </p:to>
                                    </p:set>
                                    <p:animEffect transition="in" filter="checkerboard(across)">
                                      <p:cBhvr>
                                        <p:cTn id="51" dur="500"/>
                                        <p:tgtEl>
                                          <p:spTgt spid="195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0" grpId="0" animBg="1"/>
      <p:bldP spid="19550" grpId="1" animBg="1"/>
      <p:bldP spid="19562" grpId="0" animBg="1"/>
      <p:bldP spid="19563" grpId="0" animBg="1"/>
      <p:bldP spid="19563" grpId="1" animBg="1"/>
      <p:bldP spid="19564" grpId="0" animBg="1"/>
      <p:bldP spid="19564"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47" y="152400"/>
            <a:ext cx="9158288" cy="606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63" name="Freeform 83"/>
          <p:cNvSpPr>
            <a:spLocks/>
          </p:cNvSpPr>
          <p:nvPr/>
        </p:nvSpPr>
        <p:spPr bwMode="auto">
          <a:xfrm>
            <a:off x="4795547" y="4030663"/>
            <a:ext cx="1403350" cy="1762125"/>
          </a:xfrm>
          <a:custGeom>
            <a:avLst/>
            <a:gdLst>
              <a:gd name="T0" fmla="*/ 3 w 867"/>
              <a:gd name="T1" fmla="*/ 52 h 1134"/>
              <a:gd name="T2" fmla="*/ 7 w 867"/>
              <a:gd name="T3" fmla="*/ 1088 h 1134"/>
              <a:gd name="T4" fmla="*/ 65 w 867"/>
              <a:gd name="T5" fmla="*/ 1108 h 1134"/>
              <a:gd name="T6" fmla="*/ 165 w 867"/>
              <a:gd name="T7" fmla="*/ 1122 h 1134"/>
              <a:gd name="T8" fmla="*/ 277 w 867"/>
              <a:gd name="T9" fmla="*/ 1132 h 1134"/>
              <a:gd name="T10" fmla="*/ 391 w 867"/>
              <a:gd name="T11" fmla="*/ 1134 h 1134"/>
              <a:gd name="T12" fmla="*/ 493 w 867"/>
              <a:gd name="T13" fmla="*/ 1134 h 1134"/>
              <a:gd name="T14" fmla="*/ 591 w 867"/>
              <a:gd name="T15" fmla="*/ 1126 h 1134"/>
              <a:gd name="T16" fmla="*/ 721 w 867"/>
              <a:gd name="T17" fmla="*/ 1108 h 1134"/>
              <a:gd name="T18" fmla="*/ 767 w 867"/>
              <a:gd name="T19" fmla="*/ 1092 h 1134"/>
              <a:gd name="T20" fmla="*/ 771 w 867"/>
              <a:gd name="T21" fmla="*/ 148 h 1134"/>
              <a:gd name="T22" fmla="*/ 867 w 867"/>
              <a:gd name="T23" fmla="*/ 196 h 1134"/>
              <a:gd name="T24" fmla="*/ 867 w 867"/>
              <a:gd name="T25" fmla="*/ 100 h 1134"/>
              <a:gd name="T26" fmla="*/ 771 w 867"/>
              <a:gd name="T27" fmla="*/ 52 h 1134"/>
              <a:gd name="T28" fmla="*/ 753 w 867"/>
              <a:gd name="T29" fmla="*/ 34 h 1134"/>
              <a:gd name="T30" fmla="*/ 726 w 867"/>
              <a:gd name="T31" fmla="*/ 24 h 1134"/>
              <a:gd name="T32" fmla="*/ 685 w 867"/>
              <a:gd name="T33" fmla="*/ 18 h 1134"/>
              <a:gd name="T34" fmla="*/ 567 w 867"/>
              <a:gd name="T35" fmla="*/ 6 h 1134"/>
              <a:gd name="T36" fmla="*/ 417 w 867"/>
              <a:gd name="T37" fmla="*/ 0 h 1134"/>
              <a:gd name="T38" fmla="*/ 303 w 867"/>
              <a:gd name="T39" fmla="*/ 2 h 1134"/>
              <a:gd name="T40" fmla="*/ 165 w 867"/>
              <a:gd name="T41" fmla="*/ 8 h 1134"/>
              <a:gd name="T42" fmla="*/ 77 w 867"/>
              <a:gd name="T43" fmla="*/ 18 h 1134"/>
              <a:gd name="T44" fmla="*/ 34 w 867"/>
              <a:gd name="T45" fmla="*/ 22 h 1134"/>
              <a:gd name="T46" fmla="*/ 0 w 867"/>
              <a:gd name="T47" fmla="*/ 36 h 1134"/>
              <a:gd name="T48" fmla="*/ 3 w 867"/>
              <a:gd name="T49" fmla="*/ 52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67" h="1134">
                <a:moveTo>
                  <a:pt x="3" y="52"/>
                </a:moveTo>
                <a:lnTo>
                  <a:pt x="7" y="1088"/>
                </a:lnTo>
                <a:lnTo>
                  <a:pt x="65" y="1108"/>
                </a:lnTo>
                <a:lnTo>
                  <a:pt x="165" y="1122"/>
                </a:lnTo>
                <a:lnTo>
                  <a:pt x="277" y="1132"/>
                </a:lnTo>
                <a:lnTo>
                  <a:pt x="391" y="1134"/>
                </a:lnTo>
                <a:lnTo>
                  <a:pt x="493" y="1134"/>
                </a:lnTo>
                <a:lnTo>
                  <a:pt x="591" y="1126"/>
                </a:lnTo>
                <a:lnTo>
                  <a:pt x="721" y="1108"/>
                </a:lnTo>
                <a:lnTo>
                  <a:pt x="767" y="1092"/>
                </a:lnTo>
                <a:lnTo>
                  <a:pt x="771" y="148"/>
                </a:lnTo>
                <a:lnTo>
                  <a:pt x="867" y="196"/>
                </a:lnTo>
                <a:lnTo>
                  <a:pt x="867" y="100"/>
                </a:lnTo>
                <a:lnTo>
                  <a:pt x="771" y="52"/>
                </a:lnTo>
                <a:lnTo>
                  <a:pt x="753" y="34"/>
                </a:lnTo>
                <a:lnTo>
                  <a:pt x="726" y="24"/>
                </a:lnTo>
                <a:lnTo>
                  <a:pt x="685" y="18"/>
                </a:lnTo>
                <a:lnTo>
                  <a:pt x="567" y="6"/>
                </a:lnTo>
                <a:lnTo>
                  <a:pt x="417" y="0"/>
                </a:lnTo>
                <a:lnTo>
                  <a:pt x="303" y="2"/>
                </a:lnTo>
                <a:lnTo>
                  <a:pt x="165" y="8"/>
                </a:lnTo>
                <a:lnTo>
                  <a:pt x="77" y="18"/>
                </a:lnTo>
                <a:lnTo>
                  <a:pt x="34" y="22"/>
                </a:lnTo>
                <a:lnTo>
                  <a:pt x="0" y="36"/>
                </a:lnTo>
                <a:lnTo>
                  <a:pt x="3" y="52"/>
                </a:lnTo>
                <a:close/>
              </a:path>
            </a:pathLst>
          </a:custGeom>
          <a:gradFill rotWithShape="1">
            <a:gsLst>
              <a:gs pos="0">
                <a:schemeClr val="bg1">
                  <a:gamma/>
                  <a:shade val="46275"/>
                  <a:invGamma/>
                </a:schemeClr>
              </a:gs>
              <a:gs pos="50000">
                <a:schemeClr val="bg1">
                  <a:alpha val="14000"/>
                </a:schemeClr>
              </a:gs>
              <a:gs pos="100000">
                <a:schemeClr val="bg1">
                  <a:gamma/>
                  <a:shade val="46275"/>
                  <a:invGamma/>
                </a:schemeClr>
              </a:gs>
            </a:gsLst>
            <a:lin ang="0" scaled="1"/>
          </a:gradFill>
          <a:ln w="3175" cmpd="sng">
            <a:solidFill>
              <a:schemeClr val="bg1"/>
            </a:solidFill>
            <a:round/>
            <a:headEnd/>
            <a:tailEnd/>
          </a:ln>
          <a:effectLst/>
          <a:extLst/>
        </p:spPr>
        <p:txBody>
          <a:bodyPr/>
          <a:lstStyle/>
          <a:p>
            <a:pPr fontAlgn="auto">
              <a:spcBef>
                <a:spcPts val="0"/>
              </a:spcBef>
              <a:spcAft>
                <a:spcPts val="0"/>
              </a:spcAft>
              <a:defRPr/>
            </a:pPr>
            <a:endParaRPr lang="en-US" sz="1800">
              <a:solidFill>
                <a:prstClr val="black"/>
              </a:solidFill>
              <a:latin typeface="Calibri"/>
            </a:endParaRPr>
          </a:p>
        </p:txBody>
      </p:sp>
      <p:grpSp>
        <p:nvGrpSpPr>
          <p:cNvPr id="16389" name="Group 2"/>
          <p:cNvGrpSpPr>
            <a:grpSpLocks/>
          </p:cNvGrpSpPr>
          <p:nvPr/>
        </p:nvGrpSpPr>
        <p:grpSpPr bwMode="auto">
          <a:xfrm>
            <a:off x="5476585" y="1185863"/>
            <a:ext cx="90487" cy="1112837"/>
            <a:chOff x="2631" y="1123"/>
            <a:chExt cx="57" cy="701"/>
          </a:xfrm>
        </p:grpSpPr>
        <p:grpSp>
          <p:nvGrpSpPr>
            <p:cNvPr id="16542" name="Group 3"/>
            <p:cNvGrpSpPr>
              <a:grpSpLocks/>
            </p:cNvGrpSpPr>
            <p:nvPr/>
          </p:nvGrpSpPr>
          <p:grpSpPr bwMode="auto">
            <a:xfrm>
              <a:off x="2631" y="1123"/>
              <a:ext cx="57" cy="480"/>
              <a:chOff x="1575" y="1116"/>
              <a:chExt cx="57" cy="480"/>
            </a:xfrm>
          </p:grpSpPr>
          <p:grpSp>
            <p:nvGrpSpPr>
              <p:cNvPr id="16548" name="Group 4"/>
              <p:cNvGrpSpPr>
                <a:grpSpLocks/>
              </p:cNvGrpSpPr>
              <p:nvPr/>
            </p:nvGrpSpPr>
            <p:grpSpPr bwMode="auto">
              <a:xfrm>
                <a:off x="1575" y="1116"/>
                <a:ext cx="57" cy="264"/>
                <a:chOff x="1143" y="498"/>
                <a:chExt cx="57" cy="264"/>
              </a:xfrm>
            </p:grpSpPr>
            <p:sp>
              <p:nvSpPr>
                <p:cNvPr id="16554" name="Freeform 5"/>
                <p:cNvSpPr>
                  <a:spLocks/>
                </p:cNvSpPr>
                <p:nvPr/>
              </p:nvSpPr>
              <p:spPr bwMode="auto">
                <a:xfrm>
                  <a:off x="1146" y="498"/>
                  <a:ext cx="54" cy="51"/>
                </a:xfrm>
                <a:custGeom>
                  <a:avLst/>
                  <a:gdLst>
                    <a:gd name="T0" fmla="*/ 21 w 54"/>
                    <a:gd name="T1" fmla="*/ 0 h 51"/>
                    <a:gd name="T2" fmla="*/ 54 w 54"/>
                    <a:gd name="T3" fmla="*/ 30 h 51"/>
                    <a:gd name="T4" fmla="*/ 0 w 54"/>
                    <a:gd name="T5" fmla="*/ 51 h 51"/>
                    <a:gd name="T6" fmla="*/ 0 60000 65536"/>
                    <a:gd name="T7" fmla="*/ 0 60000 65536"/>
                    <a:gd name="T8" fmla="*/ 0 60000 65536"/>
                    <a:gd name="T9" fmla="*/ 0 w 54"/>
                    <a:gd name="T10" fmla="*/ 0 h 51"/>
                    <a:gd name="T11" fmla="*/ 54 w 54"/>
                    <a:gd name="T12" fmla="*/ 51 h 51"/>
                  </a:gdLst>
                  <a:ahLst/>
                  <a:cxnLst>
                    <a:cxn ang="T6">
                      <a:pos x="T0" y="T1"/>
                    </a:cxn>
                    <a:cxn ang="T7">
                      <a:pos x="T2" y="T3"/>
                    </a:cxn>
                    <a:cxn ang="T8">
                      <a:pos x="T4" y="T5"/>
                    </a:cxn>
                  </a:cxnLst>
                  <a:rect l="T9" t="T10" r="T11" b="T12"/>
                  <a:pathLst>
                    <a:path w="54" h="51">
                      <a:moveTo>
                        <a:pt x="21" y="0"/>
                      </a:moveTo>
                      <a:lnTo>
                        <a:pt x="54" y="30"/>
                      </a:lnTo>
                      <a:lnTo>
                        <a:pt x="0" y="51"/>
                      </a:lnTo>
                    </a:path>
                  </a:pathLst>
                </a:custGeom>
                <a:noFill/>
                <a:ln w="12700">
                  <a:solidFill>
                    <a:srgbClr val="D9EDE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vi-VN" sz="1800">
                    <a:solidFill>
                      <a:prstClr val="black"/>
                    </a:solidFill>
                    <a:latin typeface="Arial"/>
                  </a:endParaRPr>
                </a:p>
              </p:txBody>
            </p:sp>
            <p:sp>
              <p:nvSpPr>
                <p:cNvPr id="16555" name="Freeform 6"/>
                <p:cNvSpPr>
                  <a:spLocks/>
                </p:cNvSpPr>
                <p:nvPr/>
              </p:nvSpPr>
              <p:spPr bwMode="auto">
                <a:xfrm>
                  <a:off x="1143" y="546"/>
                  <a:ext cx="54" cy="45"/>
                </a:xfrm>
                <a:custGeom>
                  <a:avLst/>
                  <a:gdLst>
                    <a:gd name="T0" fmla="*/ 0 w 54"/>
                    <a:gd name="T1" fmla="*/ 0 h 45"/>
                    <a:gd name="T2" fmla="*/ 54 w 54"/>
                    <a:gd name="T3" fmla="*/ 24 h 45"/>
                    <a:gd name="T4" fmla="*/ 0 w 54"/>
                    <a:gd name="T5" fmla="*/ 45 h 45"/>
                    <a:gd name="T6" fmla="*/ 0 60000 65536"/>
                    <a:gd name="T7" fmla="*/ 0 60000 65536"/>
                    <a:gd name="T8" fmla="*/ 0 60000 65536"/>
                    <a:gd name="T9" fmla="*/ 0 w 54"/>
                    <a:gd name="T10" fmla="*/ 0 h 45"/>
                    <a:gd name="T11" fmla="*/ 54 w 54"/>
                    <a:gd name="T12" fmla="*/ 45 h 45"/>
                  </a:gdLst>
                  <a:ahLst/>
                  <a:cxnLst>
                    <a:cxn ang="T6">
                      <a:pos x="T0" y="T1"/>
                    </a:cxn>
                    <a:cxn ang="T7">
                      <a:pos x="T2" y="T3"/>
                    </a:cxn>
                    <a:cxn ang="T8">
                      <a:pos x="T4" y="T5"/>
                    </a:cxn>
                  </a:cxnLst>
                  <a:rect l="T9" t="T10" r="T11" b="T12"/>
                  <a:pathLst>
                    <a:path w="54" h="45">
                      <a:moveTo>
                        <a:pt x="0" y="0"/>
                      </a:moveTo>
                      <a:lnTo>
                        <a:pt x="54" y="24"/>
                      </a:lnTo>
                      <a:lnTo>
                        <a:pt x="0" y="45"/>
                      </a:lnTo>
                    </a:path>
                  </a:pathLst>
                </a:custGeom>
                <a:noFill/>
                <a:ln w="12700">
                  <a:solidFill>
                    <a:srgbClr val="D9EDE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vi-VN" sz="1800">
                    <a:solidFill>
                      <a:prstClr val="black"/>
                    </a:solidFill>
                    <a:latin typeface="Arial"/>
                  </a:endParaRPr>
                </a:p>
              </p:txBody>
            </p:sp>
            <p:sp>
              <p:nvSpPr>
                <p:cNvPr id="16556" name="Freeform 7"/>
                <p:cNvSpPr>
                  <a:spLocks/>
                </p:cNvSpPr>
                <p:nvPr/>
              </p:nvSpPr>
              <p:spPr bwMode="auto">
                <a:xfrm>
                  <a:off x="1146" y="591"/>
                  <a:ext cx="54" cy="45"/>
                </a:xfrm>
                <a:custGeom>
                  <a:avLst/>
                  <a:gdLst>
                    <a:gd name="T0" fmla="*/ 0 w 54"/>
                    <a:gd name="T1" fmla="*/ 0 h 45"/>
                    <a:gd name="T2" fmla="*/ 54 w 54"/>
                    <a:gd name="T3" fmla="*/ 24 h 45"/>
                    <a:gd name="T4" fmla="*/ 0 w 54"/>
                    <a:gd name="T5" fmla="*/ 45 h 45"/>
                    <a:gd name="T6" fmla="*/ 0 60000 65536"/>
                    <a:gd name="T7" fmla="*/ 0 60000 65536"/>
                    <a:gd name="T8" fmla="*/ 0 60000 65536"/>
                    <a:gd name="T9" fmla="*/ 0 w 54"/>
                    <a:gd name="T10" fmla="*/ 0 h 45"/>
                    <a:gd name="T11" fmla="*/ 54 w 54"/>
                    <a:gd name="T12" fmla="*/ 45 h 45"/>
                  </a:gdLst>
                  <a:ahLst/>
                  <a:cxnLst>
                    <a:cxn ang="T6">
                      <a:pos x="T0" y="T1"/>
                    </a:cxn>
                    <a:cxn ang="T7">
                      <a:pos x="T2" y="T3"/>
                    </a:cxn>
                    <a:cxn ang="T8">
                      <a:pos x="T4" y="T5"/>
                    </a:cxn>
                  </a:cxnLst>
                  <a:rect l="T9" t="T10" r="T11" b="T12"/>
                  <a:pathLst>
                    <a:path w="54" h="45">
                      <a:moveTo>
                        <a:pt x="0" y="0"/>
                      </a:moveTo>
                      <a:lnTo>
                        <a:pt x="54" y="24"/>
                      </a:lnTo>
                      <a:lnTo>
                        <a:pt x="0" y="45"/>
                      </a:lnTo>
                    </a:path>
                  </a:pathLst>
                </a:custGeom>
                <a:noFill/>
                <a:ln w="12700">
                  <a:solidFill>
                    <a:srgbClr val="D9EDE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vi-VN" sz="1800">
                    <a:solidFill>
                      <a:prstClr val="black"/>
                    </a:solidFill>
                    <a:latin typeface="Arial"/>
                  </a:endParaRPr>
                </a:p>
              </p:txBody>
            </p:sp>
            <p:sp>
              <p:nvSpPr>
                <p:cNvPr id="16557" name="Freeform 8"/>
                <p:cNvSpPr>
                  <a:spLocks/>
                </p:cNvSpPr>
                <p:nvPr/>
              </p:nvSpPr>
              <p:spPr bwMode="auto">
                <a:xfrm>
                  <a:off x="1143" y="633"/>
                  <a:ext cx="54" cy="45"/>
                </a:xfrm>
                <a:custGeom>
                  <a:avLst/>
                  <a:gdLst>
                    <a:gd name="T0" fmla="*/ 0 w 54"/>
                    <a:gd name="T1" fmla="*/ 0 h 45"/>
                    <a:gd name="T2" fmla="*/ 54 w 54"/>
                    <a:gd name="T3" fmla="*/ 24 h 45"/>
                    <a:gd name="T4" fmla="*/ 0 w 54"/>
                    <a:gd name="T5" fmla="*/ 45 h 45"/>
                    <a:gd name="T6" fmla="*/ 0 60000 65536"/>
                    <a:gd name="T7" fmla="*/ 0 60000 65536"/>
                    <a:gd name="T8" fmla="*/ 0 60000 65536"/>
                    <a:gd name="T9" fmla="*/ 0 w 54"/>
                    <a:gd name="T10" fmla="*/ 0 h 45"/>
                    <a:gd name="T11" fmla="*/ 54 w 54"/>
                    <a:gd name="T12" fmla="*/ 45 h 45"/>
                  </a:gdLst>
                  <a:ahLst/>
                  <a:cxnLst>
                    <a:cxn ang="T6">
                      <a:pos x="T0" y="T1"/>
                    </a:cxn>
                    <a:cxn ang="T7">
                      <a:pos x="T2" y="T3"/>
                    </a:cxn>
                    <a:cxn ang="T8">
                      <a:pos x="T4" y="T5"/>
                    </a:cxn>
                  </a:cxnLst>
                  <a:rect l="T9" t="T10" r="T11" b="T12"/>
                  <a:pathLst>
                    <a:path w="54" h="45">
                      <a:moveTo>
                        <a:pt x="0" y="0"/>
                      </a:moveTo>
                      <a:lnTo>
                        <a:pt x="54" y="24"/>
                      </a:lnTo>
                      <a:lnTo>
                        <a:pt x="0" y="45"/>
                      </a:lnTo>
                    </a:path>
                  </a:pathLst>
                </a:custGeom>
                <a:noFill/>
                <a:ln w="12700">
                  <a:solidFill>
                    <a:srgbClr val="D9EDE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vi-VN" sz="1800">
                    <a:solidFill>
                      <a:prstClr val="black"/>
                    </a:solidFill>
                    <a:latin typeface="Arial"/>
                  </a:endParaRPr>
                </a:p>
              </p:txBody>
            </p:sp>
            <p:sp>
              <p:nvSpPr>
                <p:cNvPr id="16558" name="Freeform 9"/>
                <p:cNvSpPr>
                  <a:spLocks/>
                </p:cNvSpPr>
                <p:nvPr/>
              </p:nvSpPr>
              <p:spPr bwMode="auto">
                <a:xfrm>
                  <a:off x="1146" y="675"/>
                  <a:ext cx="54" cy="45"/>
                </a:xfrm>
                <a:custGeom>
                  <a:avLst/>
                  <a:gdLst>
                    <a:gd name="T0" fmla="*/ 0 w 54"/>
                    <a:gd name="T1" fmla="*/ 0 h 45"/>
                    <a:gd name="T2" fmla="*/ 54 w 54"/>
                    <a:gd name="T3" fmla="*/ 24 h 45"/>
                    <a:gd name="T4" fmla="*/ 0 w 54"/>
                    <a:gd name="T5" fmla="*/ 45 h 45"/>
                    <a:gd name="T6" fmla="*/ 0 60000 65536"/>
                    <a:gd name="T7" fmla="*/ 0 60000 65536"/>
                    <a:gd name="T8" fmla="*/ 0 60000 65536"/>
                    <a:gd name="T9" fmla="*/ 0 w 54"/>
                    <a:gd name="T10" fmla="*/ 0 h 45"/>
                    <a:gd name="T11" fmla="*/ 54 w 54"/>
                    <a:gd name="T12" fmla="*/ 45 h 45"/>
                  </a:gdLst>
                  <a:ahLst/>
                  <a:cxnLst>
                    <a:cxn ang="T6">
                      <a:pos x="T0" y="T1"/>
                    </a:cxn>
                    <a:cxn ang="T7">
                      <a:pos x="T2" y="T3"/>
                    </a:cxn>
                    <a:cxn ang="T8">
                      <a:pos x="T4" y="T5"/>
                    </a:cxn>
                  </a:cxnLst>
                  <a:rect l="T9" t="T10" r="T11" b="T12"/>
                  <a:pathLst>
                    <a:path w="54" h="45">
                      <a:moveTo>
                        <a:pt x="0" y="0"/>
                      </a:moveTo>
                      <a:lnTo>
                        <a:pt x="54" y="24"/>
                      </a:lnTo>
                      <a:lnTo>
                        <a:pt x="0" y="45"/>
                      </a:lnTo>
                    </a:path>
                  </a:pathLst>
                </a:custGeom>
                <a:noFill/>
                <a:ln w="12700">
                  <a:solidFill>
                    <a:srgbClr val="D9EDE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vi-VN" sz="1800">
                    <a:solidFill>
                      <a:prstClr val="black"/>
                    </a:solidFill>
                    <a:latin typeface="Arial"/>
                  </a:endParaRPr>
                </a:p>
              </p:txBody>
            </p:sp>
            <p:sp>
              <p:nvSpPr>
                <p:cNvPr id="16559" name="Freeform 10"/>
                <p:cNvSpPr>
                  <a:spLocks/>
                </p:cNvSpPr>
                <p:nvPr/>
              </p:nvSpPr>
              <p:spPr bwMode="auto">
                <a:xfrm>
                  <a:off x="1143" y="717"/>
                  <a:ext cx="54" cy="45"/>
                </a:xfrm>
                <a:custGeom>
                  <a:avLst/>
                  <a:gdLst>
                    <a:gd name="T0" fmla="*/ 0 w 54"/>
                    <a:gd name="T1" fmla="*/ 0 h 45"/>
                    <a:gd name="T2" fmla="*/ 54 w 54"/>
                    <a:gd name="T3" fmla="*/ 24 h 45"/>
                    <a:gd name="T4" fmla="*/ 0 w 54"/>
                    <a:gd name="T5" fmla="*/ 45 h 45"/>
                    <a:gd name="T6" fmla="*/ 0 60000 65536"/>
                    <a:gd name="T7" fmla="*/ 0 60000 65536"/>
                    <a:gd name="T8" fmla="*/ 0 60000 65536"/>
                    <a:gd name="T9" fmla="*/ 0 w 54"/>
                    <a:gd name="T10" fmla="*/ 0 h 45"/>
                    <a:gd name="T11" fmla="*/ 54 w 54"/>
                    <a:gd name="T12" fmla="*/ 45 h 45"/>
                  </a:gdLst>
                  <a:ahLst/>
                  <a:cxnLst>
                    <a:cxn ang="T6">
                      <a:pos x="T0" y="T1"/>
                    </a:cxn>
                    <a:cxn ang="T7">
                      <a:pos x="T2" y="T3"/>
                    </a:cxn>
                    <a:cxn ang="T8">
                      <a:pos x="T4" y="T5"/>
                    </a:cxn>
                  </a:cxnLst>
                  <a:rect l="T9" t="T10" r="T11" b="T12"/>
                  <a:pathLst>
                    <a:path w="54" h="45">
                      <a:moveTo>
                        <a:pt x="0" y="0"/>
                      </a:moveTo>
                      <a:lnTo>
                        <a:pt x="54" y="24"/>
                      </a:lnTo>
                      <a:lnTo>
                        <a:pt x="0" y="45"/>
                      </a:lnTo>
                    </a:path>
                  </a:pathLst>
                </a:custGeom>
                <a:noFill/>
                <a:ln w="12700">
                  <a:solidFill>
                    <a:srgbClr val="D9EDE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vi-VN" sz="1800">
                    <a:solidFill>
                      <a:prstClr val="black"/>
                    </a:solidFill>
                    <a:latin typeface="Arial"/>
                  </a:endParaRPr>
                </a:p>
              </p:txBody>
            </p:sp>
          </p:grpSp>
          <p:sp>
            <p:nvSpPr>
              <p:cNvPr id="16549" name="Freeform 11"/>
              <p:cNvSpPr>
                <a:spLocks/>
              </p:cNvSpPr>
              <p:nvPr/>
            </p:nvSpPr>
            <p:spPr bwMode="auto">
              <a:xfrm>
                <a:off x="1576" y="1380"/>
                <a:ext cx="54" cy="45"/>
              </a:xfrm>
              <a:custGeom>
                <a:avLst/>
                <a:gdLst>
                  <a:gd name="T0" fmla="*/ 0 w 54"/>
                  <a:gd name="T1" fmla="*/ 0 h 45"/>
                  <a:gd name="T2" fmla="*/ 54 w 54"/>
                  <a:gd name="T3" fmla="*/ 24 h 45"/>
                  <a:gd name="T4" fmla="*/ 0 w 54"/>
                  <a:gd name="T5" fmla="*/ 45 h 45"/>
                  <a:gd name="T6" fmla="*/ 0 60000 65536"/>
                  <a:gd name="T7" fmla="*/ 0 60000 65536"/>
                  <a:gd name="T8" fmla="*/ 0 60000 65536"/>
                  <a:gd name="T9" fmla="*/ 0 w 54"/>
                  <a:gd name="T10" fmla="*/ 0 h 45"/>
                  <a:gd name="T11" fmla="*/ 54 w 54"/>
                  <a:gd name="T12" fmla="*/ 45 h 45"/>
                </a:gdLst>
                <a:ahLst/>
                <a:cxnLst>
                  <a:cxn ang="T6">
                    <a:pos x="T0" y="T1"/>
                  </a:cxn>
                  <a:cxn ang="T7">
                    <a:pos x="T2" y="T3"/>
                  </a:cxn>
                  <a:cxn ang="T8">
                    <a:pos x="T4" y="T5"/>
                  </a:cxn>
                </a:cxnLst>
                <a:rect l="T9" t="T10" r="T11" b="T12"/>
                <a:pathLst>
                  <a:path w="54" h="45">
                    <a:moveTo>
                      <a:pt x="0" y="0"/>
                    </a:moveTo>
                    <a:lnTo>
                      <a:pt x="54" y="24"/>
                    </a:lnTo>
                    <a:lnTo>
                      <a:pt x="0" y="45"/>
                    </a:lnTo>
                  </a:path>
                </a:pathLst>
              </a:custGeom>
              <a:noFill/>
              <a:ln w="12700">
                <a:solidFill>
                  <a:srgbClr val="D9EDE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vi-VN" sz="1800">
                  <a:solidFill>
                    <a:prstClr val="black"/>
                  </a:solidFill>
                  <a:latin typeface="Arial"/>
                </a:endParaRPr>
              </a:p>
            </p:txBody>
          </p:sp>
          <p:sp>
            <p:nvSpPr>
              <p:cNvPr id="16550" name="Freeform 12"/>
              <p:cNvSpPr>
                <a:spLocks/>
              </p:cNvSpPr>
              <p:nvPr/>
            </p:nvSpPr>
            <p:spPr bwMode="auto">
              <a:xfrm>
                <a:off x="1577" y="1425"/>
                <a:ext cx="54" cy="45"/>
              </a:xfrm>
              <a:custGeom>
                <a:avLst/>
                <a:gdLst>
                  <a:gd name="T0" fmla="*/ 0 w 54"/>
                  <a:gd name="T1" fmla="*/ 0 h 45"/>
                  <a:gd name="T2" fmla="*/ 54 w 54"/>
                  <a:gd name="T3" fmla="*/ 24 h 45"/>
                  <a:gd name="T4" fmla="*/ 0 w 54"/>
                  <a:gd name="T5" fmla="*/ 45 h 45"/>
                  <a:gd name="T6" fmla="*/ 0 60000 65536"/>
                  <a:gd name="T7" fmla="*/ 0 60000 65536"/>
                  <a:gd name="T8" fmla="*/ 0 60000 65536"/>
                  <a:gd name="T9" fmla="*/ 0 w 54"/>
                  <a:gd name="T10" fmla="*/ 0 h 45"/>
                  <a:gd name="T11" fmla="*/ 54 w 54"/>
                  <a:gd name="T12" fmla="*/ 45 h 45"/>
                </a:gdLst>
                <a:ahLst/>
                <a:cxnLst>
                  <a:cxn ang="T6">
                    <a:pos x="T0" y="T1"/>
                  </a:cxn>
                  <a:cxn ang="T7">
                    <a:pos x="T2" y="T3"/>
                  </a:cxn>
                  <a:cxn ang="T8">
                    <a:pos x="T4" y="T5"/>
                  </a:cxn>
                </a:cxnLst>
                <a:rect l="T9" t="T10" r="T11" b="T12"/>
                <a:pathLst>
                  <a:path w="54" h="45">
                    <a:moveTo>
                      <a:pt x="0" y="0"/>
                    </a:moveTo>
                    <a:lnTo>
                      <a:pt x="54" y="24"/>
                    </a:lnTo>
                    <a:lnTo>
                      <a:pt x="0" y="45"/>
                    </a:lnTo>
                  </a:path>
                </a:pathLst>
              </a:custGeom>
              <a:noFill/>
              <a:ln w="12700">
                <a:solidFill>
                  <a:srgbClr val="D9EDE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vi-VN" sz="1800">
                  <a:solidFill>
                    <a:prstClr val="black"/>
                  </a:solidFill>
                  <a:latin typeface="Arial"/>
                </a:endParaRPr>
              </a:p>
            </p:txBody>
          </p:sp>
          <p:sp>
            <p:nvSpPr>
              <p:cNvPr id="16551" name="Freeform 13"/>
              <p:cNvSpPr>
                <a:spLocks/>
              </p:cNvSpPr>
              <p:nvPr/>
            </p:nvSpPr>
            <p:spPr bwMode="auto">
              <a:xfrm>
                <a:off x="1576" y="1467"/>
                <a:ext cx="54" cy="45"/>
              </a:xfrm>
              <a:custGeom>
                <a:avLst/>
                <a:gdLst>
                  <a:gd name="T0" fmla="*/ 0 w 54"/>
                  <a:gd name="T1" fmla="*/ 0 h 45"/>
                  <a:gd name="T2" fmla="*/ 54 w 54"/>
                  <a:gd name="T3" fmla="*/ 24 h 45"/>
                  <a:gd name="T4" fmla="*/ 0 w 54"/>
                  <a:gd name="T5" fmla="*/ 45 h 45"/>
                  <a:gd name="T6" fmla="*/ 0 60000 65536"/>
                  <a:gd name="T7" fmla="*/ 0 60000 65536"/>
                  <a:gd name="T8" fmla="*/ 0 60000 65536"/>
                  <a:gd name="T9" fmla="*/ 0 w 54"/>
                  <a:gd name="T10" fmla="*/ 0 h 45"/>
                  <a:gd name="T11" fmla="*/ 54 w 54"/>
                  <a:gd name="T12" fmla="*/ 45 h 45"/>
                </a:gdLst>
                <a:ahLst/>
                <a:cxnLst>
                  <a:cxn ang="T6">
                    <a:pos x="T0" y="T1"/>
                  </a:cxn>
                  <a:cxn ang="T7">
                    <a:pos x="T2" y="T3"/>
                  </a:cxn>
                  <a:cxn ang="T8">
                    <a:pos x="T4" y="T5"/>
                  </a:cxn>
                </a:cxnLst>
                <a:rect l="T9" t="T10" r="T11" b="T12"/>
                <a:pathLst>
                  <a:path w="54" h="45">
                    <a:moveTo>
                      <a:pt x="0" y="0"/>
                    </a:moveTo>
                    <a:lnTo>
                      <a:pt x="54" y="24"/>
                    </a:lnTo>
                    <a:lnTo>
                      <a:pt x="0" y="45"/>
                    </a:lnTo>
                  </a:path>
                </a:pathLst>
              </a:custGeom>
              <a:noFill/>
              <a:ln w="12700">
                <a:solidFill>
                  <a:srgbClr val="D9EDE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vi-VN" sz="1800">
                  <a:solidFill>
                    <a:prstClr val="black"/>
                  </a:solidFill>
                  <a:latin typeface="Arial"/>
                </a:endParaRPr>
              </a:p>
            </p:txBody>
          </p:sp>
          <p:sp>
            <p:nvSpPr>
              <p:cNvPr id="16552" name="Freeform 14"/>
              <p:cNvSpPr>
                <a:spLocks/>
              </p:cNvSpPr>
              <p:nvPr/>
            </p:nvSpPr>
            <p:spPr bwMode="auto">
              <a:xfrm>
                <a:off x="1577" y="1509"/>
                <a:ext cx="54" cy="45"/>
              </a:xfrm>
              <a:custGeom>
                <a:avLst/>
                <a:gdLst>
                  <a:gd name="T0" fmla="*/ 0 w 54"/>
                  <a:gd name="T1" fmla="*/ 0 h 45"/>
                  <a:gd name="T2" fmla="*/ 54 w 54"/>
                  <a:gd name="T3" fmla="*/ 24 h 45"/>
                  <a:gd name="T4" fmla="*/ 0 w 54"/>
                  <a:gd name="T5" fmla="*/ 45 h 45"/>
                  <a:gd name="T6" fmla="*/ 0 60000 65536"/>
                  <a:gd name="T7" fmla="*/ 0 60000 65536"/>
                  <a:gd name="T8" fmla="*/ 0 60000 65536"/>
                  <a:gd name="T9" fmla="*/ 0 w 54"/>
                  <a:gd name="T10" fmla="*/ 0 h 45"/>
                  <a:gd name="T11" fmla="*/ 54 w 54"/>
                  <a:gd name="T12" fmla="*/ 45 h 45"/>
                </a:gdLst>
                <a:ahLst/>
                <a:cxnLst>
                  <a:cxn ang="T6">
                    <a:pos x="T0" y="T1"/>
                  </a:cxn>
                  <a:cxn ang="T7">
                    <a:pos x="T2" y="T3"/>
                  </a:cxn>
                  <a:cxn ang="T8">
                    <a:pos x="T4" y="T5"/>
                  </a:cxn>
                </a:cxnLst>
                <a:rect l="T9" t="T10" r="T11" b="T12"/>
                <a:pathLst>
                  <a:path w="54" h="45">
                    <a:moveTo>
                      <a:pt x="0" y="0"/>
                    </a:moveTo>
                    <a:lnTo>
                      <a:pt x="54" y="24"/>
                    </a:lnTo>
                    <a:lnTo>
                      <a:pt x="0" y="45"/>
                    </a:lnTo>
                  </a:path>
                </a:pathLst>
              </a:custGeom>
              <a:noFill/>
              <a:ln w="12700">
                <a:solidFill>
                  <a:srgbClr val="D9EDE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vi-VN" sz="1800">
                  <a:solidFill>
                    <a:prstClr val="black"/>
                  </a:solidFill>
                  <a:latin typeface="Arial"/>
                </a:endParaRPr>
              </a:p>
            </p:txBody>
          </p:sp>
          <p:sp>
            <p:nvSpPr>
              <p:cNvPr id="16553" name="Freeform 15"/>
              <p:cNvSpPr>
                <a:spLocks/>
              </p:cNvSpPr>
              <p:nvPr/>
            </p:nvSpPr>
            <p:spPr bwMode="auto">
              <a:xfrm>
                <a:off x="1576" y="1551"/>
                <a:ext cx="54" cy="45"/>
              </a:xfrm>
              <a:custGeom>
                <a:avLst/>
                <a:gdLst>
                  <a:gd name="T0" fmla="*/ 0 w 54"/>
                  <a:gd name="T1" fmla="*/ 0 h 45"/>
                  <a:gd name="T2" fmla="*/ 54 w 54"/>
                  <a:gd name="T3" fmla="*/ 24 h 45"/>
                  <a:gd name="T4" fmla="*/ 0 w 54"/>
                  <a:gd name="T5" fmla="*/ 45 h 45"/>
                  <a:gd name="T6" fmla="*/ 0 60000 65536"/>
                  <a:gd name="T7" fmla="*/ 0 60000 65536"/>
                  <a:gd name="T8" fmla="*/ 0 60000 65536"/>
                  <a:gd name="T9" fmla="*/ 0 w 54"/>
                  <a:gd name="T10" fmla="*/ 0 h 45"/>
                  <a:gd name="T11" fmla="*/ 54 w 54"/>
                  <a:gd name="T12" fmla="*/ 45 h 45"/>
                </a:gdLst>
                <a:ahLst/>
                <a:cxnLst>
                  <a:cxn ang="T6">
                    <a:pos x="T0" y="T1"/>
                  </a:cxn>
                  <a:cxn ang="T7">
                    <a:pos x="T2" y="T3"/>
                  </a:cxn>
                  <a:cxn ang="T8">
                    <a:pos x="T4" y="T5"/>
                  </a:cxn>
                </a:cxnLst>
                <a:rect l="T9" t="T10" r="T11" b="T12"/>
                <a:pathLst>
                  <a:path w="54" h="45">
                    <a:moveTo>
                      <a:pt x="0" y="0"/>
                    </a:moveTo>
                    <a:lnTo>
                      <a:pt x="54" y="24"/>
                    </a:lnTo>
                    <a:lnTo>
                      <a:pt x="0" y="45"/>
                    </a:lnTo>
                  </a:path>
                </a:pathLst>
              </a:custGeom>
              <a:noFill/>
              <a:ln w="12700">
                <a:solidFill>
                  <a:srgbClr val="D9EDE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vi-VN" sz="1800">
                  <a:solidFill>
                    <a:prstClr val="black"/>
                  </a:solidFill>
                  <a:latin typeface="Arial"/>
                </a:endParaRPr>
              </a:p>
            </p:txBody>
          </p:sp>
        </p:grpSp>
        <p:sp>
          <p:nvSpPr>
            <p:cNvPr id="16543" name="Freeform 16"/>
            <p:cNvSpPr>
              <a:spLocks/>
            </p:cNvSpPr>
            <p:nvPr/>
          </p:nvSpPr>
          <p:spPr bwMode="auto">
            <a:xfrm>
              <a:off x="2632" y="1608"/>
              <a:ext cx="54" cy="45"/>
            </a:xfrm>
            <a:custGeom>
              <a:avLst/>
              <a:gdLst>
                <a:gd name="T0" fmla="*/ 0 w 54"/>
                <a:gd name="T1" fmla="*/ 0 h 45"/>
                <a:gd name="T2" fmla="*/ 54 w 54"/>
                <a:gd name="T3" fmla="*/ 24 h 45"/>
                <a:gd name="T4" fmla="*/ 0 w 54"/>
                <a:gd name="T5" fmla="*/ 45 h 45"/>
                <a:gd name="T6" fmla="*/ 0 60000 65536"/>
                <a:gd name="T7" fmla="*/ 0 60000 65536"/>
                <a:gd name="T8" fmla="*/ 0 60000 65536"/>
                <a:gd name="T9" fmla="*/ 0 w 54"/>
                <a:gd name="T10" fmla="*/ 0 h 45"/>
                <a:gd name="T11" fmla="*/ 54 w 54"/>
                <a:gd name="T12" fmla="*/ 45 h 45"/>
              </a:gdLst>
              <a:ahLst/>
              <a:cxnLst>
                <a:cxn ang="T6">
                  <a:pos x="T0" y="T1"/>
                </a:cxn>
                <a:cxn ang="T7">
                  <a:pos x="T2" y="T3"/>
                </a:cxn>
                <a:cxn ang="T8">
                  <a:pos x="T4" y="T5"/>
                </a:cxn>
              </a:cxnLst>
              <a:rect l="T9" t="T10" r="T11" b="T12"/>
              <a:pathLst>
                <a:path w="54" h="45">
                  <a:moveTo>
                    <a:pt x="0" y="0"/>
                  </a:moveTo>
                  <a:lnTo>
                    <a:pt x="54" y="24"/>
                  </a:lnTo>
                  <a:lnTo>
                    <a:pt x="0" y="45"/>
                  </a:lnTo>
                </a:path>
              </a:pathLst>
            </a:custGeom>
            <a:noFill/>
            <a:ln w="12700">
              <a:solidFill>
                <a:srgbClr val="D9EDE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vi-VN" sz="1800">
                <a:solidFill>
                  <a:prstClr val="black"/>
                </a:solidFill>
                <a:latin typeface="Arial"/>
              </a:endParaRPr>
            </a:p>
          </p:txBody>
        </p:sp>
        <p:sp>
          <p:nvSpPr>
            <p:cNvPr id="16544" name="Freeform 17"/>
            <p:cNvSpPr>
              <a:spLocks/>
            </p:cNvSpPr>
            <p:nvPr/>
          </p:nvSpPr>
          <p:spPr bwMode="auto">
            <a:xfrm>
              <a:off x="2633" y="1653"/>
              <a:ext cx="54" cy="45"/>
            </a:xfrm>
            <a:custGeom>
              <a:avLst/>
              <a:gdLst>
                <a:gd name="T0" fmla="*/ 0 w 54"/>
                <a:gd name="T1" fmla="*/ 0 h 45"/>
                <a:gd name="T2" fmla="*/ 54 w 54"/>
                <a:gd name="T3" fmla="*/ 24 h 45"/>
                <a:gd name="T4" fmla="*/ 0 w 54"/>
                <a:gd name="T5" fmla="*/ 45 h 45"/>
                <a:gd name="T6" fmla="*/ 0 60000 65536"/>
                <a:gd name="T7" fmla="*/ 0 60000 65536"/>
                <a:gd name="T8" fmla="*/ 0 60000 65536"/>
                <a:gd name="T9" fmla="*/ 0 w 54"/>
                <a:gd name="T10" fmla="*/ 0 h 45"/>
                <a:gd name="T11" fmla="*/ 54 w 54"/>
                <a:gd name="T12" fmla="*/ 45 h 45"/>
              </a:gdLst>
              <a:ahLst/>
              <a:cxnLst>
                <a:cxn ang="T6">
                  <a:pos x="T0" y="T1"/>
                </a:cxn>
                <a:cxn ang="T7">
                  <a:pos x="T2" y="T3"/>
                </a:cxn>
                <a:cxn ang="T8">
                  <a:pos x="T4" y="T5"/>
                </a:cxn>
              </a:cxnLst>
              <a:rect l="T9" t="T10" r="T11" b="T12"/>
              <a:pathLst>
                <a:path w="54" h="45">
                  <a:moveTo>
                    <a:pt x="0" y="0"/>
                  </a:moveTo>
                  <a:lnTo>
                    <a:pt x="54" y="24"/>
                  </a:lnTo>
                  <a:lnTo>
                    <a:pt x="0" y="45"/>
                  </a:lnTo>
                </a:path>
              </a:pathLst>
            </a:custGeom>
            <a:noFill/>
            <a:ln w="12700">
              <a:solidFill>
                <a:srgbClr val="D9EDE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vi-VN" sz="1800">
                <a:solidFill>
                  <a:prstClr val="black"/>
                </a:solidFill>
                <a:latin typeface="Arial"/>
              </a:endParaRPr>
            </a:p>
          </p:txBody>
        </p:sp>
        <p:sp>
          <p:nvSpPr>
            <p:cNvPr id="16545" name="Freeform 18"/>
            <p:cNvSpPr>
              <a:spLocks/>
            </p:cNvSpPr>
            <p:nvPr/>
          </p:nvSpPr>
          <p:spPr bwMode="auto">
            <a:xfrm>
              <a:off x="2632" y="1695"/>
              <a:ext cx="54" cy="45"/>
            </a:xfrm>
            <a:custGeom>
              <a:avLst/>
              <a:gdLst>
                <a:gd name="T0" fmla="*/ 0 w 54"/>
                <a:gd name="T1" fmla="*/ 0 h 45"/>
                <a:gd name="T2" fmla="*/ 54 w 54"/>
                <a:gd name="T3" fmla="*/ 24 h 45"/>
                <a:gd name="T4" fmla="*/ 0 w 54"/>
                <a:gd name="T5" fmla="*/ 45 h 45"/>
                <a:gd name="T6" fmla="*/ 0 60000 65536"/>
                <a:gd name="T7" fmla="*/ 0 60000 65536"/>
                <a:gd name="T8" fmla="*/ 0 60000 65536"/>
                <a:gd name="T9" fmla="*/ 0 w 54"/>
                <a:gd name="T10" fmla="*/ 0 h 45"/>
                <a:gd name="T11" fmla="*/ 54 w 54"/>
                <a:gd name="T12" fmla="*/ 45 h 45"/>
              </a:gdLst>
              <a:ahLst/>
              <a:cxnLst>
                <a:cxn ang="T6">
                  <a:pos x="T0" y="T1"/>
                </a:cxn>
                <a:cxn ang="T7">
                  <a:pos x="T2" y="T3"/>
                </a:cxn>
                <a:cxn ang="T8">
                  <a:pos x="T4" y="T5"/>
                </a:cxn>
              </a:cxnLst>
              <a:rect l="T9" t="T10" r="T11" b="T12"/>
              <a:pathLst>
                <a:path w="54" h="45">
                  <a:moveTo>
                    <a:pt x="0" y="0"/>
                  </a:moveTo>
                  <a:lnTo>
                    <a:pt x="54" y="24"/>
                  </a:lnTo>
                  <a:lnTo>
                    <a:pt x="0" y="45"/>
                  </a:lnTo>
                </a:path>
              </a:pathLst>
            </a:custGeom>
            <a:noFill/>
            <a:ln w="12700">
              <a:solidFill>
                <a:srgbClr val="D9EDE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vi-VN" sz="1800">
                <a:solidFill>
                  <a:prstClr val="black"/>
                </a:solidFill>
                <a:latin typeface="Arial"/>
              </a:endParaRPr>
            </a:p>
          </p:txBody>
        </p:sp>
        <p:sp>
          <p:nvSpPr>
            <p:cNvPr id="16546" name="Freeform 19"/>
            <p:cNvSpPr>
              <a:spLocks/>
            </p:cNvSpPr>
            <p:nvPr/>
          </p:nvSpPr>
          <p:spPr bwMode="auto">
            <a:xfrm>
              <a:off x="2633" y="1737"/>
              <a:ext cx="54" cy="45"/>
            </a:xfrm>
            <a:custGeom>
              <a:avLst/>
              <a:gdLst>
                <a:gd name="T0" fmla="*/ 0 w 54"/>
                <a:gd name="T1" fmla="*/ 0 h 45"/>
                <a:gd name="T2" fmla="*/ 54 w 54"/>
                <a:gd name="T3" fmla="*/ 24 h 45"/>
                <a:gd name="T4" fmla="*/ 0 w 54"/>
                <a:gd name="T5" fmla="*/ 45 h 45"/>
                <a:gd name="T6" fmla="*/ 0 60000 65536"/>
                <a:gd name="T7" fmla="*/ 0 60000 65536"/>
                <a:gd name="T8" fmla="*/ 0 60000 65536"/>
                <a:gd name="T9" fmla="*/ 0 w 54"/>
                <a:gd name="T10" fmla="*/ 0 h 45"/>
                <a:gd name="T11" fmla="*/ 54 w 54"/>
                <a:gd name="T12" fmla="*/ 45 h 45"/>
              </a:gdLst>
              <a:ahLst/>
              <a:cxnLst>
                <a:cxn ang="T6">
                  <a:pos x="T0" y="T1"/>
                </a:cxn>
                <a:cxn ang="T7">
                  <a:pos x="T2" y="T3"/>
                </a:cxn>
                <a:cxn ang="T8">
                  <a:pos x="T4" y="T5"/>
                </a:cxn>
              </a:cxnLst>
              <a:rect l="T9" t="T10" r="T11" b="T12"/>
              <a:pathLst>
                <a:path w="54" h="45">
                  <a:moveTo>
                    <a:pt x="0" y="0"/>
                  </a:moveTo>
                  <a:lnTo>
                    <a:pt x="54" y="24"/>
                  </a:lnTo>
                  <a:lnTo>
                    <a:pt x="0" y="45"/>
                  </a:lnTo>
                </a:path>
              </a:pathLst>
            </a:custGeom>
            <a:noFill/>
            <a:ln w="12700">
              <a:solidFill>
                <a:srgbClr val="D9EDE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vi-VN" sz="1800">
                <a:solidFill>
                  <a:prstClr val="black"/>
                </a:solidFill>
                <a:latin typeface="Arial"/>
              </a:endParaRPr>
            </a:p>
          </p:txBody>
        </p:sp>
        <p:sp>
          <p:nvSpPr>
            <p:cNvPr id="16547" name="Freeform 20"/>
            <p:cNvSpPr>
              <a:spLocks/>
            </p:cNvSpPr>
            <p:nvPr/>
          </p:nvSpPr>
          <p:spPr bwMode="auto">
            <a:xfrm>
              <a:off x="2632" y="1779"/>
              <a:ext cx="54" cy="45"/>
            </a:xfrm>
            <a:custGeom>
              <a:avLst/>
              <a:gdLst>
                <a:gd name="T0" fmla="*/ 0 w 54"/>
                <a:gd name="T1" fmla="*/ 0 h 45"/>
                <a:gd name="T2" fmla="*/ 54 w 54"/>
                <a:gd name="T3" fmla="*/ 24 h 45"/>
                <a:gd name="T4" fmla="*/ 0 w 54"/>
                <a:gd name="T5" fmla="*/ 45 h 45"/>
                <a:gd name="T6" fmla="*/ 0 60000 65536"/>
                <a:gd name="T7" fmla="*/ 0 60000 65536"/>
                <a:gd name="T8" fmla="*/ 0 60000 65536"/>
                <a:gd name="T9" fmla="*/ 0 w 54"/>
                <a:gd name="T10" fmla="*/ 0 h 45"/>
                <a:gd name="T11" fmla="*/ 54 w 54"/>
                <a:gd name="T12" fmla="*/ 45 h 45"/>
              </a:gdLst>
              <a:ahLst/>
              <a:cxnLst>
                <a:cxn ang="T6">
                  <a:pos x="T0" y="T1"/>
                </a:cxn>
                <a:cxn ang="T7">
                  <a:pos x="T2" y="T3"/>
                </a:cxn>
                <a:cxn ang="T8">
                  <a:pos x="T4" y="T5"/>
                </a:cxn>
              </a:cxnLst>
              <a:rect l="T9" t="T10" r="T11" b="T12"/>
              <a:pathLst>
                <a:path w="54" h="45">
                  <a:moveTo>
                    <a:pt x="0" y="0"/>
                  </a:moveTo>
                  <a:lnTo>
                    <a:pt x="54" y="24"/>
                  </a:lnTo>
                  <a:lnTo>
                    <a:pt x="0" y="45"/>
                  </a:lnTo>
                </a:path>
              </a:pathLst>
            </a:custGeom>
            <a:noFill/>
            <a:ln w="12700">
              <a:solidFill>
                <a:srgbClr val="D9EDEF"/>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vi-VN" sz="1800">
                <a:solidFill>
                  <a:prstClr val="black"/>
                </a:solidFill>
                <a:latin typeface="Arial"/>
              </a:endParaRPr>
            </a:p>
          </p:txBody>
        </p:sp>
      </p:grpSp>
      <p:grpSp>
        <p:nvGrpSpPr>
          <p:cNvPr id="6" name="Group 21"/>
          <p:cNvGrpSpPr>
            <a:grpSpLocks/>
          </p:cNvGrpSpPr>
          <p:nvPr/>
        </p:nvGrpSpPr>
        <p:grpSpPr bwMode="auto">
          <a:xfrm>
            <a:off x="5198772" y="1660525"/>
            <a:ext cx="582613" cy="2814638"/>
            <a:chOff x="2046" y="1266"/>
            <a:chExt cx="367" cy="1651"/>
          </a:xfrm>
        </p:grpSpPr>
        <p:grpSp>
          <p:nvGrpSpPr>
            <p:cNvPr id="16505" name="Group 22"/>
            <p:cNvGrpSpPr>
              <a:grpSpLocks/>
            </p:cNvGrpSpPr>
            <p:nvPr/>
          </p:nvGrpSpPr>
          <p:grpSpPr bwMode="auto">
            <a:xfrm>
              <a:off x="2142" y="1266"/>
              <a:ext cx="183" cy="798"/>
              <a:chOff x="1175" y="1242"/>
              <a:chExt cx="183" cy="798"/>
            </a:xfrm>
          </p:grpSpPr>
          <p:grpSp>
            <p:nvGrpSpPr>
              <p:cNvPr id="16516" name="Group 23"/>
              <p:cNvGrpSpPr>
                <a:grpSpLocks/>
              </p:cNvGrpSpPr>
              <p:nvPr/>
            </p:nvGrpSpPr>
            <p:grpSpPr bwMode="auto">
              <a:xfrm>
                <a:off x="1203" y="1242"/>
                <a:ext cx="127" cy="798"/>
                <a:chOff x="1200" y="1242"/>
                <a:chExt cx="127" cy="798"/>
              </a:xfrm>
            </p:grpSpPr>
            <p:sp>
              <p:nvSpPr>
                <p:cNvPr id="16523" name="Oval 24"/>
                <p:cNvSpPr>
                  <a:spLocks noChangeArrowheads="1"/>
                </p:cNvSpPr>
                <p:nvPr/>
              </p:nvSpPr>
              <p:spPr bwMode="auto">
                <a:xfrm>
                  <a:off x="1236" y="1960"/>
                  <a:ext cx="60" cy="80"/>
                </a:xfrm>
                <a:prstGeom prst="ellipse">
                  <a:avLst/>
                </a:prstGeom>
                <a:noFill/>
                <a:ln w="9525">
                  <a:solidFill>
                    <a:srgbClr val="B2B2B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pPr>
                  <a:endParaRPr lang="vi-VN" sz="1800">
                    <a:solidFill>
                      <a:prstClr val="black"/>
                    </a:solidFill>
                    <a:latin typeface="Calibri" pitchFamily="34" charset="0"/>
                  </a:endParaRPr>
                </a:p>
              </p:txBody>
            </p:sp>
            <p:sp>
              <p:nvSpPr>
                <p:cNvPr id="20505" name="AutoShape 25"/>
                <p:cNvSpPr>
                  <a:spLocks noChangeArrowheads="1"/>
                </p:cNvSpPr>
                <p:nvPr/>
              </p:nvSpPr>
              <p:spPr bwMode="auto">
                <a:xfrm>
                  <a:off x="1200" y="1848"/>
                  <a:ext cx="127" cy="144"/>
                </a:xfrm>
                <a:prstGeom prst="can">
                  <a:avLst>
                    <a:gd name="adj" fmla="val 15176"/>
                  </a:avLst>
                </a:prstGeom>
                <a:gradFill rotWithShape="1">
                  <a:gsLst>
                    <a:gs pos="0">
                      <a:srgbClr val="CCFF33">
                        <a:gamma/>
                        <a:shade val="46275"/>
                        <a:invGamma/>
                      </a:srgbClr>
                    </a:gs>
                    <a:gs pos="50000">
                      <a:srgbClr val="CCFF33">
                        <a:alpha val="84000"/>
                      </a:srgbClr>
                    </a:gs>
                    <a:gs pos="100000">
                      <a:srgbClr val="CCFF33">
                        <a:gamma/>
                        <a:shade val="46275"/>
                        <a:invGamma/>
                      </a:srgbClr>
                    </a:gs>
                  </a:gsLst>
                  <a:lin ang="0" scaled="1"/>
                </a:gradFill>
                <a:ln>
                  <a:noFill/>
                </a:ln>
                <a:effectLst/>
                <a:extLst/>
              </p:spPr>
              <p:txBody>
                <a:bodyPr wrap="none" anchor="ctr"/>
                <a:lstStyle/>
                <a:p>
                  <a:pPr algn="ctr" fontAlgn="auto">
                    <a:spcBef>
                      <a:spcPts val="0"/>
                    </a:spcBef>
                    <a:spcAft>
                      <a:spcPts val="0"/>
                    </a:spcAft>
                    <a:defRPr/>
                  </a:pPr>
                  <a:endParaRPr lang="en-US" sz="400">
                    <a:solidFill>
                      <a:prstClr val="white"/>
                    </a:solidFill>
                    <a:latin typeface="VNI-Avo" pitchFamily="2" charset="0"/>
                  </a:endParaRPr>
                </a:p>
              </p:txBody>
            </p:sp>
            <p:sp>
              <p:nvSpPr>
                <p:cNvPr id="20506" name="AutoShape 26"/>
                <p:cNvSpPr>
                  <a:spLocks noChangeArrowheads="1"/>
                </p:cNvSpPr>
                <p:nvPr/>
              </p:nvSpPr>
              <p:spPr bwMode="auto">
                <a:xfrm>
                  <a:off x="1200" y="1728"/>
                  <a:ext cx="127" cy="144"/>
                </a:xfrm>
                <a:prstGeom prst="can">
                  <a:avLst>
                    <a:gd name="adj" fmla="val 15176"/>
                  </a:avLst>
                </a:prstGeom>
                <a:gradFill rotWithShape="1">
                  <a:gsLst>
                    <a:gs pos="0">
                      <a:srgbClr val="CC3300">
                        <a:gamma/>
                        <a:shade val="46275"/>
                        <a:invGamma/>
                      </a:srgbClr>
                    </a:gs>
                    <a:gs pos="50000">
                      <a:srgbClr val="CC3300">
                        <a:alpha val="84000"/>
                      </a:srgbClr>
                    </a:gs>
                    <a:gs pos="100000">
                      <a:srgbClr val="CC3300">
                        <a:gamma/>
                        <a:shade val="46275"/>
                        <a:invGamma/>
                      </a:srgbClr>
                    </a:gs>
                  </a:gsLst>
                  <a:lin ang="0" scaled="1"/>
                </a:gradFill>
                <a:ln>
                  <a:noFill/>
                </a:ln>
                <a:effectLst/>
                <a:extLst/>
              </p:spPr>
              <p:txBody>
                <a:bodyPr wrap="none" anchor="ctr"/>
                <a:lstStyle/>
                <a:p>
                  <a:pPr algn="ctr" fontAlgn="auto">
                    <a:spcBef>
                      <a:spcPts val="0"/>
                    </a:spcBef>
                    <a:spcAft>
                      <a:spcPts val="0"/>
                    </a:spcAft>
                    <a:defRPr/>
                  </a:pPr>
                  <a:endParaRPr lang="en-US" sz="400">
                    <a:solidFill>
                      <a:prstClr val="white"/>
                    </a:solidFill>
                    <a:latin typeface="VNI-Avo" pitchFamily="2" charset="0"/>
                  </a:endParaRPr>
                </a:p>
              </p:txBody>
            </p:sp>
            <p:sp>
              <p:nvSpPr>
                <p:cNvPr id="20507" name="AutoShape 27"/>
                <p:cNvSpPr>
                  <a:spLocks noChangeArrowheads="1"/>
                </p:cNvSpPr>
                <p:nvPr/>
              </p:nvSpPr>
              <p:spPr bwMode="auto">
                <a:xfrm>
                  <a:off x="1200" y="1608"/>
                  <a:ext cx="127" cy="144"/>
                </a:xfrm>
                <a:prstGeom prst="can">
                  <a:avLst>
                    <a:gd name="adj" fmla="val 15176"/>
                  </a:avLst>
                </a:prstGeom>
                <a:gradFill rotWithShape="1">
                  <a:gsLst>
                    <a:gs pos="0">
                      <a:srgbClr val="CCFF33">
                        <a:gamma/>
                        <a:shade val="46275"/>
                        <a:invGamma/>
                      </a:srgbClr>
                    </a:gs>
                    <a:gs pos="50000">
                      <a:srgbClr val="CCFF33">
                        <a:alpha val="84000"/>
                      </a:srgbClr>
                    </a:gs>
                    <a:gs pos="100000">
                      <a:srgbClr val="CCFF33">
                        <a:gamma/>
                        <a:shade val="46275"/>
                        <a:invGamma/>
                      </a:srgbClr>
                    </a:gs>
                  </a:gsLst>
                  <a:lin ang="0" scaled="1"/>
                </a:gradFill>
                <a:ln>
                  <a:noFill/>
                </a:ln>
                <a:effectLst/>
                <a:extLst/>
              </p:spPr>
              <p:txBody>
                <a:bodyPr wrap="none" anchor="ctr"/>
                <a:lstStyle/>
                <a:p>
                  <a:pPr algn="ctr" fontAlgn="auto">
                    <a:spcBef>
                      <a:spcPts val="0"/>
                    </a:spcBef>
                    <a:spcAft>
                      <a:spcPts val="0"/>
                    </a:spcAft>
                    <a:defRPr/>
                  </a:pPr>
                  <a:endParaRPr lang="en-US" sz="400">
                    <a:solidFill>
                      <a:prstClr val="white"/>
                    </a:solidFill>
                    <a:latin typeface="VNI-Avo" pitchFamily="2" charset="0"/>
                  </a:endParaRPr>
                </a:p>
              </p:txBody>
            </p:sp>
            <p:sp>
              <p:nvSpPr>
                <p:cNvPr id="20508" name="AutoShape 28"/>
                <p:cNvSpPr>
                  <a:spLocks noChangeArrowheads="1"/>
                </p:cNvSpPr>
                <p:nvPr/>
              </p:nvSpPr>
              <p:spPr bwMode="auto">
                <a:xfrm>
                  <a:off x="1200" y="1488"/>
                  <a:ext cx="127" cy="144"/>
                </a:xfrm>
                <a:prstGeom prst="can">
                  <a:avLst>
                    <a:gd name="adj" fmla="val 15176"/>
                  </a:avLst>
                </a:prstGeom>
                <a:gradFill rotWithShape="1">
                  <a:gsLst>
                    <a:gs pos="0">
                      <a:srgbClr val="CC3300">
                        <a:gamma/>
                        <a:shade val="46275"/>
                        <a:invGamma/>
                      </a:srgbClr>
                    </a:gs>
                    <a:gs pos="50000">
                      <a:srgbClr val="CC3300">
                        <a:alpha val="84000"/>
                      </a:srgbClr>
                    </a:gs>
                    <a:gs pos="100000">
                      <a:srgbClr val="CC3300">
                        <a:gamma/>
                        <a:shade val="46275"/>
                        <a:invGamma/>
                      </a:srgbClr>
                    </a:gs>
                  </a:gsLst>
                  <a:lin ang="0" scaled="1"/>
                </a:gradFill>
                <a:ln>
                  <a:noFill/>
                </a:ln>
                <a:effectLst/>
                <a:extLst/>
              </p:spPr>
              <p:txBody>
                <a:bodyPr wrap="none" anchor="ctr"/>
                <a:lstStyle/>
                <a:p>
                  <a:pPr algn="ctr" fontAlgn="auto">
                    <a:spcBef>
                      <a:spcPts val="0"/>
                    </a:spcBef>
                    <a:spcAft>
                      <a:spcPts val="0"/>
                    </a:spcAft>
                    <a:defRPr/>
                  </a:pPr>
                  <a:endParaRPr lang="en-US" sz="400">
                    <a:solidFill>
                      <a:prstClr val="white"/>
                    </a:solidFill>
                    <a:latin typeface="VNI-Avo" pitchFamily="2" charset="0"/>
                  </a:endParaRPr>
                </a:p>
              </p:txBody>
            </p:sp>
            <p:sp>
              <p:nvSpPr>
                <p:cNvPr id="20509" name="AutoShape 29"/>
                <p:cNvSpPr>
                  <a:spLocks noChangeArrowheads="1"/>
                </p:cNvSpPr>
                <p:nvPr/>
              </p:nvSpPr>
              <p:spPr bwMode="auto">
                <a:xfrm>
                  <a:off x="1200" y="1362"/>
                  <a:ext cx="127" cy="144"/>
                </a:xfrm>
                <a:prstGeom prst="can">
                  <a:avLst>
                    <a:gd name="adj" fmla="val 15176"/>
                  </a:avLst>
                </a:prstGeom>
                <a:gradFill rotWithShape="1">
                  <a:gsLst>
                    <a:gs pos="0">
                      <a:srgbClr val="CCFF33">
                        <a:gamma/>
                        <a:shade val="46275"/>
                        <a:invGamma/>
                      </a:srgbClr>
                    </a:gs>
                    <a:gs pos="50000">
                      <a:srgbClr val="CCFF33">
                        <a:alpha val="84000"/>
                      </a:srgbClr>
                    </a:gs>
                    <a:gs pos="100000">
                      <a:srgbClr val="CCFF33">
                        <a:gamma/>
                        <a:shade val="46275"/>
                        <a:invGamma/>
                      </a:srgbClr>
                    </a:gs>
                  </a:gsLst>
                  <a:lin ang="0" scaled="1"/>
                </a:gradFill>
                <a:ln>
                  <a:noFill/>
                </a:ln>
                <a:effectLst/>
                <a:extLst/>
              </p:spPr>
              <p:txBody>
                <a:bodyPr wrap="none" anchor="ctr"/>
                <a:lstStyle/>
                <a:p>
                  <a:pPr algn="ctr" fontAlgn="auto">
                    <a:spcBef>
                      <a:spcPts val="0"/>
                    </a:spcBef>
                    <a:spcAft>
                      <a:spcPts val="0"/>
                    </a:spcAft>
                    <a:defRPr/>
                  </a:pPr>
                  <a:endParaRPr lang="en-US" sz="400">
                    <a:solidFill>
                      <a:prstClr val="white"/>
                    </a:solidFill>
                    <a:latin typeface="VNI-Avo" pitchFamily="2" charset="0"/>
                  </a:endParaRPr>
                </a:p>
              </p:txBody>
            </p:sp>
            <p:sp>
              <p:nvSpPr>
                <p:cNvPr id="20510" name="AutoShape 30"/>
                <p:cNvSpPr>
                  <a:spLocks noChangeArrowheads="1"/>
                </p:cNvSpPr>
                <p:nvPr/>
              </p:nvSpPr>
              <p:spPr bwMode="auto">
                <a:xfrm>
                  <a:off x="1200" y="1242"/>
                  <a:ext cx="127" cy="144"/>
                </a:xfrm>
                <a:prstGeom prst="can">
                  <a:avLst>
                    <a:gd name="adj" fmla="val 15176"/>
                  </a:avLst>
                </a:prstGeom>
                <a:gradFill rotWithShape="1">
                  <a:gsLst>
                    <a:gs pos="0">
                      <a:srgbClr val="CC3300">
                        <a:gamma/>
                        <a:shade val="46275"/>
                        <a:invGamma/>
                      </a:srgbClr>
                    </a:gs>
                    <a:gs pos="50000">
                      <a:srgbClr val="CC3300">
                        <a:alpha val="84000"/>
                      </a:srgbClr>
                    </a:gs>
                    <a:gs pos="100000">
                      <a:srgbClr val="CC3300">
                        <a:gamma/>
                        <a:shade val="46275"/>
                        <a:invGamma/>
                      </a:srgbClr>
                    </a:gs>
                  </a:gsLst>
                  <a:lin ang="0" scaled="1"/>
                </a:gradFill>
                <a:ln>
                  <a:noFill/>
                </a:ln>
                <a:effectLst/>
                <a:extLst/>
              </p:spPr>
              <p:txBody>
                <a:bodyPr wrap="none" anchor="ctr"/>
                <a:lstStyle/>
                <a:p>
                  <a:pPr algn="ctr" fontAlgn="auto">
                    <a:spcBef>
                      <a:spcPts val="0"/>
                    </a:spcBef>
                    <a:spcAft>
                      <a:spcPts val="0"/>
                    </a:spcAft>
                    <a:defRPr/>
                  </a:pPr>
                  <a:endParaRPr lang="en-US" sz="400">
                    <a:solidFill>
                      <a:prstClr val="white"/>
                    </a:solidFill>
                    <a:latin typeface="VNI-Avo" pitchFamily="2" charset="0"/>
                  </a:endParaRPr>
                </a:p>
              </p:txBody>
            </p:sp>
          </p:grpSp>
          <p:sp>
            <p:nvSpPr>
              <p:cNvPr id="16517" name="Text Box 31"/>
              <p:cNvSpPr txBox="1">
                <a:spLocks noChangeArrowheads="1"/>
              </p:cNvSpPr>
              <p:nvPr/>
            </p:nvSpPr>
            <p:spPr bwMode="auto">
              <a:xfrm>
                <a:off x="1178" y="1870"/>
                <a:ext cx="17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auto">
                  <a:spcBef>
                    <a:spcPts val="0"/>
                  </a:spcBef>
                  <a:spcAft>
                    <a:spcPts val="0"/>
                  </a:spcAft>
                </a:pPr>
                <a:r>
                  <a:rPr lang="en-US" sz="600" b="1">
                    <a:solidFill>
                      <a:prstClr val="black"/>
                    </a:solidFill>
                    <a:latin typeface="VNI-Avo" pitchFamily="2" charset="0"/>
                  </a:rPr>
                  <a:t>1N</a:t>
                </a:r>
              </a:p>
            </p:txBody>
          </p:sp>
          <p:sp>
            <p:nvSpPr>
              <p:cNvPr id="16518" name="Text Box 32"/>
              <p:cNvSpPr txBox="1">
                <a:spLocks noChangeArrowheads="1"/>
              </p:cNvSpPr>
              <p:nvPr/>
            </p:nvSpPr>
            <p:spPr bwMode="auto">
              <a:xfrm>
                <a:off x="1175" y="1755"/>
                <a:ext cx="17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auto">
                  <a:spcBef>
                    <a:spcPts val="0"/>
                  </a:spcBef>
                  <a:spcAft>
                    <a:spcPts val="0"/>
                  </a:spcAft>
                </a:pPr>
                <a:r>
                  <a:rPr lang="en-US" sz="600" b="1">
                    <a:solidFill>
                      <a:prstClr val="white"/>
                    </a:solidFill>
                    <a:latin typeface="VNI-Avo" pitchFamily="2" charset="0"/>
                  </a:rPr>
                  <a:t>2N</a:t>
                </a:r>
              </a:p>
            </p:txBody>
          </p:sp>
          <p:sp>
            <p:nvSpPr>
              <p:cNvPr id="16519" name="Text Box 33"/>
              <p:cNvSpPr txBox="1">
                <a:spLocks noChangeArrowheads="1"/>
              </p:cNvSpPr>
              <p:nvPr/>
            </p:nvSpPr>
            <p:spPr bwMode="auto">
              <a:xfrm>
                <a:off x="1179" y="1633"/>
                <a:ext cx="17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auto">
                  <a:spcBef>
                    <a:spcPts val="0"/>
                  </a:spcBef>
                  <a:spcAft>
                    <a:spcPts val="0"/>
                  </a:spcAft>
                </a:pPr>
                <a:r>
                  <a:rPr lang="en-US" sz="600" b="1">
                    <a:solidFill>
                      <a:prstClr val="black"/>
                    </a:solidFill>
                    <a:latin typeface="VNI-Avo" pitchFamily="2" charset="0"/>
                  </a:rPr>
                  <a:t>3N</a:t>
                </a:r>
              </a:p>
            </p:txBody>
          </p:sp>
          <p:sp>
            <p:nvSpPr>
              <p:cNvPr id="16520" name="Text Box 34"/>
              <p:cNvSpPr txBox="1">
                <a:spLocks noChangeArrowheads="1"/>
              </p:cNvSpPr>
              <p:nvPr/>
            </p:nvSpPr>
            <p:spPr bwMode="auto">
              <a:xfrm>
                <a:off x="1176" y="1387"/>
                <a:ext cx="17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auto">
                  <a:spcBef>
                    <a:spcPts val="0"/>
                  </a:spcBef>
                  <a:spcAft>
                    <a:spcPts val="0"/>
                  </a:spcAft>
                </a:pPr>
                <a:r>
                  <a:rPr lang="en-US" sz="600" b="1">
                    <a:solidFill>
                      <a:prstClr val="black"/>
                    </a:solidFill>
                    <a:latin typeface="VNI-Avo" pitchFamily="2" charset="0"/>
                  </a:rPr>
                  <a:t>5N</a:t>
                </a:r>
              </a:p>
            </p:txBody>
          </p:sp>
          <p:sp>
            <p:nvSpPr>
              <p:cNvPr id="16521" name="Text Box 35"/>
              <p:cNvSpPr txBox="1">
                <a:spLocks noChangeArrowheads="1"/>
              </p:cNvSpPr>
              <p:nvPr/>
            </p:nvSpPr>
            <p:spPr bwMode="auto">
              <a:xfrm>
                <a:off x="1175" y="1506"/>
                <a:ext cx="17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auto">
                  <a:spcBef>
                    <a:spcPts val="0"/>
                  </a:spcBef>
                  <a:spcAft>
                    <a:spcPts val="0"/>
                  </a:spcAft>
                </a:pPr>
                <a:r>
                  <a:rPr lang="en-US" sz="600" b="1">
                    <a:solidFill>
                      <a:prstClr val="white"/>
                    </a:solidFill>
                    <a:latin typeface="VNI-Avo" pitchFamily="2" charset="0"/>
                  </a:rPr>
                  <a:t>4N</a:t>
                </a:r>
              </a:p>
            </p:txBody>
          </p:sp>
          <p:sp>
            <p:nvSpPr>
              <p:cNvPr id="16522" name="Text Box 36"/>
              <p:cNvSpPr txBox="1">
                <a:spLocks noChangeArrowheads="1"/>
              </p:cNvSpPr>
              <p:nvPr/>
            </p:nvSpPr>
            <p:spPr bwMode="auto">
              <a:xfrm>
                <a:off x="1178" y="1260"/>
                <a:ext cx="17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auto">
                  <a:spcBef>
                    <a:spcPts val="0"/>
                  </a:spcBef>
                  <a:spcAft>
                    <a:spcPts val="0"/>
                  </a:spcAft>
                </a:pPr>
                <a:r>
                  <a:rPr lang="en-US" sz="600" b="1">
                    <a:solidFill>
                      <a:prstClr val="white"/>
                    </a:solidFill>
                    <a:latin typeface="VNI-Avo" pitchFamily="2" charset="0"/>
                  </a:rPr>
                  <a:t>6N</a:t>
                </a:r>
              </a:p>
            </p:txBody>
          </p:sp>
        </p:grpSp>
        <p:grpSp>
          <p:nvGrpSpPr>
            <p:cNvPr id="16506" name="Group 37"/>
            <p:cNvGrpSpPr>
              <a:grpSpLocks/>
            </p:cNvGrpSpPr>
            <p:nvPr/>
          </p:nvGrpSpPr>
          <p:grpSpPr bwMode="auto">
            <a:xfrm>
              <a:off x="2046" y="2041"/>
              <a:ext cx="367" cy="876"/>
              <a:chOff x="2381" y="1998"/>
              <a:chExt cx="367" cy="876"/>
            </a:xfrm>
          </p:grpSpPr>
          <p:sp>
            <p:nvSpPr>
              <p:cNvPr id="20518" name="AutoShape 38"/>
              <p:cNvSpPr>
                <a:spLocks noChangeArrowheads="1"/>
              </p:cNvSpPr>
              <p:nvPr/>
            </p:nvSpPr>
            <p:spPr bwMode="auto">
              <a:xfrm>
                <a:off x="2482" y="2645"/>
                <a:ext cx="183" cy="229"/>
              </a:xfrm>
              <a:prstGeom prst="can">
                <a:avLst>
                  <a:gd name="adj" fmla="val 31284"/>
                </a:avLst>
              </a:prstGeom>
              <a:gradFill rotWithShape="1">
                <a:gsLst>
                  <a:gs pos="0">
                    <a:srgbClr val="B2B2B2">
                      <a:gamma/>
                      <a:shade val="46275"/>
                      <a:invGamma/>
                    </a:srgbClr>
                  </a:gs>
                  <a:gs pos="50000">
                    <a:srgbClr val="B2B2B2">
                      <a:alpha val="84000"/>
                    </a:srgbClr>
                  </a:gs>
                  <a:gs pos="100000">
                    <a:srgbClr val="B2B2B2">
                      <a:gamma/>
                      <a:shade val="46275"/>
                      <a:invGamma/>
                    </a:srgbClr>
                  </a:gs>
                </a:gsLst>
                <a:lin ang="0" scaled="1"/>
              </a:gradFill>
              <a:ln>
                <a:noFill/>
              </a:ln>
              <a:effectLst/>
              <a:extLst/>
            </p:spPr>
            <p:txBody>
              <a:bodyPr wrap="none" anchor="ctr"/>
              <a:lstStyle/>
              <a:p>
                <a:pPr fontAlgn="auto">
                  <a:spcBef>
                    <a:spcPts val="0"/>
                  </a:spcBef>
                  <a:spcAft>
                    <a:spcPts val="0"/>
                  </a:spcAft>
                  <a:defRPr/>
                </a:pPr>
                <a:endParaRPr lang="en-US" sz="1800">
                  <a:solidFill>
                    <a:prstClr val="black"/>
                  </a:solidFill>
                  <a:latin typeface="Calibri"/>
                </a:endParaRPr>
              </a:p>
            </p:txBody>
          </p:sp>
          <p:sp>
            <p:nvSpPr>
              <p:cNvPr id="16510" name="Oval 39"/>
              <p:cNvSpPr>
                <a:spLocks noChangeArrowheads="1"/>
              </p:cNvSpPr>
              <p:nvPr/>
            </p:nvSpPr>
            <p:spPr bwMode="auto">
              <a:xfrm>
                <a:off x="2537" y="2568"/>
                <a:ext cx="65" cy="105"/>
              </a:xfrm>
              <a:prstGeom prst="ellipse">
                <a:avLst/>
              </a:pr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pPr>
                <a:endParaRPr lang="vi-VN" sz="1800">
                  <a:solidFill>
                    <a:prstClr val="black"/>
                  </a:solidFill>
                  <a:latin typeface="Calibri" pitchFamily="34" charset="0"/>
                </a:endParaRPr>
              </a:p>
            </p:txBody>
          </p:sp>
          <p:sp>
            <p:nvSpPr>
              <p:cNvPr id="16511" name="Freeform 40"/>
              <p:cNvSpPr>
                <a:spLocks/>
              </p:cNvSpPr>
              <p:nvPr/>
            </p:nvSpPr>
            <p:spPr bwMode="auto">
              <a:xfrm>
                <a:off x="2383" y="2465"/>
                <a:ext cx="363" cy="123"/>
              </a:xfrm>
              <a:custGeom>
                <a:avLst/>
                <a:gdLst>
                  <a:gd name="T0" fmla="*/ 0 w 476"/>
                  <a:gd name="T1" fmla="*/ 0 h 184"/>
                  <a:gd name="T2" fmla="*/ 2 w 476"/>
                  <a:gd name="T3" fmla="*/ 1 h 184"/>
                  <a:gd name="T4" fmla="*/ 3 w 476"/>
                  <a:gd name="T5" fmla="*/ 1 h 184"/>
                  <a:gd name="T6" fmla="*/ 0 60000 65536"/>
                  <a:gd name="T7" fmla="*/ 0 60000 65536"/>
                  <a:gd name="T8" fmla="*/ 0 60000 65536"/>
                  <a:gd name="T9" fmla="*/ 0 w 476"/>
                  <a:gd name="T10" fmla="*/ 0 h 184"/>
                  <a:gd name="T11" fmla="*/ 476 w 476"/>
                  <a:gd name="T12" fmla="*/ 184 h 184"/>
                </a:gdLst>
                <a:ahLst/>
                <a:cxnLst>
                  <a:cxn ang="T6">
                    <a:pos x="T0" y="T1"/>
                  </a:cxn>
                  <a:cxn ang="T7">
                    <a:pos x="T2" y="T3"/>
                  </a:cxn>
                  <a:cxn ang="T8">
                    <a:pos x="T4" y="T5"/>
                  </a:cxn>
                </a:cxnLst>
                <a:rect l="T9" t="T10" r="T11" b="T12"/>
                <a:pathLst>
                  <a:path w="476" h="184">
                    <a:moveTo>
                      <a:pt x="0" y="0"/>
                    </a:moveTo>
                    <a:lnTo>
                      <a:pt x="246" y="184"/>
                    </a:lnTo>
                    <a:lnTo>
                      <a:pt x="476" y="2"/>
                    </a:lnTo>
                  </a:path>
                </a:pathLst>
              </a:custGeom>
              <a:noFill/>
              <a:ln w="127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vi-VN" sz="1800">
                  <a:solidFill>
                    <a:prstClr val="black"/>
                  </a:solidFill>
                  <a:latin typeface="Arial"/>
                </a:endParaRPr>
              </a:p>
            </p:txBody>
          </p:sp>
          <p:sp>
            <p:nvSpPr>
              <p:cNvPr id="16512" name="AutoShape 41"/>
              <p:cNvSpPr>
                <a:spLocks noChangeArrowheads="1"/>
              </p:cNvSpPr>
              <p:nvPr/>
            </p:nvSpPr>
            <p:spPr bwMode="auto">
              <a:xfrm>
                <a:off x="2381" y="2111"/>
                <a:ext cx="367" cy="383"/>
              </a:xfrm>
              <a:prstGeom prst="can">
                <a:avLst>
                  <a:gd name="adj" fmla="val 25220"/>
                </a:avLst>
              </a:prstGeom>
              <a:solidFill>
                <a:srgbClr val="92D050">
                  <a:alpha val="83920"/>
                </a:srgbClr>
              </a:solidFill>
              <a:ln w="3175">
                <a:solidFill>
                  <a:srgbClr val="B2B2B2"/>
                </a:solidFill>
                <a:round/>
                <a:headEnd/>
                <a:tailEnd/>
              </a:ln>
            </p:spPr>
            <p:txBody>
              <a:bodyPr wrap="none" anchor="ctr"/>
              <a:lstStyle/>
              <a:p>
                <a:pPr algn="ctr" fontAlgn="auto">
                  <a:spcBef>
                    <a:spcPts val="0"/>
                  </a:spcBef>
                  <a:spcAft>
                    <a:spcPts val="0"/>
                  </a:spcAft>
                </a:pPr>
                <a:endParaRPr lang="vi-VN" sz="800">
                  <a:solidFill>
                    <a:prstClr val="white"/>
                  </a:solidFill>
                  <a:latin typeface="VNI-Avo" pitchFamily="2" charset="0"/>
                </a:endParaRPr>
              </a:p>
            </p:txBody>
          </p:sp>
          <p:sp>
            <p:nvSpPr>
              <p:cNvPr id="20522" name="Oval 42"/>
              <p:cNvSpPr>
                <a:spLocks noChangeArrowheads="1"/>
              </p:cNvSpPr>
              <p:nvPr/>
            </p:nvSpPr>
            <p:spPr bwMode="auto">
              <a:xfrm>
                <a:off x="2384" y="2108"/>
                <a:ext cx="361" cy="90"/>
              </a:xfrm>
              <a:prstGeom prst="ellipse">
                <a:avLst/>
              </a:prstGeom>
              <a:gradFill rotWithShape="1">
                <a:gsLst>
                  <a:gs pos="0">
                    <a:schemeClr val="bg1">
                      <a:gamma/>
                      <a:shade val="9020"/>
                      <a:invGamma/>
                    </a:schemeClr>
                  </a:gs>
                  <a:gs pos="100000">
                    <a:schemeClr val="bg1">
                      <a:alpha val="84000"/>
                    </a:schemeClr>
                  </a:gs>
                </a:gsLst>
                <a:lin ang="2700000" scaled="1"/>
              </a:gradFill>
              <a:ln w="9525">
                <a:solidFill>
                  <a:schemeClr val="bg1"/>
                </a:solidFill>
                <a:round/>
                <a:headEnd/>
                <a:tailEnd/>
              </a:ln>
              <a:effectLst/>
              <a:extLst/>
            </p:spPr>
            <p:txBody>
              <a:bodyPr wrap="none" anchor="ctr"/>
              <a:lstStyle/>
              <a:p>
                <a:pPr fontAlgn="auto">
                  <a:spcBef>
                    <a:spcPts val="0"/>
                  </a:spcBef>
                  <a:spcAft>
                    <a:spcPts val="0"/>
                  </a:spcAft>
                  <a:defRPr/>
                </a:pPr>
                <a:endParaRPr lang="en-US" sz="1800">
                  <a:solidFill>
                    <a:prstClr val="black"/>
                  </a:solidFill>
                  <a:latin typeface="Calibri"/>
                </a:endParaRPr>
              </a:p>
            </p:txBody>
          </p:sp>
          <p:sp>
            <p:nvSpPr>
              <p:cNvPr id="16514" name="Freeform 43"/>
              <p:cNvSpPr>
                <a:spLocks/>
              </p:cNvSpPr>
              <p:nvPr/>
            </p:nvSpPr>
            <p:spPr bwMode="auto">
              <a:xfrm>
                <a:off x="2383" y="1998"/>
                <a:ext cx="363" cy="162"/>
              </a:xfrm>
              <a:custGeom>
                <a:avLst/>
                <a:gdLst>
                  <a:gd name="T0" fmla="*/ 0 w 476"/>
                  <a:gd name="T1" fmla="*/ 1 h 254"/>
                  <a:gd name="T2" fmla="*/ 2 w 476"/>
                  <a:gd name="T3" fmla="*/ 0 h 254"/>
                  <a:gd name="T4" fmla="*/ 3 w 476"/>
                  <a:gd name="T5" fmla="*/ 1 h 254"/>
                  <a:gd name="T6" fmla="*/ 0 60000 65536"/>
                  <a:gd name="T7" fmla="*/ 0 60000 65536"/>
                  <a:gd name="T8" fmla="*/ 0 60000 65536"/>
                  <a:gd name="T9" fmla="*/ 0 w 476"/>
                  <a:gd name="T10" fmla="*/ 0 h 254"/>
                  <a:gd name="T11" fmla="*/ 476 w 476"/>
                  <a:gd name="T12" fmla="*/ 254 h 254"/>
                </a:gdLst>
                <a:ahLst/>
                <a:cxnLst>
                  <a:cxn ang="T6">
                    <a:pos x="T0" y="T1"/>
                  </a:cxn>
                  <a:cxn ang="T7">
                    <a:pos x="T2" y="T3"/>
                  </a:cxn>
                  <a:cxn ang="T8">
                    <a:pos x="T4" y="T5"/>
                  </a:cxn>
                </a:cxnLst>
                <a:rect l="T9" t="T10" r="T11" b="T12"/>
                <a:pathLst>
                  <a:path w="476" h="254">
                    <a:moveTo>
                      <a:pt x="0" y="254"/>
                    </a:moveTo>
                    <a:lnTo>
                      <a:pt x="238" y="0"/>
                    </a:lnTo>
                    <a:lnTo>
                      <a:pt x="476" y="252"/>
                    </a:lnTo>
                  </a:path>
                </a:pathLst>
              </a:custGeom>
              <a:noFill/>
              <a:ln w="127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vi-VN" sz="1800">
                  <a:solidFill>
                    <a:prstClr val="black"/>
                  </a:solidFill>
                  <a:latin typeface="Arial"/>
                </a:endParaRPr>
              </a:p>
            </p:txBody>
          </p:sp>
          <p:sp>
            <p:nvSpPr>
              <p:cNvPr id="16515" name="Text Box 44"/>
              <p:cNvSpPr txBox="1">
                <a:spLocks noChangeArrowheads="1"/>
              </p:cNvSpPr>
              <p:nvPr/>
            </p:nvSpPr>
            <p:spPr bwMode="auto">
              <a:xfrm>
                <a:off x="2480" y="2713"/>
                <a:ext cx="116"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auto">
                  <a:spcBef>
                    <a:spcPts val="0"/>
                  </a:spcBef>
                  <a:spcAft>
                    <a:spcPts val="0"/>
                  </a:spcAft>
                </a:pPr>
                <a:endParaRPr lang="vi-VN" sz="800" b="1">
                  <a:solidFill>
                    <a:prstClr val="white"/>
                  </a:solidFill>
                  <a:latin typeface="VNI-Avo" pitchFamily="2" charset="0"/>
                </a:endParaRPr>
              </a:p>
            </p:txBody>
          </p:sp>
        </p:grpSp>
      </p:grpSp>
      <p:sp>
        <p:nvSpPr>
          <p:cNvPr id="16391" name="Rectangle 45"/>
          <p:cNvSpPr>
            <a:spLocks noChangeArrowheads="1"/>
          </p:cNvSpPr>
          <p:nvPr/>
        </p:nvSpPr>
        <p:spPr bwMode="auto">
          <a:xfrm flipV="1">
            <a:off x="310860" y="5964238"/>
            <a:ext cx="8158162" cy="144462"/>
          </a:xfrm>
          <a:prstGeom prst="rect">
            <a:avLst/>
          </a:prstGeom>
          <a:solidFill>
            <a:srgbClr val="FF9900"/>
          </a:solidFill>
          <a:ln w="9525">
            <a:miter lim="800000"/>
            <a:headEnd/>
            <a:tailEnd/>
          </a:ln>
          <a:scene3d>
            <a:camera prst="legacyObliqueTopRight">
              <a:rot lat="300000" lon="0" rev="0"/>
            </a:camera>
            <a:lightRig rig="legacyFlat3" dir="r"/>
          </a:scene3d>
          <a:sp3d extrusionH="887400" prstMaterial="legacyMatte">
            <a:bevelT w="13500" h="13500" prst="angle"/>
            <a:bevelB w="13500" h="13500" prst="angle"/>
            <a:extrusionClr>
              <a:srgbClr val="FF9900"/>
            </a:extrusionClr>
          </a:sp3d>
        </p:spPr>
        <p:txBody>
          <a:bodyPr wrap="none" anchor="ctr">
            <a:flatTx/>
          </a:bodyPr>
          <a:lstStyle/>
          <a:p>
            <a:pPr fontAlgn="auto">
              <a:spcBef>
                <a:spcPts val="0"/>
              </a:spcBef>
              <a:spcAft>
                <a:spcPts val="0"/>
              </a:spcAft>
            </a:pPr>
            <a:endParaRPr lang="vi-VN" sz="1800">
              <a:solidFill>
                <a:prstClr val="black"/>
              </a:solidFill>
              <a:latin typeface="Calibri" pitchFamily="34" charset="0"/>
            </a:endParaRPr>
          </a:p>
        </p:txBody>
      </p:sp>
      <p:grpSp>
        <p:nvGrpSpPr>
          <p:cNvPr id="16392" name="Group 46"/>
          <p:cNvGrpSpPr>
            <a:grpSpLocks/>
          </p:cNvGrpSpPr>
          <p:nvPr/>
        </p:nvGrpSpPr>
        <p:grpSpPr bwMode="auto">
          <a:xfrm>
            <a:off x="4327235" y="525463"/>
            <a:ext cx="2286000" cy="5257800"/>
            <a:chOff x="162" y="684"/>
            <a:chExt cx="1440" cy="3312"/>
          </a:xfrm>
        </p:grpSpPr>
        <p:sp>
          <p:nvSpPr>
            <p:cNvPr id="16501" name="Oval 47"/>
            <p:cNvSpPr>
              <a:spLocks noChangeArrowheads="1"/>
            </p:cNvSpPr>
            <p:nvPr/>
          </p:nvSpPr>
          <p:spPr bwMode="auto">
            <a:xfrm>
              <a:off x="288" y="966"/>
              <a:ext cx="96" cy="96"/>
            </a:xfrm>
            <a:prstGeom prst="ellipse">
              <a:avLst/>
            </a:prstGeom>
            <a:solidFill>
              <a:schemeClr val="accent1"/>
            </a:solidFill>
            <a:ln w="9525">
              <a:solidFill>
                <a:schemeClr val="tx1"/>
              </a:solidFill>
              <a:round/>
              <a:headEnd/>
              <a:tailEnd/>
            </a:ln>
          </p:spPr>
          <p:txBody>
            <a:bodyPr wrap="none" anchor="ctr"/>
            <a:lstStyle/>
            <a:p>
              <a:pPr fontAlgn="auto">
                <a:spcBef>
                  <a:spcPts val="0"/>
                </a:spcBef>
                <a:spcAft>
                  <a:spcPts val="0"/>
                </a:spcAft>
              </a:pPr>
              <a:endParaRPr lang="vi-VN" sz="1800">
                <a:solidFill>
                  <a:prstClr val="black"/>
                </a:solidFill>
                <a:latin typeface="Calibri" pitchFamily="34" charset="0"/>
              </a:endParaRPr>
            </a:p>
          </p:txBody>
        </p:sp>
        <p:sp>
          <p:nvSpPr>
            <p:cNvPr id="20528" name="AutoShape 48"/>
            <p:cNvSpPr>
              <a:spLocks noChangeArrowheads="1"/>
            </p:cNvSpPr>
            <p:nvPr/>
          </p:nvSpPr>
          <p:spPr bwMode="auto">
            <a:xfrm>
              <a:off x="312" y="684"/>
              <a:ext cx="66" cy="3312"/>
            </a:xfrm>
            <a:prstGeom prst="can">
              <a:avLst>
                <a:gd name="adj" fmla="val 82242"/>
              </a:avLst>
            </a:prstGeom>
            <a:gradFill rotWithShape="1">
              <a:gsLst>
                <a:gs pos="0">
                  <a:schemeClr val="bg1">
                    <a:gamma/>
                    <a:shade val="46275"/>
                    <a:invGamma/>
                  </a:schemeClr>
                </a:gs>
                <a:gs pos="50000">
                  <a:schemeClr val="bg1"/>
                </a:gs>
                <a:gs pos="100000">
                  <a:schemeClr val="bg1">
                    <a:gamma/>
                    <a:shade val="46275"/>
                    <a:invGamma/>
                  </a:schemeClr>
                </a:gs>
              </a:gsLst>
              <a:lin ang="0" scaled="1"/>
            </a:gradFill>
            <a:ln>
              <a:noFill/>
            </a:ln>
            <a:effectLst/>
            <a:extLst/>
          </p:spPr>
          <p:txBody>
            <a:bodyPr wrap="none" anchor="ctr"/>
            <a:lstStyle/>
            <a:p>
              <a:pPr fontAlgn="auto">
                <a:spcBef>
                  <a:spcPts val="0"/>
                </a:spcBef>
                <a:spcAft>
                  <a:spcPts val="0"/>
                </a:spcAft>
                <a:defRPr/>
              </a:pPr>
              <a:endParaRPr lang="en-US" sz="1800">
                <a:solidFill>
                  <a:prstClr val="black"/>
                </a:solidFill>
                <a:latin typeface="Calibri"/>
              </a:endParaRPr>
            </a:p>
          </p:txBody>
        </p:sp>
        <p:sp>
          <p:nvSpPr>
            <p:cNvPr id="20529" name="AutoShape 49"/>
            <p:cNvSpPr>
              <a:spLocks noChangeArrowheads="1"/>
            </p:cNvSpPr>
            <p:nvPr/>
          </p:nvSpPr>
          <p:spPr bwMode="auto">
            <a:xfrm rot="5400000">
              <a:off x="853" y="293"/>
              <a:ext cx="58" cy="1440"/>
            </a:xfrm>
            <a:prstGeom prst="can">
              <a:avLst>
                <a:gd name="adj" fmla="val 40690"/>
              </a:avLst>
            </a:prstGeom>
            <a:gradFill rotWithShape="1">
              <a:gsLst>
                <a:gs pos="0">
                  <a:schemeClr val="bg1">
                    <a:gamma/>
                    <a:shade val="46275"/>
                    <a:invGamma/>
                  </a:schemeClr>
                </a:gs>
                <a:gs pos="50000">
                  <a:schemeClr val="bg1"/>
                </a:gs>
                <a:gs pos="100000">
                  <a:schemeClr val="bg1">
                    <a:gamma/>
                    <a:shade val="46275"/>
                    <a:invGamma/>
                  </a:schemeClr>
                </a:gs>
              </a:gsLst>
              <a:lin ang="0" scaled="1"/>
            </a:gradFill>
            <a:ln>
              <a:noFill/>
            </a:ln>
            <a:effectLst/>
            <a:extLst/>
          </p:spPr>
          <p:txBody>
            <a:bodyPr wrap="none" anchor="ctr"/>
            <a:lstStyle/>
            <a:p>
              <a:pPr fontAlgn="auto">
                <a:spcBef>
                  <a:spcPts val="0"/>
                </a:spcBef>
                <a:spcAft>
                  <a:spcPts val="0"/>
                </a:spcAft>
                <a:defRPr/>
              </a:pPr>
              <a:endParaRPr lang="en-US" sz="1800">
                <a:solidFill>
                  <a:prstClr val="black"/>
                </a:solidFill>
                <a:latin typeface="Calibri"/>
              </a:endParaRPr>
            </a:p>
          </p:txBody>
        </p:sp>
        <p:sp>
          <p:nvSpPr>
            <p:cNvPr id="16504" name="AutoShape 50"/>
            <p:cNvSpPr>
              <a:spLocks noChangeArrowheads="1"/>
            </p:cNvSpPr>
            <p:nvPr/>
          </p:nvSpPr>
          <p:spPr bwMode="auto">
            <a:xfrm>
              <a:off x="288" y="966"/>
              <a:ext cx="96" cy="9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chemeClr val="bg1"/>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p>
              <a:pPr fontAlgn="auto">
                <a:spcBef>
                  <a:spcPts val="0"/>
                </a:spcBef>
                <a:spcAft>
                  <a:spcPts val="0"/>
                </a:spcAft>
              </a:pPr>
              <a:endParaRPr lang="vi-VN" sz="1800">
                <a:solidFill>
                  <a:prstClr val="black"/>
                </a:solidFill>
                <a:latin typeface="Arial"/>
              </a:endParaRPr>
            </a:p>
          </p:txBody>
        </p:sp>
      </p:grpSp>
      <p:grpSp>
        <p:nvGrpSpPr>
          <p:cNvPr id="16393" name="Group 51"/>
          <p:cNvGrpSpPr>
            <a:grpSpLocks/>
          </p:cNvGrpSpPr>
          <p:nvPr/>
        </p:nvGrpSpPr>
        <p:grpSpPr bwMode="auto">
          <a:xfrm>
            <a:off x="5389272" y="1008063"/>
            <a:ext cx="207963" cy="1230312"/>
            <a:chOff x="1185" y="978"/>
            <a:chExt cx="134" cy="957"/>
          </a:xfrm>
          <a:solidFill>
            <a:srgbClr val="FFFF00"/>
          </a:solidFill>
        </p:grpSpPr>
        <p:sp>
          <p:nvSpPr>
            <p:cNvPr id="20532" name="AutoShape 52"/>
            <p:cNvSpPr>
              <a:spLocks noChangeArrowheads="1"/>
            </p:cNvSpPr>
            <p:nvPr/>
          </p:nvSpPr>
          <p:spPr bwMode="auto">
            <a:xfrm>
              <a:off x="1185" y="1097"/>
              <a:ext cx="134" cy="838"/>
            </a:xfrm>
            <a:prstGeom prst="can">
              <a:avLst>
                <a:gd name="adj" fmla="val 18150"/>
              </a:avLst>
            </a:prstGeom>
            <a:grpFill/>
            <a:ln>
              <a:noFill/>
            </a:ln>
            <a:effectLst/>
            <a:extLst/>
          </p:spPr>
          <p:txBody>
            <a:bodyPr wrap="none" anchor="ctr"/>
            <a:lstStyle/>
            <a:p>
              <a:pPr fontAlgn="auto">
                <a:spcBef>
                  <a:spcPts val="0"/>
                </a:spcBef>
                <a:spcAft>
                  <a:spcPts val="0"/>
                </a:spcAft>
                <a:defRPr/>
              </a:pPr>
              <a:endParaRPr lang="en-US" sz="1800">
                <a:solidFill>
                  <a:prstClr val="black"/>
                </a:solidFill>
                <a:latin typeface="Calibri"/>
              </a:endParaRPr>
            </a:p>
          </p:txBody>
        </p:sp>
        <p:sp>
          <p:nvSpPr>
            <p:cNvPr id="16500" name="Freeform 53"/>
            <p:cNvSpPr>
              <a:spLocks/>
            </p:cNvSpPr>
            <p:nvPr/>
          </p:nvSpPr>
          <p:spPr bwMode="auto">
            <a:xfrm>
              <a:off x="1200" y="978"/>
              <a:ext cx="56" cy="140"/>
            </a:xfrm>
            <a:custGeom>
              <a:avLst/>
              <a:gdLst>
                <a:gd name="T0" fmla="*/ 48 w 56"/>
                <a:gd name="T1" fmla="*/ 140 h 140"/>
                <a:gd name="T2" fmla="*/ 48 w 56"/>
                <a:gd name="T3" fmla="*/ 80 h 140"/>
                <a:gd name="T4" fmla="*/ 16 w 56"/>
                <a:gd name="T5" fmla="*/ 68 h 140"/>
                <a:gd name="T6" fmla="*/ 0 w 56"/>
                <a:gd name="T7" fmla="*/ 44 h 140"/>
                <a:gd name="T8" fmla="*/ 8 w 56"/>
                <a:gd name="T9" fmla="*/ 14 h 140"/>
                <a:gd name="T10" fmla="*/ 32 w 56"/>
                <a:gd name="T11" fmla="*/ 0 h 140"/>
                <a:gd name="T12" fmla="*/ 56 w 56"/>
                <a:gd name="T13" fmla="*/ 0 h 140"/>
                <a:gd name="T14" fmla="*/ 0 60000 65536"/>
                <a:gd name="T15" fmla="*/ 0 60000 65536"/>
                <a:gd name="T16" fmla="*/ 0 60000 65536"/>
                <a:gd name="T17" fmla="*/ 0 60000 65536"/>
                <a:gd name="T18" fmla="*/ 0 60000 65536"/>
                <a:gd name="T19" fmla="*/ 0 60000 65536"/>
                <a:gd name="T20" fmla="*/ 0 60000 65536"/>
                <a:gd name="T21" fmla="*/ 0 w 56"/>
                <a:gd name="T22" fmla="*/ 0 h 140"/>
                <a:gd name="T23" fmla="*/ 56 w 56"/>
                <a:gd name="T24" fmla="*/ 140 h 1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140">
                  <a:moveTo>
                    <a:pt x="48" y="140"/>
                  </a:moveTo>
                  <a:lnTo>
                    <a:pt x="48" y="80"/>
                  </a:lnTo>
                  <a:lnTo>
                    <a:pt x="16" y="68"/>
                  </a:lnTo>
                  <a:lnTo>
                    <a:pt x="0" y="44"/>
                  </a:lnTo>
                  <a:lnTo>
                    <a:pt x="8" y="14"/>
                  </a:lnTo>
                  <a:lnTo>
                    <a:pt x="32" y="0"/>
                  </a:lnTo>
                  <a:lnTo>
                    <a:pt x="56" y="0"/>
                  </a:lnTo>
                </a:path>
              </a:pathLst>
            </a:custGeom>
            <a:grpFill/>
            <a:ln w="19050">
              <a:solidFill>
                <a:srgbClr val="B2B2B2"/>
              </a:solidFill>
              <a:round/>
              <a:headEnd/>
              <a:tailEnd/>
            </a:ln>
            <a:extLst/>
          </p:spPr>
          <p:txBody>
            <a:bodyPr/>
            <a:lstStyle/>
            <a:p>
              <a:pPr fontAlgn="auto">
                <a:spcBef>
                  <a:spcPts val="0"/>
                </a:spcBef>
                <a:spcAft>
                  <a:spcPts val="0"/>
                </a:spcAft>
              </a:pPr>
              <a:endParaRPr lang="vi-VN" sz="1800">
                <a:solidFill>
                  <a:prstClr val="black"/>
                </a:solidFill>
                <a:latin typeface="Arial"/>
              </a:endParaRPr>
            </a:p>
          </p:txBody>
        </p:sp>
      </p:grpSp>
      <p:grpSp>
        <p:nvGrpSpPr>
          <p:cNvPr id="12" name="Group 54"/>
          <p:cNvGrpSpPr>
            <a:grpSpLocks/>
          </p:cNvGrpSpPr>
          <p:nvPr/>
        </p:nvGrpSpPr>
        <p:grpSpPr bwMode="auto">
          <a:xfrm>
            <a:off x="6716422" y="4062413"/>
            <a:ext cx="1528763" cy="1355725"/>
            <a:chOff x="3117" y="2688"/>
            <a:chExt cx="963" cy="854"/>
          </a:xfrm>
        </p:grpSpPr>
        <p:pic>
          <p:nvPicPr>
            <p:cNvPr id="16488" name="Picture 55" descr="unuo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527942" flipH="1" flipV="1">
              <a:off x="3300" y="2914"/>
              <a:ext cx="780" cy="6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6" name="Freeform 56"/>
            <p:cNvSpPr>
              <a:spLocks/>
            </p:cNvSpPr>
            <p:nvPr/>
          </p:nvSpPr>
          <p:spPr bwMode="auto">
            <a:xfrm>
              <a:off x="3120" y="2688"/>
              <a:ext cx="484" cy="340"/>
            </a:xfrm>
            <a:custGeom>
              <a:avLst/>
              <a:gdLst>
                <a:gd name="T0" fmla="*/ 0 w 484"/>
                <a:gd name="T1" fmla="*/ 50 h 340"/>
                <a:gd name="T2" fmla="*/ 0 w 484"/>
                <a:gd name="T3" fmla="*/ 298 h 340"/>
                <a:gd name="T4" fmla="*/ 44 w 484"/>
                <a:gd name="T5" fmla="*/ 306 h 340"/>
                <a:gd name="T6" fmla="*/ 166 w 484"/>
                <a:gd name="T7" fmla="*/ 312 h 340"/>
                <a:gd name="T8" fmla="*/ 88 w 484"/>
                <a:gd name="T9" fmla="*/ 294 h 340"/>
                <a:gd name="T10" fmla="*/ 56 w 484"/>
                <a:gd name="T11" fmla="*/ 276 h 340"/>
                <a:gd name="T12" fmla="*/ 50 w 484"/>
                <a:gd name="T13" fmla="*/ 244 h 340"/>
                <a:gd name="T14" fmla="*/ 68 w 484"/>
                <a:gd name="T15" fmla="*/ 214 h 340"/>
                <a:gd name="T16" fmla="*/ 104 w 484"/>
                <a:gd name="T17" fmla="*/ 216 h 340"/>
                <a:gd name="T18" fmla="*/ 140 w 484"/>
                <a:gd name="T19" fmla="*/ 213 h 340"/>
                <a:gd name="T20" fmla="*/ 226 w 484"/>
                <a:gd name="T21" fmla="*/ 226 h 340"/>
                <a:gd name="T22" fmla="*/ 273 w 484"/>
                <a:gd name="T23" fmla="*/ 235 h 340"/>
                <a:gd name="T24" fmla="*/ 329 w 484"/>
                <a:gd name="T25" fmla="*/ 247 h 340"/>
                <a:gd name="T26" fmla="*/ 372 w 484"/>
                <a:gd name="T27" fmla="*/ 280 h 340"/>
                <a:gd name="T28" fmla="*/ 418 w 484"/>
                <a:gd name="T29" fmla="*/ 302 h 340"/>
                <a:gd name="T30" fmla="*/ 446 w 484"/>
                <a:gd name="T31" fmla="*/ 324 h 340"/>
                <a:gd name="T32" fmla="*/ 482 w 484"/>
                <a:gd name="T33" fmla="*/ 340 h 340"/>
                <a:gd name="T34" fmla="*/ 484 w 484"/>
                <a:gd name="T35" fmla="*/ 50 h 340"/>
                <a:gd name="T36" fmla="*/ 462 w 484"/>
                <a:gd name="T37" fmla="*/ 32 h 340"/>
                <a:gd name="T38" fmla="*/ 410 w 484"/>
                <a:gd name="T39" fmla="*/ 16 h 340"/>
                <a:gd name="T40" fmla="*/ 340 w 484"/>
                <a:gd name="T41" fmla="*/ 6 h 340"/>
                <a:gd name="T42" fmla="*/ 240 w 484"/>
                <a:gd name="T43" fmla="*/ 0 h 340"/>
                <a:gd name="T44" fmla="*/ 126 w 484"/>
                <a:gd name="T45" fmla="*/ 10 h 340"/>
                <a:gd name="T46" fmla="*/ 48 w 484"/>
                <a:gd name="T47" fmla="*/ 22 h 340"/>
                <a:gd name="T48" fmla="*/ 12 w 484"/>
                <a:gd name="T49" fmla="*/ 36 h 340"/>
                <a:gd name="T50" fmla="*/ 0 w 484"/>
                <a:gd name="T51" fmla="*/ 5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4" h="340">
                  <a:moveTo>
                    <a:pt x="0" y="50"/>
                  </a:moveTo>
                  <a:lnTo>
                    <a:pt x="0" y="298"/>
                  </a:lnTo>
                  <a:lnTo>
                    <a:pt x="44" y="306"/>
                  </a:lnTo>
                  <a:lnTo>
                    <a:pt x="166" y="312"/>
                  </a:lnTo>
                  <a:lnTo>
                    <a:pt x="88" y="294"/>
                  </a:lnTo>
                  <a:lnTo>
                    <a:pt x="56" y="276"/>
                  </a:lnTo>
                  <a:lnTo>
                    <a:pt x="50" y="244"/>
                  </a:lnTo>
                  <a:lnTo>
                    <a:pt x="68" y="214"/>
                  </a:lnTo>
                  <a:lnTo>
                    <a:pt x="104" y="216"/>
                  </a:lnTo>
                  <a:lnTo>
                    <a:pt x="140" y="213"/>
                  </a:lnTo>
                  <a:lnTo>
                    <a:pt x="226" y="226"/>
                  </a:lnTo>
                  <a:lnTo>
                    <a:pt x="273" y="235"/>
                  </a:lnTo>
                  <a:lnTo>
                    <a:pt x="329" y="247"/>
                  </a:lnTo>
                  <a:lnTo>
                    <a:pt x="372" y="280"/>
                  </a:lnTo>
                  <a:lnTo>
                    <a:pt x="418" y="302"/>
                  </a:lnTo>
                  <a:lnTo>
                    <a:pt x="446" y="324"/>
                  </a:lnTo>
                  <a:lnTo>
                    <a:pt x="482" y="340"/>
                  </a:lnTo>
                  <a:lnTo>
                    <a:pt x="484" y="50"/>
                  </a:lnTo>
                  <a:lnTo>
                    <a:pt x="462" y="32"/>
                  </a:lnTo>
                  <a:lnTo>
                    <a:pt x="410" y="16"/>
                  </a:lnTo>
                  <a:lnTo>
                    <a:pt x="340" y="6"/>
                  </a:lnTo>
                  <a:lnTo>
                    <a:pt x="240" y="0"/>
                  </a:lnTo>
                  <a:lnTo>
                    <a:pt x="126" y="10"/>
                  </a:lnTo>
                  <a:lnTo>
                    <a:pt x="48" y="22"/>
                  </a:lnTo>
                  <a:lnTo>
                    <a:pt x="12" y="36"/>
                  </a:lnTo>
                  <a:lnTo>
                    <a:pt x="0" y="50"/>
                  </a:lnTo>
                  <a:close/>
                </a:path>
              </a:pathLst>
            </a:custGeom>
            <a:gradFill rotWithShape="1">
              <a:gsLst>
                <a:gs pos="0">
                  <a:schemeClr val="bg1">
                    <a:gamma/>
                    <a:shade val="46275"/>
                    <a:invGamma/>
                  </a:schemeClr>
                </a:gs>
                <a:gs pos="50000">
                  <a:schemeClr val="bg1">
                    <a:alpha val="95000"/>
                  </a:schemeClr>
                </a:gs>
                <a:gs pos="100000">
                  <a:schemeClr val="bg1">
                    <a:gamma/>
                    <a:shade val="46275"/>
                    <a:invGamma/>
                  </a:schemeClr>
                </a:gs>
              </a:gsLst>
              <a:lin ang="0" scaled="1"/>
            </a:gradFill>
            <a:ln>
              <a:noFill/>
            </a:ln>
            <a:effectLst/>
            <a:extLst/>
          </p:spPr>
          <p:txBody>
            <a:bodyPr/>
            <a:lstStyle/>
            <a:p>
              <a:pPr fontAlgn="auto">
                <a:spcBef>
                  <a:spcPts val="0"/>
                </a:spcBef>
                <a:spcAft>
                  <a:spcPts val="0"/>
                </a:spcAft>
                <a:defRPr/>
              </a:pPr>
              <a:endParaRPr lang="en-US" sz="1800">
                <a:solidFill>
                  <a:prstClr val="black"/>
                </a:solidFill>
                <a:latin typeface="Calibri"/>
              </a:endParaRPr>
            </a:p>
          </p:txBody>
        </p:sp>
        <p:sp>
          <p:nvSpPr>
            <p:cNvPr id="16490" name="Line 57"/>
            <p:cNvSpPr>
              <a:spLocks noChangeShapeType="1"/>
            </p:cNvSpPr>
            <p:nvPr/>
          </p:nvSpPr>
          <p:spPr bwMode="auto">
            <a:xfrm>
              <a:off x="3600" y="2740"/>
              <a:ext cx="0" cy="288"/>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sz="1800">
                <a:solidFill>
                  <a:prstClr val="black"/>
                </a:solidFill>
                <a:latin typeface="Calibri"/>
              </a:endParaRPr>
            </a:p>
          </p:txBody>
        </p:sp>
        <p:sp>
          <p:nvSpPr>
            <p:cNvPr id="16491" name="Oval 58"/>
            <p:cNvSpPr>
              <a:spLocks noChangeArrowheads="1"/>
            </p:cNvSpPr>
            <p:nvPr/>
          </p:nvSpPr>
          <p:spPr bwMode="auto">
            <a:xfrm>
              <a:off x="3122" y="2690"/>
              <a:ext cx="476" cy="90"/>
            </a:xfrm>
            <a:prstGeom prst="ellipse">
              <a:avLst/>
            </a:prstGeom>
            <a:gradFill rotWithShape="1">
              <a:gsLst>
                <a:gs pos="0">
                  <a:srgbClr val="525252"/>
                </a:gs>
                <a:gs pos="100000">
                  <a:srgbClr val="B2B2B2"/>
                </a:gs>
              </a:gsLst>
              <a:lin ang="2700000" scaled="1"/>
            </a:gradFill>
            <a:ln w="9525">
              <a:solidFill>
                <a:srgbClr val="B2B2B2"/>
              </a:solidFill>
              <a:round/>
              <a:headEnd/>
              <a:tailEnd/>
            </a:ln>
          </p:spPr>
          <p:txBody>
            <a:bodyPr wrap="none" anchor="ctr"/>
            <a:lstStyle/>
            <a:p>
              <a:pPr fontAlgn="auto">
                <a:spcBef>
                  <a:spcPts val="0"/>
                </a:spcBef>
                <a:spcAft>
                  <a:spcPts val="0"/>
                </a:spcAft>
              </a:pPr>
              <a:endParaRPr lang="vi-VN" sz="1800">
                <a:solidFill>
                  <a:prstClr val="black"/>
                </a:solidFill>
                <a:latin typeface="Calibri" pitchFamily="34" charset="0"/>
              </a:endParaRPr>
            </a:p>
          </p:txBody>
        </p:sp>
        <p:sp>
          <p:nvSpPr>
            <p:cNvPr id="20539" name="Freeform 59"/>
            <p:cNvSpPr>
              <a:spLocks/>
            </p:cNvSpPr>
            <p:nvPr/>
          </p:nvSpPr>
          <p:spPr bwMode="auto">
            <a:xfrm>
              <a:off x="3117" y="3062"/>
              <a:ext cx="147" cy="194"/>
            </a:xfrm>
            <a:custGeom>
              <a:avLst/>
              <a:gdLst>
                <a:gd name="T0" fmla="*/ 147 w 147"/>
                <a:gd name="T1" fmla="*/ 68 h 194"/>
                <a:gd name="T2" fmla="*/ 7 w 147"/>
                <a:gd name="T3" fmla="*/ 0 h 194"/>
                <a:gd name="T4" fmla="*/ 0 w 147"/>
                <a:gd name="T5" fmla="*/ 194 h 194"/>
                <a:gd name="T6" fmla="*/ 39 w 147"/>
                <a:gd name="T7" fmla="*/ 194 h 194"/>
                <a:gd name="T8" fmla="*/ 21 w 147"/>
                <a:gd name="T9" fmla="*/ 166 h 194"/>
                <a:gd name="T10" fmla="*/ 17 w 147"/>
                <a:gd name="T11" fmla="*/ 139 h 194"/>
                <a:gd name="T12" fmla="*/ 29 w 147"/>
                <a:gd name="T13" fmla="*/ 121 h 194"/>
                <a:gd name="T14" fmla="*/ 59 w 147"/>
                <a:gd name="T15" fmla="*/ 124 h 194"/>
                <a:gd name="T16" fmla="*/ 81 w 147"/>
                <a:gd name="T17" fmla="*/ 143 h 194"/>
                <a:gd name="T18" fmla="*/ 119 w 147"/>
                <a:gd name="T19" fmla="*/ 162 h 194"/>
                <a:gd name="T20" fmla="*/ 138 w 147"/>
                <a:gd name="T21" fmla="*/ 160 h 194"/>
                <a:gd name="T22" fmla="*/ 56 w 147"/>
                <a:gd name="T23" fmla="*/ 106 h 194"/>
                <a:gd name="T24" fmla="*/ 30 w 147"/>
                <a:gd name="T25" fmla="*/ 92 h 194"/>
                <a:gd name="T26" fmla="*/ 14 w 147"/>
                <a:gd name="T27" fmla="*/ 67 h 194"/>
                <a:gd name="T28" fmla="*/ 15 w 147"/>
                <a:gd name="T29" fmla="*/ 44 h 194"/>
                <a:gd name="T30" fmla="*/ 23 w 147"/>
                <a:gd name="T31" fmla="*/ 26 h 194"/>
                <a:gd name="T32" fmla="*/ 71 w 147"/>
                <a:gd name="T33" fmla="*/ 40 h 194"/>
                <a:gd name="T34" fmla="*/ 147 w 147"/>
                <a:gd name="T35" fmla="*/ 68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7" h="194">
                  <a:moveTo>
                    <a:pt x="147" y="68"/>
                  </a:moveTo>
                  <a:lnTo>
                    <a:pt x="7" y="0"/>
                  </a:lnTo>
                  <a:lnTo>
                    <a:pt x="0" y="194"/>
                  </a:lnTo>
                  <a:lnTo>
                    <a:pt x="39" y="194"/>
                  </a:lnTo>
                  <a:lnTo>
                    <a:pt x="21" y="166"/>
                  </a:lnTo>
                  <a:lnTo>
                    <a:pt x="17" y="139"/>
                  </a:lnTo>
                  <a:lnTo>
                    <a:pt x="29" y="121"/>
                  </a:lnTo>
                  <a:lnTo>
                    <a:pt x="59" y="124"/>
                  </a:lnTo>
                  <a:lnTo>
                    <a:pt x="81" y="143"/>
                  </a:lnTo>
                  <a:lnTo>
                    <a:pt x="119" y="162"/>
                  </a:lnTo>
                  <a:lnTo>
                    <a:pt x="138" y="160"/>
                  </a:lnTo>
                  <a:lnTo>
                    <a:pt x="56" y="106"/>
                  </a:lnTo>
                  <a:lnTo>
                    <a:pt x="30" y="92"/>
                  </a:lnTo>
                  <a:lnTo>
                    <a:pt x="14" y="67"/>
                  </a:lnTo>
                  <a:lnTo>
                    <a:pt x="15" y="44"/>
                  </a:lnTo>
                  <a:lnTo>
                    <a:pt x="23" y="26"/>
                  </a:lnTo>
                  <a:lnTo>
                    <a:pt x="71" y="40"/>
                  </a:lnTo>
                  <a:lnTo>
                    <a:pt x="147" y="68"/>
                  </a:lnTo>
                  <a:close/>
                </a:path>
              </a:pathLst>
            </a:custGeom>
            <a:gradFill rotWithShape="1">
              <a:gsLst>
                <a:gs pos="0">
                  <a:schemeClr val="bg1">
                    <a:gamma/>
                    <a:shade val="46275"/>
                    <a:invGamma/>
                  </a:schemeClr>
                </a:gs>
                <a:gs pos="100000">
                  <a:schemeClr val="bg1">
                    <a:alpha val="95000"/>
                  </a:schemeClr>
                </a:gs>
              </a:gsLst>
              <a:lin ang="0" scaled="1"/>
            </a:gradFill>
            <a:ln>
              <a:noFill/>
            </a:ln>
            <a:effectLst/>
            <a:extLst/>
          </p:spPr>
          <p:txBody>
            <a:bodyPr/>
            <a:lstStyle/>
            <a:p>
              <a:pPr fontAlgn="auto">
                <a:spcBef>
                  <a:spcPts val="0"/>
                </a:spcBef>
                <a:spcAft>
                  <a:spcPts val="0"/>
                </a:spcAft>
                <a:defRPr/>
              </a:pPr>
              <a:endParaRPr lang="en-US" sz="1800">
                <a:solidFill>
                  <a:prstClr val="black"/>
                </a:solidFill>
                <a:latin typeface="Calibri"/>
              </a:endParaRPr>
            </a:p>
          </p:txBody>
        </p:sp>
        <p:sp>
          <p:nvSpPr>
            <p:cNvPr id="16493" name="Line 60"/>
            <p:cNvSpPr>
              <a:spLocks noChangeShapeType="1"/>
            </p:cNvSpPr>
            <p:nvPr/>
          </p:nvSpPr>
          <p:spPr bwMode="auto">
            <a:xfrm>
              <a:off x="3120" y="2746"/>
              <a:ext cx="0" cy="576"/>
            </a:xfrm>
            <a:prstGeom prst="line">
              <a:avLst/>
            </a:prstGeom>
            <a:noFill/>
            <a:ln w="9525">
              <a:solidFill>
                <a:srgbClr val="B2B2B2"/>
              </a:solidFill>
              <a:round/>
              <a:headEnd/>
              <a:tailEnd/>
            </a:ln>
            <a:extLst>
              <a:ext uri="{909E8E84-426E-40DD-AFC4-6F175D3DCCD1}">
                <a14:hiddenFill xmlns:a14="http://schemas.microsoft.com/office/drawing/2010/main">
                  <a:noFill/>
                </a14:hiddenFill>
              </a:ext>
            </a:extLst>
          </p:spPr>
          <p:txBody>
            <a:bodyPr/>
            <a:lstStyle/>
            <a:p>
              <a:pPr fontAlgn="auto">
                <a:spcBef>
                  <a:spcPts val="0"/>
                </a:spcBef>
                <a:spcAft>
                  <a:spcPts val="0"/>
                </a:spcAft>
              </a:pPr>
              <a:endParaRPr lang="en-US" sz="1800">
                <a:solidFill>
                  <a:prstClr val="black"/>
                </a:solidFill>
                <a:latin typeface="Calibri"/>
              </a:endParaRPr>
            </a:p>
          </p:txBody>
        </p:sp>
        <p:grpSp>
          <p:nvGrpSpPr>
            <p:cNvPr id="16494" name="Group 61"/>
            <p:cNvGrpSpPr>
              <a:grpSpLocks/>
            </p:cNvGrpSpPr>
            <p:nvPr/>
          </p:nvGrpSpPr>
          <p:grpSpPr bwMode="auto">
            <a:xfrm>
              <a:off x="3119" y="3247"/>
              <a:ext cx="289" cy="138"/>
              <a:chOff x="3119" y="1701"/>
              <a:chExt cx="289" cy="138"/>
            </a:xfrm>
          </p:grpSpPr>
          <p:sp>
            <p:nvSpPr>
              <p:cNvPr id="16496" name="Freeform 62"/>
              <p:cNvSpPr>
                <a:spLocks/>
              </p:cNvSpPr>
              <p:nvPr/>
            </p:nvSpPr>
            <p:spPr bwMode="auto">
              <a:xfrm>
                <a:off x="3120" y="1710"/>
                <a:ext cx="288" cy="129"/>
              </a:xfrm>
              <a:custGeom>
                <a:avLst/>
                <a:gdLst>
                  <a:gd name="T0" fmla="*/ 9 w 288"/>
                  <a:gd name="T1" fmla="*/ 0 h 129"/>
                  <a:gd name="T2" fmla="*/ 38 w 288"/>
                  <a:gd name="T3" fmla="*/ 0 h 129"/>
                  <a:gd name="T4" fmla="*/ 92 w 288"/>
                  <a:gd name="T5" fmla="*/ 40 h 129"/>
                  <a:gd name="T6" fmla="*/ 198 w 288"/>
                  <a:gd name="T7" fmla="*/ 90 h 129"/>
                  <a:gd name="T8" fmla="*/ 288 w 288"/>
                  <a:gd name="T9" fmla="*/ 129 h 129"/>
                  <a:gd name="T10" fmla="*/ 180 w 288"/>
                  <a:gd name="T11" fmla="*/ 129 h 129"/>
                  <a:gd name="T12" fmla="*/ 78 w 288"/>
                  <a:gd name="T13" fmla="*/ 116 h 129"/>
                  <a:gd name="T14" fmla="*/ 46 w 288"/>
                  <a:gd name="T15" fmla="*/ 110 h 129"/>
                  <a:gd name="T16" fmla="*/ 0 w 288"/>
                  <a:gd name="T17" fmla="*/ 93 h 129"/>
                  <a:gd name="T18" fmla="*/ 3 w 288"/>
                  <a:gd name="T19" fmla="*/ 0 h 1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129"/>
                  <a:gd name="T32" fmla="*/ 288 w 288"/>
                  <a:gd name="T33" fmla="*/ 129 h 1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129">
                    <a:moveTo>
                      <a:pt x="9" y="0"/>
                    </a:moveTo>
                    <a:lnTo>
                      <a:pt x="38" y="0"/>
                    </a:lnTo>
                    <a:lnTo>
                      <a:pt x="92" y="40"/>
                    </a:lnTo>
                    <a:lnTo>
                      <a:pt x="198" y="90"/>
                    </a:lnTo>
                    <a:lnTo>
                      <a:pt x="288" y="129"/>
                    </a:lnTo>
                    <a:lnTo>
                      <a:pt x="180" y="129"/>
                    </a:lnTo>
                    <a:lnTo>
                      <a:pt x="78" y="116"/>
                    </a:lnTo>
                    <a:lnTo>
                      <a:pt x="46" y="110"/>
                    </a:lnTo>
                    <a:lnTo>
                      <a:pt x="0" y="93"/>
                    </a:lnTo>
                    <a:lnTo>
                      <a:pt x="3" y="0"/>
                    </a:lnTo>
                  </a:path>
                </a:pathLst>
              </a:custGeom>
              <a:solidFill>
                <a:srgbClr val="8CCBD0">
                  <a:alpha val="74117"/>
                </a:srgbClr>
              </a:solidFill>
              <a:ln>
                <a:noFill/>
              </a:ln>
              <a:extLst>
                <a:ext uri="{91240B29-F687-4F45-9708-019B960494DF}">
                  <a14:hiddenLine xmlns:a14="http://schemas.microsoft.com/office/drawing/2010/main" w="3175">
                    <a:solidFill>
                      <a:srgbClr val="000000"/>
                    </a:solidFill>
                    <a:round/>
                    <a:headEnd/>
                    <a:tailEnd/>
                  </a14:hiddenLine>
                </a:ext>
              </a:extLst>
            </p:spPr>
            <p:txBody>
              <a:bodyPr/>
              <a:lstStyle/>
              <a:p>
                <a:pPr fontAlgn="auto">
                  <a:spcBef>
                    <a:spcPts val="0"/>
                  </a:spcBef>
                  <a:spcAft>
                    <a:spcPts val="0"/>
                  </a:spcAft>
                </a:pPr>
                <a:endParaRPr lang="vi-VN" sz="1800">
                  <a:solidFill>
                    <a:prstClr val="black"/>
                  </a:solidFill>
                  <a:latin typeface="Arial"/>
                </a:endParaRPr>
              </a:p>
            </p:txBody>
          </p:sp>
          <p:sp>
            <p:nvSpPr>
              <p:cNvPr id="16497" name="Freeform 63"/>
              <p:cNvSpPr>
                <a:spLocks/>
              </p:cNvSpPr>
              <p:nvPr/>
            </p:nvSpPr>
            <p:spPr bwMode="auto">
              <a:xfrm>
                <a:off x="3119" y="1752"/>
                <a:ext cx="282" cy="87"/>
              </a:xfrm>
              <a:custGeom>
                <a:avLst/>
                <a:gdLst>
                  <a:gd name="T0" fmla="*/ 97 w 282"/>
                  <a:gd name="T1" fmla="*/ 0 h 87"/>
                  <a:gd name="T2" fmla="*/ 70 w 282"/>
                  <a:gd name="T3" fmla="*/ 6 h 87"/>
                  <a:gd name="T4" fmla="*/ 36 w 282"/>
                  <a:gd name="T5" fmla="*/ 14 h 87"/>
                  <a:gd name="T6" fmla="*/ 10 w 282"/>
                  <a:gd name="T7" fmla="*/ 24 h 87"/>
                  <a:gd name="T8" fmla="*/ 0 w 282"/>
                  <a:gd name="T9" fmla="*/ 32 h 87"/>
                  <a:gd name="T10" fmla="*/ 0 w 282"/>
                  <a:gd name="T11" fmla="*/ 48 h 87"/>
                  <a:gd name="T12" fmla="*/ 21 w 282"/>
                  <a:gd name="T13" fmla="*/ 59 h 87"/>
                  <a:gd name="T14" fmla="*/ 54 w 282"/>
                  <a:gd name="T15" fmla="*/ 69 h 87"/>
                  <a:gd name="T16" fmla="*/ 105 w 282"/>
                  <a:gd name="T17" fmla="*/ 80 h 87"/>
                  <a:gd name="T18" fmla="*/ 162 w 282"/>
                  <a:gd name="T19" fmla="*/ 86 h 87"/>
                  <a:gd name="T20" fmla="*/ 213 w 282"/>
                  <a:gd name="T21" fmla="*/ 87 h 87"/>
                  <a:gd name="T22" fmla="*/ 282 w 282"/>
                  <a:gd name="T23" fmla="*/ 84 h 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2"/>
                  <a:gd name="T37" fmla="*/ 0 h 87"/>
                  <a:gd name="T38" fmla="*/ 282 w 282"/>
                  <a:gd name="T39" fmla="*/ 87 h 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2" h="87">
                    <a:moveTo>
                      <a:pt x="97" y="0"/>
                    </a:moveTo>
                    <a:lnTo>
                      <a:pt x="70" y="6"/>
                    </a:lnTo>
                    <a:lnTo>
                      <a:pt x="36" y="14"/>
                    </a:lnTo>
                    <a:lnTo>
                      <a:pt x="10" y="24"/>
                    </a:lnTo>
                    <a:lnTo>
                      <a:pt x="0" y="32"/>
                    </a:lnTo>
                    <a:lnTo>
                      <a:pt x="0" y="48"/>
                    </a:lnTo>
                    <a:lnTo>
                      <a:pt x="21" y="59"/>
                    </a:lnTo>
                    <a:lnTo>
                      <a:pt x="54" y="69"/>
                    </a:lnTo>
                    <a:lnTo>
                      <a:pt x="105" y="80"/>
                    </a:lnTo>
                    <a:lnTo>
                      <a:pt x="162" y="86"/>
                    </a:lnTo>
                    <a:lnTo>
                      <a:pt x="213" y="87"/>
                    </a:lnTo>
                    <a:lnTo>
                      <a:pt x="282" y="84"/>
                    </a:lnTo>
                  </a:path>
                </a:pathLst>
              </a:custGeom>
              <a:noFill/>
              <a:ln w="12700">
                <a:solidFill>
                  <a:srgbClr val="E9F6F7"/>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vi-VN" sz="1800">
                  <a:solidFill>
                    <a:prstClr val="black"/>
                  </a:solidFill>
                  <a:latin typeface="Arial"/>
                </a:endParaRPr>
              </a:p>
            </p:txBody>
          </p:sp>
          <p:sp>
            <p:nvSpPr>
              <p:cNvPr id="16498" name="Freeform 64"/>
              <p:cNvSpPr>
                <a:spLocks/>
              </p:cNvSpPr>
              <p:nvPr/>
            </p:nvSpPr>
            <p:spPr bwMode="auto">
              <a:xfrm>
                <a:off x="3120" y="1701"/>
                <a:ext cx="116" cy="63"/>
              </a:xfrm>
              <a:custGeom>
                <a:avLst/>
                <a:gdLst>
                  <a:gd name="T0" fmla="*/ 29 w 116"/>
                  <a:gd name="T1" fmla="*/ 0 h 63"/>
                  <a:gd name="T2" fmla="*/ 6 w 116"/>
                  <a:gd name="T3" fmla="*/ 8 h 63"/>
                  <a:gd name="T4" fmla="*/ 0 w 116"/>
                  <a:gd name="T5" fmla="*/ 27 h 63"/>
                  <a:gd name="T6" fmla="*/ 17 w 116"/>
                  <a:gd name="T7" fmla="*/ 41 h 63"/>
                  <a:gd name="T8" fmla="*/ 54 w 116"/>
                  <a:gd name="T9" fmla="*/ 54 h 63"/>
                  <a:gd name="T10" fmla="*/ 116 w 116"/>
                  <a:gd name="T11" fmla="*/ 63 h 63"/>
                  <a:gd name="T12" fmla="*/ 0 60000 65536"/>
                  <a:gd name="T13" fmla="*/ 0 60000 65536"/>
                  <a:gd name="T14" fmla="*/ 0 60000 65536"/>
                  <a:gd name="T15" fmla="*/ 0 60000 65536"/>
                  <a:gd name="T16" fmla="*/ 0 60000 65536"/>
                  <a:gd name="T17" fmla="*/ 0 60000 65536"/>
                  <a:gd name="T18" fmla="*/ 0 w 116"/>
                  <a:gd name="T19" fmla="*/ 0 h 63"/>
                  <a:gd name="T20" fmla="*/ 116 w 116"/>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116" h="63">
                    <a:moveTo>
                      <a:pt x="29" y="0"/>
                    </a:moveTo>
                    <a:lnTo>
                      <a:pt x="6" y="8"/>
                    </a:lnTo>
                    <a:lnTo>
                      <a:pt x="0" y="27"/>
                    </a:lnTo>
                    <a:lnTo>
                      <a:pt x="17" y="41"/>
                    </a:lnTo>
                    <a:lnTo>
                      <a:pt x="54" y="54"/>
                    </a:lnTo>
                    <a:lnTo>
                      <a:pt x="116" y="63"/>
                    </a:lnTo>
                  </a:path>
                </a:pathLst>
              </a:custGeom>
              <a:noFill/>
              <a:ln w="9525">
                <a:solidFill>
                  <a:srgbClr val="D8EEF0"/>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vi-VN" sz="1800">
                  <a:solidFill>
                    <a:prstClr val="black"/>
                  </a:solidFill>
                  <a:latin typeface="Arial"/>
                </a:endParaRPr>
              </a:p>
            </p:txBody>
          </p:sp>
        </p:grpSp>
        <p:sp>
          <p:nvSpPr>
            <p:cNvPr id="16495" name="Text Box 65"/>
            <p:cNvSpPr txBox="1">
              <a:spLocks noChangeArrowheads="1"/>
            </p:cNvSpPr>
            <p:nvPr/>
          </p:nvSpPr>
          <p:spPr bwMode="auto">
            <a:xfrm>
              <a:off x="3276" y="2728"/>
              <a:ext cx="224"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auto">
                <a:spcBef>
                  <a:spcPts val="0"/>
                </a:spcBef>
                <a:spcAft>
                  <a:spcPts val="0"/>
                </a:spcAft>
              </a:pPr>
              <a:r>
                <a:rPr lang="en-US" sz="2000" b="1">
                  <a:solidFill>
                    <a:srgbClr val="002060"/>
                  </a:solidFill>
                  <a:cs typeface="Times New Roman" pitchFamily="18" charset="0"/>
                </a:rPr>
                <a:t>B</a:t>
              </a:r>
            </a:p>
          </p:txBody>
        </p:sp>
      </p:grpSp>
      <p:grpSp>
        <p:nvGrpSpPr>
          <p:cNvPr id="14" name="Group 66"/>
          <p:cNvGrpSpPr>
            <a:grpSpLocks/>
          </p:cNvGrpSpPr>
          <p:nvPr/>
        </p:nvGrpSpPr>
        <p:grpSpPr bwMode="auto">
          <a:xfrm rot="-6210363">
            <a:off x="6072691" y="4599781"/>
            <a:ext cx="458788" cy="219075"/>
            <a:chOff x="3119" y="1701"/>
            <a:chExt cx="289" cy="138"/>
          </a:xfrm>
        </p:grpSpPr>
        <p:sp>
          <p:nvSpPr>
            <p:cNvPr id="16485" name="Freeform 67"/>
            <p:cNvSpPr>
              <a:spLocks/>
            </p:cNvSpPr>
            <p:nvPr/>
          </p:nvSpPr>
          <p:spPr bwMode="auto">
            <a:xfrm>
              <a:off x="3120" y="1710"/>
              <a:ext cx="288" cy="129"/>
            </a:xfrm>
            <a:custGeom>
              <a:avLst/>
              <a:gdLst>
                <a:gd name="T0" fmla="*/ 9 w 288"/>
                <a:gd name="T1" fmla="*/ 0 h 129"/>
                <a:gd name="T2" fmla="*/ 38 w 288"/>
                <a:gd name="T3" fmla="*/ 0 h 129"/>
                <a:gd name="T4" fmla="*/ 92 w 288"/>
                <a:gd name="T5" fmla="*/ 40 h 129"/>
                <a:gd name="T6" fmla="*/ 198 w 288"/>
                <a:gd name="T7" fmla="*/ 90 h 129"/>
                <a:gd name="T8" fmla="*/ 288 w 288"/>
                <a:gd name="T9" fmla="*/ 129 h 129"/>
                <a:gd name="T10" fmla="*/ 180 w 288"/>
                <a:gd name="T11" fmla="*/ 129 h 129"/>
                <a:gd name="T12" fmla="*/ 78 w 288"/>
                <a:gd name="T13" fmla="*/ 116 h 129"/>
                <a:gd name="T14" fmla="*/ 46 w 288"/>
                <a:gd name="T15" fmla="*/ 110 h 129"/>
                <a:gd name="T16" fmla="*/ 0 w 288"/>
                <a:gd name="T17" fmla="*/ 93 h 129"/>
                <a:gd name="T18" fmla="*/ 3 w 288"/>
                <a:gd name="T19" fmla="*/ 0 h 12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8"/>
                <a:gd name="T31" fmla="*/ 0 h 129"/>
                <a:gd name="T32" fmla="*/ 288 w 288"/>
                <a:gd name="T33" fmla="*/ 129 h 12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8" h="129">
                  <a:moveTo>
                    <a:pt x="9" y="0"/>
                  </a:moveTo>
                  <a:lnTo>
                    <a:pt x="38" y="0"/>
                  </a:lnTo>
                  <a:lnTo>
                    <a:pt x="92" y="40"/>
                  </a:lnTo>
                  <a:lnTo>
                    <a:pt x="198" y="90"/>
                  </a:lnTo>
                  <a:lnTo>
                    <a:pt x="288" y="129"/>
                  </a:lnTo>
                  <a:lnTo>
                    <a:pt x="180" y="129"/>
                  </a:lnTo>
                  <a:lnTo>
                    <a:pt x="78" y="116"/>
                  </a:lnTo>
                  <a:lnTo>
                    <a:pt x="46" y="110"/>
                  </a:lnTo>
                  <a:lnTo>
                    <a:pt x="0" y="93"/>
                  </a:lnTo>
                  <a:lnTo>
                    <a:pt x="3" y="0"/>
                  </a:lnTo>
                </a:path>
              </a:pathLst>
            </a:custGeom>
            <a:solidFill>
              <a:srgbClr val="DDDDDD">
                <a:alpha val="56862"/>
              </a:srgbClr>
            </a:solidFill>
            <a:ln>
              <a:noFill/>
            </a:ln>
            <a:extLst>
              <a:ext uri="{91240B29-F687-4F45-9708-019B960494DF}">
                <a14:hiddenLine xmlns:a14="http://schemas.microsoft.com/office/drawing/2010/main" w="3175">
                  <a:solidFill>
                    <a:srgbClr val="000000"/>
                  </a:solidFill>
                  <a:round/>
                  <a:headEnd/>
                  <a:tailEnd/>
                </a14:hiddenLine>
              </a:ext>
            </a:extLst>
          </p:spPr>
          <p:txBody>
            <a:bodyPr/>
            <a:lstStyle/>
            <a:p>
              <a:pPr fontAlgn="auto">
                <a:spcBef>
                  <a:spcPts val="0"/>
                </a:spcBef>
                <a:spcAft>
                  <a:spcPts val="0"/>
                </a:spcAft>
              </a:pPr>
              <a:endParaRPr lang="vi-VN" sz="1800">
                <a:solidFill>
                  <a:prstClr val="black"/>
                </a:solidFill>
                <a:latin typeface="Arial"/>
              </a:endParaRPr>
            </a:p>
          </p:txBody>
        </p:sp>
        <p:sp>
          <p:nvSpPr>
            <p:cNvPr id="16486" name="Freeform 68"/>
            <p:cNvSpPr>
              <a:spLocks/>
            </p:cNvSpPr>
            <p:nvPr/>
          </p:nvSpPr>
          <p:spPr bwMode="auto">
            <a:xfrm>
              <a:off x="3119" y="1752"/>
              <a:ext cx="282" cy="87"/>
            </a:xfrm>
            <a:custGeom>
              <a:avLst/>
              <a:gdLst>
                <a:gd name="T0" fmla="*/ 97 w 282"/>
                <a:gd name="T1" fmla="*/ 0 h 87"/>
                <a:gd name="T2" fmla="*/ 70 w 282"/>
                <a:gd name="T3" fmla="*/ 6 h 87"/>
                <a:gd name="T4" fmla="*/ 36 w 282"/>
                <a:gd name="T5" fmla="*/ 14 h 87"/>
                <a:gd name="T6" fmla="*/ 10 w 282"/>
                <a:gd name="T7" fmla="*/ 24 h 87"/>
                <a:gd name="T8" fmla="*/ 0 w 282"/>
                <a:gd name="T9" fmla="*/ 32 h 87"/>
                <a:gd name="T10" fmla="*/ 0 w 282"/>
                <a:gd name="T11" fmla="*/ 48 h 87"/>
                <a:gd name="T12" fmla="*/ 21 w 282"/>
                <a:gd name="T13" fmla="*/ 59 h 87"/>
                <a:gd name="T14" fmla="*/ 54 w 282"/>
                <a:gd name="T15" fmla="*/ 69 h 87"/>
                <a:gd name="T16" fmla="*/ 105 w 282"/>
                <a:gd name="T17" fmla="*/ 80 h 87"/>
                <a:gd name="T18" fmla="*/ 162 w 282"/>
                <a:gd name="T19" fmla="*/ 86 h 87"/>
                <a:gd name="T20" fmla="*/ 213 w 282"/>
                <a:gd name="T21" fmla="*/ 87 h 87"/>
                <a:gd name="T22" fmla="*/ 282 w 282"/>
                <a:gd name="T23" fmla="*/ 84 h 8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82"/>
                <a:gd name="T37" fmla="*/ 0 h 87"/>
                <a:gd name="T38" fmla="*/ 282 w 282"/>
                <a:gd name="T39" fmla="*/ 87 h 8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82" h="87">
                  <a:moveTo>
                    <a:pt x="97" y="0"/>
                  </a:moveTo>
                  <a:lnTo>
                    <a:pt x="70" y="6"/>
                  </a:lnTo>
                  <a:lnTo>
                    <a:pt x="36" y="14"/>
                  </a:lnTo>
                  <a:lnTo>
                    <a:pt x="10" y="24"/>
                  </a:lnTo>
                  <a:lnTo>
                    <a:pt x="0" y="32"/>
                  </a:lnTo>
                  <a:lnTo>
                    <a:pt x="0" y="48"/>
                  </a:lnTo>
                  <a:lnTo>
                    <a:pt x="21" y="59"/>
                  </a:lnTo>
                  <a:lnTo>
                    <a:pt x="54" y="69"/>
                  </a:lnTo>
                  <a:lnTo>
                    <a:pt x="105" y="80"/>
                  </a:lnTo>
                  <a:lnTo>
                    <a:pt x="162" y="86"/>
                  </a:lnTo>
                  <a:lnTo>
                    <a:pt x="213" y="87"/>
                  </a:lnTo>
                  <a:lnTo>
                    <a:pt x="282" y="84"/>
                  </a:lnTo>
                </a:path>
              </a:pathLst>
            </a:custGeom>
            <a:solidFill>
              <a:srgbClr val="DDDDDD">
                <a:alpha val="56862"/>
              </a:srgbClr>
            </a:solidFill>
            <a:ln>
              <a:noFill/>
            </a:ln>
            <a:extLst>
              <a:ext uri="{91240B29-F687-4F45-9708-019B960494DF}">
                <a14:hiddenLine xmlns:a14="http://schemas.microsoft.com/office/drawing/2010/main" w="12700">
                  <a:solidFill>
                    <a:srgbClr val="000000"/>
                  </a:solidFill>
                  <a:round/>
                  <a:headEnd/>
                  <a:tailEnd/>
                </a14:hiddenLine>
              </a:ext>
            </a:extLst>
          </p:spPr>
          <p:txBody>
            <a:bodyPr/>
            <a:lstStyle/>
            <a:p>
              <a:pPr fontAlgn="auto">
                <a:spcBef>
                  <a:spcPts val="0"/>
                </a:spcBef>
                <a:spcAft>
                  <a:spcPts val="0"/>
                </a:spcAft>
              </a:pPr>
              <a:endParaRPr lang="vi-VN" sz="1800">
                <a:solidFill>
                  <a:prstClr val="black"/>
                </a:solidFill>
                <a:latin typeface="Arial"/>
              </a:endParaRPr>
            </a:p>
          </p:txBody>
        </p:sp>
        <p:sp>
          <p:nvSpPr>
            <p:cNvPr id="16487" name="Freeform 69"/>
            <p:cNvSpPr>
              <a:spLocks/>
            </p:cNvSpPr>
            <p:nvPr/>
          </p:nvSpPr>
          <p:spPr bwMode="auto">
            <a:xfrm>
              <a:off x="3120" y="1701"/>
              <a:ext cx="116" cy="63"/>
            </a:xfrm>
            <a:custGeom>
              <a:avLst/>
              <a:gdLst>
                <a:gd name="T0" fmla="*/ 29 w 116"/>
                <a:gd name="T1" fmla="*/ 0 h 63"/>
                <a:gd name="T2" fmla="*/ 6 w 116"/>
                <a:gd name="T3" fmla="*/ 8 h 63"/>
                <a:gd name="T4" fmla="*/ 0 w 116"/>
                <a:gd name="T5" fmla="*/ 27 h 63"/>
                <a:gd name="T6" fmla="*/ 17 w 116"/>
                <a:gd name="T7" fmla="*/ 41 h 63"/>
                <a:gd name="T8" fmla="*/ 54 w 116"/>
                <a:gd name="T9" fmla="*/ 54 h 63"/>
                <a:gd name="T10" fmla="*/ 116 w 116"/>
                <a:gd name="T11" fmla="*/ 63 h 63"/>
                <a:gd name="T12" fmla="*/ 0 60000 65536"/>
                <a:gd name="T13" fmla="*/ 0 60000 65536"/>
                <a:gd name="T14" fmla="*/ 0 60000 65536"/>
                <a:gd name="T15" fmla="*/ 0 60000 65536"/>
                <a:gd name="T16" fmla="*/ 0 60000 65536"/>
                <a:gd name="T17" fmla="*/ 0 60000 65536"/>
                <a:gd name="T18" fmla="*/ 0 w 116"/>
                <a:gd name="T19" fmla="*/ 0 h 63"/>
                <a:gd name="T20" fmla="*/ 116 w 116"/>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116" h="63">
                  <a:moveTo>
                    <a:pt x="29" y="0"/>
                  </a:moveTo>
                  <a:lnTo>
                    <a:pt x="6" y="8"/>
                  </a:lnTo>
                  <a:lnTo>
                    <a:pt x="0" y="27"/>
                  </a:lnTo>
                  <a:lnTo>
                    <a:pt x="17" y="41"/>
                  </a:lnTo>
                  <a:lnTo>
                    <a:pt x="54" y="54"/>
                  </a:lnTo>
                  <a:lnTo>
                    <a:pt x="116" y="63"/>
                  </a:lnTo>
                </a:path>
              </a:pathLst>
            </a:custGeom>
            <a:solidFill>
              <a:srgbClr val="DDDDDD">
                <a:alpha val="56862"/>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vi-VN" sz="1800">
                <a:solidFill>
                  <a:prstClr val="black"/>
                </a:solidFill>
                <a:latin typeface="Arial"/>
              </a:endParaRPr>
            </a:p>
          </p:txBody>
        </p:sp>
      </p:grpSp>
      <p:sp>
        <p:nvSpPr>
          <p:cNvPr id="20550" name="AutoShape 70"/>
          <p:cNvSpPr>
            <a:spLocks noChangeArrowheads="1"/>
          </p:cNvSpPr>
          <p:nvPr/>
        </p:nvSpPr>
        <p:spPr bwMode="auto">
          <a:xfrm>
            <a:off x="5194010" y="3546475"/>
            <a:ext cx="582612" cy="254000"/>
          </a:xfrm>
          <a:prstGeom prst="can">
            <a:avLst>
              <a:gd name="adj" fmla="val 50000"/>
            </a:avLst>
          </a:prstGeom>
          <a:solidFill>
            <a:srgbClr val="0070C0">
              <a:alpha val="70979"/>
            </a:srgbClr>
          </a:solidFill>
          <a:ln w="3175">
            <a:solidFill>
              <a:srgbClr val="B2B2B2"/>
            </a:solidFill>
            <a:round/>
            <a:headEnd/>
            <a:tailEnd/>
          </a:ln>
        </p:spPr>
        <p:txBody>
          <a:bodyPr wrap="none" anchor="ctr"/>
          <a:lstStyle/>
          <a:p>
            <a:pPr algn="ctr" fontAlgn="auto">
              <a:spcBef>
                <a:spcPts val="0"/>
              </a:spcBef>
              <a:spcAft>
                <a:spcPts val="0"/>
              </a:spcAft>
            </a:pPr>
            <a:endParaRPr lang="vi-VN" sz="800">
              <a:solidFill>
                <a:prstClr val="white"/>
              </a:solidFill>
              <a:latin typeface="VNI-Avo" pitchFamily="2" charset="0"/>
            </a:endParaRPr>
          </a:p>
        </p:txBody>
      </p:sp>
      <p:sp>
        <p:nvSpPr>
          <p:cNvPr id="20551" name="Oval 71"/>
          <p:cNvSpPr>
            <a:spLocks noChangeArrowheads="1"/>
          </p:cNvSpPr>
          <p:nvPr/>
        </p:nvSpPr>
        <p:spPr bwMode="auto">
          <a:xfrm>
            <a:off x="5657560" y="2747963"/>
            <a:ext cx="46037" cy="442912"/>
          </a:xfrm>
          <a:prstGeom prst="ellipse">
            <a:avLst/>
          </a:pr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auto">
              <a:spcBef>
                <a:spcPts val="0"/>
              </a:spcBef>
              <a:spcAft>
                <a:spcPts val="0"/>
              </a:spcAft>
            </a:pPr>
            <a:endParaRPr lang="vi-VN" sz="1800">
              <a:solidFill>
                <a:prstClr val="black"/>
              </a:solidFill>
              <a:latin typeface="Calibri" pitchFamily="34" charset="0"/>
            </a:endParaRPr>
          </a:p>
        </p:txBody>
      </p:sp>
      <p:sp>
        <p:nvSpPr>
          <p:cNvPr id="20553" name="Text Box 73">
            <a:hlinkClick r:id="rId5" action="ppaction://hlinksldjump"/>
          </p:cNvPr>
          <p:cNvSpPr txBox="1">
            <a:spLocks noChangeArrowheads="1"/>
          </p:cNvSpPr>
          <p:nvPr/>
        </p:nvSpPr>
        <p:spPr bwMode="auto">
          <a:xfrm>
            <a:off x="5977122" y="929729"/>
            <a:ext cx="824549" cy="3108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auto">
              <a:spcBef>
                <a:spcPct val="50000"/>
              </a:spcBef>
              <a:spcAft>
                <a:spcPts val="0"/>
              </a:spcAft>
            </a:pPr>
            <a:r>
              <a:rPr lang="en-US" b="1" dirty="0" err="1">
                <a:solidFill>
                  <a:srgbClr val="002060"/>
                </a:solidFill>
              </a:rPr>
              <a:t>Lực</a:t>
            </a:r>
            <a:r>
              <a:rPr lang="en-US" b="1" dirty="0">
                <a:solidFill>
                  <a:srgbClr val="002060"/>
                </a:solidFill>
              </a:rPr>
              <a:t> </a:t>
            </a:r>
            <a:r>
              <a:rPr lang="en-US" b="1" dirty="0" err="1">
                <a:solidFill>
                  <a:srgbClr val="002060"/>
                </a:solidFill>
              </a:rPr>
              <a:t>kế</a:t>
            </a:r>
            <a:r>
              <a:rPr lang="en-US" b="1" dirty="0">
                <a:solidFill>
                  <a:srgbClr val="002060"/>
                </a:solidFill>
              </a:rPr>
              <a:t> </a:t>
            </a:r>
            <a:r>
              <a:rPr lang="en-US" b="1" dirty="0" err="1">
                <a:solidFill>
                  <a:srgbClr val="002060"/>
                </a:solidFill>
              </a:rPr>
              <a:t>lại</a:t>
            </a:r>
            <a:r>
              <a:rPr lang="en-US" b="1" dirty="0">
                <a:solidFill>
                  <a:srgbClr val="002060"/>
                </a:solidFill>
              </a:rPr>
              <a:t> </a:t>
            </a:r>
            <a:r>
              <a:rPr lang="en-US" b="1" dirty="0" err="1">
                <a:solidFill>
                  <a:srgbClr val="002060"/>
                </a:solidFill>
              </a:rPr>
              <a:t>chỉ</a:t>
            </a:r>
            <a:r>
              <a:rPr lang="en-US" b="1" dirty="0">
                <a:solidFill>
                  <a:srgbClr val="002060"/>
                </a:solidFill>
              </a:rPr>
              <a:t> </a:t>
            </a:r>
            <a:r>
              <a:rPr lang="en-US" b="1" dirty="0" err="1">
                <a:solidFill>
                  <a:srgbClr val="002060"/>
                </a:solidFill>
              </a:rPr>
              <a:t>giá</a:t>
            </a:r>
            <a:r>
              <a:rPr lang="en-US" b="1" dirty="0">
                <a:solidFill>
                  <a:srgbClr val="002060"/>
                </a:solidFill>
              </a:rPr>
              <a:t> </a:t>
            </a:r>
            <a:r>
              <a:rPr lang="en-US" b="1" dirty="0" err="1">
                <a:solidFill>
                  <a:srgbClr val="002060"/>
                </a:solidFill>
              </a:rPr>
              <a:t>trị</a:t>
            </a:r>
            <a:r>
              <a:rPr lang="en-US" b="1" dirty="0">
                <a:solidFill>
                  <a:srgbClr val="002060"/>
                </a:solidFill>
                <a:latin typeface="Calibri" pitchFamily="34" charset="0"/>
              </a:rPr>
              <a:t>  </a:t>
            </a:r>
            <a:r>
              <a:rPr lang="en-US" b="1" dirty="0">
                <a:solidFill>
                  <a:srgbClr val="002060"/>
                </a:solidFill>
                <a:cs typeface="Times New Roman" pitchFamily="18" charset="0"/>
              </a:rPr>
              <a:t>P</a:t>
            </a:r>
            <a:r>
              <a:rPr lang="en-US" b="1" baseline="-25000" dirty="0">
                <a:solidFill>
                  <a:srgbClr val="002060"/>
                </a:solidFill>
                <a:cs typeface="Times New Roman" pitchFamily="18" charset="0"/>
              </a:rPr>
              <a:t>3</a:t>
            </a:r>
            <a:endParaRPr lang="en-US" b="1" dirty="0">
              <a:solidFill>
                <a:srgbClr val="002060"/>
              </a:solidFill>
              <a:cs typeface="Times New Roman" pitchFamily="18" charset="0"/>
            </a:endParaRPr>
          </a:p>
        </p:txBody>
      </p:sp>
      <p:sp>
        <p:nvSpPr>
          <p:cNvPr id="16399" name="Oval 80"/>
          <p:cNvSpPr>
            <a:spLocks noChangeArrowheads="1"/>
          </p:cNvSpPr>
          <p:nvPr/>
        </p:nvSpPr>
        <p:spPr bwMode="auto">
          <a:xfrm>
            <a:off x="1060160" y="3473450"/>
            <a:ext cx="1206500" cy="222250"/>
          </a:xfrm>
          <a:prstGeom prst="ellipse">
            <a:avLst/>
          </a:prstGeom>
          <a:noFill/>
          <a:ln w="317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pPr>
            <a:endParaRPr lang="vi-VN" sz="1800">
              <a:solidFill>
                <a:prstClr val="black"/>
              </a:solidFill>
              <a:latin typeface="Calibri" pitchFamily="34" charset="0"/>
            </a:endParaRPr>
          </a:p>
        </p:txBody>
      </p:sp>
      <p:sp>
        <p:nvSpPr>
          <p:cNvPr id="16400" name="Freeform 81"/>
          <p:cNvSpPr>
            <a:spLocks/>
          </p:cNvSpPr>
          <p:nvPr/>
        </p:nvSpPr>
        <p:spPr bwMode="auto">
          <a:xfrm>
            <a:off x="4820947" y="4171950"/>
            <a:ext cx="1228725" cy="1635125"/>
          </a:xfrm>
          <a:custGeom>
            <a:avLst/>
            <a:gdLst>
              <a:gd name="T0" fmla="*/ 2147483647 w 774"/>
              <a:gd name="T1" fmla="*/ 2147483647 h 1006"/>
              <a:gd name="T2" fmla="*/ 0 w 774"/>
              <a:gd name="T3" fmla="*/ 2147483647 h 1006"/>
              <a:gd name="T4" fmla="*/ 2147483647 w 774"/>
              <a:gd name="T5" fmla="*/ 2147483647 h 1006"/>
              <a:gd name="T6" fmla="*/ 2147483647 w 774"/>
              <a:gd name="T7" fmla="*/ 2147483647 h 1006"/>
              <a:gd name="T8" fmla="*/ 2147483647 w 774"/>
              <a:gd name="T9" fmla="*/ 2147483647 h 1006"/>
              <a:gd name="T10" fmla="*/ 2147483647 w 774"/>
              <a:gd name="T11" fmla="*/ 2147483647 h 1006"/>
              <a:gd name="T12" fmla="*/ 2147483647 w 774"/>
              <a:gd name="T13" fmla="*/ 2147483647 h 1006"/>
              <a:gd name="T14" fmla="*/ 2147483647 w 774"/>
              <a:gd name="T15" fmla="*/ 2147483647 h 1006"/>
              <a:gd name="T16" fmla="*/ 2147483647 w 774"/>
              <a:gd name="T17" fmla="*/ 2147483647 h 1006"/>
              <a:gd name="T18" fmla="*/ 2147483647 w 774"/>
              <a:gd name="T19" fmla="*/ 2147483647 h 1006"/>
              <a:gd name="T20" fmla="*/ 2147483647 w 774"/>
              <a:gd name="T21" fmla="*/ 2147483647 h 1006"/>
              <a:gd name="T22" fmla="*/ 2147483647 w 774"/>
              <a:gd name="T23" fmla="*/ 2147483647 h 1006"/>
              <a:gd name="T24" fmla="*/ 2147483647 w 774"/>
              <a:gd name="T25" fmla="*/ 2147483647 h 1006"/>
              <a:gd name="T26" fmla="*/ 2147483647 w 774"/>
              <a:gd name="T27" fmla="*/ 0 h 1006"/>
              <a:gd name="T28" fmla="*/ 2147483647 w 774"/>
              <a:gd name="T29" fmla="*/ 2147483647 h 1006"/>
              <a:gd name="T30" fmla="*/ 2147483647 w 774"/>
              <a:gd name="T31" fmla="*/ 2147483647 h 1006"/>
              <a:gd name="T32" fmla="*/ 2147483647 w 774"/>
              <a:gd name="T33" fmla="*/ 2147483647 h 10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4"/>
              <a:gd name="T52" fmla="*/ 0 h 1006"/>
              <a:gd name="T53" fmla="*/ 774 w 774"/>
              <a:gd name="T54" fmla="*/ 1006 h 100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4" h="1006">
                <a:moveTo>
                  <a:pt x="2" y="42"/>
                </a:moveTo>
                <a:lnTo>
                  <a:pt x="0" y="956"/>
                </a:lnTo>
                <a:lnTo>
                  <a:pt x="46" y="976"/>
                </a:lnTo>
                <a:lnTo>
                  <a:pt x="116" y="990"/>
                </a:lnTo>
                <a:lnTo>
                  <a:pt x="236" y="1002"/>
                </a:lnTo>
                <a:lnTo>
                  <a:pt x="400" y="1006"/>
                </a:lnTo>
                <a:lnTo>
                  <a:pt x="554" y="1002"/>
                </a:lnTo>
                <a:lnTo>
                  <a:pt x="682" y="990"/>
                </a:lnTo>
                <a:lnTo>
                  <a:pt x="744" y="974"/>
                </a:lnTo>
                <a:lnTo>
                  <a:pt x="774" y="954"/>
                </a:lnTo>
                <a:lnTo>
                  <a:pt x="772" y="44"/>
                </a:lnTo>
                <a:lnTo>
                  <a:pt x="718" y="24"/>
                </a:lnTo>
                <a:lnTo>
                  <a:pt x="530" y="4"/>
                </a:lnTo>
                <a:lnTo>
                  <a:pt x="398" y="0"/>
                </a:lnTo>
                <a:lnTo>
                  <a:pt x="172" y="8"/>
                </a:lnTo>
                <a:lnTo>
                  <a:pt x="60" y="24"/>
                </a:lnTo>
                <a:lnTo>
                  <a:pt x="2" y="42"/>
                </a:lnTo>
                <a:close/>
              </a:path>
            </a:pathLst>
          </a:custGeom>
          <a:solidFill>
            <a:srgbClr val="002060">
              <a:alpha val="5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vi-VN" sz="1800">
              <a:solidFill>
                <a:prstClr val="black"/>
              </a:solidFill>
              <a:latin typeface="Arial"/>
            </a:endParaRPr>
          </a:p>
        </p:txBody>
      </p:sp>
      <p:sp>
        <p:nvSpPr>
          <p:cNvPr id="16401" name="Oval 82"/>
          <p:cNvSpPr>
            <a:spLocks noChangeArrowheads="1"/>
          </p:cNvSpPr>
          <p:nvPr/>
        </p:nvSpPr>
        <p:spPr bwMode="auto">
          <a:xfrm>
            <a:off x="4825710" y="5657850"/>
            <a:ext cx="1219200" cy="166688"/>
          </a:xfrm>
          <a:prstGeom prst="ellipse">
            <a:avLst/>
          </a:prstGeom>
          <a:solidFill>
            <a:schemeClr val="bg1">
              <a:alpha val="83136"/>
            </a:schemeClr>
          </a:solidFill>
          <a:ln w="9525">
            <a:solidFill>
              <a:srgbClr val="3399FF"/>
            </a:solidFill>
            <a:round/>
            <a:headEnd/>
            <a:tailEnd/>
          </a:ln>
        </p:spPr>
        <p:txBody>
          <a:bodyPr wrap="none" anchor="ctr"/>
          <a:lstStyle/>
          <a:p>
            <a:pPr fontAlgn="auto">
              <a:spcBef>
                <a:spcPts val="0"/>
              </a:spcBef>
              <a:spcAft>
                <a:spcPts val="0"/>
              </a:spcAft>
            </a:pPr>
            <a:endParaRPr lang="vi-VN" sz="1800">
              <a:solidFill>
                <a:prstClr val="black"/>
              </a:solidFill>
              <a:latin typeface="Calibri" pitchFamily="34" charset="0"/>
            </a:endParaRPr>
          </a:p>
        </p:txBody>
      </p:sp>
      <p:sp>
        <p:nvSpPr>
          <p:cNvPr id="16402" name="Oval 84"/>
          <p:cNvSpPr>
            <a:spLocks noChangeArrowheads="1"/>
          </p:cNvSpPr>
          <p:nvPr/>
        </p:nvSpPr>
        <p:spPr bwMode="auto">
          <a:xfrm>
            <a:off x="4828885" y="4165600"/>
            <a:ext cx="1219200" cy="149225"/>
          </a:xfrm>
          <a:prstGeom prst="ellipse">
            <a:avLst/>
          </a:prstGeom>
          <a:solidFill>
            <a:schemeClr val="bg1">
              <a:alpha val="41960"/>
            </a:schemeClr>
          </a:solidFill>
          <a:ln w="3175">
            <a:solidFill>
              <a:srgbClr val="8CCBD0"/>
            </a:solidFill>
            <a:round/>
            <a:headEnd/>
            <a:tailEnd/>
          </a:ln>
        </p:spPr>
        <p:txBody>
          <a:bodyPr wrap="none" anchor="ctr"/>
          <a:lstStyle/>
          <a:p>
            <a:pPr fontAlgn="auto">
              <a:spcBef>
                <a:spcPts val="0"/>
              </a:spcBef>
              <a:spcAft>
                <a:spcPts val="0"/>
              </a:spcAft>
            </a:pPr>
            <a:endParaRPr lang="vi-VN" sz="1800">
              <a:solidFill>
                <a:prstClr val="black"/>
              </a:solidFill>
              <a:latin typeface="Calibri" pitchFamily="34" charset="0"/>
            </a:endParaRPr>
          </a:p>
        </p:txBody>
      </p:sp>
      <p:sp>
        <p:nvSpPr>
          <p:cNvPr id="20565" name="Oval 85"/>
          <p:cNvSpPr>
            <a:spLocks noChangeArrowheads="1"/>
          </p:cNvSpPr>
          <p:nvPr/>
        </p:nvSpPr>
        <p:spPr bwMode="auto">
          <a:xfrm>
            <a:off x="6259222" y="4371975"/>
            <a:ext cx="92075" cy="92075"/>
          </a:xfrm>
          <a:prstGeom prst="ellipse">
            <a:avLst/>
          </a:prstGeom>
          <a:solidFill>
            <a:srgbClr val="92D050"/>
          </a:solidFill>
          <a:ln w="9525">
            <a:solidFill>
              <a:schemeClr val="tx1"/>
            </a:solidFill>
            <a:round/>
            <a:headEnd/>
            <a:tailEnd/>
          </a:ln>
        </p:spPr>
        <p:txBody>
          <a:bodyPr wrap="none" anchor="ctr"/>
          <a:lstStyle/>
          <a:p>
            <a:pPr fontAlgn="auto">
              <a:spcBef>
                <a:spcPts val="0"/>
              </a:spcBef>
              <a:spcAft>
                <a:spcPts val="0"/>
              </a:spcAft>
            </a:pPr>
            <a:endParaRPr lang="vi-VN" sz="1800">
              <a:solidFill>
                <a:prstClr val="black"/>
              </a:solidFill>
              <a:latin typeface="Calibri" pitchFamily="34" charset="0"/>
            </a:endParaRPr>
          </a:p>
        </p:txBody>
      </p:sp>
      <p:sp>
        <p:nvSpPr>
          <p:cNvPr id="16404" name="Text Box 94"/>
          <p:cNvSpPr txBox="1">
            <a:spLocks noChangeArrowheads="1"/>
          </p:cNvSpPr>
          <p:nvPr/>
        </p:nvSpPr>
        <p:spPr bwMode="auto">
          <a:xfrm>
            <a:off x="5282910" y="3324225"/>
            <a:ext cx="381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auto">
              <a:spcBef>
                <a:spcPct val="50000"/>
              </a:spcBef>
              <a:spcAft>
                <a:spcPts val="0"/>
              </a:spcAft>
            </a:pPr>
            <a:r>
              <a:rPr lang="en-US" sz="2400" b="1">
                <a:solidFill>
                  <a:srgbClr val="002060"/>
                </a:solidFill>
                <a:cs typeface="Times New Roman" pitchFamily="18" charset="0"/>
              </a:rPr>
              <a:t>A</a:t>
            </a:r>
          </a:p>
        </p:txBody>
      </p:sp>
      <p:grpSp>
        <p:nvGrpSpPr>
          <p:cNvPr id="16408" name="Group 39"/>
          <p:cNvGrpSpPr>
            <a:grpSpLocks/>
          </p:cNvGrpSpPr>
          <p:nvPr/>
        </p:nvGrpSpPr>
        <p:grpSpPr bwMode="auto">
          <a:xfrm>
            <a:off x="361660" y="469900"/>
            <a:ext cx="3816350" cy="5257800"/>
            <a:chOff x="162" y="684"/>
            <a:chExt cx="1440" cy="3312"/>
          </a:xfrm>
        </p:grpSpPr>
        <p:sp>
          <p:nvSpPr>
            <p:cNvPr id="16481" name="Oval 40"/>
            <p:cNvSpPr>
              <a:spLocks noChangeArrowheads="1"/>
            </p:cNvSpPr>
            <p:nvPr/>
          </p:nvSpPr>
          <p:spPr bwMode="auto">
            <a:xfrm>
              <a:off x="288" y="966"/>
              <a:ext cx="96" cy="96"/>
            </a:xfrm>
            <a:prstGeom prst="ellipse">
              <a:avLst/>
            </a:prstGeom>
            <a:solidFill>
              <a:schemeClr val="accent1"/>
            </a:solidFill>
            <a:ln w="9525">
              <a:solidFill>
                <a:schemeClr val="tx1"/>
              </a:solidFill>
              <a:round/>
              <a:headEnd/>
              <a:tailEnd/>
            </a:ln>
          </p:spPr>
          <p:txBody>
            <a:bodyPr wrap="none" anchor="ctr"/>
            <a:lstStyle/>
            <a:p>
              <a:pPr fontAlgn="auto">
                <a:spcBef>
                  <a:spcPts val="0"/>
                </a:spcBef>
                <a:spcAft>
                  <a:spcPts val="0"/>
                </a:spcAft>
              </a:pPr>
              <a:endParaRPr lang="vi-VN" sz="1800">
                <a:solidFill>
                  <a:srgbClr val="002060"/>
                </a:solidFill>
                <a:latin typeface="Calibri" pitchFamily="34" charset="0"/>
              </a:endParaRPr>
            </a:p>
          </p:txBody>
        </p:sp>
        <p:sp>
          <p:nvSpPr>
            <p:cNvPr id="93" name="AutoShape 41"/>
            <p:cNvSpPr>
              <a:spLocks noChangeArrowheads="1"/>
            </p:cNvSpPr>
            <p:nvPr/>
          </p:nvSpPr>
          <p:spPr bwMode="auto">
            <a:xfrm>
              <a:off x="312" y="684"/>
              <a:ext cx="66" cy="3312"/>
            </a:xfrm>
            <a:prstGeom prst="can">
              <a:avLst>
                <a:gd name="adj" fmla="val 82242"/>
              </a:avLst>
            </a:prstGeom>
            <a:gradFill rotWithShape="1">
              <a:gsLst>
                <a:gs pos="0">
                  <a:schemeClr val="bg1">
                    <a:gamma/>
                    <a:shade val="46275"/>
                    <a:invGamma/>
                  </a:schemeClr>
                </a:gs>
                <a:gs pos="50000">
                  <a:schemeClr val="bg1"/>
                </a:gs>
                <a:gs pos="100000">
                  <a:schemeClr val="bg1">
                    <a:gamma/>
                    <a:shade val="46275"/>
                    <a:invGamma/>
                  </a:schemeClr>
                </a:gs>
              </a:gsLst>
              <a:lin ang="0" scaled="1"/>
            </a:gradFill>
            <a:ln>
              <a:noFill/>
            </a:ln>
            <a:effectLst/>
            <a:extLst/>
          </p:spPr>
          <p:txBody>
            <a:bodyPr wrap="none" anchor="ctr"/>
            <a:lstStyle/>
            <a:p>
              <a:pPr fontAlgn="auto">
                <a:spcBef>
                  <a:spcPts val="0"/>
                </a:spcBef>
                <a:spcAft>
                  <a:spcPts val="0"/>
                </a:spcAft>
                <a:defRPr/>
              </a:pPr>
              <a:endParaRPr lang="en-US" sz="1800">
                <a:solidFill>
                  <a:srgbClr val="002060"/>
                </a:solidFill>
                <a:latin typeface="Calibri"/>
              </a:endParaRPr>
            </a:p>
          </p:txBody>
        </p:sp>
        <p:sp>
          <p:nvSpPr>
            <p:cNvPr id="94" name="AutoShape 42"/>
            <p:cNvSpPr>
              <a:spLocks noChangeArrowheads="1"/>
            </p:cNvSpPr>
            <p:nvPr/>
          </p:nvSpPr>
          <p:spPr bwMode="auto">
            <a:xfrm rot="5400000">
              <a:off x="853" y="293"/>
              <a:ext cx="58" cy="1440"/>
            </a:xfrm>
            <a:prstGeom prst="can">
              <a:avLst>
                <a:gd name="adj" fmla="val 40690"/>
              </a:avLst>
            </a:prstGeom>
            <a:gradFill rotWithShape="1">
              <a:gsLst>
                <a:gs pos="0">
                  <a:schemeClr val="bg1">
                    <a:gamma/>
                    <a:shade val="46275"/>
                    <a:invGamma/>
                  </a:schemeClr>
                </a:gs>
                <a:gs pos="50000">
                  <a:schemeClr val="bg1"/>
                </a:gs>
                <a:gs pos="100000">
                  <a:schemeClr val="bg1">
                    <a:gamma/>
                    <a:shade val="46275"/>
                    <a:invGamma/>
                  </a:schemeClr>
                </a:gs>
              </a:gsLst>
              <a:lin ang="0" scaled="1"/>
            </a:gradFill>
            <a:ln>
              <a:noFill/>
            </a:ln>
            <a:effectLst/>
            <a:extLst/>
          </p:spPr>
          <p:txBody>
            <a:bodyPr wrap="none" anchor="ctr"/>
            <a:lstStyle/>
            <a:p>
              <a:pPr fontAlgn="auto">
                <a:spcBef>
                  <a:spcPts val="0"/>
                </a:spcBef>
                <a:spcAft>
                  <a:spcPts val="0"/>
                </a:spcAft>
                <a:defRPr/>
              </a:pPr>
              <a:endParaRPr lang="en-US" sz="1800">
                <a:solidFill>
                  <a:srgbClr val="002060"/>
                </a:solidFill>
                <a:latin typeface="Calibri"/>
              </a:endParaRPr>
            </a:p>
          </p:txBody>
        </p:sp>
        <p:sp>
          <p:nvSpPr>
            <p:cNvPr id="16484" name="AutoShape 43"/>
            <p:cNvSpPr>
              <a:spLocks noChangeArrowheads="1"/>
            </p:cNvSpPr>
            <p:nvPr/>
          </p:nvSpPr>
          <p:spPr bwMode="auto">
            <a:xfrm>
              <a:off x="288" y="966"/>
              <a:ext cx="96" cy="9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3150 w 21600"/>
                <a:gd name="T25" fmla="*/ 3150 h 21600"/>
                <a:gd name="T26" fmla="*/ 18450 w 21600"/>
                <a:gd name="T27" fmla="*/ 1845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699"/>
                    <a:pt x="7477" y="3223"/>
                    <a:pt x="6106" y="4198"/>
                  </a:cubicBezTo>
                  <a:lnTo>
                    <a:pt x="17401" y="15493"/>
                  </a:lnTo>
                  <a:close/>
                  <a:moveTo>
                    <a:pt x="4198" y="6106"/>
                  </a:moveTo>
                  <a:cubicBezTo>
                    <a:pt x="3223" y="7477"/>
                    <a:pt x="2700" y="9117"/>
                    <a:pt x="2700" y="10799"/>
                  </a:cubicBezTo>
                  <a:cubicBezTo>
                    <a:pt x="2700" y="15273"/>
                    <a:pt x="6326" y="18900"/>
                    <a:pt x="10800" y="18900"/>
                  </a:cubicBezTo>
                  <a:cubicBezTo>
                    <a:pt x="12482" y="18900"/>
                    <a:pt x="14122" y="18376"/>
                    <a:pt x="15493" y="17401"/>
                  </a:cubicBezTo>
                  <a:lnTo>
                    <a:pt x="4198" y="6106"/>
                  </a:lnTo>
                  <a:close/>
                </a:path>
              </a:pathLst>
            </a:custGeom>
            <a:solidFill>
              <a:schemeClr val="bg1"/>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p>
              <a:pPr fontAlgn="auto">
                <a:spcBef>
                  <a:spcPts val="0"/>
                </a:spcBef>
                <a:spcAft>
                  <a:spcPts val="0"/>
                </a:spcAft>
              </a:pPr>
              <a:endParaRPr lang="vi-VN" sz="1800">
                <a:solidFill>
                  <a:prstClr val="black"/>
                </a:solidFill>
                <a:latin typeface="Arial"/>
              </a:endParaRPr>
            </a:p>
          </p:txBody>
        </p:sp>
      </p:grpSp>
      <p:grpSp>
        <p:nvGrpSpPr>
          <p:cNvPr id="16409" name="Group 52"/>
          <p:cNvGrpSpPr>
            <a:grpSpLocks/>
          </p:cNvGrpSpPr>
          <p:nvPr/>
        </p:nvGrpSpPr>
        <p:grpSpPr bwMode="auto">
          <a:xfrm>
            <a:off x="1525297" y="2601913"/>
            <a:ext cx="296863" cy="1266825"/>
            <a:chOff x="1175" y="1242"/>
            <a:chExt cx="187" cy="798"/>
          </a:xfrm>
        </p:grpSpPr>
        <p:grpSp>
          <p:nvGrpSpPr>
            <p:cNvPr id="16467" name="Group 53"/>
            <p:cNvGrpSpPr>
              <a:grpSpLocks/>
            </p:cNvGrpSpPr>
            <p:nvPr/>
          </p:nvGrpSpPr>
          <p:grpSpPr bwMode="auto">
            <a:xfrm>
              <a:off x="1203" y="1242"/>
              <a:ext cx="127" cy="798"/>
              <a:chOff x="1200" y="1242"/>
              <a:chExt cx="127" cy="798"/>
            </a:xfrm>
          </p:grpSpPr>
          <p:sp>
            <p:nvSpPr>
              <p:cNvPr id="16474" name="Oval 54"/>
              <p:cNvSpPr>
                <a:spLocks noChangeArrowheads="1"/>
              </p:cNvSpPr>
              <p:nvPr/>
            </p:nvSpPr>
            <p:spPr bwMode="auto">
              <a:xfrm>
                <a:off x="1236" y="1960"/>
                <a:ext cx="60" cy="80"/>
              </a:xfrm>
              <a:prstGeom prst="ellipse">
                <a:avLst/>
              </a:prstGeom>
              <a:noFill/>
              <a:ln w="9525">
                <a:solidFill>
                  <a:srgbClr val="B2B2B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pPr>
                <a:endParaRPr lang="vi-VN" sz="1800">
                  <a:solidFill>
                    <a:srgbClr val="002060"/>
                  </a:solidFill>
                  <a:latin typeface="Calibri" pitchFamily="34" charset="0"/>
                </a:endParaRPr>
              </a:p>
            </p:txBody>
          </p:sp>
          <p:sp>
            <p:nvSpPr>
              <p:cNvPr id="16475" name="AutoShape 55"/>
              <p:cNvSpPr>
                <a:spLocks noChangeArrowheads="1"/>
              </p:cNvSpPr>
              <p:nvPr/>
            </p:nvSpPr>
            <p:spPr bwMode="auto">
              <a:xfrm>
                <a:off x="1200" y="1848"/>
                <a:ext cx="127" cy="144"/>
              </a:xfrm>
              <a:prstGeom prst="can">
                <a:avLst>
                  <a:gd name="adj" fmla="val 15176"/>
                </a:avLst>
              </a:prstGeom>
              <a:gradFill rotWithShape="1">
                <a:gsLst>
                  <a:gs pos="0">
                    <a:srgbClr val="5E7618"/>
                  </a:gs>
                  <a:gs pos="50000">
                    <a:srgbClr val="CCFF33"/>
                  </a:gs>
                  <a:gs pos="100000">
                    <a:srgbClr val="5E761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auto">
                  <a:spcBef>
                    <a:spcPts val="0"/>
                  </a:spcBef>
                  <a:spcAft>
                    <a:spcPts val="0"/>
                  </a:spcAft>
                </a:pPr>
                <a:endParaRPr lang="vi-VN" sz="400">
                  <a:solidFill>
                    <a:srgbClr val="002060"/>
                  </a:solidFill>
                  <a:latin typeface="VNI-Avo" pitchFamily="2" charset="0"/>
                </a:endParaRPr>
              </a:p>
            </p:txBody>
          </p:sp>
          <p:sp>
            <p:nvSpPr>
              <p:cNvPr id="16476" name="AutoShape 56"/>
              <p:cNvSpPr>
                <a:spLocks noChangeArrowheads="1"/>
              </p:cNvSpPr>
              <p:nvPr/>
            </p:nvSpPr>
            <p:spPr bwMode="auto">
              <a:xfrm>
                <a:off x="1200" y="1728"/>
                <a:ext cx="127" cy="144"/>
              </a:xfrm>
              <a:prstGeom prst="can">
                <a:avLst>
                  <a:gd name="adj" fmla="val 15176"/>
                </a:avLst>
              </a:prstGeom>
              <a:gradFill rotWithShape="1">
                <a:gsLst>
                  <a:gs pos="0">
                    <a:srgbClr val="5E1800"/>
                  </a:gs>
                  <a:gs pos="50000">
                    <a:srgbClr val="CC3300"/>
                  </a:gs>
                  <a:gs pos="100000">
                    <a:srgbClr val="5E18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auto">
                  <a:spcBef>
                    <a:spcPts val="0"/>
                  </a:spcBef>
                  <a:spcAft>
                    <a:spcPts val="0"/>
                  </a:spcAft>
                </a:pPr>
                <a:endParaRPr lang="vi-VN" sz="400">
                  <a:solidFill>
                    <a:srgbClr val="002060"/>
                  </a:solidFill>
                  <a:latin typeface="VNI-Avo" pitchFamily="2" charset="0"/>
                </a:endParaRPr>
              </a:p>
            </p:txBody>
          </p:sp>
          <p:sp>
            <p:nvSpPr>
              <p:cNvPr id="16477" name="AutoShape 57"/>
              <p:cNvSpPr>
                <a:spLocks noChangeArrowheads="1"/>
              </p:cNvSpPr>
              <p:nvPr/>
            </p:nvSpPr>
            <p:spPr bwMode="auto">
              <a:xfrm>
                <a:off x="1200" y="1608"/>
                <a:ext cx="127" cy="144"/>
              </a:xfrm>
              <a:prstGeom prst="can">
                <a:avLst>
                  <a:gd name="adj" fmla="val 15176"/>
                </a:avLst>
              </a:prstGeom>
              <a:gradFill rotWithShape="1">
                <a:gsLst>
                  <a:gs pos="0">
                    <a:srgbClr val="5E7618"/>
                  </a:gs>
                  <a:gs pos="50000">
                    <a:srgbClr val="CCFF33"/>
                  </a:gs>
                  <a:gs pos="100000">
                    <a:srgbClr val="5E761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auto">
                  <a:spcBef>
                    <a:spcPts val="0"/>
                  </a:spcBef>
                  <a:spcAft>
                    <a:spcPts val="0"/>
                  </a:spcAft>
                </a:pPr>
                <a:endParaRPr lang="vi-VN" sz="400">
                  <a:solidFill>
                    <a:srgbClr val="002060"/>
                  </a:solidFill>
                  <a:latin typeface="VNI-Avo" pitchFamily="2" charset="0"/>
                </a:endParaRPr>
              </a:p>
            </p:txBody>
          </p:sp>
          <p:sp>
            <p:nvSpPr>
              <p:cNvPr id="16478" name="AutoShape 58"/>
              <p:cNvSpPr>
                <a:spLocks noChangeArrowheads="1"/>
              </p:cNvSpPr>
              <p:nvPr/>
            </p:nvSpPr>
            <p:spPr bwMode="auto">
              <a:xfrm>
                <a:off x="1200" y="1488"/>
                <a:ext cx="127" cy="144"/>
              </a:xfrm>
              <a:prstGeom prst="can">
                <a:avLst>
                  <a:gd name="adj" fmla="val 15176"/>
                </a:avLst>
              </a:prstGeom>
              <a:gradFill rotWithShape="1">
                <a:gsLst>
                  <a:gs pos="0">
                    <a:srgbClr val="5E1800"/>
                  </a:gs>
                  <a:gs pos="50000">
                    <a:srgbClr val="CC3300"/>
                  </a:gs>
                  <a:gs pos="100000">
                    <a:srgbClr val="5E18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auto">
                  <a:spcBef>
                    <a:spcPts val="0"/>
                  </a:spcBef>
                  <a:spcAft>
                    <a:spcPts val="0"/>
                  </a:spcAft>
                </a:pPr>
                <a:endParaRPr lang="vi-VN" sz="400">
                  <a:solidFill>
                    <a:srgbClr val="002060"/>
                  </a:solidFill>
                  <a:latin typeface="VNI-Avo" pitchFamily="2" charset="0"/>
                </a:endParaRPr>
              </a:p>
            </p:txBody>
          </p:sp>
          <p:sp>
            <p:nvSpPr>
              <p:cNvPr id="16479" name="AutoShape 59"/>
              <p:cNvSpPr>
                <a:spLocks noChangeArrowheads="1"/>
              </p:cNvSpPr>
              <p:nvPr/>
            </p:nvSpPr>
            <p:spPr bwMode="auto">
              <a:xfrm>
                <a:off x="1200" y="1362"/>
                <a:ext cx="127" cy="144"/>
              </a:xfrm>
              <a:prstGeom prst="can">
                <a:avLst>
                  <a:gd name="adj" fmla="val 15176"/>
                </a:avLst>
              </a:prstGeom>
              <a:gradFill rotWithShape="1">
                <a:gsLst>
                  <a:gs pos="0">
                    <a:srgbClr val="5E7618"/>
                  </a:gs>
                  <a:gs pos="50000">
                    <a:srgbClr val="CCFF33"/>
                  </a:gs>
                  <a:gs pos="100000">
                    <a:srgbClr val="5E761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auto">
                  <a:spcBef>
                    <a:spcPts val="0"/>
                  </a:spcBef>
                  <a:spcAft>
                    <a:spcPts val="0"/>
                  </a:spcAft>
                </a:pPr>
                <a:endParaRPr lang="vi-VN" sz="400">
                  <a:solidFill>
                    <a:srgbClr val="002060"/>
                  </a:solidFill>
                  <a:latin typeface="VNI-Avo" pitchFamily="2" charset="0"/>
                </a:endParaRPr>
              </a:p>
            </p:txBody>
          </p:sp>
          <p:sp>
            <p:nvSpPr>
              <p:cNvPr id="16480" name="AutoShape 60"/>
              <p:cNvSpPr>
                <a:spLocks noChangeArrowheads="1"/>
              </p:cNvSpPr>
              <p:nvPr/>
            </p:nvSpPr>
            <p:spPr bwMode="auto">
              <a:xfrm>
                <a:off x="1200" y="1242"/>
                <a:ext cx="127" cy="144"/>
              </a:xfrm>
              <a:prstGeom prst="can">
                <a:avLst>
                  <a:gd name="adj" fmla="val 15176"/>
                </a:avLst>
              </a:prstGeom>
              <a:gradFill rotWithShape="1">
                <a:gsLst>
                  <a:gs pos="0">
                    <a:srgbClr val="5E1800"/>
                  </a:gs>
                  <a:gs pos="50000">
                    <a:srgbClr val="CC3300"/>
                  </a:gs>
                  <a:gs pos="100000">
                    <a:srgbClr val="5E18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auto">
                  <a:spcBef>
                    <a:spcPts val="0"/>
                  </a:spcBef>
                  <a:spcAft>
                    <a:spcPts val="0"/>
                  </a:spcAft>
                </a:pPr>
                <a:endParaRPr lang="vi-VN" sz="400">
                  <a:solidFill>
                    <a:srgbClr val="002060"/>
                  </a:solidFill>
                  <a:latin typeface="VNI-Avo" pitchFamily="2" charset="0"/>
                </a:endParaRPr>
              </a:p>
            </p:txBody>
          </p:sp>
        </p:grpSp>
        <p:sp>
          <p:nvSpPr>
            <p:cNvPr id="16468" name="Text Box 61"/>
            <p:cNvSpPr txBox="1">
              <a:spLocks noChangeArrowheads="1"/>
            </p:cNvSpPr>
            <p:nvPr/>
          </p:nvSpPr>
          <p:spPr bwMode="auto">
            <a:xfrm>
              <a:off x="1178" y="1870"/>
              <a:ext cx="18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auto">
                <a:spcBef>
                  <a:spcPts val="0"/>
                </a:spcBef>
                <a:spcAft>
                  <a:spcPts val="0"/>
                </a:spcAft>
              </a:pPr>
              <a:r>
                <a:rPr lang="en-US" sz="600" b="1">
                  <a:solidFill>
                    <a:srgbClr val="002060"/>
                  </a:solidFill>
                  <a:latin typeface="VNI-Avo" pitchFamily="2" charset="0"/>
                </a:rPr>
                <a:t>1N</a:t>
              </a:r>
            </a:p>
          </p:txBody>
        </p:sp>
        <p:sp>
          <p:nvSpPr>
            <p:cNvPr id="16469" name="Text Box 62"/>
            <p:cNvSpPr txBox="1">
              <a:spLocks noChangeArrowheads="1"/>
            </p:cNvSpPr>
            <p:nvPr/>
          </p:nvSpPr>
          <p:spPr bwMode="auto">
            <a:xfrm>
              <a:off x="1175" y="1755"/>
              <a:ext cx="18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auto">
                <a:spcBef>
                  <a:spcPts val="0"/>
                </a:spcBef>
                <a:spcAft>
                  <a:spcPts val="0"/>
                </a:spcAft>
              </a:pPr>
              <a:r>
                <a:rPr lang="en-US" sz="600" b="1">
                  <a:solidFill>
                    <a:srgbClr val="002060"/>
                  </a:solidFill>
                  <a:latin typeface="VNI-Avo" pitchFamily="2" charset="0"/>
                </a:rPr>
                <a:t>2N</a:t>
              </a:r>
            </a:p>
          </p:txBody>
        </p:sp>
        <p:sp>
          <p:nvSpPr>
            <p:cNvPr id="16470" name="Text Box 63"/>
            <p:cNvSpPr txBox="1">
              <a:spLocks noChangeArrowheads="1"/>
            </p:cNvSpPr>
            <p:nvPr/>
          </p:nvSpPr>
          <p:spPr bwMode="auto">
            <a:xfrm>
              <a:off x="1179" y="1633"/>
              <a:ext cx="18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auto">
                <a:spcBef>
                  <a:spcPts val="0"/>
                </a:spcBef>
                <a:spcAft>
                  <a:spcPts val="0"/>
                </a:spcAft>
              </a:pPr>
              <a:r>
                <a:rPr lang="en-US" sz="600" b="1">
                  <a:solidFill>
                    <a:srgbClr val="002060"/>
                  </a:solidFill>
                  <a:latin typeface="VNI-Avo" pitchFamily="2" charset="0"/>
                </a:rPr>
                <a:t>3N</a:t>
              </a:r>
            </a:p>
          </p:txBody>
        </p:sp>
        <p:sp>
          <p:nvSpPr>
            <p:cNvPr id="16471" name="Text Box 64"/>
            <p:cNvSpPr txBox="1">
              <a:spLocks noChangeArrowheads="1"/>
            </p:cNvSpPr>
            <p:nvPr/>
          </p:nvSpPr>
          <p:spPr bwMode="auto">
            <a:xfrm>
              <a:off x="1176" y="1387"/>
              <a:ext cx="18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auto">
                <a:spcBef>
                  <a:spcPts val="0"/>
                </a:spcBef>
                <a:spcAft>
                  <a:spcPts val="0"/>
                </a:spcAft>
              </a:pPr>
              <a:r>
                <a:rPr lang="en-US" sz="600" b="1">
                  <a:solidFill>
                    <a:srgbClr val="002060"/>
                  </a:solidFill>
                  <a:latin typeface="VNI-Avo" pitchFamily="2" charset="0"/>
                </a:rPr>
                <a:t>5N</a:t>
              </a:r>
            </a:p>
          </p:txBody>
        </p:sp>
        <p:sp>
          <p:nvSpPr>
            <p:cNvPr id="16472" name="Text Box 65"/>
            <p:cNvSpPr txBox="1">
              <a:spLocks noChangeArrowheads="1"/>
            </p:cNvSpPr>
            <p:nvPr/>
          </p:nvSpPr>
          <p:spPr bwMode="auto">
            <a:xfrm>
              <a:off x="1175" y="1506"/>
              <a:ext cx="18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auto">
                <a:spcBef>
                  <a:spcPts val="0"/>
                </a:spcBef>
                <a:spcAft>
                  <a:spcPts val="0"/>
                </a:spcAft>
              </a:pPr>
              <a:r>
                <a:rPr lang="en-US" sz="600" b="1">
                  <a:solidFill>
                    <a:srgbClr val="002060"/>
                  </a:solidFill>
                  <a:latin typeface="VNI-Avo" pitchFamily="2" charset="0"/>
                </a:rPr>
                <a:t>4N</a:t>
              </a:r>
            </a:p>
          </p:txBody>
        </p:sp>
        <p:sp>
          <p:nvSpPr>
            <p:cNvPr id="16473" name="Text Box 66"/>
            <p:cNvSpPr txBox="1">
              <a:spLocks noChangeArrowheads="1"/>
            </p:cNvSpPr>
            <p:nvPr/>
          </p:nvSpPr>
          <p:spPr bwMode="auto">
            <a:xfrm>
              <a:off x="1178" y="1260"/>
              <a:ext cx="18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auto">
                <a:spcBef>
                  <a:spcPts val="0"/>
                </a:spcBef>
                <a:spcAft>
                  <a:spcPts val="0"/>
                </a:spcAft>
              </a:pPr>
              <a:r>
                <a:rPr lang="en-US" sz="600" b="1">
                  <a:solidFill>
                    <a:srgbClr val="002060"/>
                  </a:solidFill>
                  <a:latin typeface="VNI-Avo" pitchFamily="2" charset="0"/>
                </a:rPr>
                <a:t>6N</a:t>
              </a:r>
            </a:p>
          </p:txBody>
        </p:sp>
      </p:grpSp>
      <p:grpSp>
        <p:nvGrpSpPr>
          <p:cNvPr id="16410" name="Group 67"/>
          <p:cNvGrpSpPr>
            <a:grpSpLocks/>
          </p:cNvGrpSpPr>
          <p:nvPr/>
        </p:nvGrpSpPr>
        <p:grpSpPr bwMode="auto">
          <a:xfrm>
            <a:off x="1554162" y="895350"/>
            <a:ext cx="214022" cy="2141538"/>
            <a:chOff x="1176" y="978"/>
            <a:chExt cx="144" cy="1040"/>
          </a:xfrm>
          <a:solidFill>
            <a:srgbClr val="FFFF00"/>
          </a:solidFill>
        </p:grpSpPr>
        <p:sp>
          <p:nvSpPr>
            <p:cNvPr id="113" name="AutoShape 68"/>
            <p:cNvSpPr>
              <a:spLocks noChangeArrowheads="1"/>
            </p:cNvSpPr>
            <p:nvPr/>
          </p:nvSpPr>
          <p:spPr bwMode="auto">
            <a:xfrm>
              <a:off x="1176" y="1106"/>
              <a:ext cx="144" cy="912"/>
            </a:xfrm>
            <a:prstGeom prst="can">
              <a:avLst>
                <a:gd name="adj" fmla="val 18150"/>
              </a:avLst>
            </a:prstGeom>
            <a:grpFill/>
            <a:ln>
              <a:noFill/>
            </a:ln>
            <a:effectLst/>
            <a:extLst/>
          </p:spPr>
          <p:txBody>
            <a:bodyPr wrap="none" anchor="ctr"/>
            <a:lstStyle/>
            <a:p>
              <a:pPr fontAlgn="auto">
                <a:spcBef>
                  <a:spcPts val="0"/>
                </a:spcBef>
                <a:spcAft>
                  <a:spcPts val="0"/>
                </a:spcAft>
                <a:defRPr/>
              </a:pPr>
              <a:endParaRPr lang="en-US" sz="1800">
                <a:solidFill>
                  <a:srgbClr val="002060"/>
                </a:solidFill>
                <a:latin typeface="Calibri"/>
              </a:endParaRPr>
            </a:p>
          </p:txBody>
        </p:sp>
        <p:sp>
          <p:nvSpPr>
            <p:cNvPr id="16466" name="Freeform 69"/>
            <p:cNvSpPr>
              <a:spLocks/>
            </p:cNvSpPr>
            <p:nvPr/>
          </p:nvSpPr>
          <p:spPr bwMode="auto">
            <a:xfrm>
              <a:off x="1200" y="978"/>
              <a:ext cx="56" cy="140"/>
            </a:xfrm>
            <a:custGeom>
              <a:avLst/>
              <a:gdLst>
                <a:gd name="T0" fmla="*/ 48 w 56"/>
                <a:gd name="T1" fmla="*/ 140 h 140"/>
                <a:gd name="T2" fmla="*/ 48 w 56"/>
                <a:gd name="T3" fmla="*/ 80 h 140"/>
                <a:gd name="T4" fmla="*/ 16 w 56"/>
                <a:gd name="T5" fmla="*/ 68 h 140"/>
                <a:gd name="T6" fmla="*/ 0 w 56"/>
                <a:gd name="T7" fmla="*/ 44 h 140"/>
                <a:gd name="T8" fmla="*/ 8 w 56"/>
                <a:gd name="T9" fmla="*/ 14 h 140"/>
                <a:gd name="T10" fmla="*/ 32 w 56"/>
                <a:gd name="T11" fmla="*/ 0 h 140"/>
                <a:gd name="T12" fmla="*/ 56 w 56"/>
                <a:gd name="T13" fmla="*/ 0 h 140"/>
                <a:gd name="T14" fmla="*/ 0 60000 65536"/>
                <a:gd name="T15" fmla="*/ 0 60000 65536"/>
                <a:gd name="T16" fmla="*/ 0 60000 65536"/>
                <a:gd name="T17" fmla="*/ 0 60000 65536"/>
                <a:gd name="T18" fmla="*/ 0 60000 65536"/>
                <a:gd name="T19" fmla="*/ 0 60000 65536"/>
                <a:gd name="T20" fmla="*/ 0 60000 65536"/>
                <a:gd name="T21" fmla="*/ 0 w 56"/>
                <a:gd name="T22" fmla="*/ 0 h 140"/>
                <a:gd name="T23" fmla="*/ 56 w 56"/>
                <a:gd name="T24" fmla="*/ 140 h 1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140">
                  <a:moveTo>
                    <a:pt x="48" y="140"/>
                  </a:moveTo>
                  <a:lnTo>
                    <a:pt x="48" y="80"/>
                  </a:lnTo>
                  <a:lnTo>
                    <a:pt x="16" y="68"/>
                  </a:lnTo>
                  <a:lnTo>
                    <a:pt x="0" y="44"/>
                  </a:lnTo>
                  <a:lnTo>
                    <a:pt x="8" y="14"/>
                  </a:lnTo>
                  <a:lnTo>
                    <a:pt x="32" y="0"/>
                  </a:lnTo>
                  <a:lnTo>
                    <a:pt x="56" y="0"/>
                  </a:lnTo>
                </a:path>
              </a:pathLst>
            </a:custGeom>
            <a:grpFill/>
            <a:ln w="19050">
              <a:solidFill>
                <a:srgbClr val="B2B2B2"/>
              </a:solidFill>
              <a:round/>
              <a:headEnd/>
              <a:tailEnd/>
            </a:ln>
            <a:extLst/>
          </p:spPr>
          <p:txBody>
            <a:bodyPr/>
            <a:lstStyle/>
            <a:p>
              <a:pPr fontAlgn="auto">
                <a:spcBef>
                  <a:spcPts val="0"/>
                </a:spcBef>
                <a:spcAft>
                  <a:spcPts val="0"/>
                </a:spcAft>
              </a:pPr>
              <a:endParaRPr lang="vi-VN" sz="1800">
                <a:solidFill>
                  <a:prstClr val="black"/>
                </a:solidFill>
                <a:latin typeface="Arial"/>
              </a:endParaRPr>
            </a:p>
          </p:txBody>
        </p:sp>
      </p:grpSp>
      <p:grpSp>
        <p:nvGrpSpPr>
          <p:cNvPr id="16411" name="Group 44"/>
          <p:cNvGrpSpPr>
            <a:grpSpLocks/>
          </p:cNvGrpSpPr>
          <p:nvPr/>
        </p:nvGrpSpPr>
        <p:grpSpPr bwMode="auto">
          <a:xfrm>
            <a:off x="1372897" y="3808413"/>
            <a:ext cx="582613" cy="1343025"/>
            <a:chOff x="2381" y="2028"/>
            <a:chExt cx="367" cy="846"/>
          </a:xfrm>
        </p:grpSpPr>
        <p:sp>
          <p:nvSpPr>
            <p:cNvPr id="16458" name="AutoShape 45"/>
            <p:cNvSpPr>
              <a:spLocks noChangeArrowheads="1"/>
            </p:cNvSpPr>
            <p:nvPr/>
          </p:nvSpPr>
          <p:spPr bwMode="auto">
            <a:xfrm>
              <a:off x="2482" y="2645"/>
              <a:ext cx="183" cy="229"/>
            </a:xfrm>
            <a:prstGeom prst="can">
              <a:avLst>
                <a:gd name="adj" fmla="val 31284"/>
              </a:avLst>
            </a:prstGeom>
            <a:gradFill rotWithShape="1">
              <a:gsLst>
                <a:gs pos="0">
                  <a:srgbClr val="525252"/>
                </a:gs>
                <a:gs pos="50000">
                  <a:srgbClr val="B2B2B2"/>
                </a:gs>
                <a:gs pos="100000">
                  <a:srgbClr val="52525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auto">
                <a:spcBef>
                  <a:spcPts val="0"/>
                </a:spcBef>
                <a:spcAft>
                  <a:spcPts val="0"/>
                </a:spcAft>
              </a:pPr>
              <a:endParaRPr lang="vi-VN" sz="1800">
                <a:solidFill>
                  <a:srgbClr val="002060"/>
                </a:solidFill>
                <a:latin typeface="Calibri" pitchFamily="34" charset="0"/>
              </a:endParaRPr>
            </a:p>
          </p:txBody>
        </p:sp>
        <p:sp>
          <p:nvSpPr>
            <p:cNvPr id="16459" name="Oval 46"/>
            <p:cNvSpPr>
              <a:spLocks noChangeArrowheads="1"/>
            </p:cNvSpPr>
            <p:nvPr/>
          </p:nvSpPr>
          <p:spPr bwMode="auto">
            <a:xfrm>
              <a:off x="2537" y="2568"/>
              <a:ext cx="65" cy="105"/>
            </a:xfrm>
            <a:prstGeom prst="ellipse">
              <a:avLst/>
            </a:pr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pPr>
              <a:endParaRPr lang="vi-VN" sz="1800">
                <a:solidFill>
                  <a:srgbClr val="002060"/>
                </a:solidFill>
                <a:latin typeface="Calibri" pitchFamily="34" charset="0"/>
              </a:endParaRPr>
            </a:p>
          </p:txBody>
        </p:sp>
        <p:sp>
          <p:nvSpPr>
            <p:cNvPr id="16460" name="Freeform 47"/>
            <p:cNvSpPr>
              <a:spLocks/>
            </p:cNvSpPr>
            <p:nvPr/>
          </p:nvSpPr>
          <p:spPr bwMode="auto">
            <a:xfrm>
              <a:off x="2383" y="2457"/>
              <a:ext cx="363" cy="123"/>
            </a:xfrm>
            <a:custGeom>
              <a:avLst/>
              <a:gdLst>
                <a:gd name="T0" fmla="*/ 0 w 476"/>
                <a:gd name="T1" fmla="*/ 0 h 184"/>
                <a:gd name="T2" fmla="*/ 2 w 476"/>
                <a:gd name="T3" fmla="*/ 1 h 184"/>
                <a:gd name="T4" fmla="*/ 3 w 476"/>
                <a:gd name="T5" fmla="*/ 1 h 184"/>
                <a:gd name="T6" fmla="*/ 0 60000 65536"/>
                <a:gd name="T7" fmla="*/ 0 60000 65536"/>
                <a:gd name="T8" fmla="*/ 0 60000 65536"/>
                <a:gd name="T9" fmla="*/ 0 w 476"/>
                <a:gd name="T10" fmla="*/ 0 h 184"/>
                <a:gd name="T11" fmla="*/ 476 w 476"/>
                <a:gd name="T12" fmla="*/ 184 h 184"/>
              </a:gdLst>
              <a:ahLst/>
              <a:cxnLst>
                <a:cxn ang="T6">
                  <a:pos x="T0" y="T1"/>
                </a:cxn>
                <a:cxn ang="T7">
                  <a:pos x="T2" y="T3"/>
                </a:cxn>
                <a:cxn ang="T8">
                  <a:pos x="T4" y="T5"/>
                </a:cxn>
              </a:cxnLst>
              <a:rect l="T9" t="T10" r="T11" b="T12"/>
              <a:pathLst>
                <a:path w="476" h="184">
                  <a:moveTo>
                    <a:pt x="0" y="0"/>
                  </a:moveTo>
                  <a:lnTo>
                    <a:pt x="246" y="184"/>
                  </a:lnTo>
                  <a:lnTo>
                    <a:pt x="476" y="2"/>
                  </a:lnTo>
                </a:path>
              </a:pathLst>
            </a:custGeom>
            <a:noFill/>
            <a:ln w="127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vi-VN" sz="1800">
                <a:solidFill>
                  <a:prstClr val="black"/>
                </a:solidFill>
                <a:latin typeface="Arial"/>
              </a:endParaRPr>
            </a:p>
          </p:txBody>
        </p:sp>
        <p:sp>
          <p:nvSpPr>
            <p:cNvPr id="16461" name="AutoShape 48"/>
            <p:cNvSpPr>
              <a:spLocks noChangeArrowheads="1"/>
            </p:cNvSpPr>
            <p:nvPr/>
          </p:nvSpPr>
          <p:spPr bwMode="auto">
            <a:xfrm>
              <a:off x="2381" y="2111"/>
              <a:ext cx="367" cy="383"/>
            </a:xfrm>
            <a:prstGeom prst="can">
              <a:avLst>
                <a:gd name="adj" fmla="val 25220"/>
              </a:avLst>
            </a:prstGeom>
            <a:solidFill>
              <a:srgbClr val="92D050"/>
            </a:solidFill>
            <a:ln w="3175">
              <a:solidFill>
                <a:srgbClr val="B2B2B2"/>
              </a:solidFill>
              <a:round/>
              <a:headEnd/>
              <a:tailEnd/>
            </a:ln>
          </p:spPr>
          <p:txBody>
            <a:bodyPr wrap="none" anchor="ctr"/>
            <a:lstStyle/>
            <a:p>
              <a:pPr algn="ctr" fontAlgn="auto">
                <a:spcBef>
                  <a:spcPts val="0"/>
                </a:spcBef>
                <a:spcAft>
                  <a:spcPts val="0"/>
                </a:spcAft>
              </a:pPr>
              <a:endParaRPr lang="vi-VN" sz="800">
                <a:solidFill>
                  <a:srgbClr val="002060"/>
                </a:solidFill>
                <a:latin typeface="VNI-Avo" pitchFamily="2" charset="0"/>
              </a:endParaRPr>
            </a:p>
          </p:txBody>
        </p:sp>
        <p:sp>
          <p:nvSpPr>
            <p:cNvPr id="120" name="Oval 49"/>
            <p:cNvSpPr>
              <a:spLocks noChangeArrowheads="1"/>
            </p:cNvSpPr>
            <p:nvPr/>
          </p:nvSpPr>
          <p:spPr bwMode="auto">
            <a:xfrm>
              <a:off x="2384" y="2108"/>
              <a:ext cx="361" cy="90"/>
            </a:xfrm>
            <a:prstGeom prst="ellipse">
              <a:avLst/>
            </a:prstGeom>
            <a:gradFill rotWithShape="1">
              <a:gsLst>
                <a:gs pos="0">
                  <a:schemeClr val="bg1">
                    <a:gamma/>
                    <a:shade val="9020"/>
                    <a:invGamma/>
                  </a:schemeClr>
                </a:gs>
                <a:gs pos="100000">
                  <a:schemeClr val="bg1"/>
                </a:gs>
              </a:gsLst>
              <a:lin ang="2700000" scaled="1"/>
            </a:gradFill>
            <a:ln w="9525">
              <a:solidFill>
                <a:schemeClr val="bg1"/>
              </a:solidFill>
              <a:round/>
              <a:headEnd/>
              <a:tailEnd/>
            </a:ln>
            <a:effectLst/>
            <a:extLst/>
          </p:spPr>
          <p:txBody>
            <a:bodyPr wrap="none" anchor="ctr"/>
            <a:lstStyle/>
            <a:p>
              <a:pPr fontAlgn="auto">
                <a:spcBef>
                  <a:spcPts val="0"/>
                </a:spcBef>
                <a:spcAft>
                  <a:spcPts val="0"/>
                </a:spcAft>
                <a:defRPr/>
              </a:pPr>
              <a:endParaRPr lang="en-US" sz="1800">
                <a:solidFill>
                  <a:srgbClr val="002060"/>
                </a:solidFill>
                <a:latin typeface="Calibri"/>
              </a:endParaRPr>
            </a:p>
          </p:txBody>
        </p:sp>
        <p:sp>
          <p:nvSpPr>
            <p:cNvPr id="16463" name="Freeform 50"/>
            <p:cNvSpPr>
              <a:spLocks/>
            </p:cNvSpPr>
            <p:nvPr/>
          </p:nvSpPr>
          <p:spPr bwMode="auto">
            <a:xfrm>
              <a:off x="2383" y="2028"/>
              <a:ext cx="363" cy="132"/>
            </a:xfrm>
            <a:custGeom>
              <a:avLst/>
              <a:gdLst>
                <a:gd name="T0" fmla="*/ 0 w 476"/>
                <a:gd name="T1" fmla="*/ 1 h 254"/>
                <a:gd name="T2" fmla="*/ 2 w 476"/>
                <a:gd name="T3" fmla="*/ 0 h 254"/>
                <a:gd name="T4" fmla="*/ 3 w 476"/>
                <a:gd name="T5" fmla="*/ 1 h 254"/>
                <a:gd name="T6" fmla="*/ 0 60000 65536"/>
                <a:gd name="T7" fmla="*/ 0 60000 65536"/>
                <a:gd name="T8" fmla="*/ 0 60000 65536"/>
                <a:gd name="T9" fmla="*/ 0 w 476"/>
                <a:gd name="T10" fmla="*/ 0 h 254"/>
                <a:gd name="T11" fmla="*/ 476 w 476"/>
                <a:gd name="T12" fmla="*/ 254 h 254"/>
              </a:gdLst>
              <a:ahLst/>
              <a:cxnLst>
                <a:cxn ang="T6">
                  <a:pos x="T0" y="T1"/>
                </a:cxn>
                <a:cxn ang="T7">
                  <a:pos x="T2" y="T3"/>
                </a:cxn>
                <a:cxn ang="T8">
                  <a:pos x="T4" y="T5"/>
                </a:cxn>
              </a:cxnLst>
              <a:rect l="T9" t="T10" r="T11" b="T12"/>
              <a:pathLst>
                <a:path w="476" h="254">
                  <a:moveTo>
                    <a:pt x="0" y="254"/>
                  </a:moveTo>
                  <a:lnTo>
                    <a:pt x="238" y="0"/>
                  </a:lnTo>
                  <a:lnTo>
                    <a:pt x="476" y="252"/>
                  </a:lnTo>
                </a:path>
              </a:pathLst>
            </a:custGeom>
            <a:noFill/>
            <a:ln w="127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vi-VN" sz="1800">
                <a:solidFill>
                  <a:prstClr val="black"/>
                </a:solidFill>
                <a:latin typeface="Arial"/>
              </a:endParaRPr>
            </a:p>
          </p:txBody>
        </p:sp>
        <p:sp>
          <p:nvSpPr>
            <p:cNvPr id="16464" name="Text Box 51"/>
            <p:cNvSpPr txBox="1">
              <a:spLocks noChangeArrowheads="1"/>
            </p:cNvSpPr>
            <p:nvPr/>
          </p:nvSpPr>
          <p:spPr bwMode="auto">
            <a:xfrm>
              <a:off x="2480" y="2713"/>
              <a:ext cx="116"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auto">
                <a:spcBef>
                  <a:spcPts val="0"/>
                </a:spcBef>
                <a:spcAft>
                  <a:spcPts val="0"/>
                </a:spcAft>
              </a:pPr>
              <a:endParaRPr lang="vi-VN" sz="800" b="1">
                <a:solidFill>
                  <a:srgbClr val="002060"/>
                </a:solidFill>
                <a:latin typeface="VNI-Avo" pitchFamily="2" charset="0"/>
              </a:endParaRPr>
            </a:p>
          </p:txBody>
        </p:sp>
      </p:grpSp>
      <p:sp>
        <p:nvSpPr>
          <p:cNvPr id="16412" name="Text Box 126"/>
          <p:cNvSpPr txBox="1">
            <a:spLocks noChangeArrowheads="1"/>
          </p:cNvSpPr>
          <p:nvPr/>
        </p:nvSpPr>
        <p:spPr bwMode="auto">
          <a:xfrm>
            <a:off x="1472910" y="4076700"/>
            <a:ext cx="3175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auto">
              <a:spcBef>
                <a:spcPts val="0"/>
              </a:spcBef>
              <a:spcAft>
                <a:spcPts val="0"/>
              </a:spcAft>
            </a:pPr>
            <a:r>
              <a:rPr lang="en-US" sz="1800" b="1">
                <a:solidFill>
                  <a:srgbClr val="002060"/>
                </a:solidFill>
                <a:cs typeface="Times New Roman" pitchFamily="18" charset="0"/>
              </a:rPr>
              <a:t>A</a:t>
            </a:r>
          </a:p>
        </p:txBody>
      </p:sp>
      <p:sp>
        <p:nvSpPr>
          <p:cNvPr id="16413" name="Text Box 113">
            <a:hlinkClick r:id="rId5" action="ppaction://hlinksldjump"/>
          </p:cNvPr>
          <p:cNvSpPr txBox="1">
            <a:spLocks noChangeArrowheads="1"/>
          </p:cNvSpPr>
          <p:nvPr/>
        </p:nvSpPr>
        <p:spPr bwMode="auto">
          <a:xfrm>
            <a:off x="2074572" y="1013282"/>
            <a:ext cx="992187"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auto">
              <a:spcBef>
                <a:spcPct val="50000"/>
              </a:spcBef>
              <a:spcAft>
                <a:spcPts val="0"/>
              </a:spcAft>
            </a:pPr>
            <a:r>
              <a:rPr lang="en-US" b="1" dirty="0" err="1">
                <a:solidFill>
                  <a:srgbClr val="002060"/>
                </a:solidFill>
              </a:rPr>
              <a:t>Lực</a:t>
            </a:r>
            <a:r>
              <a:rPr lang="en-US" b="1" dirty="0">
                <a:solidFill>
                  <a:srgbClr val="002060"/>
                </a:solidFill>
              </a:rPr>
              <a:t> </a:t>
            </a:r>
            <a:r>
              <a:rPr lang="en-US" b="1" dirty="0" err="1">
                <a:solidFill>
                  <a:srgbClr val="002060"/>
                </a:solidFill>
              </a:rPr>
              <a:t>kế</a:t>
            </a:r>
            <a:r>
              <a:rPr lang="en-US" b="1" dirty="0">
                <a:solidFill>
                  <a:srgbClr val="002060"/>
                </a:solidFill>
              </a:rPr>
              <a:t> </a:t>
            </a:r>
            <a:r>
              <a:rPr lang="en-US" b="1" dirty="0" err="1">
                <a:solidFill>
                  <a:srgbClr val="002060"/>
                </a:solidFill>
              </a:rPr>
              <a:t>chỉ</a:t>
            </a:r>
            <a:r>
              <a:rPr lang="en-US" b="1" dirty="0">
                <a:solidFill>
                  <a:srgbClr val="002060"/>
                </a:solidFill>
              </a:rPr>
              <a:t> </a:t>
            </a:r>
            <a:r>
              <a:rPr lang="en-US" b="1" dirty="0" err="1">
                <a:solidFill>
                  <a:srgbClr val="002060"/>
                </a:solidFill>
              </a:rPr>
              <a:t>giá</a:t>
            </a:r>
            <a:r>
              <a:rPr lang="en-US" b="1" dirty="0">
                <a:solidFill>
                  <a:srgbClr val="002060"/>
                </a:solidFill>
              </a:rPr>
              <a:t> </a:t>
            </a:r>
            <a:r>
              <a:rPr lang="en-US" b="1" dirty="0" err="1">
                <a:solidFill>
                  <a:srgbClr val="002060"/>
                </a:solidFill>
              </a:rPr>
              <a:t>trị</a:t>
            </a:r>
            <a:r>
              <a:rPr lang="en-US" b="1" dirty="0">
                <a:solidFill>
                  <a:srgbClr val="002060"/>
                </a:solidFill>
              </a:rPr>
              <a:t>   P</a:t>
            </a:r>
            <a:r>
              <a:rPr lang="en-US" b="1" baseline="-25000" dirty="0">
                <a:solidFill>
                  <a:srgbClr val="002060"/>
                </a:solidFill>
              </a:rPr>
              <a:t>1</a:t>
            </a:r>
          </a:p>
        </p:txBody>
      </p:sp>
      <p:grpSp>
        <p:nvGrpSpPr>
          <p:cNvPr id="16414" name="Group 70"/>
          <p:cNvGrpSpPr>
            <a:grpSpLocks/>
          </p:cNvGrpSpPr>
          <p:nvPr/>
        </p:nvGrpSpPr>
        <p:grpSpPr bwMode="auto">
          <a:xfrm>
            <a:off x="3119147" y="1976438"/>
            <a:ext cx="582613" cy="2592387"/>
            <a:chOff x="3696" y="720"/>
            <a:chExt cx="367" cy="1633"/>
          </a:xfrm>
        </p:grpSpPr>
        <p:grpSp>
          <p:nvGrpSpPr>
            <p:cNvPr id="16435" name="Group 71"/>
            <p:cNvGrpSpPr>
              <a:grpSpLocks/>
            </p:cNvGrpSpPr>
            <p:nvPr/>
          </p:nvGrpSpPr>
          <p:grpSpPr bwMode="auto">
            <a:xfrm>
              <a:off x="3696" y="1507"/>
              <a:ext cx="367" cy="846"/>
              <a:chOff x="2381" y="2028"/>
              <a:chExt cx="367" cy="846"/>
            </a:xfrm>
          </p:grpSpPr>
          <p:sp>
            <p:nvSpPr>
              <p:cNvPr id="16451" name="AutoShape 72"/>
              <p:cNvSpPr>
                <a:spLocks noChangeArrowheads="1"/>
              </p:cNvSpPr>
              <p:nvPr/>
            </p:nvSpPr>
            <p:spPr bwMode="auto">
              <a:xfrm>
                <a:off x="2482" y="2645"/>
                <a:ext cx="183" cy="229"/>
              </a:xfrm>
              <a:prstGeom prst="can">
                <a:avLst>
                  <a:gd name="adj" fmla="val 31284"/>
                </a:avLst>
              </a:prstGeom>
              <a:gradFill rotWithShape="1">
                <a:gsLst>
                  <a:gs pos="0">
                    <a:srgbClr val="525252"/>
                  </a:gs>
                  <a:gs pos="50000">
                    <a:srgbClr val="B2B2B2"/>
                  </a:gs>
                  <a:gs pos="100000">
                    <a:srgbClr val="52525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fontAlgn="auto">
                  <a:spcBef>
                    <a:spcPts val="0"/>
                  </a:spcBef>
                  <a:spcAft>
                    <a:spcPts val="0"/>
                  </a:spcAft>
                </a:pPr>
                <a:endParaRPr lang="vi-VN" sz="1800">
                  <a:solidFill>
                    <a:srgbClr val="002060"/>
                  </a:solidFill>
                  <a:latin typeface="Calibri" pitchFamily="34" charset="0"/>
                </a:endParaRPr>
              </a:p>
            </p:txBody>
          </p:sp>
          <p:sp>
            <p:nvSpPr>
              <p:cNvPr id="16452" name="Oval 73"/>
              <p:cNvSpPr>
                <a:spLocks noChangeArrowheads="1"/>
              </p:cNvSpPr>
              <p:nvPr/>
            </p:nvSpPr>
            <p:spPr bwMode="auto">
              <a:xfrm>
                <a:off x="2537" y="2568"/>
                <a:ext cx="65" cy="105"/>
              </a:xfrm>
              <a:prstGeom prst="ellipse">
                <a:avLst/>
              </a:prstGeom>
              <a:noFill/>
              <a:ln w="9525">
                <a:solidFill>
                  <a:schemeClr val="bg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pPr>
                <a:endParaRPr lang="vi-VN" sz="1800">
                  <a:solidFill>
                    <a:srgbClr val="002060"/>
                  </a:solidFill>
                  <a:latin typeface="Calibri" pitchFamily="34" charset="0"/>
                </a:endParaRPr>
              </a:p>
            </p:txBody>
          </p:sp>
          <p:sp>
            <p:nvSpPr>
              <p:cNvPr id="16453" name="Freeform 74"/>
              <p:cNvSpPr>
                <a:spLocks/>
              </p:cNvSpPr>
              <p:nvPr/>
            </p:nvSpPr>
            <p:spPr bwMode="auto">
              <a:xfrm>
                <a:off x="2383" y="2457"/>
                <a:ext cx="363" cy="123"/>
              </a:xfrm>
              <a:custGeom>
                <a:avLst/>
                <a:gdLst>
                  <a:gd name="T0" fmla="*/ 0 w 476"/>
                  <a:gd name="T1" fmla="*/ 0 h 184"/>
                  <a:gd name="T2" fmla="*/ 2 w 476"/>
                  <a:gd name="T3" fmla="*/ 1 h 184"/>
                  <a:gd name="T4" fmla="*/ 3 w 476"/>
                  <a:gd name="T5" fmla="*/ 1 h 184"/>
                  <a:gd name="T6" fmla="*/ 0 60000 65536"/>
                  <a:gd name="T7" fmla="*/ 0 60000 65536"/>
                  <a:gd name="T8" fmla="*/ 0 60000 65536"/>
                  <a:gd name="T9" fmla="*/ 0 w 476"/>
                  <a:gd name="T10" fmla="*/ 0 h 184"/>
                  <a:gd name="T11" fmla="*/ 476 w 476"/>
                  <a:gd name="T12" fmla="*/ 184 h 184"/>
                </a:gdLst>
                <a:ahLst/>
                <a:cxnLst>
                  <a:cxn ang="T6">
                    <a:pos x="T0" y="T1"/>
                  </a:cxn>
                  <a:cxn ang="T7">
                    <a:pos x="T2" y="T3"/>
                  </a:cxn>
                  <a:cxn ang="T8">
                    <a:pos x="T4" y="T5"/>
                  </a:cxn>
                </a:cxnLst>
                <a:rect l="T9" t="T10" r="T11" b="T12"/>
                <a:pathLst>
                  <a:path w="476" h="184">
                    <a:moveTo>
                      <a:pt x="0" y="0"/>
                    </a:moveTo>
                    <a:lnTo>
                      <a:pt x="246" y="184"/>
                    </a:lnTo>
                    <a:lnTo>
                      <a:pt x="476" y="2"/>
                    </a:lnTo>
                  </a:path>
                </a:pathLst>
              </a:custGeom>
              <a:noFill/>
              <a:ln w="127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vi-VN" sz="1800">
                  <a:solidFill>
                    <a:prstClr val="black"/>
                  </a:solidFill>
                  <a:latin typeface="Arial"/>
                </a:endParaRPr>
              </a:p>
            </p:txBody>
          </p:sp>
          <p:sp>
            <p:nvSpPr>
              <p:cNvPr id="16454" name="AutoShape 75"/>
              <p:cNvSpPr>
                <a:spLocks noChangeArrowheads="1"/>
              </p:cNvSpPr>
              <p:nvPr/>
            </p:nvSpPr>
            <p:spPr bwMode="auto">
              <a:xfrm>
                <a:off x="2381" y="2111"/>
                <a:ext cx="367" cy="383"/>
              </a:xfrm>
              <a:prstGeom prst="can">
                <a:avLst>
                  <a:gd name="adj" fmla="val 25220"/>
                </a:avLst>
              </a:prstGeom>
              <a:solidFill>
                <a:srgbClr val="92D050"/>
              </a:solidFill>
              <a:ln w="3175">
                <a:solidFill>
                  <a:srgbClr val="B2B2B2"/>
                </a:solidFill>
                <a:round/>
                <a:headEnd/>
                <a:tailEnd/>
              </a:ln>
            </p:spPr>
            <p:txBody>
              <a:bodyPr wrap="none" anchor="ctr"/>
              <a:lstStyle/>
              <a:p>
                <a:pPr algn="ctr" fontAlgn="auto">
                  <a:spcBef>
                    <a:spcPts val="0"/>
                  </a:spcBef>
                  <a:spcAft>
                    <a:spcPts val="0"/>
                  </a:spcAft>
                </a:pPr>
                <a:endParaRPr lang="vi-VN" sz="800">
                  <a:solidFill>
                    <a:srgbClr val="002060"/>
                  </a:solidFill>
                  <a:latin typeface="VNI-Avo" pitchFamily="2" charset="0"/>
                </a:endParaRPr>
              </a:p>
            </p:txBody>
          </p:sp>
          <p:sp>
            <p:nvSpPr>
              <p:cNvPr id="145" name="Oval 76"/>
              <p:cNvSpPr>
                <a:spLocks noChangeArrowheads="1"/>
              </p:cNvSpPr>
              <p:nvPr/>
            </p:nvSpPr>
            <p:spPr bwMode="auto">
              <a:xfrm>
                <a:off x="2384" y="2108"/>
                <a:ext cx="361" cy="90"/>
              </a:xfrm>
              <a:prstGeom prst="ellipse">
                <a:avLst/>
              </a:prstGeom>
              <a:gradFill rotWithShape="1">
                <a:gsLst>
                  <a:gs pos="0">
                    <a:schemeClr val="bg1">
                      <a:gamma/>
                      <a:shade val="9020"/>
                      <a:invGamma/>
                    </a:schemeClr>
                  </a:gs>
                  <a:gs pos="100000">
                    <a:schemeClr val="bg1"/>
                  </a:gs>
                </a:gsLst>
                <a:lin ang="2700000" scaled="1"/>
              </a:gradFill>
              <a:ln w="9525">
                <a:solidFill>
                  <a:schemeClr val="bg1"/>
                </a:solidFill>
                <a:round/>
                <a:headEnd/>
                <a:tailEnd/>
              </a:ln>
              <a:effectLst/>
              <a:extLst/>
            </p:spPr>
            <p:txBody>
              <a:bodyPr wrap="none" anchor="ctr"/>
              <a:lstStyle/>
              <a:p>
                <a:pPr fontAlgn="auto">
                  <a:spcBef>
                    <a:spcPts val="0"/>
                  </a:spcBef>
                  <a:spcAft>
                    <a:spcPts val="0"/>
                  </a:spcAft>
                  <a:defRPr/>
                </a:pPr>
                <a:endParaRPr lang="en-US" sz="1800">
                  <a:solidFill>
                    <a:srgbClr val="002060"/>
                  </a:solidFill>
                  <a:latin typeface="Calibri"/>
                </a:endParaRPr>
              </a:p>
            </p:txBody>
          </p:sp>
          <p:sp>
            <p:nvSpPr>
              <p:cNvPr id="16456" name="Freeform 77"/>
              <p:cNvSpPr>
                <a:spLocks/>
              </p:cNvSpPr>
              <p:nvPr/>
            </p:nvSpPr>
            <p:spPr bwMode="auto">
              <a:xfrm>
                <a:off x="2383" y="2028"/>
                <a:ext cx="363" cy="132"/>
              </a:xfrm>
              <a:custGeom>
                <a:avLst/>
                <a:gdLst>
                  <a:gd name="T0" fmla="*/ 0 w 476"/>
                  <a:gd name="T1" fmla="*/ 1 h 254"/>
                  <a:gd name="T2" fmla="*/ 2 w 476"/>
                  <a:gd name="T3" fmla="*/ 0 h 254"/>
                  <a:gd name="T4" fmla="*/ 3 w 476"/>
                  <a:gd name="T5" fmla="*/ 1 h 254"/>
                  <a:gd name="T6" fmla="*/ 0 60000 65536"/>
                  <a:gd name="T7" fmla="*/ 0 60000 65536"/>
                  <a:gd name="T8" fmla="*/ 0 60000 65536"/>
                  <a:gd name="T9" fmla="*/ 0 w 476"/>
                  <a:gd name="T10" fmla="*/ 0 h 254"/>
                  <a:gd name="T11" fmla="*/ 476 w 476"/>
                  <a:gd name="T12" fmla="*/ 254 h 254"/>
                </a:gdLst>
                <a:ahLst/>
                <a:cxnLst>
                  <a:cxn ang="T6">
                    <a:pos x="T0" y="T1"/>
                  </a:cxn>
                  <a:cxn ang="T7">
                    <a:pos x="T2" y="T3"/>
                  </a:cxn>
                  <a:cxn ang="T8">
                    <a:pos x="T4" y="T5"/>
                  </a:cxn>
                </a:cxnLst>
                <a:rect l="T9" t="T10" r="T11" b="T12"/>
                <a:pathLst>
                  <a:path w="476" h="254">
                    <a:moveTo>
                      <a:pt x="0" y="254"/>
                    </a:moveTo>
                    <a:lnTo>
                      <a:pt x="238" y="0"/>
                    </a:lnTo>
                    <a:lnTo>
                      <a:pt x="476" y="252"/>
                    </a:lnTo>
                  </a:path>
                </a:pathLst>
              </a:custGeom>
              <a:noFill/>
              <a:ln w="12700">
                <a:solidFill>
                  <a:srgbClr val="FF9900"/>
                </a:solidFill>
                <a:round/>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pPr>
                <a:endParaRPr lang="vi-VN" sz="1800">
                  <a:solidFill>
                    <a:prstClr val="black"/>
                  </a:solidFill>
                  <a:latin typeface="Arial"/>
                </a:endParaRPr>
              </a:p>
            </p:txBody>
          </p:sp>
          <p:sp>
            <p:nvSpPr>
              <p:cNvPr id="16457" name="Text Box 78"/>
              <p:cNvSpPr txBox="1">
                <a:spLocks noChangeArrowheads="1"/>
              </p:cNvSpPr>
              <p:nvPr/>
            </p:nvSpPr>
            <p:spPr bwMode="auto">
              <a:xfrm>
                <a:off x="2480" y="2713"/>
                <a:ext cx="116"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auto">
                  <a:spcBef>
                    <a:spcPts val="0"/>
                  </a:spcBef>
                  <a:spcAft>
                    <a:spcPts val="0"/>
                  </a:spcAft>
                </a:pPr>
                <a:endParaRPr lang="vi-VN" sz="800" b="1">
                  <a:solidFill>
                    <a:srgbClr val="002060"/>
                  </a:solidFill>
                  <a:latin typeface="VNI-Avo" pitchFamily="2" charset="0"/>
                </a:endParaRPr>
              </a:p>
            </p:txBody>
          </p:sp>
        </p:grpSp>
        <p:grpSp>
          <p:nvGrpSpPr>
            <p:cNvPr id="16436" name="Group 79"/>
            <p:cNvGrpSpPr>
              <a:grpSpLocks/>
            </p:cNvGrpSpPr>
            <p:nvPr/>
          </p:nvGrpSpPr>
          <p:grpSpPr bwMode="auto">
            <a:xfrm>
              <a:off x="3792" y="720"/>
              <a:ext cx="187" cy="798"/>
              <a:chOff x="1175" y="1242"/>
              <a:chExt cx="187" cy="798"/>
            </a:xfrm>
          </p:grpSpPr>
          <p:grpSp>
            <p:nvGrpSpPr>
              <p:cNvPr id="16437" name="Group 80"/>
              <p:cNvGrpSpPr>
                <a:grpSpLocks/>
              </p:cNvGrpSpPr>
              <p:nvPr/>
            </p:nvGrpSpPr>
            <p:grpSpPr bwMode="auto">
              <a:xfrm>
                <a:off x="1203" y="1242"/>
                <a:ext cx="127" cy="798"/>
                <a:chOff x="1200" y="1242"/>
                <a:chExt cx="127" cy="798"/>
              </a:xfrm>
            </p:grpSpPr>
            <p:sp>
              <p:nvSpPr>
                <p:cNvPr id="16444" name="Oval 81"/>
                <p:cNvSpPr>
                  <a:spLocks noChangeArrowheads="1"/>
                </p:cNvSpPr>
                <p:nvPr/>
              </p:nvSpPr>
              <p:spPr bwMode="auto">
                <a:xfrm>
                  <a:off x="1236" y="1960"/>
                  <a:ext cx="60" cy="80"/>
                </a:xfrm>
                <a:prstGeom prst="ellipse">
                  <a:avLst/>
                </a:prstGeom>
                <a:noFill/>
                <a:ln w="9525">
                  <a:solidFill>
                    <a:srgbClr val="B2B2B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auto">
                    <a:spcBef>
                      <a:spcPts val="0"/>
                    </a:spcBef>
                    <a:spcAft>
                      <a:spcPts val="0"/>
                    </a:spcAft>
                  </a:pPr>
                  <a:endParaRPr lang="vi-VN" sz="1800">
                    <a:solidFill>
                      <a:srgbClr val="002060"/>
                    </a:solidFill>
                    <a:latin typeface="Calibri" pitchFamily="34" charset="0"/>
                  </a:endParaRPr>
                </a:p>
              </p:txBody>
            </p:sp>
            <p:sp>
              <p:nvSpPr>
                <p:cNvPr id="16445" name="AutoShape 82"/>
                <p:cNvSpPr>
                  <a:spLocks noChangeArrowheads="1"/>
                </p:cNvSpPr>
                <p:nvPr/>
              </p:nvSpPr>
              <p:spPr bwMode="auto">
                <a:xfrm>
                  <a:off x="1200" y="1848"/>
                  <a:ext cx="127" cy="144"/>
                </a:xfrm>
                <a:prstGeom prst="can">
                  <a:avLst>
                    <a:gd name="adj" fmla="val 15176"/>
                  </a:avLst>
                </a:prstGeom>
                <a:gradFill rotWithShape="1">
                  <a:gsLst>
                    <a:gs pos="0">
                      <a:srgbClr val="5E7618"/>
                    </a:gs>
                    <a:gs pos="50000">
                      <a:srgbClr val="CCFF33"/>
                    </a:gs>
                    <a:gs pos="100000">
                      <a:srgbClr val="5E761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auto">
                    <a:spcBef>
                      <a:spcPts val="0"/>
                    </a:spcBef>
                    <a:spcAft>
                      <a:spcPts val="0"/>
                    </a:spcAft>
                  </a:pPr>
                  <a:endParaRPr lang="vi-VN" sz="400">
                    <a:solidFill>
                      <a:srgbClr val="002060"/>
                    </a:solidFill>
                    <a:latin typeface="VNI-Avo" pitchFamily="2" charset="0"/>
                  </a:endParaRPr>
                </a:p>
              </p:txBody>
            </p:sp>
            <p:sp>
              <p:nvSpPr>
                <p:cNvPr id="16446" name="AutoShape 83"/>
                <p:cNvSpPr>
                  <a:spLocks noChangeArrowheads="1"/>
                </p:cNvSpPr>
                <p:nvPr/>
              </p:nvSpPr>
              <p:spPr bwMode="auto">
                <a:xfrm>
                  <a:off x="1200" y="1728"/>
                  <a:ext cx="127" cy="144"/>
                </a:xfrm>
                <a:prstGeom prst="can">
                  <a:avLst>
                    <a:gd name="adj" fmla="val 15176"/>
                  </a:avLst>
                </a:prstGeom>
                <a:gradFill rotWithShape="1">
                  <a:gsLst>
                    <a:gs pos="0">
                      <a:srgbClr val="5E1800"/>
                    </a:gs>
                    <a:gs pos="50000">
                      <a:srgbClr val="CC3300"/>
                    </a:gs>
                    <a:gs pos="100000">
                      <a:srgbClr val="5E18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auto">
                    <a:spcBef>
                      <a:spcPts val="0"/>
                    </a:spcBef>
                    <a:spcAft>
                      <a:spcPts val="0"/>
                    </a:spcAft>
                  </a:pPr>
                  <a:endParaRPr lang="vi-VN" sz="400">
                    <a:solidFill>
                      <a:srgbClr val="002060"/>
                    </a:solidFill>
                    <a:latin typeface="VNI-Avo" pitchFamily="2" charset="0"/>
                  </a:endParaRPr>
                </a:p>
              </p:txBody>
            </p:sp>
            <p:sp>
              <p:nvSpPr>
                <p:cNvPr id="16447" name="AutoShape 84"/>
                <p:cNvSpPr>
                  <a:spLocks noChangeArrowheads="1"/>
                </p:cNvSpPr>
                <p:nvPr/>
              </p:nvSpPr>
              <p:spPr bwMode="auto">
                <a:xfrm>
                  <a:off x="1200" y="1608"/>
                  <a:ext cx="127" cy="144"/>
                </a:xfrm>
                <a:prstGeom prst="can">
                  <a:avLst>
                    <a:gd name="adj" fmla="val 15176"/>
                  </a:avLst>
                </a:prstGeom>
                <a:gradFill rotWithShape="1">
                  <a:gsLst>
                    <a:gs pos="0">
                      <a:srgbClr val="5E7618"/>
                    </a:gs>
                    <a:gs pos="50000">
                      <a:srgbClr val="CCFF33"/>
                    </a:gs>
                    <a:gs pos="100000">
                      <a:srgbClr val="5E761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auto">
                    <a:spcBef>
                      <a:spcPts val="0"/>
                    </a:spcBef>
                    <a:spcAft>
                      <a:spcPts val="0"/>
                    </a:spcAft>
                  </a:pPr>
                  <a:endParaRPr lang="vi-VN" sz="400">
                    <a:solidFill>
                      <a:srgbClr val="002060"/>
                    </a:solidFill>
                    <a:latin typeface="VNI-Avo" pitchFamily="2" charset="0"/>
                  </a:endParaRPr>
                </a:p>
              </p:txBody>
            </p:sp>
            <p:sp>
              <p:nvSpPr>
                <p:cNvPr id="16448" name="AutoShape 85"/>
                <p:cNvSpPr>
                  <a:spLocks noChangeArrowheads="1"/>
                </p:cNvSpPr>
                <p:nvPr/>
              </p:nvSpPr>
              <p:spPr bwMode="auto">
                <a:xfrm>
                  <a:off x="1200" y="1488"/>
                  <a:ext cx="127" cy="144"/>
                </a:xfrm>
                <a:prstGeom prst="can">
                  <a:avLst>
                    <a:gd name="adj" fmla="val 15176"/>
                  </a:avLst>
                </a:prstGeom>
                <a:gradFill rotWithShape="1">
                  <a:gsLst>
                    <a:gs pos="0">
                      <a:srgbClr val="5E1800"/>
                    </a:gs>
                    <a:gs pos="50000">
                      <a:srgbClr val="CC3300"/>
                    </a:gs>
                    <a:gs pos="100000">
                      <a:srgbClr val="5E18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auto">
                    <a:spcBef>
                      <a:spcPts val="0"/>
                    </a:spcBef>
                    <a:spcAft>
                      <a:spcPts val="0"/>
                    </a:spcAft>
                  </a:pPr>
                  <a:endParaRPr lang="vi-VN" sz="400">
                    <a:solidFill>
                      <a:srgbClr val="002060"/>
                    </a:solidFill>
                    <a:latin typeface="VNI-Avo" pitchFamily="2" charset="0"/>
                  </a:endParaRPr>
                </a:p>
              </p:txBody>
            </p:sp>
            <p:sp>
              <p:nvSpPr>
                <p:cNvPr id="16449" name="AutoShape 86"/>
                <p:cNvSpPr>
                  <a:spLocks noChangeArrowheads="1"/>
                </p:cNvSpPr>
                <p:nvPr/>
              </p:nvSpPr>
              <p:spPr bwMode="auto">
                <a:xfrm>
                  <a:off x="1200" y="1362"/>
                  <a:ext cx="127" cy="144"/>
                </a:xfrm>
                <a:prstGeom prst="can">
                  <a:avLst>
                    <a:gd name="adj" fmla="val 15176"/>
                  </a:avLst>
                </a:prstGeom>
                <a:gradFill rotWithShape="1">
                  <a:gsLst>
                    <a:gs pos="0">
                      <a:srgbClr val="5E7618"/>
                    </a:gs>
                    <a:gs pos="50000">
                      <a:srgbClr val="CCFF33"/>
                    </a:gs>
                    <a:gs pos="100000">
                      <a:srgbClr val="5E7618"/>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auto">
                    <a:spcBef>
                      <a:spcPts val="0"/>
                    </a:spcBef>
                    <a:spcAft>
                      <a:spcPts val="0"/>
                    </a:spcAft>
                  </a:pPr>
                  <a:endParaRPr lang="vi-VN" sz="400">
                    <a:solidFill>
                      <a:srgbClr val="002060"/>
                    </a:solidFill>
                    <a:latin typeface="VNI-Avo" pitchFamily="2" charset="0"/>
                  </a:endParaRPr>
                </a:p>
              </p:txBody>
            </p:sp>
            <p:sp>
              <p:nvSpPr>
                <p:cNvPr id="16450" name="AutoShape 87"/>
                <p:cNvSpPr>
                  <a:spLocks noChangeArrowheads="1"/>
                </p:cNvSpPr>
                <p:nvPr/>
              </p:nvSpPr>
              <p:spPr bwMode="auto">
                <a:xfrm>
                  <a:off x="1200" y="1242"/>
                  <a:ext cx="127" cy="144"/>
                </a:xfrm>
                <a:prstGeom prst="can">
                  <a:avLst>
                    <a:gd name="adj" fmla="val 15176"/>
                  </a:avLst>
                </a:prstGeom>
                <a:gradFill rotWithShape="1">
                  <a:gsLst>
                    <a:gs pos="0">
                      <a:srgbClr val="5E1800"/>
                    </a:gs>
                    <a:gs pos="50000">
                      <a:srgbClr val="CC3300"/>
                    </a:gs>
                    <a:gs pos="100000">
                      <a:srgbClr val="5E1800"/>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algn="ctr" fontAlgn="auto">
                    <a:spcBef>
                      <a:spcPts val="0"/>
                    </a:spcBef>
                    <a:spcAft>
                      <a:spcPts val="0"/>
                    </a:spcAft>
                  </a:pPr>
                  <a:endParaRPr lang="vi-VN" sz="400">
                    <a:solidFill>
                      <a:srgbClr val="002060"/>
                    </a:solidFill>
                    <a:latin typeface="VNI-Avo" pitchFamily="2" charset="0"/>
                  </a:endParaRPr>
                </a:p>
              </p:txBody>
            </p:sp>
          </p:grpSp>
          <p:sp>
            <p:nvSpPr>
              <p:cNvPr id="16438" name="Text Box 88"/>
              <p:cNvSpPr txBox="1">
                <a:spLocks noChangeArrowheads="1"/>
              </p:cNvSpPr>
              <p:nvPr/>
            </p:nvSpPr>
            <p:spPr bwMode="auto">
              <a:xfrm>
                <a:off x="1178" y="1870"/>
                <a:ext cx="18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auto">
                  <a:spcBef>
                    <a:spcPts val="0"/>
                  </a:spcBef>
                  <a:spcAft>
                    <a:spcPts val="0"/>
                  </a:spcAft>
                </a:pPr>
                <a:r>
                  <a:rPr lang="en-US" sz="600" b="1">
                    <a:solidFill>
                      <a:srgbClr val="002060"/>
                    </a:solidFill>
                    <a:latin typeface="VNI-Avo" pitchFamily="2" charset="0"/>
                  </a:rPr>
                  <a:t>1N</a:t>
                </a:r>
              </a:p>
            </p:txBody>
          </p:sp>
          <p:sp>
            <p:nvSpPr>
              <p:cNvPr id="16439" name="Text Box 89"/>
              <p:cNvSpPr txBox="1">
                <a:spLocks noChangeArrowheads="1"/>
              </p:cNvSpPr>
              <p:nvPr/>
            </p:nvSpPr>
            <p:spPr bwMode="auto">
              <a:xfrm>
                <a:off x="1175" y="1755"/>
                <a:ext cx="18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auto">
                  <a:spcBef>
                    <a:spcPts val="0"/>
                  </a:spcBef>
                  <a:spcAft>
                    <a:spcPts val="0"/>
                  </a:spcAft>
                </a:pPr>
                <a:r>
                  <a:rPr lang="en-US" sz="600" b="1">
                    <a:solidFill>
                      <a:srgbClr val="002060"/>
                    </a:solidFill>
                    <a:latin typeface="VNI-Avo" pitchFamily="2" charset="0"/>
                  </a:rPr>
                  <a:t>2N</a:t>
                </a:r>
              </a:p>
            </p:txBody>
          </p:sp>
          <p:sp>
            <p:nvSpPr>
              <p:cNvPr id="16440" name="Text Box 90"/>
              <p:cNvSpPr txBox="1">
                <a:spLocks noChangeArrowheads="1"/>
              </p:cNvSpPr>
              <p:nvPr/>
            </p:nvSpPr>
            <p:spPr bwMode="auto">
              <a:xfrm>
                <a:off x="1179" y="1633"/>
                <a:ext cx="18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auto">
                  <a:spcBef>
                    <a:spcPts val="0"/>
                  </a:spcBef>
                  <a:spcAft>
                    <a:spcPts val="0"/>
                  </a:spcAft>
                </a:pPr>
                <a:r>
                  <a:rPr lang="en-US" sz="600" b="1">
                    <a:solidFill>
                      <a:srgbClr val="002060"/>
                    </a:solidFill>
                    <a:latin typeface="VNI-Avo" pitchFamily="2" charset="0"/>
                  </a:rPr>
                  <a:t>3N</a:t>
                </a:r>
              </a:p>
            </p:txBody>
          </p:sp>
          <p:sp>
            <p:nvSpPr>
              <p:cNvPr id="16441" name="Text Box 91"/>
              <p:cNvSpPr txBox="1">
                <a:spLocks noChangeArrowheads="1"/>
              </p:cNvSpPr>
              <p:nvPr/>
            </p:nvSpPr>
            <p:spPr bwMode="auto">
              <a:xfrm>
                <a:off x="1176" y="1387"/>
                <a:ext cx="18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auto">
                  <a:spcBef>
                    <a:spcPts val="0"/>
                  </a:spcBef>
                  <a:spcAft>
                    <a:spcPts val="0"/>
                  </a:spcAft>
                </a:pPr>
                <a:r>
                  <a:rPr lang="en-US" sz="600" b="1">
                    <a:solidFill>
                      <a:srgbClr val="002060"/>
                    </a:solidFill>
                    <a:latin typeface="VNI-Avo" pitchFamily="2" charset="0"/>
                  </a:rPr>
                  <a:t>5N</a:t>
                </a:r>
              </a:p>
            </p:txBody>
          </p:sp>
          <p:sp>
            <p:nvSpPr>
              <p:cNvPr id="16442" name="Text Box 92"/>
              <p:cNvSpPr txBox="1">
                <a:spLocks noChangeArrowheads="1"/>
              </p:cNvSpPr>
              <p:nvPr/>
            </p:nvSpPr>
            <p:spPr bwMode="auto">
              <a:xfrm>
                <a:off x="1175" y="1506"/>
                <a:ext cx="18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auto">
                  <a:spcBef>
                    <a:spcPts val="0"/>
                  </a:spcBef>
                  <a:spcAft>
                    <a:spcPts val="0"/>
                  </a:spcAft>
                </a:pPr>
                <a:r>
                  <a:rPr lang="en-US" sz="600" b="1">
                    <a:solidFill>
                      <a:srgbClr val="002060"/>
                    </a:solidFill>
                    <a:latin typeface="VNI-Avo" pitchFamily="2" charset="0"/>
                  </a:rPr>
                  <a:t>4N</a:t>
                </a:r>
              </a:p>
            </p:txBody>
          </p:sp>
          <p:sp>
            <p:nvSpPr>
              <p:cNvPr id="16443" name="Text Box 93"/>
              <p:cNvSpPr txBox="1">
                <a:spLocks noChangeArrowheads="1"/>
              </p:cNvSpPr>
              <p:nvPr/>
            </p:nvSpPr>
            <p:spPr bwMode="auto">
              <a:xfrm>
                <a:off x="1178" y="1260"/>
                <a:ext cx="183"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auto">
                  <a:spcBef>
                    <a:spcPts val="0"/>
                  </a:spcBef>
                  <a:spcAft>
                    <a:spcPts val="0"/>
                  </a:spcAft>
                </a:pPr>
                <a:r>
                  <a:rPr lang="en-US" sz="600" b="1">
                    <a:solidFill>
                      <a:srgbClr val="002060"/>
                    </a:solidFill>
                    <a:latin typeface="VNI-Avo" pitchFamily="2" charset="0"/>
                  </a:rPr>
                  <a:t>6N</a:t>
                </a:r>
              </a:p>
            </p:txBody>
          </p:sp>
        </p:grpSp>
      </p:grpSp>
      <p:sp>
        <p:nvSpPr>
          <p:cNvPr id="148" name="AutoShape 94"/>
          <p:cNvSpPr>
            <a:spLocks noChangeArrowheads="1"/>
          </p:cNvSpPr>
          <p:nvPr/>
        </p:nvSpPr>
        <p:spPr bwMode="auto">
          <a:xfrm>
            <a:off x="3298535" y="1244600"/>
            <a:ext cx="219075" cy="1260475"/>
          </a:xfrm>
          <a:prstGeom prst="can">
            <a:avLst>
              <a:gd name="adj" fmla="val 18150"/>
            </a:avLst>
          </a:prstGeom>
          <a:solidFill>
            <a:srgbClr val="FFFF00"/>
          </a:solidFill>
          <a:ln>
            <a:noFill/>
          </a:ln>
          <a:effectLst/>
          <a:extLst/>
        </p:spPr>
        <p:txBody>
          <a:bodyPr wrap="none" anchor="ctr"/>
          <a:lstStyle/>
          <a:p>
            <a:pPr fontAlgn="auto">
              <a:spcBef>
                <a:spcPts val="0"/>
              </a:spcBef>
              <a:spcAft>
                <a:spcPts val="0"/>
              </a:spcAft>
              <a:defRPr/>
            </a:pPr>
            <a:endParaRPr lang="en-US" sz="1800">
              <a:solidFill>
                <a:srgbClr val="002060"/>
              </a:solidFill>
              <a:latin typeface="Calibri"/>
            </a:endParaRPr>
          </a:p>
        </p:txBody>
      </p:sp>
      <p:grpSp>
        <p:nvGrpSpPr>
          <p:cNvPr id="16416" name="Group 23"/>
          <p:cNvGrpSpPr>
            <a:grpSpLocks/>
          </p:cNvGrpSpPr>
          <p:nvPr/>
        </p:nvGrpSpPr>
        <p:grpSpPr bwMode="auto">
          <a:xfrm>
            <a:off x="3328697" y="898525"/>
            <a:ext cx="147638" cy="1095375"/>
            <a:chOff x="3819" y="372"/>
            <a:chExt cx="93" cy="690"/>
          </a:xfrm>
        </p:grpSpPr>
        <p:grpSp>
          <p:nvGrpSpPr>
            <p:cNvPr id="16421" name="Group 24"/>
            <p:cNvGrpSpPr>
              <a:grpSpLocks/>
            </p:cNvGrpSpPr>
            <p:nvPr/>
          </p:nvGrpSpPr>
          <p:grpSpPr bwMode="auto">
            <a:xfrm>
              <a:off x="3855" y="582"/>
              <a:ext cx="57" cy="480"/>
              <a:chOff x="1575" y="1116"/>
              <a:chExt cx="57" cy="480"/>
            </a:xfrm>
          </p:grpSpPr>
          <p:grpSp>
            <p:nvGrpSpPr>
              <p:cNvPr id="16423" name="Group 25"/>
              <p:cNvGrpSpPr>
                <a:grpSpLocks/>
              </p:cNvGrpSpPr>
              <p:nvPr/>
            </p:nvGrpSpPr>
            <p:grpSpPr bwMode="auto">
              <a:xfrm>
                <a:off x="1575" y="1116"/>
                <a:ext cx="57" cy="264"/>
                <a:chOff x="1143" y="498"/>
                <a:chExt cx="57" cy="264"/>
              </a:xfrm>
            </p:grpSpPr>
            <p:sp>
              <p:nvSpPr>
                <p:cNvPr id="158" name="Freeform 26"/>
                <p:cNvSpPr>
                  <a:spLocks/>
                </p:cNvSpPr>
                <p:nvPr/>
              </p:nvSpPr>
              <p:spPr bwMode="auto">
                <a:xfrm>
                  <a:off x="1146" y="498"/>
                  <a:ext cx="54" cy="51"/>
                </a:xfrm>
                <a:custGeom>
                  <a:avLst/>
                  <a:gdLst>
                    <a:gd name="T0" fmla="*/ 21 w 54"/>
                    <a:gd name="T1" fmla="*/ 0 h 51"/>
                    <a:gd name="T2" fmla="*/ 54 w 54"/>
                    <a:gd name="T3" fmla="*/ 30 h 51"/>
                    <a:gd name="T4" fmla="*/ 0 w 54"/>
                    <a:gd name="T5" fmla="*/ 51 h 51"/>
                    <a:gd name="T6" fmla="*/ 0 60000 65536"/>
                    <a:gd name="T7" fmla="*/ 0 60000 65536"/>
                    <a:gd name="T8" fmla="*/ 0 60000 65536"/>
                  </a:gdLst>
                  <a:ahLst/>
                  <a:cxnLst>
                    <a:cxn ang="T6">
                      <a:pos x="T0" y="T1"/>
                    </a:cxn>
                    <a:cxn ang="T7">
                      <a:pos x="T2" y="T3"/>
                    </a:cxn>
                    <a:cxn ang="T8">
                      <a:pos x="T4" y="T5"/>
                    </a:cxn>
                  </a:cxnLst>
                  <a:rect l="0" t="0" r="r" b="b"/>
                  <a:pathLst>
                    <a:path w="54" h="51">
                      <a:moveTo>
                        <a:pt x="21" y="0"/>
                      </a:moveTo>
                      <a:lnTo>
                        <a:pt x="54" y="30"/>
                      </a:lnTo>
                      <a:lnTo>
                        <a:pt x="0" y="51"/>
                      </a:lnTo>
                    </a:path>
                  </a:pathLst>
                </a:custGeom>
                <a:noFill/>
                <a:ln w="12700" cmpd="sng">
                  <a:solidFill>
                    <a:srgbClr val="D9EDEF"/>
                  </a:solidFill>
                  <a:round/>
                  <a:headEnd/>
                  <a:tailEnd/>
                </a:ln>
                <a:effectLst/>
                <a:extLst/>
              </p:spPr>
              <p:txBody>
                <a:bodyPr/>
                <a:lstStyle/>
                <a:p>
                  <a:pPr fontAlgn="auto">
                    <a:spcBef>
                      <a:spcPts val="0"/>
                    </a:spcBef>
                    <a:spcAft>
                      <a:spcPts val="0"/>
                    </a:spcAft>
                    <a:defRPr/>
                  </a:pPr>
                  <a:endParaRPr lang="vi-VN" sz="1800">
                    <a:solidFill>
                      <a:prstClr val="black"/>
                    </a:solidFill>
                    <a:latin typeface="Times New Roman"/>
                  </a:endParaRPr>
                </a:p>
              </p:txBody>
            </p:sp>
            <p:sp>
              <p:nvSpPr>
                <p:cNvPr id="159" name="Freeform 27"/>
                <p:cNvSpPr>
                  <a:spLocks/>
                </p:cNvSpPr>
                <p:nvPr/>
              </p:nvSpPr>
              <p:spPr bwMode="auto">
                <a:xfrm>
                  <a:off x="1143" y="546"/>
                  <a:ext cx="54" cy="45"/>
                </a:xfrm>
                <a:custGeom>
                  <a:avLst/>
                  <a:gdLst>
                    <a:gd name="T0" fmla="*/ 0 w 54"/>
                    <a:gd name="T1" fmla="*/ 0 h 45"/>
                    <a:gd name="T2" fmla="*/ 54 w 54"/>
                    <a:gd name="T3" fmla="*/ 24 h 45"/>
                    <a:gd name="T4" fmla="*/ 0 w 54"/>
                    <a:gd name="T5" fmla="*/ 45 h 45"/>
                    <a:gd name="T6" fmla="*/ 0 60000 65536"/>
                    <a:gd name="T7" fmla="*/ 0 60000 65536"/>
                    <a:gd name="T8" fmla="*/ 0 60000 65536"/>
                  </a:gdLst>
                  <a:ahLst/>
                  <a:cxnLst>
                    <a:cxn ang="T6">
                      <a:pos x="T0" y="T1"/>
                    </a:cxn>
                    <a:cxn ang="T7">
                      <a:pos x="T2" y="T3"/>
                    </a:cxn>
                    <a:cxn ang="T8">
                      <a:pos x="T4" y="T5"/>
                    </a:cxn>
                  </a:cxnLst>
                  <a:rect l="0" t="0" r="r" b="b"/>
                  <a:pathLst>
                    <a:path w="54" h="45">
                      <a:moveTo>
                        <a:pt x="0" y="0"/>
                      </a:moveTo>
                      <a:lnTo>
                        <a:pt x="54" y="24"/>
                      </a:lnTo>
                      <a:lnTo>
                        <a:pt x="0" y="45"/>
                      </a:lnTo>
                    </a:path>
                  </a:pathLst>
                </a:custGeom>
                <a:noFill/>
                <a:ln w="12700" cmpd="sng">
                  <a:solidFill>
                    <a:srgbClr val="D9EDEF"/>
                  </a:solidFill>
                  <a:round/>
                  <a:headEnd/>
                  <a:tailEnd/>
                </a:ln>
                <a:effectLst/>
                <a:extLst/>
              </p:spPr>
              <p:txBody>
                <a:bodyPr/>
                <a:lstStyle/>
                <a:p>
                  <a:pPr fontAlgn="auto">
                    <a:spcBef>
                      <a:spcPts val="0"/>
                    </a:spcBef>
                    <a:spcAft>
                      <a:spcPts val="0"/>
                    </a:spcAft>
                    <a:defRPr/>
                  </a:pPr>
                  <a:endParaRPr lang="vi-VN" sz="1800">
                    <a:solidFill>
                      <a:prstClr val="black"/>
                    </a:solidFill>
                    <a:latin typeface="Times New Roman"/>
                  </a:endParaRPr>
                </a:p>
              </p:txBody>
            </p:sp>
            <p:sp>
              <p:nvSpPr>
                <p:cNvPr id="160" name="Freeform 28"/>
                <p:cNvSpPr>
                  <a:spLocks/>
                </p:cNvSpPr>
                <p:nvPr/>
              </p:nvSpPr>
              <p:spPr bwMode="auto">
                <a:xfrm>
                  <a:off x="1146" y="591"/>
                  <a:ext cx="54" cy="45"/>
                </a:xfrm>
                <a:custGeom>
                  <a:avLst/>
                  <a:gdLst>
                    <a:gd name="T0" fmla="*/ 0 w 54"/>
                    <a:gd name="T1" fmla="*/ 0 h 45"/>
                    <a:gd name="T2" fmla="*/ 54 w 54"/>
                    <a:gd name="T3" fmla="*/ 24 h 45"/>
                    <a:gd name="T4" fmla="*/ 0 w 54"/>
                    <a:gd name="T5" fmla="*/ 45 h 45"/>
                    <a:gd name="T6" fmla="*/ 0 60000 65536"/>
                    <a:gd name="T7" fmla="*/ 0 60000 65536"/>
                    <a:gd name="T8" fmla="*/ 0 60000 65536"/>
                  </a:gdLst>
                  <a:ahLst/>
                  <a:cxnLst>
                    <a:cxn ang="T6">
                      <a:pos x="T0" y="T1"/>
                    </a:cxn>
                    <a:cxn ang="T7">
                      <a:pos x="T2" y="T3"/>
                    </a:cxn>
                    <a:cxn ang="T8">
                      <a:pos x="T4" y="T5"/>
                    </a:cxn>
                  </a:cxnLst>
                  <a:rect l="0" t="0" r="r" b="b"/>
                  <a:pathLst>
                    <a:path w="54" h="45">
                      <a:moveTo>
                        <a:pt x="0" y="0"/>
                      </a:moveTo>
                      <a:lnTo>
                        <a:pt x="54" y="24"/>
                      </a:lnTo>
                      <a:lnTo>
                        <a:pt x="0" y="45"/>
                      </a:lnTo>
                    </a:path>
                  </a:pathLst>
                </a:custGeom>
                <a:noFill/>
                <a:ln w="12700" cmpd="sng">
                  <a:solidFill>
                    <a:srgbClr val="D9EDEF"/>
                  </a:solidFill>
                  <a:round/>
                  <a:headEnd/>
                  <a:tailEnd/>
                </a:ln>
                <a:effectLst/>
                <a:extLst/>
              </p:spPr>
              <p:txBody>
                <a:bodyPr/>
                <a:lstStyle/>
                <a:p>
                  <a:pPr fontAlgn="auto">
                    <a:spcBef>
                      <a:spcPts val="0"/>
                    </a:spcBef>
                    <a:spcAft>
                      <a:spcPts val="0"/>
                    </a:spcAft>
                    <a:defRPr/>
                  </a:pPr>
                  <a:endParaRPr lang="vi-VN" sz="1800">
                    <a:solidFill>
                      <a:prstClr val="black"/>
                    </a:solidFill>
                    <a:latin typeface="Times New Roman"/>
                  </a:endParaRPr>
                </a:p>
              </p:txBody>
            </p:sp>
            <p:sp>
              <p:nvSpPr>
                <p:cNvPr id="161" name="Freeform 29"/>
                <p:cNvSpPr>
                  <a:spLocks/>
                </p:cNvSpPr>
                <p:nvPr/>
              </p:nvSpPr>
              <p:spPr bwMode="auto">
                <a:xfrm>
                  <a:off x="1143" y="633"/>
                  <a:ext cx="54" cy="45"/>
                </a:xfrm>
                <a:custGeom>
                  <a:avLst/>
                  <a:gdLst>
                    <a:gd name="T0" fmla="*/ 0 w 54"/>
                    <a:gd name="T1" fmla="*/ 0 h 45"/>
                    <a:gd name="T2" fmla="*/ 54 w 54"/>
                    <a:gd name="T3" fmla="*/ 24 h 45"/>
                    <a:gd name="T4" fmla="*/ 0 w 54"/>
                    <a:gd name="T5" fmla="*/ 45 h 45"/>
                    <a:gd name="T6" fmla="*/ 0 60000 65536"/>
                    <a:gd name="T7" fmla="*/ 0 60000 65536"/>
                    <a:gd name="T8" fmla="*/ 0 60000 65536"/>
                  </a:gdLst>
                  <a:ahLst/>
                  <a:cxnLst>
                    <a:cxn ang="T6">
                      <a:pos x="T0" y="T1"/>
                    </a:cxn>
                    <a:cxn ang="T7">
                      <a:pos x="T2" y="T3"/>
                    </a:cxn>
                    <a:cxn ang="T8">
                      <a:pos x="T4" y="T5"/>
                    </a:cxn>
                  </a:cxnLst>
                  <a:rect l="0" t="0" r="r" b="b"/>
                  <a:pathLst>
                    <a:path w="54" h="45">
                      <a:moveTo>
                        <a:pt x="0" y="0"/>
                      </a:moveTo>
                      <a:lnTo>
                        <a:pt x="54" y="24"/>
                      </a:lnTo>
                      <a:lnTo>
                        <a:pt x="0" y="45"/>
                      </a:lnTo>
                    </a:path>
                  </a:pathLst>
                </a:custGeom>
                <a:noFill/>
                <a:ln w="12700" cmpd="sng">
                  <a:solidFill>
                    <a:srgbClr val="D9EDEF"/>
                  </a:solidFill>
                  <a:round/>
                  <a:headEnd/>
                  <a:tailEnd/>
                </a:ln>
                <a:effectLst/>
                <a:extLst/>
              </p:spPr>
              <p:txBody>
                <a:bodyPr/>
                <a:lstStyle/>
                <a:p>
                  <a:pPr fontAlgn="auto">
                    <a:spcBef>
                      <a:spcPts val="0"/>
                    </a:spcBef>
                    <a:spcAft>
                      <a:spcPts val="0"/>
                    </a:spcAft>
                    <a:defRPr/>
                  </a:pPr>
                  <a:endParaRPr lang="vi-VN" sz="1800">
                    <a:solidFill>
                      <a:prstClr val="black"/>
                    </a:solidFill>
                    <a:latin typeface="Times New Roman"/>
                  </a:endParaRPr>
                </a:p>
              </p:txBody>
            </p:sp>
            <p:sp>
              <p:nvSpPr>
                <p:cNvPr id="162" name="Freeform 30"/>
                <p:cNvSpPr>
                  <a:spLocks/>
                </p:cNvSpPr>
                <p:nvPr/>
              </p:nvSpPr>
              <p:spPr bwMode="auto">
                <a:xfrm>
                  <a:off x="1146" y="675"/>
                  <a:ext cx="54" cy="45"/>
                </a:xfrm>
                <a:custGeom>
                  <a:avLst/>
                  <a:gdLst>
                    <a:gd name="T0" fmla="*/ 0 w 54"/>
                    <a:gd name="T1" fmla="*/ 0 h 45"/>
                    <a:gd name="T2" fmla="*/ 54 w 54"/>
                    <a:gd name="T3" fmla="*/ 24 h 45"/>
                    <a:gd name="T4" fmla="*/ 0 w 54"/>
                    <a:gd name="T5" fmla="*/ 45 h 45"/>
                    <a:gd name="T6" fmla="*/ 0 60000 65536"/>
                    <a:gd name="T7" fmla="*/ 0 60000 65536"/>
                    <a:gd name="T8" fmla="*/ 0 60000 65536"/>
                  </a:gdLst>
                  <a:ahLst/>
                  <a:cxnLst>
                    <a:cxn ang="T6">
                      <a:pos x="T0" y="T1"/>
                    </a:cxn>
                    <a:cxn ang="T7">
                      <a:pos x="T2" y="T3"/>
                    </a:cxn>
                    <a:cxn ang="T8">
                      <a:pos x="T4" y="T5"/>
                    </a:cxn>
                  </a:cxnLst>
                  <a:rect l="0" t="0" r="r" b="b"/>
                  <a:pathLst>
                    <a:path w="54" h="45">
                      <a:moveTo>
                        <a:pt x="0" y="0"/>
                      </a:moveTo>
                      <a:lnTo>
                        <a:pt x="54" y="24"/>
                      </a:lnTo>
                      <a:lnTo>
                        <a:pt x="0" y="45"/>
                      </a:lnTo>
                    </a:path>
                  </a:pathLst>
                </a:custGeom>
                <a:noFill/>
                <a:ln w="12700" cmpd="sng">
                  <a:solidFill>
                    <a:srgbClr val="D9EDEF"/>
                  </a:solidFill>
                  <a:round/>
                  <a:headEnd/>
                  <a:tailEnd/>
                </a:ln>
                <a:effectLst/>
                <a:extLst/>
              </p:spPr>
              <p:txBody>
                <a:bodyPr/>
                <a:lstStyle/>
                <a:p>
                  <a:pPr fontAlgn="auto">
                    <a:spcBef>
                      <a:spcPts val="0"/>
                    </a:spcBef>
                    <a:spcAft>
                      <a:spcPts val="0"/>
                    </a:spcAft>
                    <a:defRPr/>
                  </a:pPr>
                  <a:endParaRPr lang="vi-VN" sz="1800">
                    <a:solidFill>
                      <a:prstClr val="black"/>
                    </a:solidFill>
                    <a:latin typeface="Times New Roman"/>
                  </a:endParaRPr>
                </a:p>
              </p:txBody>
            </p:sp>
            <p:sp>
              <p:nvSpPr>
                <p:cNvPr id="163" name="Freeform 31"/>
                <p:cNvSpPr>
                  <a:spLocks/>
                </p:cNvSpPr>
                <p:nvPr/>
              </p:nvSpPr>
              <p:spPr bwMode="auto">
                <a:xfrm>
                  <a:off x="1143" y="717"/>
                  <a:ext cx="54" cy="45"/>
                </a:xfrm>
                <a:custGeom>
                  <a:avLst/>
                  <a:gdLst>
                    <a:gd name="T0" fmla="*/ 0 w 54"/>
                    <a:gd name="T1" fmla="*/ 0 h 45"/>
                    <a:gd name="T2" fmla="*/ 54 w 54"/>
                    <a:gd name="T3" fmla="*/ 24 h 45"/>
                    <a:gd name="T4" fmla="*/ 0 w 54"/>
                    <a:gd name="T5" fmla="*/ 45 h 45"/>
                    <a:gd name="T6" fmla="*/ 0 60000 65536"/>
                    <a:gd name="T7" fmla="*/ 0 60000 65536"/>
                    <a:gd name="T8" fmla="*/ 0 60000 65536"/>
                  </a:gdLst>
                  <a:ahLst/>
                  <a:cxnLst>
                    <a:cxn ang="T6">
                      <a:pos x="T0" y="T1"/>
                    </a:cxn>
                    <a:cxn ang="T7">
                      <a:pos x="T2" y="T3"/>
                    </a:cxn>
                    <a:cxn ang="T8">
                      <a:pos x="T4" y="T5"/>
                    </a:cxn>
                  </a:cxnLst>
                  <a:rect l="0" t="0" r="r" b="b"/>
                  <a:pathLst>
                    <a:path w="54" h="45">
                      <a:moveTo>
                        <a:pt x="0" y="0"/>
                      </a:moveTo>
                      <a:lnTo>
                        <a:pt x="54" y="24"/>
                      </a:lnTo>
                      <a:lnTo>
                        <a:pt x="0" y="45"/>
                      </a:lnTo>
                    </a:path>
                  </a:pathLst>
                </a:custGeom>
                <a:noFill/>
                <a:ln w="12700" cmpd="sng">
                  <a:solidFill>
                    <a:srgbClr val="D9EDEF"/>
                  </a:solidFill>
                  <a:round/>
                  <a:headEnd/>
                  <a:tailEnd/>
                </a:ln>
                <a:effectLst/>
                <a:extLst/>
              </p:spPr>
              <p:txBody>
                <a:bodyPr/>
                <a:lstStyle/>
                <a:p>
                  <a:pPr fontAlgn="auto">
                    <a:spcBef>
                      <a:spcPts val="0"/>
                    </a:spcBef>
                    <a:spcAft>
                      <a:spcPts val="0"/>
                    </a:spcAft>
                    <a:defRPr/>
                  </a:pPr>
                  <a:endParaRPr lang="vi-VN" sz="1800">
                    <a:solidFill>
                      <a:prstClr val="black"/>
                    </a:solidFill>
                    <a:latin typeface="Times New Roman"/>
                  </a:endParaRPr>
                </a:p>
              </p:txBody>
            </p:sp>
          </p:grpSp>
          <p:sp>
            <p:nvSpPr>
              <p:cNvPr id="153" name="Freeform 32"/>
              <p:cNvSpPr>
                <a:spLocks/>
              </p:cNvSpPr>
              <p:nvPr/>
            </p:nvSpPr>
            <p:spPr bwMode="auto">
              <a:xfrm>
                <a:off x="1576" y="1380"/>
                <a:ext cx="54" cy="45"/>
              </a:xfrm>
              <a:custGeom>
                <a:avLst/>
                <a:gdLst>
                  <a:gd name="T0" fmla="*/ 0 w 54"/>
                  <a:gd name="T1" fmla="*/ 0 h 45"/>
                  <a:gd name="T2" fmla="*/ 54 w 54"/>
                  <a:gd name="T3" fmla="*/ 24 h 45"/>
                  <a:gd name="T4" fmla="*/ 0 w 54"/>
                  <a:gd name="T5" fmla="*/ 45 h 45"/>
                  <a:gd name="T6" fmla="*/ 0 60000 65536"/>
                  <a:gd name="T7" fmla="*/ 0 60000 65536"/>
                  <a:gd name="T8" fmla="*/ 0 60000 65536"/>
                </a:gdLst>
                <a:ahLst/>
                <a:cxnLst>
                  <a:cxn ang="T6">
                    <a:pos x="T0" y="T1"/>
                  </a:cxn>
                  <a:cxn ang="T7">
                    <a:pos x="T2" y="T3"/>
                  </a:cxn>
                  <a:cxn ang="T8">
                    <a:pos x="T4" y="T5"/>
                  </a:cxn>
                </a:cxnLst>
                <a:rect l="0" t="0" r="r" b="b"/>
                <a:pathLst>
                  <a:path w="54" h="45">
                    <a:moveTo>
                      <a:pt x="0" y="0"/>
                    </a:moveTo>
                    <a:lnTo>
                      <a:pt x="54" y="24"/>
                    </a:lnTo>
                    <a:lnTo>
                      <a:pt x="0" y="45"/>
                    </a:lnTo>
                  </a:path>
                </a:pathLst>
              </a:custGeom>
              <a:noFill/>
              <a:ln w="12700" cmpd="sng">
                <a:solidFill>
                  <a:srgbClr val="D9EDEF"/>
                </a:solidFill>
                <a:round/>
                <a:headEnd/>
                <a:tailEnd/>
              </a:ln>
              <a:effectLst/>
              <a:extLst/>
            </p:spPr>
            <p:txBody>
              <a:bodyPr/>
              <a:lstStyle/>
              <a:p>
                <a:pPr fontAlgn="auto">
                  <a:spcBef>
                    <a:spcPts val="0"/>
                  </a:spcBef>
                  <a:spcAft>
                    <a:spcPts val="0"/>
                  </a:spcAft>
                  <a:defRPr/>
                </a:pPr>
                <a:endParaRPr lang="vi-VN" sz="1800">
                  <a:solidFill>
                    <a:prstClr val="black"/>
                  </a:solidFill>
                  <a:latin typeface="Times New Roman"/>
                </a:endParaRPr>
              </a:p>
            </p:txBody>
          </p:sp>
          <p:sp>
            <p:nvSpPr>
              <p:cNvPr id="154" name="Freeform 33"/>
              <p:cNvSpPr>
                <a:spLocks/>
              </p:cNvSpPr>
              <p:nvPr/>
            </p:nvSpPr>
            <p:spPr bwMode="auto">
              <a:xfrm>
                <a:off x="1577" y="1425"/>
                <a:ext cx="54" cy="45"/>
              </a:xfrm>
              <a:custGeom>
                <a:avLst/>
                <a:gdLst>
                  <a:gd name="T0" fmla="*/ 0 w 54"/>
                  <a:gd name="T1" fmla="*/ 0 h 45"/>
                  <a:gd name="T2" fmla="*/ 54 w 54"/>
                  <a:gd name="T3" fmla="*/ 24 h 45"/>
                  <a:gd name="T4" fmla="*/ 0 w 54"/>
                  <a:gd name="T5" fmla="*/ 45 h 45"/>
                  <a:gd name="T6" fmla="*/ 0 60000 65536"/>
                  <a:gd name="T7" fmla="*/ 0 60000 65536"/>
                  <a:gd name="T8" fmla="*/ 0 60000 65536"/>
                </a:gdLst>
                <a:ahLst/>
                <a:cxnLst>
                  <a:cxn ang="T6">
                    <a:pos x="T0" y="T1"/>
                  </a:cxn>
                  <a:cxn ang="T7">
                    <a:pos x="T2" y="T3"/>
                  </a:cxn>
                  <a:cxn ang="T8">
                    <a:pos x="T4" y="T5"/>
                  </a:cxn>
                </a:cxnLst>
                <a:rect l="0" t="0" r="r" b="b"/>
                <a:pathLst>
                  <a:path w="54" h="45">
                    <a:moveTo>
                      <a:pt x="0" y="0"/>
                    </a:moveTo>
                    <a:lnTo>
                      <a:pt x="54" y="24"/>
                    </a:lnTo>
                    <a:lnTo>
                      <a:pt x="0" y="45"/>
                    </a:lnTo>
                  </a:path>
                </a:pathLst>
              </a:custGeom>
              <a:noFill/>
              <a:ln w="12700" cmpd="sng">
                <a:solidFill>
                  <a:srgbClr val="D9EDEF"/>
                </a:solidFill>
                <a:round/>
                <a:headEnd/>
                <a:tailEnd/>
              </a:ln>
              <a:effectLst/>
              <a:extLst/>
            </p:spPr>
            <p:txBody>
              <a:bodyPr/>
              <a:lstStyle/>
              <a:p>
                <a:pPr fontAlgn="auto">
                  <a:spcBef>
                    <a:spcPts val="0"/>
                  </a:spcBef>
                  <a:spcAft>
                    <a:spcPts val="0"/>
                  </a:spcAft>
                  <a:defRPr/>
                </a:pPr>
                <a:endParaRPr lang="vi-VN" sz="1800">
                  <a:solidFill>
                    <a:prstClr val="black"/>
                  </a:solidFill>
                  <a:latin typeface="Times New Roman"/>
                </a:endParaRPr>
              </a:p>
            </p:txBody>
          </p:sp>
          <p:sp>
            <p:nvSpPr>
              <p:cNvPr id="155" name="Freeform 34"/>
              <p:cNvSpPr>
                <a:spLocks/>
              </p:cNvSpPr>
              <p:nvPr/>
            </p:nvSpPr>
            <p:spPr bwMode="auto">
              <a:xfrm>
                <a:off x="1576" y="1467"/>
                <a:ext cx="54" cy="45"/>
              </a:xfrm>
              <a:custGeom>
                <a:avLst/>
                <a:gdLst>
                  <a:gd name="T0" fmla="*/ 0 w 54"/>
                  <a:gd name="T1" fmla="*/ 0 h 45"/>
                  <a:gd name="T2" fmla="*/ 54 w 54"/>
                  <a:gd name="T3" fmla="*/ 24 h 45"/>
                  <a:gd name="T4" fmla="*/ 0 w 54"/>
                  <a:gd name="T5" fmla="*/ 45 h 45"/>
                  <a:gd name="T6" fmla="*/ 0 60000 65536"/>
                  <a:gd name="T7" fmla="*/ 0 60000 65536"/>
                  <a:gd name="T8" fmla="*/ 0 60000 65536"/>
                </a:gdLst>
                <a:ahLst/>
                <a:cxnLst>
                  <a:cxn ang="T6">
                    <a:pos x="T0" y="T1"/>
                  </a:cxn>
                  <a:cxn ang="T7">
                    <a:pos x="T2" y="T3"/>
                  </a:cxn>
                  <a:cxn ang="T8">
                    <a:pos x="T4" y="T5"/>
                  </a:cxn>
                </a:cxnLst>
                <a:rect l="0" t="0" r="r" b="b"/>
                <a:pathLst>
                  <a:path w="54" h="45">
                    <a:moveTo>
                      <a:pt x="0" y="0"/>
                    </a:moveTo>
                    <a:lnTo>
                      <a:pt x="54" y="24"/>
                    </a:lnTo>
                    <a:lnTo>
                      <a:pt x="0" y="45"/>
                    </a:lnTo>
                  </a:path>
                </a:pathLst>
              </a:custGeom>
              <a:noFill/>
              <a:ln w="12700" cmpd="sng">
                <a:solidFill>
                  <a:srgbClr val="D9EDEF"/>
                </a:solidFill>
                <a:round/>
                <a:headEnd/>
                <a:tailEnd/>
              </a:ln>
              <a:effectLst/>
              <a:extLst/>
            </p:spPr>
            <p:txBody>
              <a:bodyPr/>
              <a:lstStyle/>
              <a:p>
                <a:pPr fontAlgn="auto">
                  <a:spcBef>
                    <a:spcPts val="0"/>
                  </a:spcBef>
                  <a:spcAft>
                    <a:spcPts val="0"/>
                  </a:spcAft>
                  <a:defRPr/>
                </a:pPr>
                <a:endParaRPr lang="vi-VN" sz="1800">
                  <a:solidFill>
                    <a:prstClr val="black"/>
                  </a:solidFill>
                  <a:latin typeface="Times New Roman"/>
                </a:endParaRPr>
              </a:p>
            </p:txBody>
          </p:sp>
          <p:sp>
            <p:nvSpPr>
              <p:cNvPr id="156" name="Freeform 35"/>
              <p:cNvSpPr>
                <a:spLocks/>
              </p:cNvSpPr>
              <p:nvPr/>
            </p:nvSpPr>
            <p:spPr bwMode="auto">
              <a:xfrm>
                <a:off x="1577" y="1509"/>
                <a:ext cx="54" cy="45"/>
              </a:xfrm>
              <a:custGeom>
                <a:avLst/>
                <a:gdLst>
                  <a:gd name="T0" fmla="*/ 0 w 54"/>
                  <a:gd name="T1" fmla="*/ 0 h 45"/>
                  <a:gd name="T2" fmla="*/ 54 w 54"/>
                  <a:gd name="T3" fmla="*/ 24 h 45"/>
                  <a:gd name="T4" fmla="*/ 0 w 54"/>
                  <a:gd name="T5" fmla="*/ 45 h 45"/>
                  <a:gd name="T6" fmla="*/ 0 60000 65536"/>
                  <a:gd name="T7" fmla="*/ 0 60000 65536"/>
                  <a:gd name="T8" fmla="*/ 0 60000 65536"/>
                </a:gdLst>
                <a:ahLst/>
                <a:cxnLst>
                  <a:cxn ang="T6">
                    <a:pos x="T0" y="T1"/>
                  </a:cxn>
                  <a:cxn ang="T7">
                    <a:pos x="T2" y="T3"/>
                  </a:cxn>
                  <a:cxn ang="T8">
                    <a:pos x="T4" y="T5"/>
                  </a:cxn>
                </a:cxnLst>
                <a:rect l="0" t="0" r="r" b="b"/>
                <a:pathLst>
                  <a:path w="54" h="45">
                    <a:moveTo>
                      <a:pt x="0" y="0"/>
                    </a:moveTo>
                    <a:lnTo>
                      <a:pt x="54" y="24"/>
                    </a:lnTo>
                    <a:lnTo>
                      <a:pt x="0" y="45"/>
                    </a:lnTo>
                  </a:path>
                </a:pathLst>
              </a:custGeom>
              <a:noFill/>
              <a:ln w="12700" cmpd="sng">
                <a:solidFill>
                  <a:srgbClr val="D9EDEF"/>
                </a:solidFill>
                <a:round/>
                <a:headEnd/>
                <a:tailEnd/>
              </a:ln>
              <a:effectLst/>
              <a:extLst/>
            </p:spPr>
            <p:txBody>
              <a:bodyPr/>
              <a:lstStyle/>
              <a:p>
                <a:pPr fontAlgn="auto">
                  <a:spcBef>
                    <a:spcPts val="0"/>
                  </a:spcBef>
                  <a:spcAft>
                    <a:spcPts val="0"/>
                  </a:spcAft>
                  <a:defRPr/>
                </a:pPr>
                <a:endParaRPr lang="vi-VN" sz="1800">
                  <a:solidFill>
                    <a:prstClr val="black"/>
                  </a:solidFill>
                  <a:latin typeface="Times New Roman"/>
                </a:endParaRPr>
              </a:p>
            </p:txBody>
          </p:sp>
          <p:sp>
            <p:nvSpPr>
              <p:cNvPr id="157" name="Freeform 36"/>
              <p:cNvSpPr>
                <a:spLocks/>
              </p:cNvSpPr>
              <p:nvPr/>
            </p:nvSpPr>
            <p:spPr bwMode="auto">
              <a:xfrm>
                <a:off x="1576" y="1551"/>
                <a:ext cx="54" cy="45"/>
              </a:xfrm>
              <a:custGeom>
                <a:avLst/>
                <a:gdLst>
                  <a:gd name="T0" fmla="*/ 0 w 54"/>
                  <a:gd name="T1" fmla="*/ 0 h 45"/>
                  <a:gd name="T2" fmla="*/ 54 w 54"/>
                  <a:gd name="T3" fmla="*/ 24 h 45"/>
                  <a:gd name="T4" fmla="*/ 0 w 54"/>
                  <a:gd name="T5" fmla="*/ 45 h 45"/>
                  <a:gd name="T6" fmla="*/ 0 60000 65536"/>
                  <a:gd name="T7" fmla="*/ 0 60000 65536"/>
                  <a:gd name="T8" fmla="*/ 0 60000 65536"/>
                </a:gdLst>
                <a:ahLst/>
                <a:cxnLst>
                  <a:cxn ang="T6">
                    <a:pos x="T0" y="T1"/>
                  </a:cxn>
                  <a:cxn ang="T7">
                    <a:pos x="T2" y="T3"/>
                  </a:cxn>
                  <a:cxn ang="T8">
                    <a:pos x="T4" y="T5"/>
                  </a:cxn>
                </a:cxnLst>
                <a:rect l="0" t="0" r="r" b="b"/>
                <a:pathLst>
                  <a:path w="54" h="45">
                    <a:moveTo>
                      <a:pt x="0" y="0"/>
                    </a:moveTo>
                    <a:lnTo>
                      <a:pt x="54" y="24"/>
                    </a:lnTo>
                    <a:lnTo>
                      <a:pt x="0" y="45"/>
                    </a:lnTo>
                  </a:path>
                </a:pathLst>
              </a:custGeom>
              <a:noFill/>
              <a:ln w="12700" cmpd="sng">
                <a:solidFill>
                  <a:srgbClr val="D9EDEF"/>
                </a:solidFill>
                <a:round/>
                <a:headEnd/>
                <a:tailEnd/>
              </a:ln>
              <a:effectLst/>
              <a:extLst/>
            </p:spPr>
            <p:txBody>
              <a:bodyPr/>
              <a:lstStyle/>
              <a:p>
                <a:pPr fontAlgn="auto">
                  <a:spcBef>
                    <a:spcPts val="0"/>
                  </a:spcBef>
                  <a:spcAft>
                    <a:spcPts val="0"/>
                  </a:spcAft>
                  <a:defRPr/>
                </a:pPr>
                <a:endParaRPr lang="vi-VN" sz="1800">
                  <a:solidFill>
                    <a:prstClr val="black"/>
                  </a:solidFill>
                  <a:latin typeface="Times New Roman"/>
                </a:endParaRPr>
              </a:p>
            </p:txBody>
          </p:sp>
        </p:grpSp>
        <p:sp>
          <p:nvSpPr>
            <p:cNvPr id="151" name="Freeform 37"/>
            <p:cNvSpPr>
              <a:spLocks/>
            </p:cNvSpPr>
            <p:nvPr/>
          </p:nvSpPr>
          <p:spPr bwMode="auto">
            <a:xfrm>
              <a:off x="3819" y="372"/>
              <a:ext cx="75" cy="200"/>
            </a:xfrm>
            <a:custGeom>
              <a:avLst/>
              <a:gdLst>
                <a:gd name="T0" fmla="*/ 75 w 75"/>
                <a:gd name="T1" fmla="*/ 200 h 200"/>
                <a:gd name="T2" fmla="*/ 75 w 75"/>
                <a:gd name="T3" fmla="*/ 140 h 200"/>
                <a:gd name="T4" fmla="*/ 42 w 75"/>
                <a:gd name="T5" fmla="*/ 111 h 200"/>
                <a:gd name="T6" fmla="*/ 12 w 75"/>
                <a:gd name="T7" fmla="*/ 96 h 200"/>
                <a:gd name="T8" fmla="*/ 0 w 75"/>
                <a:gd name="T9" fmla="*/ 57 h 200"/>
                <a:gd name="T10" fmla="*/ 21 w 75"/>
                <a:gd name="T11" fmla="*/ 15 h 200"/>
                <a:gd name="T12" fmla="*/ 66 w 75"/>
                <a:gd name="T13" fmla="*/ 0 h 20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5" h="200">
                  <a:moveTo>
                    <a:pt x="75" y="200"/>
                  </a:moveTo>
                  <a:lnTo>
                    <a:pt x="75" y="140"/>
                  </a:lnTo>
                  <a:lnTo>
                    <a:pt x="42" y="111"/>
                  </a:lnTo>
                  <a:lnTo>
                    <a:pt x="12" y="96"/>
                  </a:lnTo>
                  <a:lnTo>
                    <a:pt x="0" y="57"/>
                  </a:lnTo>
                  <a:lnTo>
                    <a:pt x="21" y="15"/>
                  </a:lnTo>
                  <a:lnTo>
                    <a:pt x="66" y="0"/>
                  </a:lnTo>
                </a:path>
              </a:pathLst>
            </a:custGeom>
            <a:noFill/>
            <a:ln w="19050" cmpd="sng">
              <a:solidFill>
                <a:srgbClr val="B2B2B2"/>
              </a:solidFill>
              <a:round/>
              <a:headEnd/>
              <a:tailEnd/>
            </a:ln>
            <a:effectLst/>
            <a:extLst/>
          </p:spPr>
          <p:txBody>
            <a:bodyPr/>
            <a:lstStyle/>
            <a:p>
              <a:pPr fontAlgn="auto">
                <a:spcBef>
                  <a:spcPts val="0"/>
                </a:spcBef>
                <a:spcAft>
                  <a:spcPts val="0"/>
                </a:spcAft>
                <a:defRPr/>
              </a:pPr>
              <a:endParaRPr lang="vi-VN" sz="1800">
                <a:solidFill>
                  <a:prstClr val="black"/>
                </a:solidFill>
                <a:latin typeface="Times New Roman"/>
              </a:endParaRPr>
            </a:p>
          </p:txBody>
        </p:sp>
      </p:grpSp>
      <p:sp>
        <p:nvSpPr>
          <p:cNvPr id="164" name="Freeform 97"/>
          <p:cNvSpPr>
            <a:spLocks/>
          </p:cNvSpPr>
          <p:nvPr/>
        </p:nvSpPr>
        <p:spPr bwMode="auto">
          <a:xfrm>
            <a:off x="2800060" y="4003675"/>
            <a:ext cx="1376362" cy="1800225"/>
          </a:xfrm>
          <a:custGeom>
            <a:avLst/>
            <a:gdLst>
              <a:gd name="T0" fmla="*/ 3 w 867"/>
              <a:gd name="T1" fmla="*/ 52 h 1134"/>
              <a:gd name="T2" fmla="*/ 7 w 867"/>
              <a:gd name="T3" fmla="*/ 1088 h 1134"/>
              <a:gd name="T4" fmla="*/ 65 w 867"/>
              <a:gd name="T5" fmla="*/ 1108 h 1134"/>
              <a:gd name="T6" fmla="*/ 165 w 867"/>
              <a:gd name="T7" fmla="*/ 1122 h 1134"/>
              <a:gd name="T8" fmla="*/ 277 w 867"/>
              <a:gd name="T9" fmla="*/ 1132 h 1134"/>
              <a:gd name="T10" fmla="*/ 391 w 867"/>
              <a:gd name="T11" fmla="*/ 1134 h 1134"/>
              <a:gd name="T12" fmla="*/ 493 w 867"/>
              <a:gd name="T13" fmla="*/ 1134 h 1134"/>
              <a:gd name="T14" fmla="*/ 591 w 867"/>
              <a:gd name="T15" fmla="*/ 1126 h 1134"/>
              <a:gd name="T16" fmla="*/ 721 w 867"/>
              <a:gd name="T17" fmla="*/ 1108 h 1134"/>
              <a:gd name="T18" fmla="*/ 767 w 867"/>
              <a:gd name="T19" fmla="*/ 1092 h 1134"/>
              <a:gd name="T20" fmla="*/ 771 w 867"/>
              <a:gd name="T21" fmla="*/ 148 h 1134"/>
              <a:gd name="T22" fmla="*/ 867 w 867"/>
              <a:gd name="T23" fmla="*/ 196 h 1134"/>
              <a:gd name="T24" fmla="*/ 867 w 867"/>
              <a:gd name="T25" fmla="*/ 100 h 1134"/>
              <a:gd name="T26" fmla="*/ 771 w 867"/>
              <a:gd name="T27" fmla="*/ 52 h 1134"/>
              <a:gd name="T28" fmla="*/ 753 w 867"/>
              <a:gd name="T29" fmla="*/ 34 h 1134"/>
              <a:gd name="T30" fmla="*/ 726 w 867"/>
              <a:gd name="T31" fmla="*/ 24 h 1134"/>
              <a:gd name="T32" fmla="*/ 685 w 867"/>
              <a:gd name="T33" fmla="*/ 18 h 1134"/>
              <a:gd name="T34" fmla="*/ 567 w 867"/>
              <a:gd name="T35" fmla="*/ 6 h 1134"/>
              <a:gd name="T36" fmla="*/ 417 w 867"/>
              <a:gd name="T37" fmla="*/ 0 h 1134"/>
              <a:gd name="T38" fmla="*/ 303 w 867"/>
              <a:gd name="T39" fmla="*/ 2 h 1134"/>
              <a:gd name="T40" fmla="*/ 165 w 867"/>
              <a:gd name="T41" fmla="*/ 8 h 1134"/>
              <a:gd name="T42" fmla="*/ 77 w 867"/>
              <a:gd name="T43" fmla="*/ 18 h 1134"/>
              <a:gd name="T44" fmla="*/ 34 w 867"/>
              <a:gd name="T45" fmla="*/ 22 h 1134"/>
              <a:gd name="T46" fmla="*/ 0 w 867"/>
              <a:gd name="T47" fmla="*/ 36 h 1134"/>
              <a:gd name="T48" fmla="*/ 3 w 867"/>
              <a:gd name="T49" fmla="*/ 52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67" h="1134">
                <a:moveTo>
                  <a:pt x="3" y="52"/>
                </a:moveTo>
                <a:lnTo>
                  <a:pt x="7" y="1088"/>
                </a:lnTo>
                <a:lnTo>
                  <a:pt x="65" y="1108"/>
                </a:lnTo>
                <a:lnTo>
                  <a:pt x="165" y="1122"/>
                </a:lnTo>
                <a:lnTo>
                  <a:pt x="277" y="1132"/>
                </a:lnTo>
                <a:lnTo>
                  <a:pt x="391" y="1134"/>
                </a:lnTo>
                <a:lnTo>
                  <a:pt x="493" y="1134"/>
                </a:lnTo>
                <a:lnTo>
                  <a:pt x="591" y="1126"/>
                </a:lnTo>
                <a:lnTo>
                  <a:pt x="721" y="1108"/>
                </a:lnTo>
                <a:lnTo>
                  <a:pt x="767" y="1092"/>
                </a:lnTo>
                <a:lnTo>
                  <a:pt x="771" y="148"/>
                </a:lnTo>
                <a:lnTo>
                  <a:pt x="867" y="196"/>
                </a:lnTo>
                <a:lnTo>
                  <a:pt x="867" y="100"/>
                </a:lnTo>
                <a:lnTo>
                  <a:pt x="771" y="52"/>
                </a:lnTo>
                <a:lnTo>
                  <a:pt x="753" y="34"/>
                </a:lnTo>
                <a:lnTo>
                  <a:pt x="726" y="24"/>
                </a:lnTo>
                <a:lnTo>
                  <a:pt x="685" y="18"/>
                </a:lnTo>
                <a:lnTo>
                  <a:pt x="567" y="6"/>
                </a:lnTo>
                <a:lnTo>
                  <a:pt x="417" y="0"/>
                </a:lnTo>
                <a:lnTo>
                  <a:pt x="303" y="2"/>
                </a:lnTo>
                <a:lnTo>
                  <a:pt x="165" y="8"/>
                </a:lnTo>
                <a:lnTo>
                  <a:pt x="77" y="18"/>
                </a:lnTo>
                <a:lnTo>
                  <a:pt x="34" y="22"/>
                </a:lnTo>
                <a:lnTo>
                  <a:pt x="0" y="36"/>
                </a:lnTo>
                <a:lnTo>
                  <a:pt x="3" y="52"/>
                </a:lnTo>
                <a:close/>
              </a:path>
            </a:pathLst>
          </a:custGeom>
          <a:gradFill rotWithShape="1">
            <a:gsLst>
              <a:gs pos="0">
                <a:schemeClr val="bg1">
                  <a:gamma/>
                  <a:shade val="46275"/>
                  <a:invGamma/>
                </a:schemeClr>
              </a:gs>
              <a:gs pos="50000">
                <a:schemeClr val="bg1">
                  <a:alpha val="14000"/>
                </a:schemeClr>
              </a:gs>
              <a:gs pos="100000">
                <a:schemeClr val="bg1">
                  <a:gamma/>
                  <a:shade val="46275"/>
                  <a:invGamma/>
                </a:schemeClr>
              </a:gs>
            </a:gsLst>
            <a:lin ang="0" scaled="1"/>
          </a:gradFill>
          <a:ln w="3175" cmpd="sng">
            <a:solidFill>
              <a:schemeClr val="bg1"/>
            </a:solidFill>
            <a:round/>
            <a:headEnd/>
            <a:tailEnd/>
          </a:ln>
          <a:effectLst/>
          <a:extLst/>
        </p:spPr>
        <p:txBody>
          <a:bodyPr/>
          <a:lstStyle/>
          <a:p>
            <a:pPr fontAlgn="auto">
              <a:spcBef>
                <a:spcPts val="0"/>
              </a:spcBef>
              <a:spcAft>
                <a:spcPts val="0"/>
              </a:spcAft>
              <a:defRPr/>
            </a:pPr>
            <a:endParaRPr lang="en-US" sz="1800">
              <a:solidFill>
                <a:srgbClr val="002060"/>
              </a:solidFill>
              <a:latin typeface="Calibri"/>
            </a:endParaRPr>
          </a:p>
        </p:txBody>
      </p:sp>
      <p:sp>
        <p:nvSpPr>
          <p:cNvPr id="16418" name="Freeform 81"/>
          <p:cNvSpPr>
            <a:spLocks/>
          </p:cNvSpPr>
          <p:nvPr/>
        </p:nvSpPr>
        <p:spPr bwMode="auto">
          <a:xfrm>
            <a:off x="2833397" y="4179888"/>
            <a:ext cx="1228725" cy="1631950"/>
          </a:xfrm>
          <a:custGeom>
            <a:avLst/>
            <a:gdLst>
              <a:gd name="T0" fmla="*/ 2147483647 w 774"/>
              <a:gd name="T1" fmla="*/ 2147483647 h 1006"/>
              <a:gd name="T2" fmla="*/ 0 w 774"/>
              <a:gd name="T3" fmla="*/ 2147483647 h 1006"/>
              <a:gd name="T4" fmla="*/ 2147483647 w 774"/>
              <a:gd name="T5" fmla="*/ 2147483647 h 1006"/>
              <a:gd name="T6" fmla="*/ 2147483647 w 774"/>
              <a:gd name="T7" fmla="*/ 2147483647 h 1006"/>
              <a:gd name="T8" fmla="*/ 2147483647 w 774"/>
              <a:gd name="T9" fmla="*/ 2147483647 h 1006"/>
              <a:gd name="T10" fmla="*/ 2147483647 w 774"/>
              <a:gd name="T11" fmla="*/ 2147483647 h 1006"/>
              <a:gd name="T12" fmla="*/ 2147483647 w 774"/>
              <a:gd name="T13" fmla="*/ 2147483647 h 1006"/>
              <a:gd name="T14" fmla="*/ 2147483647 w 774"/>
              <a:gd name="T15" fmla="*/ 2147483647 h 1006"/>
              <a:gd name="T16" fmla="*/ 2147483647 w 774"/>
              <a:gd name="T17" fmla="*/ 2147483647 h 1006"/>
              <a:gd name="T18" fmla="*/ 2147483647 w 774"/>
              <a:gd name="T19" fmla="*/ 2147483647 h 1006"/>
              <a:gd name="T20" fmla="*/ 2147483647 w 774"/>
              <a:gd name="T21" fmla="*/ 2147483647 h 1006"/>
              <a:gd name="T22" fmla="*/ 2147483647 w 774"/>
              <a:gd name="T23" fmla="*/ 2147483647 h 1006"/>
              <a:gd name="T24" fmla="*/ 2147483647 w 774"/>
              <a:gd name="T25" fmla="*/ 2147483647 h 1006"/>
              <a:gd name="T26" fmla="*/ 2147483647 w 774"/>
              <a:gd name="T27" fmla="*/ 0 h 1006"/>
              <a:gd name="T28" fmla="*/ 2147483647 w 774"/>
              <a:gd name="T29" fmla="*/ 2147483647 h 1006"/>
              <a:gd name="T30" fmla="*/ 2147483647 w 774"/>
              <a:gd name="T31" fmla="*/ 2147483647 h 1006"/>
              <a:gd name="T32" fmla="*/ 2147483647 w 774"/>
              <a:gd name="T33" fmla="*/ 2147483647 h 10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74"/>
              <a:gd name="T52" fmla="*/ 0 h 1006"/>
              <a:gd name="T53" fmla="*/ 774 w 774"/>
              <a:gd name="T54" fmla="*/ 1006 h 100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74" h="1006">
                <a:moveTo>
                  <a:pt x="2" y="42"/>
                </a:moveTo>
                <a:lnTo>
                  <a:pt x="0" y="956"/>
                </a:lnTo>
                <a:lnTo>
                  <a:pt x="46" y="976"/>
                </a:lnTo>
                <a:lnTo>
                  <a:pt x="116" y="990"/>
                </a:lnTo>
                <a:lnTo>
                  <a:pt x="236" y="1002"/>
                </a:lnTo>
                <a:lnTo>
                  <a:pt x="400" y="1006"/>
                </a:lnTo>
                <a:lnTo>
                  <a:pt x="554" y="1002"/>
                </a:lnTo>
                <a:lnTo>
                  <a:pt x="682" y="990"/>
                </a:lnTo>
                <a:lnTo>
                  <a:pt x="744" y="974"/>
                </a:lnTo>
                <a:lnTo>
                  <a:pt x="774" y="954"/>
                </a:lnTo>
                <a:lnTo>
                  <a:pt x="772" y="44"/>
                </a:lnTo>
                <a:lnTo>
                  <a:pt x="718" y="24"/>
                </a:lnTo>
                <a:lnTo>
                  <a:pt x="530" y="4"/>
                </a:lnTo>
                <a:lnTo>
                  <a:pt x="398" y="0"/>
                </a:lnTo>
                <a:lnTo>
                  <a:pt x="172" y="8"/>
                </a:lnTo>
                <a:lnTo>
                  <a:pt x="60" y="24"/>
                </a:lnTo>
                <a:lnTo>
                  <a:pt x="2" y="42"/>
                </a:lnTo>
                <a:close/>
              </a:path>
            </a:pathLst>
          </a:custGeom>
          <a:solidFill>
            <a:srgbClr val="002060">
              <a:alpha val="59999"/>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pPr>
            <a:endParaRPr lang="vi-VN" sz="1800">
              <a:solidFill>
                <a:prstClr val="black"/>
              </a:solidFill>
              <a:latin typeface="Arial"/>
            </a:endParaRPr>
          </a:p>
        </p:txBody>
      </p:sp>
      <p:sp>
        <p:nvSpPr>
          <p:cNvPr id="16419" name="Oval 82"/>
          <p:cNvSpPr>
            <a:spLocks noChangeArrowheads="1"/>
          </p:cNvSpPr>
          <p:nvPr/>
        </p:nvSpPr>
        <p:spPr bwMode="auto">
          <a:xfrm>
            <a:off x="2834985" y="5632450"/>
            <a:ext cx="1219200" cy="166688"/>
          </a:xfrm>
          <a:prstGeom prst="ellipse">
            <a:avLst/>
          </a:prstGeom>
          <a:solidFill>
            <a:schemeClr val="bg1">
              <a:alpha val="83136"/>
            </a:schemeClr>
          </a:solidFill>
          <a:ln w="9525">
            <a:solidFill>
              <a:srgbClr val="3399FF"/>
            </a:solidFill>
            <a:round/>
            <a:headEnd/>
            <a:tailEnd/>
          </a:ln>
        </p:spPr>
        <p:txBody>
          <a:bodyPr wrap="none" anchor="ctr"/>
          <a:lstStyle/>
          <a:p>
            <a:pPr fontAlgn="auto">
              <a:spcBef>
                <a:spcPts val="0"/>
              </a:spcBef>
              <a:spcAft>
                <a:spcPts val="0"/>
              </a:spcAft>
            </a:pPr>
            <a:endParaRPr lang="vi-VN" sz="1800">
              <a:solidFill>
                <a:prstClr val="black"/>
              </a:solidFill>
              <a:latin typeface="Calibri" pitchFamily="34" charset="0"/>
            </a:endParaRPr>
          </a:p>
        </p:txBody>
      </p:sp>
      <p:sp>
        <p:nvSpPr>
          <p:cNvPr id="16420" name="Text Box 110">
            <a:hlinkClick r:id="rId5" action="ppaction://hlinksldjump"/>
          </p:cNvPr>
          <p:cNvSpPr txBox="1">
            <a:spLocks noChangeArrowheads="1"/>
          </p:cNvSpPr>
          <p:nvPr/>
        </p:nvSpPr>
        <p:spPr bwMode="auto">
          <a:xfrm>
            <a:off x="3567510" y="917089"/>
            <a:ext cx="950912"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fontAlgn="auto">
              <a:spcBef>
                <a:spcPct val="50000"/>
              </a:spcBef>
              <a:spcAft>
                <a:spcPts val="0"/>
              </a:spcAft>
            </a:pPr>
            <a:r>
              <a:rPr lang="en-US" b="1" dirty="0" err="1">
                <a:solidFill>
                  <a:srgbClr val="002060"/>
                </a:solidFill>
              </a:rPr>
              <a:t>Lực</a:t>
            </a:r>
            <a:r>
              <a:rPr lang="en-US" b="1" dirty="0">
                <a:solidFill>
                  <a:srgbClr val="002060"/>
                </a:solidFill>
              </a:rPr>
              <a:t> </a:t>
            </a:r>
            <a:r>
              <a:rPr lang="en-US" b="1" dirty="0" err="1">
                <a:solidFill>
                  <a:srgbClr val="002060"/>
                </a:solidFill>
              </a:rPr>
              <a:t>kế</a:t>
            </a:r>
            <a:r>
              <a:rPr lang="en-US" b="1" dirty="0">
                <a:solidFill>
                  <a:srgbClr val="002060"/>
                </a:solidFill>
              </a:rPr>
              <a:t> </a:t>
            </a:r>
            <a:r>
              <a:rPr lang="en-US" b="1" dirty="0" err="1">
                <a:solidFill>
                  <a:srgbClr val="002060"/>
                </a:solidFill>
              </a:rPr>
              <a:t>chỉ</a:t>
            </a:r>
            <a:r>
              <a:rPr lang="en-US" b="1" dirty="0">
                <a:solidFill>
                  <a:srgbClr val="002060"/>
                </a:solidFill>
              </a:rPr>
              <a:t> </a:t>
            </a:r>
            <a:r>
              <a:rPr lang="en-US" b="1" dirty="0" err="1">
                <a:solidFill>
                  <a:srgbClr val="002060"/>
                </a:solidFill>
              </a:rPr>
              <a:t>giá</a:t>
            </a:r>
            <a:r>
              <a:rPr lang="en-US" b="1" dirty="0">
                <a:solidFill>
                  <a:srgbClr val="002060"/>
                </a:solidFill>
              </a:rPr>
              <a:t> </a:t>
            </a:r>
            <a:r>
              <a:rPr lang="en-US" b="1" dirty="0" err="1">
                <a:solidFill>
                  <a:srgbClr val="002060"/>
                </a:solidFill>
              </a:rPr>
              <a:t>trị</a:t>
            </a:r>
            <a:r>
              <a:rPr lang="en-US" b="1" dirty="0">
                <a:solidFill>
                  <a:srgbClr val="002060"/>
                </a:solidFill>
              </a:rPr>
              <a:t>  P</a:t>
            </a:r>
            <a:r>
              <a:rPr lang="en-US" b="1" baseline="-25000" dirty="0">
                <a:solidFill>
                  <a:srgbClr val="002060"/>
                </a:solidFill>
              </a:rPr>
              <a:t>2</a:t>
            </a:r>
          </a:p>
        </p:txBody>
      </p:sp>
    </p:spTree>
    <p:extLst>
      <p:ext uri="{BB962C8B-B14F-4D97-AF65-F5344CB8AC3E}">
        <p14:creationId xmlns:p14="http://schemas.microsoft.com/office/powerpoint/2010/main" val="7429625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mph" presetSubtype="0" fill="hold" nodeType="clickEffect">
                                  <p:stCondLst>
                                    <p:cond delay="0"/>
                                  </p:stCondLst>
                                  <p:childTnLst>
                                    <p:animRot by="-6300000">
                                      <p:cBhvr>
                                        <p:cTn id="6" dur="5000" fill="hold"/>
                                        <p:tgtEl>
                                          <p:spTgt spid="12"/>
                                        </p:tgtEl>
                                        <p:attrNameLst>
                                          <p:attrName>r</p:attrName>
                                        </p:attrNameLst>
                                      </p:cBhvr>
                                    </p:animRot>
                                  </p:childTnLst>
                                </p:cTn>
                              </p:par>
                              <p:par>
                                <p:cTn id="7" presetID="0" presetClass="path" presetSubtype="0" accel="50000" decel="50000" fill="hold" nodeType="withEffect">
                                  <p:stCondLst>
                                    <p:cond delay="0"/>
                                  </p:stCondLst>
                                  <p:childTnLst>
                                    <p:animMotion origin="layout" path="M 3.05556E-6 -2.96296E-6 C -0.00122 -0.0368 -0.00122 -0.15347 -0.00625 -0.21458 C -0.01077 -0.27615 -0.0165 -0.33264 -0.0283 -0.36898 C -0.04063 -0.40555 -0.05903 -0.42777 -0.07882 -0.43565 C -0.09896 -0.44328 -0.1342 -0.41852 -0.14844 -0.41458 " pathEditMode="relative" rAng="0" ptsTypes="AAAAA">
                                      <p:cBhvr>
                                        <p:cTn id="8" dur="5000" fill="hold"/>
                                        <p:tgtEl>
                                          <p:spTgt spid="12"/>
                                        </p:tgtEl>
                                        <p:attrNameLst>
                                          <p:attrName>ppt_x</p:attrName>
                                          <p:attrName>ppt_y</p:attrName>
                                        </p:attrNameLst>
                                      </p:cBhvr>
                                      <p:rCtr x="-7431" y="-21852"/>
                                    </p:animMotion>
                                  </p:childTnLst>
                                </p:cTn>
                              </p:par>
                              <p:par>
                                <p:cTn id="9" presetID="8" presetClass="entr" presetSubtype="16" fill="hold" nodeType="withEffect">
                                  <p:stCondLst>
                                    <p:cond delay="6500"/>
                                  </p:stCondLst>
                                  <p:childTnLst>
                                    <p:set>
                                      <p:cBhvr>
                                        <p:cTn id="10" dur="1" fill="hold">
                                          <p:stCondLst>
                                            <p:cond delay="0"/>
                                          </p:stCondLst>
                                        </p:cTn>
                                        <p:tgtEl>
                                          <p:spTgt spid="14"/>
                                        </p:tgtEl>
                                        <p:attrNameLst>
                                          <p:attrName>style.visibility</p:attrName>
                                        </p:attrNameLst>
                                      </p:cBhvr>
                                      <p:to>
                                        <p:strVal val="visible"/>
                                      </p:to>
                                    </p:set>
                                    <p:animEffect transition="in" filter="diamond(in)">
                                      <p:cBhvr>
                                        <p:cTn id="11" dur="2000"/>
                                        <p:tgtEl>
                                          <p:spTgt spid="14"/>
                                        </p:tgtEl>
                                      </p:cBhvr>
                                    </p:animEffect>
                                  </p:childTnLst>
                                </p:cTn>
                              </p:par>
                              <p:par>
                                <p:cTn id="12" presetID="8" presetClass="entr" presetSubtype="16" repeatCount="5000" fill="hold" grpId="0" nodeType="withEffect">
                                  <p:stCondLst>
                                    <p:cond delay="6500"/>
                                  </p:stCondLst>
                                  <p:childTnLst>
                                    <p:set>
                                      <p:cBhvr>
                                        <p:cTn id="13" dur="1" fill="hold">
                                          <p:stCondLst>
                                            <p:cond delay="0"/>
                                          </p:stCondLst>
                                        </p:cTn>
                                        <p:tgtEl>
                                          <p:spTgt spid="20551"/>
                                        </p:tgtEl>
                                        <p:attrNameLst>
                                          <p:attrName>style.visibility</p:attrName>
                                        </p:attrNameLst>
                                      </p:cBhvr>
                                      <p:to>
                                        <p:strVal val="visible"/>
                                      </p:to>
                                    </p:set>
                                    <p:animEffect transition="in" filter="diamond(in)">
                                      <p:cBhvr>
                                        <p:cTn id="14" dur="1000"/>
                                        <p:tgtEl>
                                          <p:spTgt spid="20551"/>
                                        </p:tgtEl>
                                      </p:cBhvr>
                                    </p:animEffect>
                                  </p:childTnLst>
                                </p:cTn>
                              </p:par>
                              <p:par>
                                <p:cTn id="15" presetID="42" presetClass="exit" presetSubtype="0" repeatCount="5000" fill="hold" grpId="1" nodeType="withEffect">
                                  <p:stCondLst>
                                    <p:cond delay="6500"/>
                                  </p:stCondLst>
                                  <p:childTnLst>
                                    <p:animEffect transition="out" filter="fade">
                                      <p:cBhvr>
                                        <p:cTn id="16" dur="1000"/>
                                        <p:tgtEl>
                                          <p:spTgt spid="20551"/>
                                        </p:tgtEl>
                                      </p:cBhvr>
                                    </p:animEffect>
                                    <p:anim calcmode="lin" valueType="num">
                                      <p:cBhvr>
                                        <p:cTn id="17" dur="1000"/>
                                        <p:tgtEl>
                                          <p:spTgt spid="20551"/>
                                        </p:tgtEl>
                                        <p:attrNameLst>
                                          <p:attrName>ppt_x</p:attrName>
                                        </p:attrNameLst>
                                      </p:cBhvr>
                                      <p:tavLst>
                                        <p:tav tm="0">
                                          <p:val>
                                            <p:strVal val="ppt_x"/>
                                          </p:val>
                                        </p:tav>
                                        <p:tav tm="100000">
                                          <p:val>
                                            <p:strVal val="ppt_x"/>
                                          </p:val>
                                        </p:tav>
                                      </p:tavLst>
                                    </p:anim>
                                    <p:anim calcmode="lin" valueType="num">
                                      <p:cBhvr>
                                        <p:cTn id="18" dur="1000"/>
                                        <p:tgtEl>
                                          <p:spTgt spid="20551"/>
                                        </p:tgtEl>
                                        <p:attrNameLst>
                                          <p:attrName>ppt_y</p:attrName>
                                        </p:attrNameLst>
                                      </p:cBhvr>
                                      <p:tavLst>
                                        <p:tav tm="0">
                                          <p:val>
                                            <p:strVal val="ppt_y"/>
                                          </p:val>
                                        </p:tav>
                                        <p:tav tm="100000">
                                          <p:val>
                                            <p:strVal val="ppt_y+.1"/>
                                          </p:val>
                                        </p:tav>
                                      </p:tavLst>
                                    </p:anim>
                                    <p:set>
                                      <p:cBhvr>
                                        <p:cTn id="19" dur="1" fill="hold">
                                          <p:stCondLst>
                                            <p:cond delay="999"/>
                                          </p:stCondLst>
                                        </p:cTn>
                                        <p:tgtEl>
                                          <p:spTgt spid="20551"/>
                                        </p:tgtEl>
                                        <p:attrNameLst>
                                          <p:attrName>style.visibility</p:attrName>
                                        </p:attrNameLst>
                                      </p:cBhvr>
                                      <p:to>
                                        <p:strVal val="hidden"/>
                                      </p:to>
                                    </p:set>
                                  </p:childTnLst>
                                </p:cTn>
                              </p:par>
                              <p:par>
                                <p:cTn id="20" presetID="22" presetClass="entr" presetSubtype="4" fill="hold" grpId="0" nodeType="withEffect">
                                  <p:stCondLst>
                                    <p:cond delay="6500"/>
                                  </p:stCondLst>
                                  <p:childTnLst>
                                    <p:set>
                                      <p:cBhvr>
                                        <p:cTn id="21" dur="1" fill="hold">
                                          <p:stCondLst>
                                            <p:cond delay="0"/>
                                          </p:stCondLst>
                                        </p:cTn>
                                        <p:tgtEl>
                                          <p:spTgt spid="20550"/>
                                        </p:tgtEl>
                                        <p:attrNameLst>
                                          <p:attrName>style.visibility</p:attrName>
                                        </p:attrNameLst>
                                      </p:cBhvr>
                                      <p:to>
                                        <p:strVal val="visible"/>
                                      </p:to>
                                    </p:set>
                                    <p:animEffect transition="in" filter="wipe(down)">
                                      <p:cBhvr>
                                        <p:cTn id="22" dur="7000"/>
                                        <p:tgtEl>
                                          <p:spTgt spid="20550"/>
                                        </p:tgtEl>
                                      </p:cBhvr>
                                    </p:animEffect>
                                  </p:childTnLst>
                                </p:cTn>
                              </p:par>
                              <p:par>
                                <p:cTn id="23" presetID="0" presetClass="path" presetSubtype="0" accel="50000" decel="50000" fill="hold" nodeType="withEffect">
                                  <p:stCondLst>
                                    <p:cond delay="6500"/>
                                  </p:stCondLst>
                                  <p:childTnLst>
                                    <p:animMotion origin="layout" path="M 1.38889E-6 0.00556 L 1.38889E-6 0.01667 " pathEditMode="relative" rAng="0" ptsTypes="AA">
                                      <p:cBhvr>
                                        <p:cTn id="24" dur="5000" fill="hold"/>
                                        <p:tgtEl>
                                          <p:spTgt spid="6"/>
                                        </p:tgtEl>
                                        <p:attrNameLst>
                                          <p:attrName>ppt_x</p:attrName>
                                          <p:attrName>ppt_y</p:attrName>
                                        </p:attrNameLst>
                                      </p:cBhvr>
                                      <p:rCtr x="0" y="556"/>
                                    </p:animMotion>
                                  </p:childTnLst>
                                </p:cTn>
                              </p:par>
                              <p:par>
                                <p:cTn id="25" presetID="0" presetClass="path" presetSubtype="0" accel="50000" decel="50000" fill="hold" grpId="1" nodeType="withEffect">
                                  <p:stCondLst>
                                    <p:cond delay="6500"/>
                                  </p:stCondLst>
                                  <p:childTnLst>
                                    <p:animMotion origin="layout" path="M 5E-6 0.00555 L 5E-6 0.01666 " pathEditMode="relative" rAng="0" ptsTypes="AA">
                                      <p:cBhvr>
                                        <p:cTn id="26" dur="5000" fill="hold"/>
                                        <p:tgtEl>
                                          <p:spTgt spid="20550"/>
                                        </p:tgtEl>
                                        <p:attrNameLst>
                                          <p:attrName>ppt_x</p:attrName>
                                          <p:attrName>ppt_y</p:attrName>
                                        </p:attrNameLst>
                                      </p:cBhvr>
                                      <p:rCtr x="0" y="556"/>
                                    </p:animMotion>
                                  </p:childTnLst>
                                </p:cTn>
                              </p:par>
                            </p:childTnLst>
                          </p:cTn>
                        </p:par>
                        <p:par>
                          <p:cTn id="27" fill="hold" nodeType="afterGroup">
                            <p:stCondLst>
                              <p:cond delay="13500"/>
                            </p:stCondLst>
                            <p:childTnLst>
                              <p:par>
                                <p:cTn id="28" presetID="47" presetClass="exit" presetSubtype="0" fill="hold" nodeType="afterEffect">
                                  <p:stCondLst>
                                    <p:cond delay="0"/>
                                  </p:stCondLst>
                                  <p:childTnLst>
                                    <p:animEffect transition="out" filter="fade">
                                      <p:cBhvr>
                                        <p:cTn id="29" dur="300"/>
                                        <p:tgtEl>
                                          <p:spTgt spid="12"/>
                                        </p:tgtEl>
                                      </p:cBhvr>
                                    </p:animEffect>
                                    <p:anim calcmode="lin" valueType="num">
                                      <p:cBhvr>
                                        <p:cTn id="30" dur="300"/>
                                        <p:tgtEl>
                                          <p:spTgt spid="12"/>
                                        </p:tgtEl>
                                        <p:attrNameLst>
                                          <p:attrName>ppt_x</p:attrName>
                                        </p:attrNameLst>
                                      </p:cBhvr>
                                      <p:tavLst>
                                        <p:tav tm="0">
                                          <p:val>
                                            <p:strVal val="ppt_x"/>
                                          </p:val>
                                        </p:tav>
                                        <p:tav tm="100000">
                                          <p:val>
                                            <p:strVal val="ppt_x"/>
                                          </p:val>
                                        </p:tav>
                                      </p:tavLst>
                                    </p:anim>
                                    <p:anim calcmode="lin" valueType="num">
                                      <p:cBhvr>
                                        <p:cTn id="31" dur="300"/>
                                        <p:tgtEl>
                                          <p:spTgt spid="12"/>
                                        </p:tgtEl>
                                        <p:attrNameLst>
                                          <p:attrName>ppt_y</p:attrName>
                                        </p:attrNameLst>
                                      </p:cBhvr>
                                      <p:tavLst>
                                        <p:tav tm="0">
                                          <p:val>
                                            <p:strVal val="ppt_y"/>
                                          </p:val>
                                        </p:tav>
                                        <p:tav tm="100000">
                                          <p:val>
                                            <p:strVal val="ppt_y-.1"/>
                                          </p:val>
                                        </p:tav>
                                      </p:tavLst>
                                    </p:anim>
                                    <p:set>
                                      <p:cBhvr>
                                        <p:cTn id="32" dur="1" fill="hold">
                                          <p:stCondLst>
                                            <p:cond delay="299"/>
                                          </p:stCondLst>
                                        </p:cTn>
                                        <p:tgtEl>
                                          <p:spTgt spid="12"/>
                                        </p:tgtEl>
                                        <p:attrNameLst>
                                          <p:attrName>style.visibility</p:attrName>
                                        </p:attrNameLst>
                                      </p:cBhvr>
                                      <p:to>
                                        <p:strVal val="hidden"/>
                                      </p:to>
                                    </p:set>
                                  </p:childTnLst>
                                </p:cTn>
                              </p:par>
                              <p:par>
                                <p:cTn id="33" presetID="47" presetClass="exit" presetSubtype="0" fill="hold" nodeType="withEffect">
                                  <p:stCondLst>
                                    <p:cond delay="0"/>
                                  </p:stCondLst>
                                  <p:childTnLst>
                                    <p:animEffect transition="out" filter="fade">
                                      <p:cBhvr>
                                        <p:cTn id="34" dur="300"/>
                                        <p:tgtEl>
                                          <p:spTgt spid="14"/>
                                        </p:tgtEl>
                                      </p:cBhvr>
                                    </p:animEffect>
                                    <p:anim calcmode="lin" valueType="num">
                                      <p:cBhvr>
                                        <p:cTn id="35" dur="300"/>
                                        <p:tgtEl>
                                          <p:spTgt spid="14"/>
                                        </p:tgtEl>
                                        <p:attrNameLst>
                                          <p:attrName>ppt_x</p:attrName>
                                        </p:attrNameLst>
                                      </p:cBhvr>
                                      <p:tavLst>
                                        <p:tav tm="0">
                                          <p:val>
                                            <p:strVal val="ppt_x"/>
                                          </p:val>
                                        </p:tav>
                                        <p:tav tm="100000">
                                          <p:val>
                                            <p:strVal val="ppt_x"/>
                                          </p:val>
                                        </p:tav>
                                      </p:tavLst>
                                    </p:anim>
                                    <p:anim calcmode="lin" valueType="num">
                                      <p:cBhvr>
                                        <p:cTn id="36" dur="300"/>
                                        <p:tgtEl>
                                          <p:spTgt spid="14"/>
                                        </p:tgtEl>
                                        <p:attrNameLst>
                                          <p:attrName>ppt_y</p:attrName>
                                        </p:attrNameLst>
                                      </p:cBhvr>
                                      <p:tavLst>
                                        <p:tav tm="0">
                                          <p:val>
                                            <p:strVal val="ppt_y"/>
                                          </p:val>
                                        </p:tav>
                                        <p:tav tm="100000">
                                          <p:val>
                                            <p:strVal val="ppt_y-.1"/>
                                          </p:val>
                                        </p:tav>
                                      </p:tavLst>
                                    </p:anim>
                                    <p:set>
                                      <p:cBhvr>
                                        <p:cTn id="37" dur="1" fill="hold">
                                          <p:stCondLst>
                                            <p:cond delay="299"/>
                                          </p:stCondLst>
                                        </p:cTn>
                                        <p:tgtEl>
                                          <p:spTgt spid="14"/>
                                        </p:tgtEl>
                                        <p:attrNameLst>
                                          <p:attrName>style.visibility</p:attrName>
                                        </p:attrNameLst>
                                      </p:cBhvr>
                                      <p:to>
                                        <p:strVal val="hidden"/>
                                      </p:to>
                                    </p:set>
                                  </p:childTnLst>
                                </p:cTn>
                              </p:par>
                            </p:childTnLst>
                          </p:cTn>
                        </p:par>
                        <p:par>
                          <p:cTn id="38" fill="hold" nodeType="afterGroup">
                            <p:stCondLst>
                              <p:cond delay="13800"/>
                            </p:stCondLst>
                            <p:childTnLst>
                              <p:par>
                                <p:cTn id="39" presetID="5" presetClass="entr" presetSubtype="10" fill="hold" grpId="0" nodeType="afterEffect">
                                  <p:stCondLst>
                                    <p:cond delay="0"/>
                                  </p:stCondLst>
                                  <p:childTnLst>
                                    <p:set>
                                      <p:cBhvr>
                                        <p:cTn id="40" dur="1" fill="hold">
                                          <p:stCondLst>
                                            <p:cond delay="0"/>
                                          </p:stCondLst>
                                        </p:cTn>
                                        <p:tgtEl>
                                          <p:spTgt spid="20553"/>
                                        </p:tgtEl>
                                        <p:attrNameLst>
                                          <p:attrName>style.visibility</p:attrName>
                                        </p:attrNameLst>
                                      </p:cBhvr>
                                      <p:to>
                                        <p:strVal val="visible"/>
                                      </p:to>
                                    </p:set>
                                    <p:animEffect transition="in" filter="checkerboard(across)">
                                      <p:cBhvr>
                                        <p:cTn id="41" dur="500"/>
                                        <p:tgtEl>
                                          <p:spTgt spid="20553"/>
                                        </p:tgtEl>
                                      </p:cBhvr>
                                    </p:animEffect>
                                  </p:childTnLst>
                                </p:cTn>
                              </p:par>
                            </p:childTnLst>
                          </p:cTn>
                        </p:par>
                        <p:par>
                          <p:cTn id="42" fill="hold" nodeType="afterGroup">
                            <p:stCondLst>
                              <p:cond delay="14300"/>
                            </p:stCondLst>
                            <p:childTnLst>
                              <p:par>
                                <p:cTn id="43" presetID="8" presetClass="entr" presetSubtype="16" repeatCount="4000" fill="hold" grpId="0" nodeType="afterEffect">
                                  <p:stCondLst>
                                    <p:cond delay="0"/>
                                  </p:stCondLst>
                                  <p:childTnLst>
                                    <p:set>
                                      <p:cBhvr>
                                        <p:cTn id="44" dur="1" fill="hold">
                                          <p:stCondLst>
                                            <p:cond delay="0"/>
                                          </p:stCondLst>
                                        </p:cTn>
                                        <p:tgtEl>
                                          <p:spTgt spid="20565"/>
                                        </p:tgtEl>
                                        <p:attrNameLst>
                                          <p:attrName>style.visibility</p:attrName>
                                        </p:attrNameLst>
                                      </p:cBhvr>
                                      <p:to>
                                        <p:strVal val="visible"/>
                                      </p:to>
                                    </p:set>
                                    <p:animEffect transition="in" filter="diamond(in)">
                                      <p:cBhvr>
                                        <p:cTn id="45" dur="500"/>
                                        <p:tgtEl>
                                          <p:spTgt spid="20565"/>
                                        </p:tgtEl>
                                      </p:cBhvr>
                                    </p:animEffect>
                                  </p:childTnLst>
                                </p:cTn>
                              </p:par>
                              <p:par>
                                <p:cTn id="46" presetID="42" presetClass="exit" presetSubtype="0" repeatCount="4000" fill="hold" grpId="1" nodeType="withEffect">
                                  <p:stCondLst>
                                    <p:cond delay="0"/>
                                  </p:stCondLst>
                                  <p:childTnLst>
                                    <p:animEffect transition="out" filter="fade">
                                      <p:cBhvr>
                                        <p:cTn id="47" dur="1000"/>
                                        <p:tgtEl>
                                          <p:spTgt spid="20565"/>
                                        </p:tgtEl>
                                      </p:cBhvr>
                                    </p:animEffect>
                                    <p:anim calcmode="lin" valueType="num">
                                      <p:cBhvr>
                                        <p:cTn id="48" dur="1000"/>
                                        <p:tgtEl>
                                          <p:spTgt spid="20565"/>
                                        </p:tgtEl>
                                        <p:attrNameLst>
                                          <p:attrName>ppt_x</p:attrName>
                                        </p:attrNameLst>
                                      </p:cBhvr>
                                      <p:tavLst>
                                        <p:tav tm="0">
                                          <p:val>
                                            <p:strVal val="ppt_x"/>
                                          </p:val>
                                        </p:tav>
                                        <p:tav tm="100000">
                                          <p:val>
                                            <p:strVal val="ppt_x"/>
                                          </p:val>
                                        </p:tav>
                                      </p:tavLst>
                                    </p:anim>
                                    <p:anim calcmode="lin" valueType="num">
                                      <p:cBhvr>
                                        <p:cTn id="49" dur="1000"/>
                                        <p:tgtEl>
                                          <p:spTgt spid="20565"/>
                                        </p:tgtEl>
                                        <p:attrNameLst>
                                          <p:attrName>ppt_y</p:attrName>
                                        </p:attrNameLst>
                                      </p:cBhvr>
                                      <p:tavLst>
                                        <p:tav tm="0">
                                          <p:val>
                                            <p:strVal val="ppt_y"/>
                                          </p:val>
                                        </p:tav>
                                        <p:tav tm="100000">
                                          <p:val>
                                            <p:strVal val="ppt_y+.1"/>
                                          </p:val>
                                        </p:tav>
                                      </p:tavLst>
                                    </p:anim>
                                    <p:set>
                                      <p:cBhvr>
                                        <p:cTn id="50" dur="1" fill="hold">
                                          <p:stCondLst>
                                            <p:cond delay="999"/>
                                          </p:stCondLst>
                                        </p:cTn>
                                        <p:tgtEl>
                                          <p:spTgt spid="2056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0" grpId="0" animBg="1"/>
      <p:bldP spid="20550" grpId="1" animBg="1"/>
      <p:bldP spid="20551" grpId="0" animBg="1"/>
      <p:bldP spid="20551" grpId="1" animBg="1"/>
      <p:bldP spid="20553" grpId="0"/>
      <p:bldP spid="20565" grpId="0" animBg="1"/>
      <p:bldP spid="20565"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133600"/>
            <a:ext cx="7772400" cy="738335"/>
          </a:xfrm>
        </p:spPr>
        <p:txBody>
          <a:bodyPr>
            <a:normAutofit/>
          </a:bodyPr>
          <a:lstStyle/>
          <a:p>
            <a:pPr algn="ctr"/>
            <a:r>
              <a:rPr lang="en-US" sz="4800" dirty="0" smtClean="0">
                <a:solidFill>
                  <a:srgbClr val="FFFF00"/>
                </a:solidFill>
                <a:latin typeface="Times New Roman" pitchFamily="18" charset="0"/>
                <a:cs typeface="Times New Roman" pitchFamily="18" charset="0"/>
              </a:rPr>
              <a:t>KHỞI ĐỘNG</a:t>
            </a:r>
            <a:endParaRPr lang="vi-VN" sz="4800"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3366940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48056"/>
            <a:ext cx="7620000" cy="896112"/>
          </a:xfrm>
        </p:spPr>
        <p:txBody>
          <a:bodyPr>
            <a:noAutofit/>
          </a:bodyPr>
          <a:lstStyle/>
          <a:p>
            <a:pPr algn="ctr"/>
            <a:r>
              <a:rPr lang="vi-VN" sz="3200" b="1" dirty="0" smtClean="0">
                <a:latin typeface="Times New Roman" pitchFamily="18" charset="0"/>
                <a:cs typeface="Times New Roman" pitchFamily="18" charset="0"/>
              </a:rPr>
              <a:t>Bảng kết quả thí nghiệm</a:t>
            </a:r>
            <a:endParaRPr lang="vi-VN" sz="3200" b="1" dirty="0">
              <a:latin typeface="Times New Roman" pitchFamily="18" charset="0"/>
              <a:cs typeface="Times New Roman" pitchFamily="18"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455428568"/>
              </p:ext>
            </p:extLst>
          </p:nvPr>
        </p:nvGraphicFramePr>
        <p:xfrm>
          <a:off x="0" y="433888"/>
          <a:ext cx="8991602" cy="6656832"/>
        </p:xfrm>
        <a:graphic>
          <a:graphicData uri="http://schemas.openxmlformats.org/drawingml/2006/table">
            <a:tbl>
              <a:tblPr firstRow="1" firstCol="1" bandRow="1"/>
              <a:tblGrid>
                <a:gridCol w="1723069">
                  <a:extLst>
                    <a:ext uri="{9D8B030D-6E8A-4147-A177-3AD203B41FA5}">
                      <a16:colId xmlns:a16="http://schemas.microsoft.com/office/drawing/2014/main" val="20000"/>
                    </a:ext>
                  </a:extLst>
                </a:gridCol>
                <a:gridCol w="1782133">
                  <a:extLst>
                    <a:ext uri="{9D8B030D-6E8A-4147-A177-3AD203B41FA5}">
                      <a16:colId xmlns:a16="http://schemas.microsoft.com/office/drawing/2014/main" val="20001"/>
                    </a:ext>
                  </a:extLst>
                </a:gridCol>
                <a:gridCol w="1664005">
                  <a:extLst>
                    <a:ext uri="{9D8B030D-6E8A-4147-A177-3AD203B41FA5}">
                      <a16:colId xmlns:a16="http://schemas.microsoft.com/office/drawing/2014/main" val="20002"/>
                    </a:ext>
                  </a:extLst>
                </a:gridCol>
                <a:gridCol w="1917395">
                  <a:extLst>
                    <a:ext uri="{9D8B030D-6E8A-4147-A177-3AD203B41FA5}">
                      <a16:colId xmlns:a16="http://schemas.microsoft.com/office/drawing/2014/main" val="20003"/>
                    </a:ext>
                  </a:extLst>
                </a:gridCol>
                <a:gridCol w="855337">
                  <a:extLst>
                    <a:ext uri="{9D8B030D-6E8A-4147-A177-3AD203B41FA5}">
                      <a16:colId xmlns:a16="http://schemas.microsoft.com/office/drawing/2014/main" val="20004"/>
                    </a:ext>
                  </a:extLst>
                </a:gridCol>
                <a:gridCol w="1049663">
                  <a:extLst>
                    <a:ext uri="{9D8B030D-6E8A-4147-A177-3AD203B41FA5}">
                      <a16:colId xmlns:a16="http://schemas.microsoft.com/office/drawing/2014/main" val="20005"/>
                    </a:ext>
                  </a:extLst>
                </a:gridCol>
              </a:tblGrid>
              <a:tr h="3342685">
                <a:tc>
                  <a:txBody>
                    <a:bodyPr/>
                    <a:lstStyle/>
                    <a:p>
                      <a:pPr indent="254000" algn="ctr">
                        <a:lnSpc>
                          <a:spcPct val="120000"/>
                        </a:lnSpc>
                        <a:spcAft>
                          <a:spcPts val="0"/>
                        </a:spcAft>
                      </a:pPr>
                      <a:r>
                        <a:rPr lang="vi-VN" sz="2800" dirty="0">
                          <a:solidFill>
                            <a:srgbClr val="000000"/>
                          </a:solidFill>
                          <a:effectLst/>
                          <a:latin typeface="Times New Roman"/>
                          <a:ea typeface="Segoe UI"/>
                        </a:rPr>
                        <a:t>Thể tích </a:t>
                      </a:r>
                      <a:r>
                        <a:rPr lang="en-US" sz="2800" dirty="0" err="1">
                          <a:solidFill>
                            <a:srgbClr val="000000"/>
                          </a:solidFill>
                          <a:effectLst/>
                          <a:latin typeface="Times New Roman"/>
                          <a:ea typeface="Segoe UI"/>
                        </a:rPr>
                        <a:t>vật</a:t>
                      </a:r>
                      <a:r>
                        <a:rPr lang="en-US" sz="2800" dirty="0">
                          <a:solidFill>
                            <a:srgbClr val="000000"/>
                          </a:solidFill>
                          <a:effectLst/>
                          <a:latin typeface="Times New Roman"/>
                          <a:ea typeface="Segoe UI"/>
                        </a:rPr>
                        <a:t> </a:t>
                      </a:r>
                      <a:r>
                        <a:rPr lang="vi-VN" sz="2800" dirty="0">
                          <a:solidFill>
                            <a:srgbClr val="000000"/>
                          </a:solidFill>
                          <a:effectLst/>
                          <a:latin typeface="Times New Roman"/>
                          <a:ea typeface="Segoe UI"/>
                        </a:rPr>
                        <a:t> chiếm chỗ</a:t>
                      </a:r>
                      <a:r>
                        <a:rPr lang="en-US" sz="2800" dirty="0">
                          <a:solidFill>
                            <a:srgbClr val="000000"/>
                          </a:solidFill>
                          <a:effectLst/>
                          <a:latin typeface="Times New Roman"/>
                          <a:ea typeface="Segoe UI"/>
                        </a:rPr>
                        <a:t> </a:t>
                      </a:r>
                      <a:r>
                        <a:rPr lang="en-US" sz="2800" dirty="0" err="1">
                          <a:solidFill>
                            <a:srgbClr val="000000"/>
                          </a:solidFill>
                          <a:effectLst/>
                          <a:latin typeface="Times New Roman"/>
                          <a:ea typeface="Segoe UI"/>
                        </a:rPr>
                        <a:t>trong</a:t>
                      </a:r>
                      <a:r>
                        <a:rPr lang="en-US" sz="2800" dirty="0">
                          <a:solidFill>
                            <a:srgbClr val="000000"/>
                          </a:solidFill>
                          <a:effectLst/>
                          <a:latin typeface="Times New Roman"/>
                          <a:ea typeface="Segoe UI"/>
                        </a:rPr>
                        <a:t> </a:t>
                      </a:r>
                      <a:r>
                        <a:rPr lang="en-US" sz="2800" dirty="0" err="1">
                          <a:solidFill>
                            <a:srgbClr val="000000"/>
                          </a:solidFill>
                          <a:effectLst/>
                          <a:latin typeface="Times New Roman"/>
                          <a:ea typeface="Segoe UI"/>
                        </a:rPr>
                        <a:t>nước</a:t>
                      </a:r>
                      <a:endParaRPr lang="vi-VN" sz="2800" dirty="0">
                        <a:effectLst/>
                        <a:latin typeface="Segoe UI"/>
                        <a:ea typeface="Segoe U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4000" algn="ctr">
                        <a:lnSpc>
                          <a:spcPct val="120000"/>
                        </a:lnSpc>
                        <a:spcAft>
                          <a:spcPts val="0"/>
                        </a:spcAft>
                      </a:pPr>
                      <a:r>
                        <a:rPr lang="vi-VN" sz="2800" dirty="0">
                          <a:solidFill>
                            <a:srgbClr val="000000"/>
                          </a:solidFill>
                          <a:effectLst/>
                          <a:latin typeface="Times New Roman"/>
                          <a:ea typeface="Segoe UI"/>
                        </a:rPr>
                        <a:t>Trọng lượng của cốc A</a:t>
                      </a:r>
                      <a:r>
                        <a:rPr lang="en-US" sz="2800" dirty="0">
                          <a:solidFill>
                            <a:srgbClr val="000000"/>
                          </a:solidFill>
                          <a:effectLst/>
                          <a:latin typeface="Times New Roman"/>
                          <a:ea typeface="Segoe UI"/>
                        </a:rPr>
                        <a:t> </a:t>
                      </a:r>
                      <a:r>
                        <a:rPr lang="en-US" sz="2800" dirty="0" err="1">
                          <a:solidFill>
                            <a:srgbClr val="000000"/>
                          </a:solidFill>
                          <a:effectLst/>
                          <a:latin typeface="Times New Roman"/>
                          <a:ea typeface="Segoe UI"/>
                        </a:rPr>
                        <a:t>chưa</a:t>
                      </a:r>
                      <a:r>
                        <a:rPr lang="en-US" sz="2800" dirty="0">
                          <a:solidFill>
                            <a:srgbClr val="000000"/>
                          </a:solidFill>
                          <a:effectLst/>
                          <a:latin typeface="Times New Roman"/>
                          <a:ea typeface="Segoe UI"/>
                        </a:rPr>
                        <a:t> </a:t>
                      </a:r>
                      <a:r>
                        <a:rPr lang="en-US" sz="2800" dirty="0" err="1">
                          <a:solidFill>
                            <a:srgbClr val="000000"/>
                          </a:solidFill>
                          <a:effectLst/>
                          <a:latin typeface="Times New Roman"/>
                          <a:ea typeface="Segoe UI"/>
                        </a:rPr>
                        <a:t>có</a:t>
                      </a:r>
                      <a:r>
                        <a:rPr lang="en-US" sz="2800" dirty="0">
                          <a:solidFill>
                            <a:srgbClr val="000000"/>
                          </a:solidFill>
                          <a:effectLst/>
                          <a:latin typeface="Times New Roman"/>
                          <a:ea typeface="Segoe UI"/>
                        </a:rPr>
                        <a:t> </a:t>
                      </a:r>
                      <a:r>
                        <a:rPr lang="en-US" sz="2800" dirty="0" err="1">
                          <a:solidFill>
                            <a:srgbClr val="000000"/>
                          </a:solidFill>
                          <a:effectLst/>
                          <a:latin typeface="Times New Roman"/>
                          <a:ea typeface="Segoe UI"/>
                        </a:rPr>
                        <a:t>nước</a:t>
                      </a:r>
                      <a:r>
                        <a:rPr lang="vi-VN" sz="2800" dirty="0">
                          <a:solidFill>
                            <a:srgbClr val="000000"/>
                          </a:solidFill>
                          <a:effectLst/>
                          <a:latin typeface="Times New Roman"/>
                          <a:ea typeface="Segoe UI"/>
                        </a:rPr>
                        <a:t> và khối nhôm (</a:t>
                      </a:r>
                      <a:r>
                        <a:rPr lang="vi-VN" sz="2800" b="1" dirty="0">
                          <a:solidFill>
                            <a:srgbClr val="C00000"/>
                          </a:solidFill>
                          <a:effectLst/>
                          <a:latin typeface="Times New Roman"/>
                          <a:ea typeface="Segoe UI"/>
                        </a:rPr>
                        <a:t>P</a:t>
                      </a:r>
                      <a:r>
                        <a:rPr lang="vi-VN" sz="2800" b="1" baseline="-25000" dirty="0">
                          <a:solidFill>
                            <a:srgbClr val="C00000"/>
                          </a:solidFill>
                          <a:effectLst/>
                          <a:latin typeface="Times New Roman"/>
                          <a:ea typeface="Segoe UI"/>
                        </a:rPr>
                        <a:t>1</a:t>
                      </a:r>
                      <a:r>
                        <a:rPr lang="vi-VN" sz="2800" b="1" dirty="0">
                          <a:solidFill>
                            <a:srgbClr val="C00000"/>
                          </a:solidFill>
                          <a:effectLst/>
                          <a:latin typeface="Times New Roman"/>
                          <a:ea typeface="Segoe UI"/>
                        </a:rPr>
                        <a:t>) </a:t>
                      </a:r>
                      <a:endParaRPr lang="en-US" sz="2800" b="1" dirty="0" smtClean="0">
                        <a:solidFill>
                          <a:srgbClr val="C00000"/>
                        </a:solidFill>
                        <a:effectLst/>
                        <a:latin typeface="Times New Roman"/>
                        <a:ea typeface="Segoe UI"/>
                      </a:endParaRPr>
                    </a:p>
                    <a:p>
                      <a:pPr indent="254000" algn="ctr">
                        <a:lnSpc>
                          <a:spcPct val="120000"/>
                        </a:lnSpc>
                        <a:spcAft>
                          <a:spcPts val="0"/>
                        </a:spcAft>
                      </a:pPr>
                      <a:r>
                        <a:rPr lang="en-US" sz="2800" dirty="0" smtClean="0">
                          <a:effectLst/>
                          <a:latin typeface="Times New Roman"/>
                          <a:ea typeface="Segoe UI"/>
                        </a:rPr>
                        <a:t>h15.5 </a:t>
                      </a:r>
                      <a:r>
                        <a:rPr lang="en-US" sz="2800" dirty="0">
                          <a:effectLst/>
                          <a:latin typeface="Times New Roman"/>
                          <a:ea typeface="Segoe UI"/>
                        </a:rPr>
                        <a:t>a</a:t>
                      </a:r>
                      <a:r>
                        <a:rPr lang="vi-VN" sz="2800" b="1" dirty="0">
                          <a:effectLst/>
                          <a:latin typeface="Times New Roman"/>
                          <a:ea typeface="Segoe UI"/>
                        </a:rPr>
                        <a:t>  </a:t>
                      </a:r>
                      <a:endParaRPr lang="vi-VN" sz="2800" dirty="0">
                        <a:effectLst/>
                        <a:latin typeface="Segoe UI"/>
                        <a:ea typeface="Segoe U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4000" algn="ctr">
                        <a:lnSpc>
                          <a:spcPct val="120000"/>
                        </a:lnSpc>
                        <a:spcAft>
                          <a:spcPts val="0"/>
                        </a:spcAft>
                      </a:pPr>
                      <a:r>
                        <a:rPr lang="vi-VN" sz="2800" dirty="0">
                          <a:solidFill>
                            <a:srgbClr val="000000"/>
                          </a:solidFill>
                          <a:effectLst/>
                          <a:latin typeface="Times New Roman"/>
                          <a:ea typeface="Segoe UI"/>
                        </a:rPr>
                        <a:t>Số chỉ của lực kế khi vật nhúng trong nước </a:t>
                      </a:r>
                      <a:r>
                        <a:rPr lang="vi-VN" sz="2800" b="1" dirty="0">
                          <a:solidFill>
                            <a:srgbClr val="C00000"/>
                          </a:solidFill>
                          <a:effectLst/>
                          <a:latin typeface="Times New Roman"/>
                          <a:ea typeface="Segoe UI"/>
                        </a:rPr>
                        <a:t>(P2)</a:t>
                      </a:r>
                      <a:endParaRPr lang="vi-VN" sz="2800" dirty="0">
                        <a:effectLst/>
                        <a:latin typeface="Segoe UI"/>
                        <a:ea typeface="Segoe UI"/>
                      </a:endParaRPr>
                    </a:p>
                    <a:p>
                      <a:pPr algn="ctr">
                        <a:spcAft>
                          <a:spcPts val="0"/>
                        </a:spcAft>
                      </a:pPr>
                      <a:r>
                        <a:rPr lang="vi-VN" sz="2800" dirty="0">
                          <a:effectLst/>
                          <a:latin typeface="Times New Roman"/>
                          <a:ea typeface="Calibri"/>
                          <a:cs typeface="Calibri"/>
                        </a:rPr>
                        <a:t>h15.5 </a:t>
                      </a:r>
                      <a:r>
                        <a:rPr lang="en-US" sz="2800" dirty="0">
                          <a:effectLst/>
                          <a:latin typeface="Times New Roman"/>
                          <a:ea typeface="Calibri"/>
                          <a:cs typeface="Calibri"/>
                        </a:rPr>
                        <a:t>b</a:t>
                      </a:r>
                      <a:r>
                        <a:rPr lang="vi-VN" sz="2800" dirty="0">
                          <a:effectLst/>
                          <a:latin typeface="Times New Roman"/>
                          <a:ea typeface="Calibri"/>
                          <a:cs typeface="Calibri"/>
                        </a:rPr>
                        <a:t>  </a:t>
                      </a:r>
                      <a:endParaRPr lang="vi-VN" sz="2800" dirty="0">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4000" algn="ctr">
                        <a:lnSpc>
                          <a:spcPct val="120000"/>
                        </a:lnSpc>
                        <a:spcAft>
                          <a:spcPts val="0"/>
                        </a:spcAft>
                      </a:pPr>
                      <a:r>
                        <a:rPr lang="vi-VN" sz="2800" dirty="0">
                          <a:solidFill>
                            <a:srgbClr val="000000"/>
                          </a:solidFill>
                          <a:effectLst/>
                          <a:latin typeface="Times New Roman"/>
                          <a:ea typeface="Segoe UI"/>
                        </a:rPr>
                        <a:t>Số chỉ của lực kế khi đổ nước tràn ra từ cốc B vào cốc A </a:t>
                      </a:r>
                      <a:r>
                        <a:rPr lang="vi-VN" sz="2800" b="1" dirty="0">
                          <a:solidFill>
                            <a:srgbClr val="C00000"/>
                          </a:solidFill>
                          <a:effectLst/>
                          <a:latin typeface="Times New Roman"/>
                          <a:ea typeface="Segoe UI"/>
                        </a:rPr>
                        <a:t>(P3) </a:t>
                      </a:r>
                      <a:r>
                        <a:rPr lang="vi-VN" sz="2800" dirty="0">
                          <a:effectLst/>
                          <a:latin typeface="Times New Roman"/>
                          <a:ea typeface="Segoe UI"/>
                        </a:rPr>
                        <a:t>h15.5 c</a:t>
                      </a:r>
                      <a:r>
                        <a:rPr lang="vi-VN" sz="2800" b="1" dirty="0">
                          <a:effectLst/>
                          <a:latin typeface="Times New Roman"/>
                          <a:ea typeface="Segoe UI"/>
                        </a:rPr>
                        <a:t>  </a:t>
                      </a:r>
                      <a:endParaRPr lang="vi-VN" sz="2800" dirty="0">
                        <a:effectLst/>
                        <a:latin typeface="Segoe UI"/>
                        <a:ea typeface="Segoe U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4000" algn="ctr">
                        <a:lnSpc>
                          <a:spcPct val="120000"/>
                        </a:lnSpc>
                        <a:spcAft>
                          <a:spcPts val="0"/>
                        </a:spcAft>
                      </a:pPr>
                      <a:r>
                        <a:rPr lang="en-US" sz="2800" dirty="0">
                          <a:solidFill>
                            <a:srgbClr val="000000"/>
                          </a:solidFill>
                          <a:effectLst/>
                          <a:latin typeface="Times New Roman"/>
                          <a:ea typeface="Segoe UI"/>
                        </a:rPr>
                        <a:t>So </a:t>
                      </a:r>
                      <a:r>
                        <a:rPr lang="en-US" sz="2800" dirty="0" err="1">
                          <a:solidFill>
                            <a:srgbClr val="000000"/>
                          </a:solidFill>
                          <a:effectLst/>
                          <a:latin typeface="Times New Roman"/>
                          <a:ea typeface="Segoe UI"/>
                        </a:rPr>
                        <a:t>Sánh</a:t>
                      </a:r>
                      <a:r>
                        <a:rPr lang="en-US" sz="2800" dirty="0">
                          <a:solidFill>
                            <a:srgbClr val="000000"/>
                          </a:solidFill>
                          <a:effectLst/>
                          <a:latin typeface="Times New Roman"/>
                          <a:ea typeface="Segoe UI"/>
                        </a:rPr>
                        <a:t> </a:t>
                      </a:r>
                      <a:r>
                        <a:rPr lang="en-US" sz="2800" b="1" dirty="0">
                          <a:solidFill>
                            <a:srgbClr val="C00000"/>
                          </a:solidFill>
                          <a:effectLst/>
                          <a:latin typeface="Times New Roman"/>
                          <a:ea typeface="Segoe UI"/>
                        </a:rPr>
                        <a:t>P</a:t>
                      </a:r>
                      <a:r>
                        <a:rPr lang="en-US" sz="2800" b="1" baseline="-25000" dirty="0">
                          <a:solidFill>
                            <a:srgbClr val="C00000"/>
                          </a:solidFill>
                          <a:effectLst/>
                          <a:latin typeface="Times New Roman"/>
                          <a:ea typeface="Segoe UI"/>
                        </a:rPr>
                        <a:t>1</a:t>
                      </a:r>
                      <a:r>
                        <a:rPr lang="en-US" sz="2800" b="1" dirty="0">
                          <a:solidFill>
                            <a:srgbClr val="C00000"/>
                          </a:solidFill>
                          <a:effectLst/>
                          <a:latin typeface="Times New Roman"/>
                          <a:ea typeface="Segoe UI"/>
                        </a:rPr>
                        <a:t> </a:t>
                      </a:r>
                      <a:r>
                        <a:rPr lang="en-US" sz="2800" dirty="0" err="1">
                          <a:solidFill>
                            <a:srgbClr val="000000"/>
                          </a:solidFill>
                          <a:effectLst/>
                          <a:latin typeface="Times New Roman"/>
                          <a:ea typeface="Segoe UI"/>
                        </a:rPr>
                        <a:t>với</a:t>
                      </a:r>
                      <a:r>
                        <a:rPr lang="en-US" sz="2800" dirty="0">
                          <a:solidFill>
                            <a:srgbClr val="000000"/>
                          </a:solidFill>
                          <a:effectLst/>
                          <a:latin typeface="Times New Roman"/>
                          <a:ea typeface="Segoe UI"/>
                        </a:rPr>
                        <a:t> </a:t>
                      </a:r>
                      <a:r>
                        <a:rPr lang="en-US" sz="2800" b="1" dirty="0">
                          <a:solidFill>
                            <a:srgbClr val="C00000"/>
                          </a:solidFill>
                          <a:effectLst/>
                          <a:latin typeface="Times New Roman"/>
                          <a:ea typeface="Segoe UI"/>
                        </a:rPr>
                        <a:t>P</a:t>
                      </a:r>
                      <a:r>
                        <a:rPr lang="en-US" sz="2800" b="1" baseline="-25000" dirty="0">
                          <a:solidFill>
                            <a:srgbClr val="C00000"/>
                          </a:solidFill>
                          <a:effectLst/>
                          <a:latin typeface="Times New Roman"/>
                          <a:ea typeface="Segoe UI"/>
                        </a:rPr>
                        <a:t>2</a:t>
                      </a:r>
                      <a:endParaRPr lang="vi-VN" sz="2800" dirty="0">
                        <a:effectLst/>
                        <a:latin typeface="Segoe UI"/>
                        <a:ea typeface="Segoe U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4000" algn="ctr">
                        <a:lnSpc>
                          <a:spcPct val="120000"/>
                        </a:lnSpc>
                        <a:spcAft>
                          <a:spcPts val="0"/>
                        </a:spcAft>
                      </a:pPr>
                      <a:r>
                        <a:rPr lang="en-US" sz="2800" dirty="0">
                          <a:solidFill>
                            <a:srgbClr val="000000"/>
                          </a:solidFill>
                          <a:effectLst/>
                          <a:latin typeface="Times New Roman"/>
                          <a:ea typeface="Segoe UI"/>
                        </a:rPr>
                        <a:t>So </a:t>
                      </a:r>
                      <a:r>
                        <a:rPr lang="en-US" sz="2800" dirty="0" err="1">
                          <a:solidFill>
                            <a:srgbClr val="000000"/>
                          </a:solidFill>
                          <a:effectLst/>
                          <a:latin typeface="Times New Roman"/>
                          <a:ea typeface="Segoe UI"/>
                        </a:rPr>
                        <a:t>sánh</a:t>
                      </a:r>
                      <a:r>
                        <a:rPr lang="en-US" sz="2800" dirty="0">
                          <a:solidFill>
                            <a:srgbClr val="000000"/>
                          </a:solidFill>
                          <a:effectLst/>
                          <a:latin typeface="Times New Roman"/>
                          <a:ea typeface="Segoe UI"/>
                        </a:rPr>
                        <a:t> </a:t>
                      </a:r>
                      <a:r>
                        <a:rPr lang="en-US" sz="2800" b="1" dirty="0">
                          <a:solidFill>
                            <a:srgbClr val="C00000"/>
                          </a:solidFill>
                          <a:effectLst/>
                          <a:latin typeface="Times New Roman"/>
                          <a:ea typeface="Segoe UI"/>
                        </a:rPr>
                        <a:t>P</a:t>
                      </a:r>
                      <a:r>
                        <a:rPr lang="en-US" sz="2800" b="1" baseline="-25000" dirty="0">
                          <a:solidFill>
                            <a:srgbClr val="C00000"/>
                          </a:solidFill>
                          <a:effectLst/>
                          <a:latin typeface="Times New Roman"/>
                          <a:ea typeface="Segoe UI"/>
                        </a:rPr>
                        <a:t>1 </a:t>
                      </a:r>
                      <a:r>
                        <a:rPr lang="en-US" sz="2800" dirty="0" err="1">
                          <a:solidFill>
                            <a:srgbClr val="000000"/>
                          </a:solidFill>
                          <a:effectLst/>
                          <a:latin typeface="Times New Roman"/>
                          <a:ea typeface="Segoe UI"/>
                        </a:rPr>
                        <a:t>với</a:t>
                      </a:r>
                      <a:r>
                        <a:rPr lang="en-US" sz="2800" dirty="0">
                          <a:solidFill>
                            <a:srgbClr val="000000"/>
                          </a:solidFill>
                          <a:effectLst/>
                          <a:latin typeface="Times New Roman"/>
                          <a:ea typeface="Segoe UI"/>
                        </a:rPr>
                        <a:t> </a:t>
                      </a:r>
                      <a:r>
                        <a:rPr lang="en-US" sz="2800" baseline="-25000" dirty="0">
                          <a:solidFill>
                            <a:srgbClr val="000000"/>
                          </a:solidFill>
                          <a:effectLst/>
                          <a:latin typeface="Times New Roman"/>
                          <a:ea typeface="Segoe UI"/>
                        </a:rPr>
                        <a:t> </a:t>
                      </a:r>
                      <a:r>
                        <a:rPr lang="en-US" sz="2800" b="1" dirty="0">
                          <a:solidFill>
                            <a:srgbClr val="FF0000"/>
                          </a:solidFill>
                          <a:effectLst/>
                          <a:latin typeface="Times New Roman"/>
                          <a:ea typeface="Segoe UI"/>
                        </a:rPr>
                        <a:t>P</a:t>
                      </a:r>
                      <a:r>
                        <a:rPr lang="en-US" sz="2800" b="1" baseline="-25000" dirty="0">
                          <a:solidFill>
                            <a:srgbClr val="FF0000"/>
                          </a:solidFill>
                          <a:effectLst/>
                          <a:latin typeface="Times New Roman"/>
                          <a:ea typeface="Segoe UI"/>
                        </a:rPr>
                        <a:t>3</a:t>
                      </a:r>
                      <a:endParaRPr lang="vi-VN" sz="2800" dirty="0">
                        <a:solidFill>
                          <a:srgbClr val="FF0000"/>
                        </a:solidFill>
                        <a:effectLst/>
                        <a:latin typeface="Segoe UI"/>
                        <a:ea typeface="Segoe U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76300">
                <a:tc>
                  <a:txBody>
                    <a:bodyPr/>
                    <a:lstStyle/>
                    <a:p>
                      <a:pPr indent="254000" algn="ctr">
                        <a:lnSpc>
                          <a:spcPct val="120000"/>
                        </a:lnSpc>
                        <a:spcAft>
                          <a:spcPts val="0"/>
                        </a:spcAft>
                      </a:pPr>
                      <a:r>
                        <a:rPr lang="en-US" sz="2800" dirty="0" err="1">
                          <a:solidFill>
                            <a:srgbClr val="000000"/>
                          </a:solidFill>
                          <a:effectLst/>
                          <a:latin typeface="Times New Roman"/>
                          <a:ea typeface="Segoe UI"/>
                        </a:rPr>
                        <a:t>Vật</a:t>
                      </a:r>
                      <a:r>
                        <a:rPr lang="en-US" sz="2800" dirty="0">
                          <a:solidFill>
                            <a:srgbClr val="000000"/>
                          </a:solidFill>
                          <a:effectLst/>
                          <a:latin typeface="Times New Roman"/>
                          <a:ea typeface="Segoe UI"/>
                        </a:rPr>
                        <a:t> </a:t>
                      </a:r>
                      <a:r>
                        <a:rPr lang="en-US" sz="2800" dirty="0" err="1">
                          <a:solidFill>
                            <a:srgbClr val="000000"/>
                          </a:solidFill>
                          <a:effectLst/>
                          <a:latin typeface="Times New Roman"/>
                          <a:ea typeface="Segoe UI"/>
                        </a:rPr>
                        <a:t>chìm</a:t>
                      </a:r>
                      <a:r>
                        <a:rPr lang="en-US" sz="2800" dirty="0">
                          <a:solidFill>
                            <a:srgbClr val="000000"/>
                          </a:solidFill>
                          <a:effectLst/>
                          <a:latin typeface="Times New Roman"/>
                          <a:ea typeface="Segoe UI"/>
                        </a:rPr>
                        <a:t> ½ </a:t>
                      </a:r>
                      <a:r>
                        <a:rPr lang="en-US" sz="2800" dirty="0" err="1">
                          <a:solidFill>
                            <a:srgbClr val="000000"/>
                          </a:solidFill>
                          <a:effectLst/>
                          <a:latin typeface="Times New Roman"/>
                          <a:ea typeface="Segoe UI"/>
                        </a:rPr>
                        <a:t>trong</a:t>
                      </a:r>
                      <a:r>
                        <a:rPr lang="en-US" sz="2800" dirty="0">
                          <a:solidFill>
                            <a:srgbClr val="000000"/>
                          </a:solidFill>
                          <a:effectLst/>
                          <a:latin typeface="Times New Roman"/>
                          <a:ea typeface="Segoe UI"/>
                        </a:rPr>
                        <a:t> </a:t>
                      </a:r>
                      <a:r>
                        <a:rPr lang="en-US" sz="2800" dirty="0" err="1">
                          <a:solidFill>
                            <a:srgbClr val="000000"/>
                          </a:solidFill>
                          <a:effectLst/>
                          <a:latin typeface="Times New Roman"/>
                          <a:ea typeface="Segoe UI"/>
                        </a:rPr>
                        <a:t>nước</a:t>
                      </a:r>
                      <a:endParaRPr lang="vi-VN" sz="2800" dirty="0">
                        <a:effectLst/>
                        <a:latin typeface="Segoe UI"/>
                        <a:ea typeface="Segoe U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4000" algn="ctr">
                        <a:lnSpc>
                          <a:spcPct val="120000"/>
                        </a:lnSpc>
                        <a:spcAft>
                          <a:spcPts val="0"/>
                        </a:spcAft>
                      </a:pPr>
                      <a:r>
                        <a:rPr lang="vi-VN" sz="2800" dirty="0">
                          <a:solidFill>
                            <a:srgbClr val="000000"/>
                          </a:solidFill>
                          <a:effectLst/>
                          <a:latin typeface="Times New Roman"/>
                          <a:ea typeface="Segoe UI"/>
                        </a:rPr>
                        <a:t> </a:t>
                      </a:r>
                      <a:endParaRPr lang="vi-VN" sz="2800" dirty="0">
                        <a:effectLst/>
                        <a:latin typeface="Segoe UI"/>
                        <a:ea typeface="Segoe U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4000" algn="ctr">
                        <a:lnSpc>
                          <a:spcPct val="120000"/>
                        </a:lnSpc>
                        <a:spcAft>
                          <a:spcPts val="0"/>
                        </a:spcAft>
                      </a:pPr>
                      <a:r>
                        <a:rPr lang="vi-VN" sz="2800" dirty="0">
                          <a:solidFill>
                            <a:srgbClr val="000000"/>
                          </a:solidFill>
                          <a:effectLst/>
                          <a:latin typeface="Times New Roman"/>
                          <a:ea typeface="Segoe UI"/>
                        </a:rPr>
                        <a:t> </a:t>
                      </a:r>
                      <a:endParaRPr lang="vi-VN" sz="2800" dirty="0">
                        <a:effectLst/>
                        <a:latin typeface="Segoe UI"/>
                        <a:ea typeface="Segoe U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4000" algn="ctr">
                        <a:lnSpc>
                          <a:spcPct val="120000"/>
                        </a:lnSpc>
                        <a:spcAft>
                          <a:spcPts val="0"/>
                        </a:spcAft>
                      </a:pPr>
                      <a:r>
                        <a:rPr lang="vi-VN" sz="2800" dirty="0">
                          <a:solidFill>
                            <a:srgbClr val="000000"/>
                          </a:solidFill>
                          <a:effectLst/>
                          <a:latin typeface="Times New Roman"/>
                          <a:ea typeface="Segoe UI"/>
                        </a:rPr>
                        <a:t> </a:t>
                      </a:r>
                      <a:endParaRPr lang="vi-VN" sz="2800" dirty="0">
                        <a:effectLst/>
                        <a:latin typeface="Segoe UI"/>
                        <a:ea typeface="Segoe U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4000" algn="ctr">
                        <a:lnSpc>
                          <a:spcPct val="120000"/>
                        </a:lnSpc>
                        <a:spcAft>
                          <a:spcPts val="0"/>
                        </a:spcAft>
                      </a:pPr>
                      <a:r>
                        <a:rPr lang="vi-VN" sz="2800" dirty="0">
                          <a:solidFill>
                            <a:srgbClr val="000000"/>
                          </a:solidFill>
                          <a:effectLst/>
                          <a:latin typeface="Times New Roman"/>
                          <a:ea typeface="Segoe UI"/>
                        </a:rPr>
                        <a:t> </a:t>
                      </a:r>
                      <a:endParaRPr lang="vi-VN" sz="2800" dirty="0">
                        <a:effectLst/>
                        <a:latin typeface="Segoe UI"/>
                        <a:ea typeface="Segoe U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4000" algn="ctr">
                        <a:lnSpc>
                          <a:spcPct val="120000"/>
                        </a:lnSpc>
                        <a:spcAft>
                          <a:spcPts val="0"/>
                        </a:spcAft>
                      </a:pPr>
                      <a:r>
                        <a:rPr lang="vi-VN" sz="2800" dirty="0">
                          <a:solidFill>
                            <a:srgbClr val="000000"/>
                          </a:solidFill>
                          <a:effectLst/>
                          <a:latin typeface="Times New Roman"/>
                          <a:ea typeface="Segoe UI"/>
                        </a:rPr>
                        <a:t> </a:t>
                      </a:r>
                      <a:endParaRPr lang="vi-VN" sz="2800" dirty="0">
                        <a:effectLst/>
                        <a:latin typeface="Segoe UI"/>
                        <a:ea typeface="Segoe U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876300">
                <a:tc>
                  <a:txBody>
                    <a:bodyPr/>
                    <a:lstStyle/>
                    <a:p>
                      <a:pPr indent="254000" algn="ctr">
                        <a:lnSpc>
                          <a:spcPct val="120000"/>
                        </a:lnSpc>
                        <a:spcAft>
                          <a:spcPts val="0"/>
                        </a:spcAft>
                      </a:pPr>
                      <a:r>
                        <a:rPr lang="en-US" sz="2800" dirty="0" err="1">
                          <a:solidFill>
                            <a:srgbClr val="000000"/>
                          </a:solidFill>
                          <a:effectLst/>
                          <a:latin typeface="Times New Roman"/>
                          <a:ea typeface="Segoe UI"/>
                        </a:rPr>
                        <a:t>Vật</a:t>
                      </a:r>
                      <a:r>
                        <a:rPr lang="en-US" sz="2800" dirty="0">
                          <a:solidFill>
                            <a:srgbClr val="000000"/>
                          </a:solidFill>
                          <a:effectLst/>
                          <a:latin typeface="Times New Roman"/>
                          <a:ea typeface="Segoe UI"/>
                        </a:rPr>
                        <a:t> </a:t>
                      </a:r>
                      <a:r>
                        <a:rPr lang="en-US" sz="2800" dirty="0" err="1">
                          <a:solidFill>
                            <a:srgbClr val="000000"/>
                          </a:solidFill>
                          <a:effectLst/>
                          <a:latin typeface="Times New Roman"/>
                          <a:ea typeface="Segoe UI"/>
                        </a:rPr>
                        <a:t>chìm</a:t>
                      </a:r>
                      <a:r>
                        <a:rPr lang="en-US" sz="2800" dirty="0">
                          <a:solidFill>
                            <a:srgbClr val="000000"/>
                          </a:solidFill>
                          <a:effectLst/>
                          <a:latin typeface="Times New Roman"/>
                          <a:ea typeface="Segoe UI"/>
                        </a:rPr>
                        <a:t> </a:t>
                      </a:r>
                      <a:r>
                        <a:rPr lang="en-US" sz="2800" dirty="0" err="1" smtClean="0">
                          <a:solidFill>
                            <a:srgbClr val="000000"/>
                          </a:solidFill>
                          <a:effectLst/>
                          <a:latin typeface="Times New Roman"/>
                          <a:ea typeface="Segoe UI"/>
                        </a:rPr>
                        <a:t>hoàn</a:t>
                      </a:r>
                      <a:r>
                        <a:rPr lang="en-US" sz="2800" dirty="0" smtClean="0">
                          <a:solidFill>
                            <a:srgbClr val="000000"/>
                          </a:solidFill>
                          <a:effectLst/>
                          <a:latin typeface="Times New Roman"/>
                          <a:ea typeface="Segoe UI"/>
                        </a:rPr>
                        <a:t> </a:t>
                      </a:r>
                      <a:r>
                        <a:rPr lang="en-US" sz="2800" dirty="0" err="1">
                          <a:solidFill>
                            <a:srgbClr val="000000"/>
                          </a:solidFill>
                          <a:effectLst/>
                          <a:latin typeface="Times New Roman"/>
                          <a:ea typeface="Segoe UI"/>
                        </a:rPr>
                        <a:t>toàn</a:t>
                      </a:r>
                      <a:r>
                        <a:rPr lang="en-US" sz="2800" dirty="0">
                          <a:solidFill>
                            <a:srgbClr val="000000"/>
                          </a:solidFill>
                          <a:effectLst/>
                          <a:latin typeface="Times New Roman"/>
                          <a:ea typeface="Segoe UI"/>
                        </a:rPr>
                        <a:t> </a:t>
                      </a:r>
                      <a:r>
                        <a:rPr lang="en-US" sz="2800" dirty="0" err="1">
                          <a:solidFill>
                            <a:srgbClr val="000000"/>
                          </a:solidFill>
                          <a:effectLst/>
                          <a:latin typeface="Times New Roman"/>
                          <a:ea typeface="Segoe UI"/>
                        </a:rPr>
                        <a:t>trong</a:t>
                      </a:r>
                      <a:r>
                        <a:rPr lang="en-US" sz="2800" dirty="0">
                          <a:solidFill>
                            <a:srgbClr val="000000"/>
                          </a:solidFill>
                          <a:effectLst/>
                          <a:latin typeface="Times New Roman"/>
                          <a:ea typeface="Segoe UI"/>
                        </a:rPr>
                        <a:t> </a:t>
                      </a:r>
                      <a:r>
                        <a:rPr lang="en-US" sz="2800" dirty="0" err="1">
                          <a:solidFill>
                            <a:srgbClr val="000000"/>
                          </a:solidFill>
                          <a:effectLst/>
                          <a:latin typeface="Times New Roman"/>
                          <a:ea typeface="Segoe UI"/>
                        </a:rPr>
                        <a:t>nước</a:t>
                      </a:r>
                      <a:endParaRPr lang="vi-VN" sz="2800" dirty="0">
                        <a:effectLst/>
                        <a:latin typeface="Segoe UI"/>
                        <a:ea typeface="Segoe U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4000" algn="ctr">
                        <a:lnSpc>
                          <a:spcPct val="120000"/>
                        </a:lnSpc>
                        <a:spcAft>
                          <a:spcPts val="0"/>
                        </a:spcAft>
                      </a:pPr>
                      <a:r>
                        <a:rPr lang="vi-VN" sz="2800" dirty="0">
                          <a:solidFill>
                            <a:srgbClr val="000000"/>
                          </a:solidFill>
                          <a:effectLst/>
                          <a:latin typeface="Times New Roman"/>
                          <a:ea typeface="Segoe UI"/>
                        </a:rPr>
                        <a:t> </a:t>
                      </a:r>
                      <a:endParaRPr lang="vi-VN" sz="2800" dirty="0">
                        <a:effectLst/>
                        <a:latin typeface="Segoe UI"/>
                        <a:ea typeface="Segoe U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4000" algn="ctr">
                        <a:lnSpc>
                          <a:spcPct val="120000"/>
                        </a:lnSpc>
                        <a:spcAft>
                          <a:spcPts val="0"/>
                        </a:spcAft>
                      </a:pPr>
                      <a:r>
                        <a:rPr lang="vi-VN" sz="2800" dirty="0">
                          <a:solidFill>
                            <a:srgbClr val="000000"/>
                          </a:solidFill>
                          <a:effectLst/>
                          <a:latin typeface="Times New Roman"/>
                          <a:ea typeface="Segoe UI"/>
                        </a:rPr>
                        <a:t> </a:t>
                      </a:r>
                      <a:endParaRPr lang="vi-VN" sz="2800" dirty="0">
                        <a:effectLst/>
                        <a:latin typeface="Segoe UI"/>
                        <a:ea typeface="Segoe U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4000" algn="ctr">
                        <a:lnSpc>
                          <a:spcPct val="120000"/>
                        </a:lnSpc>
                        <a:spcAft>
                          <a:spcPts val="0"/>
                        </a:spcAft>
                      </a:pPr>
                      <a:r>
                        <a:rPr lang="vi-VN" sz="2800" dirty="0">
                          <a:solidFill>
                            <a:srgbClr val="000000"/>
                          </a:solidFill>
                          <a:effectLst/>
                          <a:latin typeface="Times New Roman"/>
                          <a:ea typeface="Segoe UI"/>
                        </a:rPr>
                        <a:t> </a:t>
                      </a:r>
                      <a:endParaRPr lang="vi-VN" sz="2800" dirty="0">
                        <a:effectLst/>
                        <a:latin typeface="Segoe UI"/>
                        <a:ea typeface="Segoe U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4000" algn="ctr">
                        <a:lnSpc>
                          <a:spcPct val="120000"/>
                        </a:lnSpc>
                        <a:spcAft>
                          <a:spcPts val="0"/>
                        </a:spcAft>
                      </a:pPr>
                      <a:r>
                        <a:rPr lang="vi-VN" sz="2800">
                          <a:solidFill>
                            <a:srgbClr val="000000"/>
                          </a:solidFill>
                          <a:effectLst/>
                          <a:latin typeface="Times New Roman"/>
                          <a:ea typeface="Segoe UI"/>
                        </a:rPr>
                        <a:t> </a:t>
                      </a:r>
                      <a:endParaRPr lang="vi-VN" sz="2800">
                        <a:effectLst/>
                        <a:latin typeface="Segoe UI"/>
                        <a:ea typeface="Segoe U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54000" algn="ctr">
                        <a:lnSpc>
                          <a:spcPct val="120000"/>
                        </a:lnSpc>
                        <a:spcAft>
                          <a:spcPts val="0"/>
                        </a:spcAft>
                      </a:pPr>
                      <a:r>
                        <a:rPr lang="vi-VN" sz="2800" dirty="0">
                          <a:solidFill>
                            <a:srgbClr val="000000"/>
                          </a:solidFill>
                          <a:effectLst/>
                          <a:latin typeface="Times New Roman"/>
                          <a:ea typeface="Segoe UI"/>
                        </a:rPr>
                        <a:t> </a:t>
                      </a:r>
                      <a:endParaRPr lang="vi-VN" sz="2800" dirty="0">
                        <a:effectLst/>
                        <a:latin typeface="Segoe UI"/>
                        <a:ea typeface="Segoe U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3081923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007" y="11723"/>
            <a:ext cx="8001000" cy="868362"/>
          </a:xfrm>
        </p:spPr>
        <p:txBody>
          <a:bodyPr>
            <a:normAutofit/>
          </a:bodyPr>
          <a:lstStyle/>
          <a:p>
            <a:pPr algn="l"/>
            <a:r>
              <a:rPr lang="vi-VN" sz="3200" dirty="0" smtClean="0">
                <a:solidFill>
                  <a:srgbClr val="7030A0"/>
                </a:solidFill>
              </a:rPr>
              <a:t>Kết luận 2 </a:t>
            </a:r>
            <a:endParaRPr lang="vi-VN" sz="3200" dirty="0">
              <a:solidFill>
                <a:srgbClr val="7030A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1357295941"/>
              </p:ext>
            </p:extLst>
          </p:nvPr>
        </p:nvGraphicFramePr>
        <p:xfrm>
          <a:off x="2044840" y="1051911"/>
          <a:ext cx="1032510" cy="467360"/>
        </p:xfrm>
        <a:graphic>
          <a:graphicData uri="http://schemas.openxmlformats.org/drawingml/2006/table">
            <a:tbl>
              <a:tblPr firstRow="1" firstCol="1" bandRow="1"/>
              <a:tblGrid>
                <a:gridCol w="1032510">
                  <a:extLst>
                    <a:ext uri="{9D8B030D-6E8A-4147-A177-3AD203B41FA5}">
                      <a16:colId xmlns:a16="http://schemas.microsoft.com/office/drawing/2014/main" val="20000"/>
                    </a:ext>
                  </a:extLst>
                </a:gridCol>
              </a:tblGrid>
              <a:tr h="45720">
                <a:tc>
                  <a:txBody>
                    <a:bodyPr/>
                    <a:lstStyle/>
                    <a:p>
                      <a:pPr>
                        <a:lnSpc>
                          <a:spcPct val="120000"/>
                        </a:lnSpc>
                        <a:spcAft>
                          <a:spcPts val="0"/>
                        </a:spcAft>
                        <a:tabLst>
                          <a:tab pos="1619250" algn="l"/>
                        </a:tabLst>
                      </a:pPr>
                      <a:r>
                        <a:rPr lang="en-US" sz="2800" i="0" dirty="0" smtClean="0">
                          <a:solidFill>
                            <a:srgbClr val="FF0000"/>
                          </a:solidFill>
                          <a:effectLst/>
                          <a:latin typeface="Times New Roman"/>
                          <a:ea typeface="Times New Roman"/>
                        </a:rPr>
                        <a:t>b</a:t>
                      </a:r>
                      <a:r>
                        <a:rPr lang="vi-VN" sz="2800" i="0" dirty="0" smtClean="0">
                          <a:solidFill>
                            <a:srgbClr val="FF0000"/>
                          </a:solidFill>
                          <a:effectLst/>
                          <a:latin typeface="Times New Roman"/>
                          <a:ea typeface="Times New Roman"/>
                        </a:rPr>
                        <a:t>ằng</a:t>
                      </a:r>
                      <a:endParaRPr lang="vi-VN" sz="2800" i="0" dirty="0">
                        <a:solidFill>
                          <a:srgbClr val="251511"/>
                        </a:solidFill>
                        <a:effectLst/>
                        <a:latin typeface="Times New Roman"/>
                        <a:ea typeface="Times New Roman"/>
                      </a:endParaRPr>
                    </a:p>
                  </a:txBody>
                  <a:tcPr marL="68580" marR="68580" marT="0" marB="0">
                    <a:lnL>
                      <a:noFill/>
                    </a:lnL>
                    <a:lnR>
                      <a:noFill/>
                    </a:lnR>
                    <a:lnT>
                      <a:noFill/>
                    </a:lnT>
                    <a:lnB>
                      <a:noFill/>
                    </a:lnB>
                  </a:tcPr>
                </a:tc>
                <a:extLst>
                  <a:ext uri="{0D108BD9-81ED-4DB2-BD59-A6C34878D82A}">
                    <a16:rowId xmlns:a16="http://schemas.microsoft.com/office/drawing/2014/main" val="10000"/>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15938349"/>
              </p:ext>
            </p:extLst>
          </p:nvPr>
        </p:nvGraphicFramePr>
        <p:xfrm>
          <a:off x="4198458" y="2567354"/>
          <a:ext cx="887760" cy="518160"/>
        </p:xfrm>
        <a:graphic>
          <a:graphicData uri="http://schemas.openxmlformats.org/drawingml/2006/table">
            <a:tbl>
              <a:tblPr firstRow="1" bandRow="1">
                <a:tableStyleId>{5C22544A-7EE6-4342-B048-85BDC9FD1C3A}</a:tableStyleId>
              </a:tblPr>
              <a:tblGrid>
                <a:gridCol w="887760">
                  <a:extLst>
                    <a:ext uri="{9D8B030D-6E8A-4147-A177-3AD203B41FA5}">
                      <a16:colId xmlns:a16="http://schemas.microsoft.com/office/drawing/2014/main" val="20000"/>
                    </a:ext>
                  </a:extLst>
                </a:gridCol>
              </a:tblGrid>
              <a:tr h="0">
                <a:tc>
                  <a:txBody>
                    <a:bodyPr/>
                    <a:lstStyle/>
                    <a:p>
                      <a:r>
                        <a:rPr lang="en-US" sz="2800" b="0" dirty="0" err="1" smtClean="0">
                          <a:solidFill>
                            <a:srgbClr val="FF0000"/>
                          </a:solidFill>
                          <a:latin typeface="Times New Roman" pitchFamily="18" charset="0"/>
                          <a:cs typeface="Times New Roman" pitchFamily="18" charset="0"/>
                        </a:rPr>
                        <a:t>d.V</a:t>
                      </a:r>
                      <a:endParaRPr lang="vi-VN" sz="2800" b="0" dirty="0">
                        <a:solidFill>
                          <a:srgbClr val="FF0000"/>
                        </a:solidFill>
                        <a:latin typeface="Times New Roman" pitchFamily="18" charset="0"/>
                        <a:cs typeface="Times New Roman" pitchFamily="18" charset="0"/>
                      </a:endParaRPr>
                    </a:p>
                  </a:txBody>
                  <a:tcPr>
                    <a:noFill/>
                  </a:tcPr>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234753512"/>
              </p:ext>
            </p:extLst>
          </p:nvPr>
        </p:nvGraphicFramePr>
        <p:xfrm>
          <a:off x="2819400" y="3200400"/>
          <a:ext cx="648072" cy="609600"/>
        </p:xfrm>
        <a:graphic>
          <a:graphicData uri="http://schemas.openxmlformats.org/drawingml/2006/table">
            <a:tbl>
              <a:tblPr firstRow="1" bandRow="1">
                <a:tableStyleId>{5C22544A-7EE6-4342-B048-85BDC9FD1C3A}</a:tableStyleId>
              </a:tblPr>
              <a:tblGrid>
                <a:gridCol w="648072">
                  <a:extLst>
                    <a:ext uri="{9D8B030D-6E8A-4147-A177-3AD203B41FA5}">
                      <a16:colId xmlns:a16="http://schemas.microsoft.com/office/drawing/2014/main" val="20000"/>
                    </a:ext>
                  </a:extLst>
                </a:gridCol>
              </a:tblGrid>
              <a:tr h="609600">
                <a:tc>
                  <a:txBody>
                    <a:bodyPr/>
                    <a:lstStyle/>
                    <a:p>
                      <a:r>
                        <a:rPr lang="en-US" sz="3200" b="0" dirty="0" smtClean="0">
                          <a:solidFill>
                            <a:srgbClr val="FF0000"/>
                          </a:solidFill>
                        </a:rPr>
                        <a:t>P</a:t>
                      </a:r>
                      <a:endParaRPr lang="vi-VN" sz="3200" b="0" dirty="0">
                        <a:solidFill>
                          <a:srgbClr val="FF0000"/>
                        </a:solidFill>
                      </a:endParaRPr>
                    </a:p>
                  </a:txBody>
                  <a:tcPr>
                    <a:noFill/>
                  </a:tcPr>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369706797"/>
              </p:ext>
            </p:extLst>
          </p:nvPr>
        </p:nvGraphicFramePr>
        <p:xfrm>
          <a:off x="4214482" y="3264877"/>
          <a:ext cx="1008112" cy="518160"/>
        </p:xfrm>
        <a:graphic>
          <a:graphicData uri="http://schemas.openxmlformats.org/drawingml/2006/table">
            <a:tbl>
              <a:tblPr firstRow="1" bandRow="1">
                <a:tableStyleId>{5C22544A-7EE6-4342-B048-85BDC9FD1C3A}</a:tableStyleId>
              </a:tblPr>
              <a:tblGrid>
                <a:gridCol w="1008112">
                  <a:extLst>
                    <a:ext uri="{9D8B030D-6E8A-4147-A177-3AD203B41FA5}">
                      <a16:colId xmlns:a16="http://schemas.microsoft.com/office/drawing/2014/main" val="20000"/>
                    </a:ext>
                  </a:extLst>
                </a:gridCol>
              </a:tblGrid>
              <a:tr h="1390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smtClean="0">
                          <a:ln>
                            <a:noFill/>
                          </a:ln>
                          <a:solidFill>
                            <a:srgbClr val="FF0000"/>
                          </a:solidFill>
                          <a:effectLst/>
                          <a:uLnTx/>
                          <a:uFillTx/>
                          <a:latin typeface="Times New Roman" pitchFamily="18" charset="0"/>
                          <a:ea typeface="+mn-ea"/>
                          <a:cs typeface="Times New Roman" pitchFamily="18" charset="0"/>
                        </a:rPr>
                        <a:t>d.V</a:t>
                      </a:r>
                      <a:endParaRPr lang="vi-VN" dirty="0"/>
                    </a:p>
                  </a:txBody>
                  <a:tcPr>
                    <a:noFill/>
                  </a:tcPr>
                </a:tc>
                <a:extLst>
                  <a:ext uri="{0D108BD9-81ED-4DB2-BD59-A6C34878D82A}">
                    <a16:rowId xmlns:a16="http://schemas.microsoft.com/office/drawing/2014/main" val="10000"/>
                  </a:ext>
                </a:extLst>
              </a:tr>
            </a:tbl>
          </a:graphicData>
        </a:graphic>
      </p:graphicFrame>
      <p:sp>
        <p:nvSpPr>
          <p:cNvPr id="8" name="Title 1"/>
          <p:cNvSpPr txBox="1">
            <a:spLocks/>
          </p:cNvSpPr>
          <p:nvPr/>
        </p:nvSpPr>
        <p:spPr>
          <a:xfrm>
            <a:off x="661097" y="647700"/>
            <a:ext cx="8229600" cy="1447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indent="254000" algn="just" fontAlgn="auto">
              <a:lnSpc>
                <a:spcPct val="120000"/>
              </a:lnSpc>
              <a:spcBef>
                <a:spcPts val="0"/>
              </a:spcBef>
              <a:spcAft>
                <a:spcPts val="0"/>
              </a:spcAft>
            </a:pPr>
            <a:r>
              <a:rPr lang="vi-VN" sz="2800" dirty="0" smtClean="0">
                <a:solidFill>
                  <a:srgbClr val="000000"/>
                </a:solidFill>
                <a:ea typeface="Segoe UI"/>
              </a:rPr>
              <a:t>Kết </a:t>
            </a:r>
            <a:r>
              <a:rPr lang="vi-VN" sz="2800" dirty="0">
                <a:solidFill>
                  <a:srgbClr val="000000"/>
                </a:solidFill>
                <a:ea typeface="Segoe UI"/>
              </a:rPr>
              <a:t>luận: Độ lớn của lực đẩy </a:t>
            </a:r>
            <a:r>
              <a:rPr lang="vi-VN" sz="2800" dirty="0">
                <a:solidFill>
                  <a:srgbClr val="000000"/>
                </a:solidFill>
                <a:ea typeface="Times New Roman"/>
              </a:rPr>
              <a:t> </a:t>
            </a:r>
            <a:r>
              <a:rPr lang="vi-VN" sz="2800" dirty="0" smtClean="0">
                <a:solidFill>
                  <a:srgbClr val="000000"/>
                </a:solidFill>
                <a:ea typeface="Times New Roman"/>
              </a:rPr>
              <a:t>Archimedes lên vật đặt trong nó </a:t>
            </a:r>
            <a:r>
              <a:rPr lang="vi-VN" sz="2800" dirty="0" smtClean="0">
                <a:solidFill>
                  <a:srgbClr val="7030A0"/>
                </a:solidFill>
                <a:ea typeface="Times New Roman"/>
              </a:rPr>
              <a:t>……</a:t>
            </a:r>
            <a:r>
              <a:rPr lang="vi-VN" sz="2800" dirty="0" smtClean="0">
                <a:solidFill>
                  <a:srgbClr val="000000"/>
                </a:solidFill>
                <a:ea typeface="Times New Roman"/>
              </a:rPr>
              <a:t>  </a:t>
            </a:r>
            <a:r>
              <a:rPr lang="vi-VN" sz="2800" dirty="0" smtClean="0">
                <a:solidFill>
                  <a:srgbClr val="000000"/>
                </a:solidFill>
                <a:ea typeface="Times New Roman"/>
              </a:rPr>
              <a:t>trọng lượng phần </a:t>
            </a:r>
            <a:r>
              <a:rPr lang="vi-VN" sz="2800" dirty="0">
                <a:solidFill>
                  <a:srgbClr val="000000"/>
                </a:solidFill>
                <a:ea typeface="Times New Roman"/>
              </a:rPr>
              <a:t>chất lỏng bị vật chiếm </a:t>
            </a:r>
            <a:r>
              <a:rPr lang="vi-VN" sz="2800" dirty="0" smtClean="0">
                <a:solidFill>
                  <a:srgbClr val="000000"/>
                </a:solidFill>
                <a:ea typeface="Times New Roman"/>
              </a:rPr>
              <a:t>chỗ </a:t>
            </a:r>
            <a:endParaRPr lang="vi-VN" sz="2800" dirty="0">
              <a:solidFill>
                <a:prstClr val="black"/>
              </a:solidFill>
              <a:latin typeface="Segoe UI"/>
              <a:ea typeface="Segoe UI"/>
            </a:endParaRPr>
          </a:p>
        </p:txBody>
      </p:sp>
      <p:sp>
        <p:nvSpPr>
          <p:cNvPr id="9" name="Title 1"/>
          <p:cNvSpPr txBox="1">
            <a:spLocks/>
          </p:cNvSpPr>
          <p:nvPr/>
        </p:nvSpPr>
        <p:spPr>
          <a:xfrm>
            <a:off x="562707" y="2051538"/>
            <a:ext cx="82296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lnSpc>
                <a:spcPct val="120000"/>
              </a:lnSpc>
              <a:spcBef>
                <a:spcPts val="0"/>
              </a:spcBef>
              <a:spcAft>
                <a:spcPts val="0"/>
              </a:spcAft>
              <a:tabLst>
                <a:tab pos="1619250" algn="l"/>
                <a:tab pos="2314575" algn="l"/>
              </a:tabLst>
            </a:pPr>
            <a:r>
              <a:rPr lang="vi-VN" sz="2600" i="1" dirty="0" smtClean="0">
                <a:solidFill>
                  <a:srgbClr val="000000"/>
                </a:solidFill>
                <a:ea typeface="Times New Roman"/>
              </a:rPr>
              <a:t>   + </a:t>
            </a:r>
            <a:r>
              <a:rPr lang="vi-VN" sz="2600" dirty="0">
                <a:solidFill>
                  <a:srgbClr val="000000"/>
                </a:solidFill>
                <a:ea typeface="Times New Roman"/>
              </a:rPr>
              <a:t>Ta có</a:t>
            </a:r>
            <a:r>
              <a:rPr lang="vi-VN" sz="2600" i="1" dirty="0">
                <a:solidFill>
                  <a:srgbClr val="000000"/>
                </a:solidFill>
                <a:ea typeface="Times New Roman"/>
              </a:rPr>
              <a:t>   </a:t>
            </a:r>
            <a:r>
              <a:rPr lang="vi-VN" sz="3200" dirty="0">
                <a:solidFill>
                  <a:srgbClr val="000000"/>
                </a:solidFill>
                <a:ea typeface="Times New Roman"/>
              </a:rPr>
              <a:t>F</a:t>
            </a:r>
            <a:r>
              <a:rPr lang="vi-VN" sz="3200" baseline="-25000" dirty="0">
                <a:solidFill>
                  <a:srgbClr val="000000"/>
                </a:solidFill>
                <a:ea typeface="Times New Roman"/>
              </a:rPr>
              <a:t>A</a:t>
            </a:r>
            <a:r>
              <a:rPr lang="vi-VN" sz="3200" dirty="0">
                <a:solidFill>
                  <a:srgbClr val="000000"/>
                </a:solidFill>
                <a:ea typeface="Times New Roman"/>
              </a:rPr>
              <a:t> = P</a:t>
            </a:r>
            <a:endParaRPr lang="vi-VN" sz="3200" i="1" dirty="0">
              <a:solidFill>
                <a:srgbClr val="251511"/>
              </a:solidFill>
              <a:ea typeface="Times New Roman"/>
            </a:endParaRPr>
          </a:p>
        </p:txBody>
      </p:sp>
      <mc:AlternateContent xmlns:mc="http://schemas.openxmlformats.org/markup-compatibility/2006" xmlns:a14="http://schemas.microsoft.com/office/drawing/2010/main">
        <mc:Choice Requires="a14">
          <p:sp>
            <p:nvSpPr>
              <p:cNvPr id="10" name="Title 1"/>
              <p:cNvSpPr txBox="1">
                <a:spLocks/>
              </p:cNvSpPr>
              <p:nvPr/>
            </p:nvSpPr>
            <p:spPr>
              <a:xfrm>
                <a:off x="838200" y="2602523"/>
                <a:ext cx="7995138" cy="685800"/>
              </a:xfrm>
              <a:prstGeom prst="rect">
                <a:avLst/>
              </a:prstGeom>
            </p:spPr>
            <p:txBody>
              <a:bodyPr vert="horz" lIns="91440" tIns="45720" rIns="91440" bIns="45720" rtlCol="0" anchor="ct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lnSpc>
                    <a:spcPct val="120000"/>
                  </a:lnSpc>
                  <a:spcBef>
                    <a:spcPts val="0"/>
                  </a:spcBef>
                  <a:spcAft>
                    <a:spcPts val="0"/>
                  </a:spcAft>
                  <a:tabLst>
                    <a:tab pos="1619250" algn="l"/>
                    <a:tab pos="2314575" algn="l"/>
                  </a:tabLst>
                </a:pPr>
                <a:r>
                  <a:rPr lang="vi-VN" sz="2600" i="1" dirty="0" smtClean="0">
                    <a:solidFill>
                      <a:srgbClr val="000000"/>
                    </a:solidFill>
                    <a:ea typeface="Times New Roman"/>
                  </a:rPr>
                  <a:t>+ </a:t>
                </a:r>
                <a:r>
                  <a:rPr lang="vi-VN" sz="3200" dirty="0">
                    <a:solidFill>
                      <a:srgbClr val="000000"/>
                    </a:solidFill>
                    <a:ea typeface="Times New Roman"/>
                  </a:rPr>
                  <a:t>mà   d =   </a:t>
                </a:r>
                <a14:m>
                  <m:oMath xmlns:m="http://schemas.openxmlformats.org/officeDocument/2006/math">
                    <m:f>
                      <m:fPr>
                        <m:ctrlPr>
                          <a:rPr lang="vi-VN" sz="3200" i="1">
                            <a:solidFill>
                              <a:srgbClr val="000000"/>
                            </a:solidFill>
                            <a:latin typeface="Cambria Math" panose="02040503050406030204" pitchFamily="18" charset="0"/>
                            <a:ea typeface="Times New Roman"/>
                          </a:rPr>
                        </m:ctrlPr>
                      </m:fPr>
                      <m:num>
                        <m:r>
                          <a:rPr lang="vi-VN" sz="3200" i="1">
                            <a:solidFill>
                              <a:srgbClr val="000000"/>
                            </a:solidFill>
                            <a:latin typeface="Cambria Math"/>
                            <a:ea typeface="Times New Roman"/>
                          </a:rPr>
                          <m:t>𝑃</m:t>
                        </m:r>
                      </m:num>
                      <m:den>
                        <m:r>
                          <a:rPr lang="vi-VN" sz="3200" i="1">
                            <a:solidFill>
                              <a:srgbClr val="000000"/>
                            </a:solidFill>
                            <a:latin typeface="Cambria Math"/>
                            <a:ea typeface="Times New Roman"/>
                          </a:rPr>
                          <m:t>𝑉</m:t>
                        </m:r>
                      </m:den>
                    </m:f>
                  </m:oMath>
                </a14:m>
                <a:r>
                  <a:rPr lang="en-US" sz="3200" dirty="0">
                    <a:solidFill>
                      <a:srgbClr val="000000"/>
                    </a:solidFill>
                    <a:latin typeface="Times New Roman"/>
                    <a:ea typeface="Times New Roman"/>
                  </a:rPr>
                  <a:t> </a:t>
                </a:r>
                <a:r>
                  <a:rPr lang="vi-VN" sz="3200" dirty="0">
                    <a:solidFill>
                      <a:srgbClr val="000000"/>
                    </a:solidFill>
                    <a:ea typeface="Times New Roman"/>
                  </a:rPr>
                  <a:t>   =&gt;  P = ……</a:t>
                </a:r>
                <a:endParaRPr lang="vi-VN" sz="3200" i="1" dirty="0">
                  <a:solidFill>
                    <a:srgbClr val="251511"/>
                  </a:solidFill>
                  <a:ea typeface="Times New Roman"/>
                </a:endParaRPr>
              </a:p>
            </p:txBody>
          </p:sp>
        </mc:Choice>
        <mc:Fallback xmlns="">
          <p:sp>
            <p:nvSpPr>
              <p:cNvPr id="10" name="Title 1"/>
              <p:cNvSpPr txBox="1">
                <a:spLocks noRot="1" noChangeAspect="1" noMove="1" noResize="1" noEditPoints="1" noAdjustHandles="1" noChangeArrowheads="1" noChangeShapeType="1" noTextEdit="1"/>
              </p:cNvSpPr>
              <p:nvPr/>
            </p:nvSpPr>
            <p:spPr>
              <a:xfrm>
                <a:off x="838200" y="2602523"/>
                <a:ext cx="7995138" cy="685800"/>
              </a:xfrm>
              <a:prstGeom prst="rect">
                <a:avLst/>
              </a:prstGeom>
              <a:blipFill rotWithShape="1">
                <a:blip r:embed="rId3"/>
                <a:stretch>
                  <a:fillRect l="-992" b="-8929"/>
                </a:stretch>
              </a:blipFill>
            </p:spPr>
            <p:txBody>
              <a:bodyPr/>
              <a:lstStyle/>
              <a:p>
                <a:r>
                  <a:rPr lang="vi-VN">
                    <a:noFill/>
                  </a:rPr>
                  <a:t> </a:t>
                </a:r>
              </a:p>
            </p:txBody>
          </p:sp>
        </mc:Fallback>
      </mc:AlternateContent>
      <p:sp>
        <p:nvSpPr>
          <p:cNvPr id="11" name="Title 1"/>
          <p:cNvSpPr txBox="1">
            <a:spLocks/>
          </p:cNvSpPr>
          <p:nvPr/>
        </p:nvSpPr>
        <p:spPr>
          <a:xfrm>
            <a:off x="603738" y="3288323"/>
            <a:ext cx="8229600" cy="6858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lnSpc>
                <a:spcPct val="120000"/>
              </a:lnSpc>
              <a:spcBef>
                <a:spcPts val="0"/>
              </a:spcBef>
              <a:spcAft>
                <a:spcPts val="0"/>
              </a:spcAft>
              <a:tabLst>
                <a:tab pos="1619250" algn="l"/>
                <a:tab pos="2314575" algn="l"/>
              </a:tabLst>
            </a:pPr>
            <a:r>
              <a:rPr lang="vi-VN" sz="3200" dirty="0" smtClean="0">
                <a:solidFill>
                  <a:srgbClr val="000000"/>
                </a:solidFill>
                <a:ea typeface="Times New Roman"/>
              </a:rPr>
              <a:t>   =&gt;     F</a:t>
            </a:r>
            <a:r>
              <a:rPr lang="vi-VN" sz="3200" baseline="-25000" dirty="0" smtClean="0">
                <a:solidFill>
                  <a:srgbClr val="000000"/>
                </a:solidFill>
                <a:ea typeface="Times New Roman"/>
              </a:rPr>
              <a:t>A</a:t>
            </a:r>
            <a:r>
              <a:rPr lang="vi-VN" sz="3200" dirty="0" smtClean="0">
                <a:solidFill>
                  <a:srgbClr val="000000"/>
                </a:solidFill>
                <a:ea typeface="Times New Roman"/>
              </a:rPr>
              <a:t> </a:t>
            </a:r>
            <a:r>
              <a:rPr lang="vi-VN" sz="3200" dirty="0">
                <a:solidFill>
                  <a:srgbClr val="000000"/>
                </a:solidFill>
                <a:ea typeface="Times New Roman"/>
              </a:rPr>
              <a:t>=  …..   = .......</a:t>
            </a:r>
            <a:endParaRPr lang="vi-VN" sz="3200" i="1" dirty="0">
              <a:solidFill>
                <a:srgbClr val="251511"/>
              </a:solidFill>
              <a:ea typeface="Times New Roman"/>
            </a:endParaRPr>
          </a:p>
        </p:txBody>
      </p:sp>
      <p:sp>
        <p:nvSpPr>
          <p:cNvPr id="12" name="Title 1"/>
          <p:cNvSpPr txBox="1">
            <a:spLocks/>
          </p:cNvSpPr>
          <p:nvPr/>
        </p:nvSpPr>
        <p:spPr>
          <a:xfrm>
            <a:off x="486507" y="4576483"/>
            <a:ext cx="8382000" cy="1828800"/>
          </a:xfrm>
          <a:prstGeom prst="rect">
            <a:avLst/>
          </a:prstGeom>
        </p:spPr>
        <p:txBody>
          <a:bodyPr vert="horz" lIns="91440" tIns="45720" rIns="91440" bIns="45720" rtlCol="0" anchor="ctr">
            <a:normAutofit fontScale="2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lnSpc>
                <a:spcPct val="120000"/>
              </a:lnSpc>
              <a:spcBef>
                <a:spcPts val="0"/>
              </a:spcBef>
              <a:spcAft>
                <a:spcPts val="0"/>
              </a:spcAft>
              <a:tabLst>
                <a:tab pos="1619250" algn="l"/>
                <a:tab pos="2314575" algn="l"/>
              </a:tabLst>
            </a:pPr>
            <a:r>
              <a:rPr lang="vi-VN" sz="3200" dirty="0" smtClean="0">
                <a:solidFill>
                  <a:srgbClr val="000000"/>
                </a:solidFill>
                <a:ea typeface="Times New Roman"/>
              </a:rPr>
              <a:t>   </a:t>
            </a:r>
            <a:r>
              <a:rPr lang="vi-VN" sz="12800" b="1" dirty="0" smtClean="0">
                <a:solidFill>
                  <a:srgbClr val="000000"/>
                </a:solidFill>
                <a:ea typeface="Times New Roman"/>
              </a:rPr>
              <a:t>Trong </a:t>
            </a:r>
            <a:r>
              <a:rPr lang="vi-VN" sz="12800" b="1" dirty="0">
                <a:solidFill>
                  <a:srgbClr val="000000"/>
                </a:solidFill>
                <a:ea typeface="Times New Roman"/>
              </a:rPr>
              <a:t>đó: </a:t>
            </a:r>
            <a:r>
              <a:rPr lang="vi-VN" sz="12800" dirty="0">
                <a:solidFill>
                  <a:srgbClr val="000000"/>
                </a:solidFill>
                <a:ea typeface="Times New Roman"/>
              </a:rPr>
              <a:t>F</a:t>
            </a:r>
            <a:r>
              <a:rPr lang="vi-VN" sz="12800" baseline="-25000" dirty="0">
                <a:solidFill>
                  <a:srgbClr val="000000"/>
                </a:solidFill>
                <a:ea typeface="Times New Roman"/>
              </a:rPr>
              <a:t>A</a:t>
            </a:r>
            <a:r>
              <a:rPr lang="vi-VN" sz="12800" dirty="0">
                <a:solidFill>
                  <a:srgbClr val="000000"/>
                </a:solidFill>
                <a:ea typeface="Times New Roman"/>
              </a:rPr>
              <a:t> là lực đẩy Archimedes</a:t>
            </a:r>
            <a:endParaRPr lang="vi-VN" sz="12800" i="1" dirty="0">
              <a:solidFill>
                <a:srgbClr val="251511"/>
              </a:solidFill>
              <a:ea typeface="Times New Roman"/>
            </a:endParaRPr>
          </a:p>
          <a:p>
            <a:pPr algn="l" fontAlgn="auto">
              <a:lnSpc>
                <a:spcPct val="120000"/>
              </a:lnSpc>
              <a:spcBef>
                <a:spcPts val="0"/>
              </a:spcBef>
              <a:spcAft>
                <a:spcPts val="0"/>
              </a:spcAft>
              <a:tabLst>
                <a:tab pos="1619250" algn="l"/>
                <a:tab pos="2314575" algn="l"/>
              </a:tabLst>
            </a:pPr>
            <a:r>
              <a:rPr lang="vi-VN" sz="12800" dirty="0" smtClean="0">
                <a:solidFill>
                  <a:srgbClr val="000000"/>
                </a:solidFill>
                <a:ea typeface="Times New Roman"/>
              </a:rPr>
              <a:t> P </a:t>
            </a:r>
            <a:r>
              <a:rPr lang="vi-VN" sz="12800" dirty="0">
                <a:solidFill>
                  <a:srgbClr val="000000"/>
                </a:solidFill>
                <a:ea typeface="Times New Roman"/>
              </a:rPr>
              <a:t>là trọng lượng phần chất lỏng bị vật chiếm </a:t>
            </a:r>
            <a:r>
              <a:rPr lang="vi-VN" sz="12800" dirty="0" smtClean="0">
                <a:solidFill>
                  <a:srgbClr val="000000"/>
                </a:solidFill>
                <a:ea typeface="Times New Roman"/>
              </a:rPr>
              <a:t>chỗ</a:t>
            </a:r>
            <a:r>
              <a:rPr lang="en-US" sz="12800" dirty="0" smtClean="0">
                <a:solidFill>
                  <a:srgbClr val="000000"/>
                </a:solidFill>
                <a:ea typeface="Times New Roman"/>
              </a:rPr>
              <a:t> </a:t>
            </a:r>
            <a:r>
              <a:rPr lang="vi-VN" sz="12800" dirty="0" smtClean="0">
                <a:solidFill>
                  <a:srgbClr val="000000"/>
                </a:solidFill>
                <a:ea typeface="Times New Roman"/>
              </a:rPr>
              <a:t> </a:t>
            </a:r>
            <a:endParaRPr lang="vi-VN" sz="12800" i="1" dirty="0">
              <a:solidFill>
                <a:srgbClr val="251511"/>
              </a:solidFill>
              <a:ea typeface="Times New Roman"/>
            </a:endParaRPr>
          </a:p>
          <a:p>
            <a:pPr algn="l" fontAlgn="auto">
              <a:lnSpc>
                <a:spcPct val="120000"/>
              </a:lnSpc>
              <a:spcBef>
                <a:spcPts val="0"/>
              </a:spcBef>
              <a:spcAft>
                <a:spcPts val="0"/>
              </a:spcAft>
              <a:tabLst>
                <a:tab pos="1619250" algn="l"/>
                <a:tab pos="2314575" algn="l"/>
              </a:tabLst>
            </a:pPr>
            <a:r>
              <a:rPr lang="vi-VN" sz="12800" dirty="0" smtClean="0">
                <a:solidFill>
                  <a:srgbClr val="000000"/>
                </a:solidFill>
                <a:ea typeface="Times New Roman"/>
              </a:rPr>
              <a:t> V </a:t>
            </a:r>
            <a:r>
              <a:rPr lang="vi-VN" sz="12800" dirty="0">
                <a:solidFill>
                  <a:srgbClr val="000000"/>
                </a:solidFill>
                <a:ea typeface="Times New Roman"/>
              </a:rPr>
              <a:t>thể tích phần chất lỏng bị vật chiếm </a:t>
            </a:r>
            <a:r>
              <a:rPr lang="vi-VN" sz="12800" dirty="0" smtClean="0">
                <a:solidFill>
                  <a:srgbClr val="000000"/>
                </a:solidFill>
                <a:ea typeface="Times New Roman"/>
              </a:rPr>
              <a:t>chỗ</a:t>
            </a:r>
          </a:p>
          <a:p>
            <a:pPr algn="l" fontAlgn="auto">
              <a:lnSpc>
                <a:spcPct val="120000"/>
              </a:lnSpc>
              <a:spcBef>
                <a:spcPts val="0"/>
              </a:spcBef>
              <a:spcAft>
                <a:spcPts val="0"/>
              </a:spcAft>
              <a:tabLst>
                <a:tab pos="1619250" algn="l"/>
                <a:tab pos="2314575" algn="l"/>
              </a:tabLst>
            </a:pPr>
            <a:r>
              <a:rPr lang="vi-VN" sz="12800" dirty="0" smtClean="0">
                <a:solidFill>
                  <a:srgbClr val="000000"/>
                </a:solidFill>
                <a:ea typeface="Times New Roman"/>
              </a:rPr>
              <a:t> d là trọng lượng riêng của chất lỏng</a:t>
            </a:r>
            <a:endParaRPr lang="vi-VN" sz="12800" dirty="0">
              <a:solidFill>
                <a:srgbClr val="251511"/>
              </a:solidFill>
              <a:ea typeface="Times New Roman"/>
            </a:endParaRPr>
          </a:p>
        </p:txBody>
      </p:sp>
      <p:sp>
        <p:nvSpPr>
          <p:cNvPr id="13" name="Rectangle 12"/>
          <p:cNvSpPr/>
          <p:nvPr/>
        </p:nvSpPr>
        <p:spPr>
          <a:xfrm>
            <a:off x="2057400" y="3974123"/>
            <a:ext cx="1706878" cy="584775"/>
          </a:xfrm>
          <a:prstGeom prst="rect">
            <a:avLst/>
          </a:prstGeom>
          <a:solidFill>
            <a:schemeClr val="bg1"/>
          </a:solidFill>
          <a:ln w="9525">
            <a:solidFill>
              <a:srgbClr val="FF0000"/>
            </a:solidFill>
          </a:ln>
        </p:spPr>
        <p:txBody>
          <a:bodyPr wrap="none" anchor="t">
            <a:spAutoFit/>
          </a:bodyPr>
          <a:lstStyle/>
          <a:p>
            <a:pPr fontAlgn="auto">
              <a:spcBef>
                <a:spcPts val="0"/>
              </a:spcBef>
              <a:spcAft>
                <a:spcPts val="0"/>
              </a:spcAft>
            </a:pPr>
            <a:r>
              <a:rPr sz="3200" dirty="0">
                <a:solidFill>
                  <a:prstClr val="black"/>
                </a:solidFill>
                <a:latin typeface="Times New Roman" panose="02020603050405020304" pitchFamily="18" charset="0"/>
              </a:rPr>
              <a:t>F</a:t>
            </a:r>
            <a:r>
              <a:rPr sz="3200" baseline="-25000" dirty="0">
                <a:solidFill>
                  <a:prstClr val="black"/>
                </a:solidFill>
                <a:latin typeface="Times New Roman" panose="02020603050405020304" pitchFamily="18" charset="0"/>
              </a:rPr>
              <a:t>A</a:t>
            </a:r>
            <a:r>
              <a:rPr sz="3200" dirty="0">
                <a:solidFill>
                  <a:prstClr val="black"/>
                </a:solidFill>
                <a:latin typeface="Times New Roman" panose="02020603050405020304" pitchFamily="18" charset="0"/>
              </a:rPr>
              <a:t> = d .V</a:t>
            </a:r>
          </a:p>
        </p:txBody>
      </p:sp>
    </p:spTree>
    <p:extLst>
      <p:ext uri="{BB962C8B-B14F-4D97-AF65-F5344CB8AC3E}">
        <p14:creationId xmlns:p14="http://schemas.microsoft.com/office/powerpoint/2010/main" val="76611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1000"/>
                                        <p:tgtEl>
                                          <p:spTgt spid="5"/>
                                        </p:tgtEl>
                                      </p:cBhvr>
                                    </p:animEffect>
                                    <p:anim calcmode="lin" valueType="num">
                                      <p:cBhvr>
                                        <p:cTn id="38" dur="1000" fill="hold"/>
                                        <p:tgtEl>
                                          <p:spTgt spid="5"/>
                                        </p:tgtEl>
                                        <p:attrNameLst>
                                          <p:attrName>ppt_x</p:attrName>
                                        </p:attrNameLst>
                                      </p:cBhvr>
                                      <p:tavLst>
                                        <p:tav tm="0">
                                          <p:val>
                                            <p:strVal val="#ppt_x"/>
                                          </p:val>
                                        </p:tav>
                                        <p:tav tm="100000">
                                          <p:val>
                                            <p:strVal val="#ppt_x"/>
                                          </p:val>
                                        </p:tav>
                                      </p:tavLst>
                                    </p:anim>
                                    <p:anim calcmode="lin" valueType="num">
                                      <p:cBhvr>
                                        <p:cTn id="3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fade">
                                      <p:cBhvr>
                                        <p:cTn id="44" dur="1000"/>
                                        <p:tgtEl>
                                          <p:spTgt spid="3"/>
                                        </p:tgtEl>
                                      </p:cBhvr>
                                    </p:animEffect>
                                    <p:anim calcmode="lin" valueType="num">
                                      <p:cBhvr>
                                        <p:cTn id="45" dur="1000" fill="hold"/>
                                        <p:tgtEl>
                                          <p:spTgt spid="3"/>
                                        </p:tgtEl>
                                        <p:attrNameLst>
                                          <p:attrName>ppt_x</p:attrName>
                                        </p:attrNameLst>
                                      </p:cBhvr>
                                      <p:tavLst>
                                        <p:tav tm="0">
                                          <p:val>
                                            <p:strVal val="#ppt_x"/>
                                          </p:val>
                                        </p:tav>
                                        <p:tav tm="100000">
                                          <p:val>
                                            <p:strVal val="#ppt_x"/>
                                          </p:val>
                                        </p:tav>
                                      </p:tavLst>
                                    </p:anim>
                                    <p:anim calcmode="lin" valueType="num">
                                      <p:cBhvr>
                                        <p:cTn id="4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1000"/>
                                        <p:tgtEl>
                                          <p:spTgt spid="6"/>
                                        </p:tgtEl>
                                      </p:cBhvr>
                                    </p:animEffect>
                                    <p:anim calcmode="lin" valueType="num">
                                      <p:cBhvr>
                                        <p:cTn id="52" dur="1000" fill="hold"/>
                                        <p:tgtEl>
                                          <p:spTgt spid="6"/>
                                        </p:tgtEl>
                                        <p:attrNameLst>
                                          <p:attrName>ppt_x</p:attrName>
                                        </p:attrNameLst>
                                      </p:cBhvr>
                                      <p:tavLst>
                                        <p:tav tm="0">
                                          <p:val>
                                            <p:strVal val="#ppt_x"/>
                                          </p:val>
                                        </p:tav>
                                        <p:tav tm="100000">
                                          <p:val>
                                            <p:strVal val="#ppt_x"/>
                                          </p:val>
                                        </p:tav>
                                      </p:tavLst>
                                    </p:anim>
                                    <p:anim calcmode="lin" valueType="num">
                                      <p:cBhvr>
                                        <p:cTn id="5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nodeType="clickEffect">
                                  <p:stCondLst>
                                    <p:cond delay="0"/>
                                  </p:stCondLst>
                                  <p:childTnLst>
                                    <p:set>
                                      <p:cBhvr>
                                        <p:cTn id="57" dur="1" fill="hold">
                                          <p:stCondLst>
                                            <p:cond delay="0"/>
                                          </p:stCondLst>
                                        </p:cTn>
                                        <p:tgtEl>
                                          <p:spTgt spid="7"/>
                                        </p:tgtEl>
                                        <p:attrNameLst>
                                          <p:attrName>style.visibility</p:attrName>
                                        </p:attrNameLst>
                                      </p:cBhvr>
                                      <p:to>
                                        <p:strVal val="visible"/>
                                      </p:to>
                                    </p:set>
                                    <p:animEffect transition="in" filter="fade">
                                      <p:cBhvr>
                                        <p:cTn id="58" dur="1000"/>
                                        <p:tgtEl>
                                          <p:spTgt spid="7"/>
                                        </p:tgtEl>
                                      </p:cBhvr>
                                    </p:animEffect>
                                    <p:anim calcmode="lin" valueType="num">
                                      <p:cBhvr>
                                        <p:cTn id="59" dur="1000" fill="hold"/>
                                        <p:tgtEl>
                                          <p:spTgt spid="7"/>
                                        </p:tgtEl>
                                        <p:attrNameLst>
                                          <p:attrName>ppt_x</p:attrName>
                                        </p:attrNameLst>
                                      </p:cBhvr>
                                      <p:tavLst>
                                        <p:tav tm="0">
                                          <p:val>
                                            <p:strVal val="#ppt_x"/>
                                          </p:val>
                                        </p:tav>
                                        <p:tav tm="100000">
                                          <p:val>
                                            <p:strVal val="#ppt_x"/>
                                          </p:val>
                                        </p:tav>
                                      </p:tavLst>
                                    </p:anim>
                                    <p:anim calcmode="lin" valueType="num">
                                      <p:cBhvr>
                                        <p:cTn id="6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500"/>
                                        <p:tgtEl>
                                          <p:spTgt spid="12"/>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13"/>
                                        </p:tgtEl>
                                        <p:attrNameLst>
                                          <p:attrName>style.visibility</p:attrName>
                                        </p:attrNameLst>
                                      </p:cBhvr>
                                      <p:to>
                                        <p:strVal val="visible"/>
                                      </p:to>
                                    </p:set>
                                    <p:animEffect transition="in" filter="barn(inVertical)">
                                      <p:cBhvr>
                                        <p:cTn id="7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9" grpId="0"/>
      <p:bldP spid="10" grpId="0"/>
      <p:bldP spid="11" grpId="0"/>
      <p:bldP spid="12" grpId="0"/>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09600"/>
          </a:xfrm>
        </p:spPr>
        <p:txBody>
          <a:bodyPr/>
          <a:lstStyle/>
          <a:p>
            <a:pPr algn="l"/>
            <a:r>
              <a:rPr lang="vi-VN" sz="2800" b="1" dirty="0" smtClean="0">
                <a:solidFill>
                  <a:srgbClr val="000000"/>
                </a:solidFill>
                <a:latin typeface="Times New Roman" pitchFamily="18" charset="0"/>
                <a:ea typeface="Times New Roman"/>
                <a:cs typeface="Times New Roman" pitchFamily="18" charset="0"/>
              </a:rPr>
              <a:t>2. Định </a:t>
            </a:r>
            <a:r>
              <a:rPr lang="vi-VN" sz="2800" b="1" dirty="0">
                <a:solidFill>
                  <a:srgbClr val="000000"/>
                </a:solidFill>
                <a:latin typeface="Times New Roman" pitchFamily="18" charset="0"/>
                <a:ea typeface="Times New Roman"/>
                <a:cs typeface="Times New Roman" pitchFamily="18" charset="0"/>
              </a:rPr>
              <a:t>luật Archimedes</a:t>
            </a:r>
            <a:endParaRPr lang="vi-VN"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73815259"/>
              </p:ext>
            </p:extLst>
          </p:nvPr>
        </p:nvGraphicFramePr>
        <p:xfrm>
          <a:off x="457200" y="1524000"/>
          <a:ext cx="8229600" cy="9217024"/>
        </p:xfrm>
        <a:graphic>
          <a:graphicData uri="http://schemas.openxmlformats.org/drawingml/2006/table">
            <a:tbl>
              <a:tblPr/>
              <a:tblGrid>
                <a:gridCol w="8229600">
                  <a:extLst>
                    <a:ext uri="{9D8B030D-6E8A-4147-A177-3AD203B41FA5}">
                      <a16:colId xmlns:a16="http://schemas.microsoft.com/office/drawing/2014/main" val="20000"/>
                    </a:ext>
                  </a:extLst>
                </a:gridCol>
              </a:tblGrid>
              <a:tr h="4608512">
                <a:tc>
                  <a:txBody>
                    <a:bodyPr/>
                    <a:lstStyle/>
                    <a:p>
                      <a:pPr algn="just">
                        <a:lnSpc>
                          <a:spcPct val="120000"/>
                        </a:lnSpc>
                        <a:spcAft>
                          <a:spcPts val="0"/>
                        </a:spcAft>
                        <a:tabLst>
                          <a:tab pos="1619250" algn="l"/>
                        </a:tabLst>
                      </a:pPr>
                      <a:r>
                        <a:rPr lang="vi-VN" sz="2800" b="1" i="0" dirty="0">
                          <a:solidFill>
                            <a:srgbClr val="000000"/>
                          </a:solidFill>
                          <a:effectLst/>
                          <a:latin typeface="Times New Roman"/>
                          <a:ea typeface="Times New Roman"/>
                        </a:rPr>
                        <a:t>+ Định luật Archimedes: </a:t>
                      </a:r>
                      <a:r>
                        <a:rPr lang="vi-VN" sz="2800" i="0" dirty="0">
                          <a:solidFill>
                            <a:srgbClr val="000000"/>
                          </a:solidFill>
                          <a:effectLst/>
                          <a:latin typeface="Times New Roman"/>
                          <a:ea typeface="Times New Roman"/>
                        </a:rPr>
                        <a:t>Một vật đặt trong chất lỏng chịu tác dụng của một lực đẩy thẳng đứng từ dưới lên trên có độ lớn tính bằng công thức                                     </a:t>
                      </a:r>
                      <a:endParaRPr lang="vi-VN" sz="2800" i="1" dirty="0">
                        <a:solidFill>
                          <a:srgbClr val="251511"/>
                        </a:solidFill>
                        <a:effectLst/>
                        <a:latin typeface="Times New Roman"/>
                        <a:ea typeface="Times New Roman"/>
                      </a:endParaRPr>
                    </a:p>
                    <a:p>
                      <a:pPr algn="l">
                        <a:lnSpc>
                          <a:spcPct val="120000"/>
                        </a:lnSpc>
                        <a:spcAft>
                          <a:spcPts val="0"/>
                        </a:spcAft>
                        <a:tabLst>
                          <a:tab pos="1619250" algn="l"/>
                        </a:tabLst>
                      </a:pPr>
                      <a:r>
                        <a:rPr lang="vi-VN" sz="2800" i="0" dirty="0">
                          <a:solidFill>
                            <a:srgbClr val="000000"/>
                          </a:solidFill>
                          <a:effectLst/>
                          <a:latin typeface="Times New Roman"/>
                          <a:ea typeface="Times New Roman"/>
                        </a:rPr>
                        <a:t>  </a:t>
                      </a:r>
                      <a:r>
                        <a:rPr lang="vi-VN" sz="2800" i="0" dirty="0">
                          <a:solidFill>
                            <a:srgbClr val="251511"/>
                          </a:solidFill>
                          <a:effectLst/>
                          <a:latin typeface="Times New Roman"/>
                          <a:ea typeface="Times New Roman"/>
                        </a:rPr>
                        <a:t>F</a:t>
                      </a:r>
                      <a:r>
                        <a:rPr lang="vi-VN" sz="2800" i="0" baseline="-25000" dirty="0">
                          <a:solidFill>
                            <a:srgbClr val="251511"/>
                          </a:solidFill>
                          <a:effectLst/>
                          <a:latin typeface="Times New Roman"/>
                          <a:ea typeface="Times New Roman"/>
                        </a:rPr>
                        <a:t>A</a:t>
                      </a:r>
                      <a:r>
                        <a:rPr lang="vi-VN" sz="2800" i="0" dirty="0">
                          <a:solidFill>
                            <a:srgbClr val="251511"/>
                          </a:solidFill>
                          <a:effectLst/>
                          <a:latin typeface="Times New Roman"/>
                          <a:ea typeface="Times New Roman"/>
                        </a:rPr>
                        <a:t> = d.V</a:t>
                      </a:r>
                      <a:endParaRPr lang="vi-VN" sz="2800" i="1" dirty="0">
                        <a:solidFill>
                          <a:srgbClr val="251511"/>
                        </a:solidFill>
                        <a:effectLst/>
                        <a:latin typeface="Times New Roman"/>
                        <a:ea typeface="Times New Roman"/>
                      </a:endParaRPr>
                    </a:p>
                    <a:p>
                      <a:pPr algn="l">
                        <a:lnSpc>
                          <a:spcPct val="120000"/>
                        </a:lnSpc>
                        <a:spcAft>
                          <a:spcPts val="0"/>
                        </a:spcAft>
                        <a:tabLst>
                          <a:tab pos="1619250" algn="l"/>
                          <a:tab pos="2314575" algn="l"/>
                        </a:tabLst>
                      </a:pPr>
                      <a:r>
                        <a:rPr lang="vi-VN" sz="2800" b="1" i="0" dirty="0">
                          <a:solidFill>
                            <a:srgbClr val="000000"/>
                          </a:solidFill>
                          <a:effectLst/>
                          <a:latin typeface="Times New Roman"/>
                          <a:ea typeface="Times New Roman"/>
                        </a:rPr>
                        <a:t>Trong đó: </a:t>
                      </a:r>
                      <a:endParaRPr lang="vi-VN" sz="2800" b="1" i="1" dirty="0">
                        <a:solidFill>
                          <a:srgbClr val="251511"/>
                        </a:solidFill>
                        <a:effectLst/>
                        <a:latin typeface="Times New Roman"/>
                        <a:ea typeface="Times New Roman"/>
                      </a:endParaRPr>
                    </a:p>
                    <a:p>
                      <a:pPr algn="l">
                        <a:lnSpc>
                          <a:spcPct val="120000"/>
                        </a:lnSpc>
                        <a:spcAft>
                          <a:spcPts val="0"/>
                        </a:spcAft>
                        <a:tabLst>
                          <a:tab pos="1619250" algn="l"/>
                          <a:tab pos="2314575" algn="l"/>
                        </a:tabLst>
                      </a:pPr>
                      <a:r>
                        <a:rPr lang="vi-VN" sz="2800" i="0" dirty="0">
                          <a:solidFill>
                            <a:srgbClr val="000000"/>
                          </a:solidFill>
                          <a:effectLst/>
                          <a:latin typeface="Times New Roman"/>
                          <a:ea typeface="Times New Roman"/>
                        </a:rPr>
                        <a:t>F</a:t>
                      </a:r>
                      <a:r>
                        <a:rPr lang="vi-VN" sz="2800" i="0" baseline="-25000" dirty="0">
                          <a:solidFill>
                            <a:srgbClr val="000000"/>
                          </a:solidFill>
                          <a:effectLst/>
                          <a:latin typeface="Times New Roman"/>
                          <a:ea typeface="Times New Roman"/>
                        </a:rPr>
                        <a:t>A</a:t>
                      </a:r>
                      <a:r>
                        <a:rPr lang="vi-VN" sz="2800" i="0" dirty="0">
                          <a:solidFill>
                            <a:srgbClr val="000000"/>
                          </a:solidFill>
                          <a:effectLst/>
                          <a:latin typeface="Times New Roman"/>
                          <a:ea typeface="Times New Roman"/>
                        </a:rPr>
                        <a:t> là lực đẩy Archimedes (N)</a:t>
                      </a:r>
                      <a:endParaRPr lang="vi-VN" sz="2800" i="1" dirty="0">
                        <a:solidFill>
                          <a:srgbClr val="251511"/>
                        </a:solidFill>
                        <a:effectLst/>
                        <a:latin typeface="Times New Roman"/>
                        <a:ea typeface="Times New Roman"/>
                      </a:endParaRPr>
                    </a:p>
                    <a:p>
                      <a:pPr algn="l">
                        <a:lnSpc>
                          <a:spcPct val="120000"/>
                        </a:lnSpc>
                        <a:spcAft>
                          <a:spcPts val="0"/>
                        </a:spcAft>
                        <a:tabLst>
                          <a:tab pos="1619250" algn="l"/>
                          <a:tab pos="2314575" algn="l"/>
                        </a:tabLst>
                      </a:pPr>
                      <a:r>
                        <a:rPr lang="vi-VN" sz="2800" i="0" dirty="0">
                          <a:solidFill>
                            <a:srgbClr val="000000"/>
                          </a:solidFill>
                          <a:effectLst/>
                          <a:latin typeface="Times New Roman"/>
                          <a:ea typeface="Times New Roman"/>
                        </a:rPr>
                        <a:t>V là thể tích phần chất lỏng bị vật chiếm chỗ (m</a:t>
                      </a:r>
                      <a:r>
                        <a:rPr lang="vi-VN" sz="2800" i="0" baseline="30000" dirty="0">
                          <a:solidFill>
                            <a:srgbClr val="000000"/>
                          </a:solidFill>
                          <a:effectLst/>
                          <a:latin typeface="Times New Roman"/>
                          <a:ea typeface="Times New Roman"/>
                        </a:rPr>
                        <a:t>3</a:t>
                      </a:r>
                      <a:r>
                        <a:rPr lang="vi-VN" sz="2800" i="0" dirty="0">
                          <a:solidFill>
                            <a:srgbClr val="000000"/>
                          </a:solidFill>
                          <a:effectLst/>
                          <a:latin typeface="Times New Roman"/>
                          <a:ea typeface="Times New Roman"/>
                        </a:rPr>
                        <a:t>)</a:t>
                      </a:r>
                      <a:endParaRPr lang="vi-VN" sz="2800" i="1" dirty="0">
                        <a:solidFill>
                          <a:srgbClr val="251511"/>
                        </a:solidFill>
                        <a:effectLst/>
                        <a:latin typeface="Times New Roman"/>
                        <a:ea typeface="Times New Roman"/>
                      </a:endParaRPr>
                    </a:p>
                    <a:p>
                      <a:pPr algn="l">
                        <a:lnSpc>
                          <a:spcPct val="120000"/>
                        </a:lnSpc>
                        <a:spcAft>
                          <a:spcPts val="0"/>
                        </a:spcAft>
                        <a:tabLst>
                          <a:tab pos="1619250" algn="l"/>
                        </a:tabLst>
                      </a:pPr>
                      <a:r>
                        <a:rPr lang="vi-VN" sz="2800" i="0" dirty="0">
                          <a:solidFill>
                            <a:srgbClr val="000000"/>
                          </a:solidFill>
                          <a:effectLst/>
                          <a:latin typeface="Times New Roman"/>
                          <a:ea typeface="Times New Roman"/>
                        </a:rPr>
                        <a:t>d</a:t>
                      </a:r>
                      <a:r>
                        <a:rPr lang="vi-VN" sz="2800" i="0" baseline="-25000" dirty="0">
                          <a:solidFill>
                            <a:srgbClr val="000000"/>
                          </a:solidFill>
                          <a:effectLst/>
                          <a:latin typeface="Times New Roman"/>
                          <a:ea typeface="Times New Roman"/>
                        </a:rPr>
                        <a:t> </a:t>
                      </a:r>
                      <a:r>
                        <a:rPr lang="vi-VN" sz="2800" i="0" dirty="0">
                          <a:solidFill>
                            <a:srgbClr val="000000"/>
                          </a:solidFill>
                          <a:effectLst/>
                          <a:latin typeface="Times New Roman"/>
                          <a:ea typeface="Times New Roman"/>
                        </a:rPr>
                        <a:t> là trọng lượng riêng của chất lỏng (N/m</a:t>
                      </a:r>
                      <a:r>
                        <a:rPr lang="vi-VN" sz="2800" i="0" baseline="30000" dirty="0">
                          <a:solidFill>
                            <a:srgbClr val="000000"/>
                          </a:solidFill>
                          <a:effectLst/>
                          <a:latin typeface="Times New Roman"/>
                          <a:ea typeface="Times New Roman"/>
                        </a:rPr>
                        <a:t>3</a:t>
                      </a:r>
                      <a:r>
                        <a:rPr lang="vi-VN" sz="2800" i="0" dirty="0">
                          <a:solidFill>
                            <a:srgbClr val="000000"/>
                          </a:solidFill>
                          <a:effectLst/>
                          <a:latin typeface="Times New Roman"/>
                          <a:ea typeface="Times New Roman"/>
                        </a:rPr>
                        <a:t>)</a:t>
                      </a:r>
                      <a:endParaRPr lang="vi-VN" sz="2800" i="1" dirty="0">
                        <a:solidFill>
                          <a:srgbClr val="251511"/>
                        </a:solidFill>
                        <a:effectLst/>
                        <a:latin typeface="Times New Roman"/>
                        <a:ea typeface="Times New Roman"/>
                      </a:endParaRPr>
                    </a:p>
                  </a:txBody>
                  <a:tcPr marL="114300" marR="114300" marT="0" marB="0">
                    <a:lnL>
                      <a:noFill/>
                    </a:lnL>
                    <a:lnR>
                      <a:noFill/>
                    </a:lnR>
                    <a:lnT>
                      <a:noFill/>
                    </a:lnT>
                    <a:lnB>
                      <a:noFill/>
                    </a:lnB>
                  </a:tcPr>
                </a:tc>
                <a:extLst>
                  <a:ext uri="{0D108BD9-81ED-4DB2-BD59-A6C34878D82A}">
                    <a16:rowId xmlns:a16="http://schemas.microsoft.com/office/drawing/2014/main" val="10000"/>
                  </a:ext>
                </a:extLst>
              </a:tr>
              <a:tr h="4608512">
                <a:tc>
                  <a:txBody>
                    <a:bodyPr/>
                    <a:lstStyle/>
                    <a:p>
                      <a:pPr algn="l">
                        <a:lnSpc>
                          <a:spcPct val="120000"/>
                        </a:lnSpc>
                        <a:spcAft>
                          <a:spcPts val="0"/>
                        </a:spcAft>
                        <a:tabLst>
                          <a:tab pos="1619250" algn="l"/>
                        </a:tabLst>
                      </a:pPr>
                      <a:endParaRPr lang="vi-VN" sz="2800" i="1" dirty="0">
                        <a:solidFill>
                          <a:srgbClr val="251511"/>
                        </a:solidFill>
                        <a:effectLst/>
                        <a:latin typeface="Times New Roman"/>
                        <a:ea typeface="Times New Roman"/>
                      </a:endParaRPr>
                    </a:p>
                  </a:txBody>
                  <a:tcPr marL="114300" marR="114300" marT="0" marB="0">
                    <a:lnL>
                      <a:noFill/>
                    </a:lnL>
                    <a:lnR>
                      <a:noFill/>
                    </a:lnR>
                    <a:lnT>
                      <a:noFill/>
                    </a:lnT>
                    <a:lnB>
                      <a:noFill/>
                    </a:lnB>
                  </a:tcPr>
                </a:tc>
                <a:extLst>
                  <a:ext uri="{0D108BD9-81ED-4DB2-BD59-A6C34878D82A}">
                    <a16:rowId xmlns:a16="http://schemas.microsoft.com/office/drawing/2014/main" val="760695539"/>
                  </a:ext>
                </a:extLst>
              </a:tr>
            </a:tbl>
          </a:graphicData>
        </a:graphic>
      </p:graphicFrame>
    </p:spTree>
    <p:extLst>
      <p:ext uri="{BB962C8B-B14F-4D97-AF65-F5344CB8AC3E}">
        <p14:creationId xmlns:p14="http://schemas.microsoft.com/office/powerpoint/2010/main" val="2225001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5116" y="0"/>
            <a:ext cx="8686800" cy="2672526"/>
          </a:xfrm>
          <a:prstGeom prst="rect">
            <a:avLst/>
          </a:prstGeom>
        </p:spPr>
        <p:txBody>
          <a:bodyPr wrap="square">
            <a:spAutoFit/>
          </a:bodyPr>
          <a:lstStyle/>
          <a:p>
            <a:pPr marL="30480" marR="30480" algn="just">
              <a:lnSpc>
                <a:spcPct val="115000"/>
              </a:lnSpc>
              <a:spcBef>
                <a:spcPts val="200"/>
              </a:spcBef>
              <a:spcAft>
                <a:spcPts val="200"/>
              </a:spcAft>
            </a:pPr>
            <a:r>
              <a:rPr lang="vi-VN" b="1" smtClean="0">
                <a:solidFill>
                  <a:srgbClr val="FF0000"/>
                </a:solidFill>
                <a:latin typeface="Times New Roman" panose="02020603050405020304" pitchFamily="18" charset="0"/>
                <a:ea typeface="Times New Roman" panose="02020603050405020304" pitchFamily="18" charset="0"/>
              </a:rPr>
              <a:t>Trong trường hợp nào sau đây, nhấn vật xuống đáy bể nước dễ dàng hơn?</a:t>
            </a:r>
            <a:endParaRPr lang="en-US" b="1" smtClean="0">
              <a:solidFill>
                <a:srgbClr val="FF0000"/>
              </a:solidFill>
              <a:latin typeface="Calibri" panose="020F0502020204030204" pitchFamily="34" charset="0"/>
              <a:ea typeface="Calibri" panose="020F0502020204030204" pitchFamily="34" charset="0"/>
            </a:endParaRPr>
          </a:p>
          <a:p>
            <a:pPr marL="30480" marR="30480" algn="just">
              <a:lnSpc>
                <a:spcPct val="115000"/>
              </a:lnSpc>
              <a:spcBef>
                <a:spcPts val="200"/>
              </a:spcBef>
              <a:spcAft>
                <a:spcPts val="200"/>
              </a:spcAft>
            </a:pPr>
            <a:r>
              <a:rPr lang="vi-VN" smtClean="0">
                <a:solidFill>
                  <a:srgbClr val="FF0000"/>
                </a:solidFill>
                <a:latin typeface="Times New Roman" panose="02020603050405020304" pitchFamily="18" charset="0"/>
                <a:ea typeface="Times New Roman" panose="02020603050405020304" pitchFamily="18" charset="0"/>
              </a:rPr>
              <a:t>- Nhấn một chai nhựa rỗng có thể tích 500 mL được nút kín.</a:t>
            </a:r>
            <a:endParaRPr lang="en-US" smtClean="0">
              <a:solidFill>
                <a:srgbClr val="FF0000"/>
              </a:solidFill>
              <a:latin typeface="Calibri" panose="020F0502020204030204" pitchFamily="34" charset="0"/>
              <a:ea typeface="Calibri" panose="020F0502020204030204" pitchFamily="34" charset="0"/>
            </a:endParaRPr>
          </a:p>
          <a:p>
            <a:pPr marL="30480" marR="30480" algn="just">
              <a:lnSpc>
                <a:spcPct val="115000"/>
              </a:lnSpc>
              <a:spcBef>
                <a:spcPts val="200"/>
              </a:spcBef>
              <a:spcAft>
                <a:spcPts val="200"/>
              </a:spcAft>
            </a:pPr>
            <a:r>
              <a:rPr lang="vi-VN" smtClean="0">
                <a:solidFill>
                  <a:srgbClr val="FF0000"/>
                </a:solidFill>
                <a:latin typeface="Times New Roman" panose="02020603050405020304" pitchFamily="18" charset="0"/>
                <a:ea typeface="Times New Roman" panose="02020603050405020304" pitchFamily="18" charset="0"/>
              </a:rPr>
              <a:t>- Nhấn một chai nhựa rỗng có thể tích 5 L được nút kín.</a:t>
            </a:r>
            <a:endParaRPr lang="en-US" dirty="0">
              <a:solidFill>
                <a:srgbClr val="FF0000"/>
              </a:solidFill>
              <a:effectLst/>
              <a:latin typeface="Calibri" panose="020F0502020204030204" pitchFamily="34" charset="0"/>
              <a:ea typeface="Calibri" panose="020F0502020204030204" pitchFamily="34" charset="0"/>
            </a:endParaRPr>
          </a:p>
        </p:txBody>
      </p:sp>
      <p:sp>
        <p:nvSpPr>
          <p:cNvPr id="5" name="Rectangle 4"/>
          <p:cNvSpPr/>
          <p:nvPr/>
        </p:nvSpPr>
        <p:spPr>
          <a:xfrm>
            <a:off x="425116" y="2971800"/>
            <a:ext cx="7728284" cy="3632148"/>
          </a:xfrm>
          <a:prstGeom prst="rect">
            <a:avLst/>
          </a:prstGeom>
        </p:spPr>
        <p:txBody>
          <a:bodyPr wrap="square">
            <a:spAutoFit/>
          </a:bodyPr>
          <a:lstStyle/>
          <a:p>
            <a:pPr marL="30480" marR="30480" algn="just">
              <a:lnSpc>
                <a:spcPct val="115000"/>
              </a:lnSpc>
              <a:spcBef>
                <a:spcPts val="200"/>
              </a:spcBef>
              <a:spcAft>
                <a:spcPts val="200"/>
              </a:spcAft>
            </a:pPr>
            <a:r>
              <a:rPr lang="vi-VN" dirty="0">
                <a:solidFill>
                  <a:srgbClr val="000000"/>
                </a:solidFill>
                <a:latin typeface="Times New Roman" panose="02020603050405020304" pitchFamily="18" charset="0"/>
                <a:ea typeface="Times New Roman" panose="02020603050405020304" pitchFamily="18" charset="0"/>
              </a:rPr>
              <a:t>Nhấn một chai nhựa rỗng có thể tích 500 mL được nút kín dễ hơn nhấn một chai nhựa rỗng có thể tích 5 L được nút kín </a:t>
            </a:r>
            <a:endParaRPr lang="en-US" dirty="0" smtClean="0">
              <a:solidFill>
                <a:srgbClr val="000000"/>
              </a:solidFill>
              <a:latin typeface="Times New Roman" panose="02020603050405020304" pitchFamily="18" charset="0"/>
              <a:ea typeface="Times New Roman" panose="02020603050405020304" pitchFamily="18" charset="0"/>
            </a:endParaRPr>
          </a:p>
          <a:p>
            <a:pPr marL="30480" marR="30480" algn="just">
              <a:lnSpc>
                <a:spcPct val="115000"/>
              </a:lnSpc>
              <a:spcBef>
                <a:spcPts val="200"/>
              </a:spcBef>
              <a:spcAft>
                <a:spcPts val="200"/>
              </a:spcAft>
            </a:pPr>
            <a:endParaRPr lang="en-US" dirty="0">
              <a:solidFill>
                <a:srgbClr val="000000"/>
              </a:solidFill>
              <a:latin typeface="Times New Roman" panose="02020603050405020304" pitchFamily="18" charset="0"/>
              <a:ea typeface="Times New Roman" panose="02020603050405020304" pitchFamily="18" charset="0"/>
            </a:endParaRPr>
          </a:p>
          <a:p>
            <a:pPr marL="30480" marR="30480" algn="just">
              <a:lnSpc>
                <a:spcPct val="115000"/>
              </a:lnSpc>
              <a:spcBef>
                <a:spcPts val="200"/>
              </a:spcBef>
              <a:spcAft>
                <a:spcPts val="200"/>
              </a:spcAft>
            </a:pPr>
            <a:r>
              <a:rPr lang="en-US" dirty="0" smtClean="0">
                <a:solidFill>
                  <a:srgbClr val="000000"/>
                </a:solidFill>
                <a:latin typeface="Times New Roman" panose="02020603050405020304" pitchFamily="18" charset="0"/>
                <a:ea typeface="Times New Roman" panose="02020603050405020304" pitchFamily="18" charset="0"/>
              </a:rPr>
              <a:t>V</a:t>
            </a:r>
            <a:r>
              <a:rPr lang="vi-VN" dirty="0" smtClean="0">
                <a:solidFill>
                  <a:srgbClr val="000000"/>
                </a:solidFill>
                <a:latin typeface="Times New Roman" panose="02020603050405020304" pitchFamily="18" charset="0"/>
                <a:ea typeface="Times New Roman" panose="02020603050405020304" pitchFamily="18" charset="0"/>
              </a:rPr>
              <a:t>ì </a:t>
            </a:r>
            <a:r>
              <a:rPr lang="vi-VN" dirty="0">
                <a:solidFill>
                  <a:srgbClr val="000000"/>
                </a:solidFill>
                <a:latin typeface="Times New Roman" panose="02020603050405020304" pitchFamily="18" charset="0"/>
                <a:ea typeface="Times New Roman" panose="02020603050405020304" pitchFamily="18" charset="0"/>
              </a:rPr>
              <a:t>lực đẩy Acsimet tác dụng lên chai nhựa rỗng có thể tích 500 mL nhỏ hơn lực đẩy Acsimet tác dụng lên chai nhựa rỗng có thể tích 5 L.</a:t>
            </a:r>
            <a:endParaRPr lang="en-US" sz="16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246640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095" y="609600"/>
            <a:ext cx="8686800" cy="1051955"/>
          </a:xfrm>
          <a:prstGeom prst="rect">
            <a:avLst/>
          </a:prstGeom>
        </p:spPr>
        <p:txBody>
          <a:bodyPr wrap="square">
            <a:spAutoFit/>
          </a:bodyPr>
          <a:lstStyle/>
          <a:p>
            <a:pPr marL="30480" marR="30480" algn="just">
              <a:lnSpc>
                <a:spcPct val="115000"/>
              </a:lnSpc>
              <a:spcBef>
                <a:spcPts val="200"/>
              </a:spcBef>
              <a:spcAft>
                <a:spcPts val="200"/>
              </a:spcAft>
            </a:pPr>
            <a:r>
              <a:rPr lang="en-US" dirty="0" smtClean="0">
                <a:solidFill>
                  <a:srgbClr val="FF0000"/>
                </a:solidFill>
                <a:latin typeface="+mn-lt"/>
              </a:rPr>
              <a:t>	</a:t>
            </a:r>
            <a:r>
              <a:rPr lang="vi-VN" dirty="0" smtClean="0">
                <a:solidFill>
                  <a:srgbClr val="FF0000"/>
                </a:solidFill>
                <a:latin typeface="+mn-lt"/>
              </a:rPr>
              <a:t>Vì </a:t>
            </a:r>
            <a:r>
              <a:rPr lang="vi-VN" dirty="0">
                <a:solidFill>
                  <a:srgbClr val="FF0000"/>
                </a:solidFill>
                <a:latin typeface="+mn-lt"/>
              </a:rPr>
              <a:t>sao một khúc gỗ lớn nổi được trong nước trong khi một viên bi thép nhỏ hơn nhiều lại bị chìm?</a:t>
            </a:r>
            <a:endParaRPr lang="en-US" dirty="0">
              <a:solidFill>
                <a:srgbClr val="FF0000"/>
              </a:solidFill>
              <a:effectLst/>
              <a:latin typeface="+mn-lt"/>
              <a:ea typeface="Calibri" panose="020F0502020204030204" pitchFamily="34" charset="0"/>
            </a:endParaRPr>
          </a:p>
        </p:txBody>
      </p:sp>
      <p:sp>
        <p:nvSpPr>
          <p:cNvPr id="5" name="Rectangle 4"/>
          <p:cNvSpPr/>
          <p:nvPr/>
        </p:nvSpPr>
        <p:spPr>
          <a:xfrm>
            <a:off x="515353" y="2590800"/>
            <a:ext cx="7728284" cy="2246769"/>
          </a:xfrm>
          <a:prstGeom prst="rect">
            <a:avLst/>
          </a:prstGeom>
        </p:spPr>
        <p:txBody>
          <a:bodyPr wrap="square">
            <a:spAutoFit/>
          </a:bodyPr>
          <a:lstStyle/>
          <a:p>
            <a:r>
              <a:rPr lang="en-US" dirty="0" smtClean="0">
                <a:latin typeface="+mn-lt"/>
              </a:rPr>
              <a:t>	</a:t>
            </a:r>
            <a:r>
              <a:rPr lang="vi-VN" dirty="0" smtClean="0">
                <a:latin typeface="+mn-lt"/>
              </a:rPr>
              <a:t>Một </a:t>
            </a:r>
            <a:r>
              <a:rPr lang="vi-VN" dirty="0">
                <a:latin typeface="+mn-lt"/>
              </a:rPr>
              <a:t>khúc gỗ lớn nổi được trong nước vì trọng lượng của khúc gỗ nhỏ hơn lực đẩy Acsimet của nước tác dụng lên khúc gỗ, còn trọng lượng của viên bi thép lớn hơn lực đẩy Acsimet của nước tác dụng lên viên bi nên nó chìm.</a:t>
            </a:r>
            <a:endParaRPr lang="en-US" dirty="0">
              <a:latin typeface="+mn-lt"/>
            </a:endParaRPr>
          </a:p>
        </p:txBody>
      </p:sp>
    </p:spTree>
    <p:extLst>
      <p:ext uri="{BB962C8B-B14F-4D97-AF65-F5344CB8AC3E}">
        <p14:creationId xmlns:p14="http://schemas.microsoft.com/office/powerpoint/2010/main" val="2123372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5"/>
          <p:cNvSpPr txBox="1">
            <a:spLocks noChangeArrowheads="1"/>
          </p:cNvSpPr>
          <p:nvPr/>
        </p:nvSpPr>
        <p:spPr bwMode="auto">
          <a:xfrm>
            <a:off x="222738" y="2926763"/>
            <a:ext cx="8382000" cy="3714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0480" marR="30480" algn="just">
              <a:lnSpc>
                <a:spcPct val="115000"/>
              </a:lnSpc>
              <a:spcBef>
                <a:spcPts val="200"/>
              </a:spcBef>
              <a:spcAft>
                <a:spcPts val="200"/>
              </a:spcAft>
            </a:pPr>
            <a:r>
              <a:rPr lang="vi-VN" dirty="0" smtClean="0">
                <a:solidFill>
                  <a:prstClr val="black"/>
                </a:solidFill>
                <a:latin typeface="Times New Roman"/>
                <a:ea typeface="Times New Roman"/>
                <a:cs typeface="Calibri"/>
              </a:rPr>
              <a:t>Kết luận</a:t>
            </a:r>
          </a:p>
          <a:p>
            <a:pPr marL="30480" marR="30480" algn="just">
              <a:lnSpc>
                <a:spcPct val="115000"/>
              </a:lnSpc>
              <a:spcBef>
                <a:spcPts val="200"/>
              </a:spcBef>
              <a:spcAft>
                <a:spcPts val="200"/>
              </a:spcAft>
            </a:pPr>
            <a:r>
              <a:rPr lang="vi-VN" dirty="0" smtClean="0">
                <a:solidFill>
                  <a:prstClr val="black"/>
                </a:solidFill>
                <a:latin typeface="Times New Roman"/>
                <a:ea typeface="Times New Roman"/>
                <a:cs typeface="Calibri"/>
              </a:rPr>
              <a:t>-</a:t>
            </a:r>
            <a:r>
              <a:rPr lang="de-AT" dirty="0" smtClean="0">
                <a:solidFill>
                  <a:srgbClr val="000000"/>
                </a:solidFill>
                <a:latin typeface="Times New Roman"/>
                <a:ea typeface="Times New Roman"/>
                <a:cs typeface="Calibri"/>
              </a:rPr>
              <a:t> </a:t>
            </a:r>
            <a:r>
              <a:rPr lang="de-AT" dirty="0">
                <a:solidFill>
                  <a:srgbClr val="000000"/>
                </a:solidFill>
                <a:latin typeface="Times New Roman"/>
                <a:ea typeface="Times New Roman"/>
                <a:cs typeface="Calibri"/>
              </a:rPr>
              <a:t>Các vật nổi lên khi khối lượng riêng của vật </a:t>
            </a:r>
            <a:r>
              <a:rPr lang="de-AT" dirty="0" smtClean="0">
                <a:solidFill>
                  <a:srgbClr val="000000"/>
                </a:solidFill>
                <a:latin typeface="Times New Roman"/>
                <a:ea typeface="Times New Roman"/>
                <a:cs typeface="Calibri"/>
              </a:rPr>
              <a:t>..............khối </a:t>
            </a:r>
            <a:r>
              <a:rPr lang="de-AT" dirty="0">
                <a:solidFill>
                  <a:srgbClr val="000000"/>
                </a:solidFill>
                <a:latin typeface="Times New Roman"/>
                <a:ea typeface="Times New Roman"/>
                <a:cs typeface="Calibri"/>
              </a:rPr>
              <a:t>lượng riêng của chất lỏng.</a:t>
            </a:r>
            <a:endParaRPr lang="vi-VN" sz="1600" dirty="0">
              <a:latin typeface="Calibri"/>
              <a:ea typeface="Calibri"/>
              <a:cs typeface="Calibri"/>
            </a:endParaRPr>
          </a:p>
          <a:p>
            <a:pPr marL="30480" marR="30480" algn="just">
              <a:lnSpc>
                <a:spcPct val="115000"/>
              </a:lnSpc>
              <a:spcBef>
                <a:spcPts val="200"/>
              </a:spcBef>
              <a:spcAft>
                <a:spcPts val="200"/>
              </a:spcAft>
            </a:pPr>
            <a:r>
              <a:rPr lang="de-AT" dirty="0">
                <a:solidFill>
                  <a:srgbClr val="000000"/>
                </a:solidFill>
                <a:latin typeface="Times New Roman"/>
                <a:ea typeface="Times New Roman"/>
                <a:cs typeface="Calibri"/>
              </a:rPr>
              <a:t>- Các vật chìm xuống khi khối lượng riêng của vật </a:t>
            </a:r>
            <a:r>
              <a:rPr lang="de-AT" dirty="0" smtClean="0">
                <a:solidFill>
                  <a:srgbClr val="000000"/>
                </a:solidFill>
                <a:latin typeface="Times New Roman"/>
                <a:ea typeface="Times New Roman"/>
                <a:cs typeface="Calibri"/>
              </a:rPr>
              <a:t>............ </a:t>
            </a:r>
            <a:r>
              <a:rPr lang="de-AT" dirty="0">
                <a:solidFill>
                  <a:srgbClr val="000000"/>
                </a:solidFill>
                <a:latin typeface="Times New Roman"/>
                <a:ea typeface="Times New Roman"/>
                <a:cs typeface="Calibri"/>
              </a:rPr>
              <a:t>khối lượng riêng của chất lỏng</a:t>
            </a:r>
            <a:endParaRPr lang="vi-VN" sz="1600" dirty="0">
              <a:latin typeface="Calibri"/>
              <a:ea typeface="Calibri"/>
              <a:cs typeface="Calibri"/>
            </a:endParaRPr>
          </a:p>
          <a:p>
            <a:pPr marL="30480" marR="30480" algn="just">
              <a:lnSpc>
                <a:spcPct val="115000"/>
              </a:lnSpc>
              <a:spcBef>
                <a:spcPts val="200"/>
              </a:spcBef>
              <a:spcAft>
                <a:spcPts val="200"/>
              </a:spcAft>
            </a:pPr>
            <a:r>
              <a:rPr lang="de-AT" dirty="0">
                <a:solidFill>
                  <a:srgbClr val="000000"/>
                </a:solidFill>
                <a:latin typeface="Times New Roman"/>
                <a:ea typeface="Times New Roman"/>
                <a:cs typeface="Calibri"/>
              </a:rPr>
              <a:t>- Vật lơ lửng trong chất lỏng  khi khối lượng riêng của vật </a:t>
            </a:r>
            <a:r>
              <a:rPr lang="de-AT" dirty="0" smtClean="0">
                <a:solidFill>
                  <a:srgbClr val="000000"/>
                </a:solidFill>
                <a:latin typeface="Times New Roman"/>
                <a:ea typeface="Times New Roman"/>
                <a:cs typeface="Calibri"/>
              </a:rPr>
              <a:t>.......... </a:t>
            </a:r>
            <a:r>
              <a:rPr lang="de-AT" dirty="0">
                <a:solidFill>
                  <a:srgbClr val="000000"/>
                </a:solidFill>
                <a:latin typeface="Times New Roman"/>
                <a:ea typeface="Times New Roman"/>
                <a:cs typeface="Calibri"/>
              </a:rPr>
              <a:t>khối lượng riêng của chất lỏng </a:t>
            </a:r>
            <a:endParaRPr lang="vi-VN" sz="1600" dirty="0">
              <a:effectLst/>
              <a:latin typeface="Calibri"/>
              <a:ea typeface="Calibri"/>
              <a:cs typeface="Calibri"/>
            </a:endParaRPr>
          </a:p>
        </p:txBody>
      </p:sp>
      <p:sp>
        <p:nvSpPr>
          <p:cNvPr id="3" name="TextBox 1"/>
          <p:cNvSpPr txBox="1">
            <a:spLocks noChangeArrowheads="1"/>
          </p:cNvSpPr>
          <p:nvPr/>
        </p:nvSpPr>
        <p:spPr bwMode="auto">
          <a:xfrm>
            <a:off x="504093" y="304800"/>
            <a:ext cx="783101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VNI-Times" pitchFamily="2" charset="0"/>
              </a:defRPr>
            </a:lvl1pPr>
            <a:lvl2pPr marL="742950" indent="-285750" eaLnBrk="0" hangingPunct="0">
              <a:defRPr sz="1200">
                <a:solidFill>
                  <a:schemeClr val="tx1"/>
                </a:solidFill>
                <a:latin typeface="VNI-Times" pitchFamily="2" charset="0"/>
              </a:defRPr>
            </a:lvl2pPr>
            <a:lvl3pPr marL="1143000" indent="-228600" eaLnBrk="0" hangingPunct="0">
              <a:defRPr sz="1200">
                <a:solidFill>
                  <a:schemeClr val="tx1"/>
                </a:solidFill>
                <a:latin typeface="VNI-Times" pitchFamily="2" charset="0"/>
              </a:defRPr>
            </a:lvl3pPr>
            <a:lvl4pPr marL="1600200" indent="-228600" eaLnBrk="0" hangingPunct="0">
              <a:defRPr sz="1200">
                <a:solidFill>
                  <a:schemeClr val="tx1"/>
                </a:solidFill>
                <a:latin typeface="VNI-Times" pitchFamily="2" charset="0"/>
              </a:defRPr>
            </a:lvl4pPr>
            <a:lvl5pPr marL="2057400" indent="-228600" eaLnBrk="0" hangingPunct="0">
              <a:defRPr sz="1200">
                <a:solidFill>
                  <a:schemeClr val="tx1"/>
                </a:solidFill>
                <a:latin typeface="VNI-Times" pitchFamily="2" charset="0"/>
              </a:defRPr>
            </a:lvl5pPr>
            <a:lvl6pPr marL="2514600" indent="-228600" eaLnBrk="0" fontAlgn="base" hangingPunct="0">
              <a:spcBef>
                <a:spcPct val="0"/>
              </a:spcBef>
              <a:spcAft>
                <a:spcPct val="0"/>
              </a:spcAft>
              <a:buFont typeface="Arial" charset="0"/>
              <a:defRPr sz="1200">
                <a:solidFill>
                  <a:schemeClr val="tx1"/>
                </a:solidFill>
                <a:latin typeface="VNI-Times" pitchFamily="2" charset="0"/>
              </a:defRPr>
            </a:lvl6pPr>
            <a:lvl7pPr marL="2971800" indent="-228600" eaLnBrk="0" fontAlgn="base" hangingPunct="0">
              <a:spcBef>
                <a:spcPct val="0"/>
              </a:spcBef>
              <a:spcAft>
                <a:spcPct val="0"/>
              </a:spcAft>
              <a:buFont typeface="Arial" charset="0"/>
              <a:defRPr sz="1200">
                <a:solidFill>
                  <a:schemeClr val="tx1"/>
                </a:solidFill>
                <a:latin typeface="VNI-Times" pitchFamily="2" charset="0"/>
              </a:defRPr>
            </a:lvl7pPr>
            <a:lvl8pPr marL="3429000" indent="-228600" eaLnBrk="0" fontAlgn="base" hangingPunct="0">
              <a:spcBef>
                <a:spcPct val="0"/>
              </a:spcBef>
              <a:spcAft>
                <a:spcPct val="0"/>
              </a:spcAft>
              <a:buFont typeface="Arial" charset="0"/>
              <a:defRPr sz="1200">
                <a:solidFill>
                  <a:schemeClr val="tx1"/>
                </a:solidFill>
                <a:latin typeface="VNI-Times" pitchFamily="2" charset="0"/>
              </a:defRPr>
            </a:lvl8pPr>
            <a:lvl9pPr marL="3886200" indent="-228600" eaLnBrk="0" fontAlgn="base" hangingPunct="0">
              <a:spcBef>
                <a:spcPct val="0"/>
              </a:spcBef>
              <a:spcAft>
                <a:spcPct val="0"/>
              </a:spcAft>
              <a:buFont typeface="Arial" charset="0"/>
              <a:defRPr sz="1200">
                <a:solidFill>
                  <a:schemeClr val="tx1"/>
                </a:solidFill>
                <a:latin typeface="VNI-Times" pitchFamily="2" charset="0"/>
              </a:defRPr>
            </a:lvl9pPr>
          </a:lstStyle>
          <a:p>
            <a:pPr algn="ctr" eaLnBrk="1" hangingPunct="1"/>
            <a:r>
              <a:rPr lang="en-US" altLang="en-US" sz="3000" b="1" dirty="0">
                <a:solidFill>
                  <a:srgbClr val="CC0000"/>
                </a:solidFill>
                <a:latin typeface="Times New Roman" pitchFamily="18" charset="0"/>
                <a:cs typeface="Times New Roman" pitchFamily="18" charset="0"/>
              </a:rPr>
              <a:t>BÀI </a:t>
            </a:r>
            <a:r>
              <a:rPr lang="en-US" altLang="en-US" sz="3000" b="1" dirty="0" smtClean="0">
                <a:solidFill>
                  <a:srgbClr val="CC0000"/>
                </a:solidFill>
                <a:latin typeface="Times New Roman" pitchFamily="18" charset="0"/>
                <a:cs typeface="Times New Roman" pitchFamily="18" charset="0"/>
              </a:rPr>
              <a:t>15. TÁC DỤNG CỦA CHẤT LỎNG LÊN VẬT ĐẶT TRONG NÓ</a:t>
            </a:r>
            <a:endParaRPr lang="en-US" altLang="en-US" sz="3000" b="1" dirty="0">
              <a:solidFill>
                <a:srgbClr val="CC0000"/>
              </a:solidFill>
              <a:latin typeface="Times New Roman" pitchFamily="18" charset="0"/>
              <a:cs typeface="Times New Roman" pitchFamily="18" charset="0"/>
            </a:endParaRPr>
          </a:p>
        </p:txBody>
      </p:sp>
      <p:sp>
        <p:nvSpPr>
          <p:cNvPr id="6" name="Text Box 5"/>
          <p:cNvSpPr txBox="1">
            <a:spLocks noChangeArrowheads="1"/>
          </p:cNvSpPr>
          <p:nvPr/>
        </p:nvSpPr>
        <p:spPr bwMode="auto">
          <a:xfrm>
            <a:off x="252046" y="1320463"/>
            <a:ext cx="8382000"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571500" lvl="0" indent="-571500">
              <a:spcBef>
                <a:spcPct val="50000"/>
              </a:spcBef>
              <a:buAutoNum type="romanUcPeriod" startAt="2"/>
            </a:pPr>
            <a:r>
              <a:rPr lang="en-US" altLang="vi-VN" dirty="0" err="1" smtClean="0">
                <a:solidFill>
                  <a:srgbClr val="D40056"/>
                </a:solidFill>
                <a:latin typeface="Times New Roman" panose="02020603050405020304" pitchFamily="18" charset="0"/>
                <a:cs typeface="Times New Roman" panose="02020603050405020304" pitchFamily="18" charset="0"/>
              </a:rPr>
              <a:t>Điều</a:t>
            </a:r>
            <a:r>
              <a:rPr lang="en-US" altLang="vi-VN" dirty="0" smtClean="0">
                <a:solidFill>
                  <a:srgbClr val="D40056"/>
                </a:solidFill>
                <a:latin typeface="Times New Roman" panose="02020603050405020304" pitchFamily="18" charset="0"/>
                <a:cs typeface="Times New Roman" panose="02020603050405020304" pitchFamily="18" charset="0"/>
              </a:rPr>
              <a:t> </a:t>
            </a:r>
            <a:r>
              <a:rPr lang="en-US" altLang="vi-VN" dirty="0" err="1">
                <a:solidFill>
                  <a:srgbClr val="D40056"/>
                </a:solidFill>
                <a:latin typeface="Times New Roman" panose="02020603050405020304" pitchFamily="18" charset="0"/>
                <a:cs typeface="Times New Roman" panose="02020603050405020304" pitchFamily="18" charset="0"/>
              </a:rPr>
              <a:t>kiện</a:t>
            </a:r>
            <a:r>
              <a:rPr lang="en-US" altLang="vi-VN" dirty="0">
                <a:solidFill>
                  <a:srgbClr val="D40056"/>
                </a:solidFill>
                <a:latin typeface="Times New Roman" panose="02020603050405020304" pitchFamily="18" charset="0"/>
                <a:cs typeface="Times New Roman" panose="02020603050405020304" pitchFamily="18" charset="0"/>
              </a:rPr>
              <a:t> </a:t>
            </a:r>
            <a:r>
              <a:rPr lang="en-US" altLang="vi-VN" dirty="0" err="1">
                <a:solidFill>
                  <a:srgbClr val="D40056"/>
                </a:solidFill>
                <a:latin typeface="Times New Roman" panose="02020603050405020304" pitchFamily="18" charset="0"/>
                <a:cs typeface="Times New Roman" panose="02020603050405020304" pitchFamily="18" charset="0"/>
              </a:rPr>
              <a:t>để</a:t>
            </a:r>
            <a:r>
              <a:rPr lang="en-US" altLang="vi-VN" dirty="0">
                <a:solidFill>
                  <a:srgbClr val="D40056"/>
                </a:solidFill>
                <a:latin typeface="Times New Roman" panose="02020603050405020304" pitchFamily="18" charset="0"/>
                <a:cs typeface="Times New Roman" panose="02020603050405020304" pitchFamily="18" charset="0"/>
              </a:rPr>
              <a:t> </a:t>
            </a:r>
            <a:r>
              <a:rPr lang="en-US" altLang="vi-VN" dirty="0" err="1">
                <a:solidFill>
                  <a:srgbClr val="D40056"/>
                </a:solidFill>
                <a:latin typeface="Times New Roman" panose="02020603050405020304" pitchFamily="18" charset="0"/>
                <a:cs typeface="Times New Roman" panose="02020603050405020304" pitchFamily="18" charset="0"/>
              </a:rPr>
              <a:t>vật</a:t>
            </a:r>
            <a:r>
              <a:rPr lang="en-US" altLang="vi-VN" dirty="0">
                <a:solidFill>
                  <a:srgbClr val="D40056"/>
                </a:solidFill>
                <a:latin typeface="Times New Roman" panose="02020603050405020304" pitchFamily="18" charset="0"/>
                <a:cs typeface="Times New Roman" panose="02020603050405020304" pitchFamily="18" charset="0"/>
              </a:rPr>
              <a:t> </a:t>
            </a:r>
            <a:r>
              <a:rPr lang="en-US" altLang="vi-VN" dirty="0" err="1">
                <a:solidFill>
                  <a:srgbClr val="D40056"/>
                </a:solidFill>
                <a:latin typeface="Times New Roman" panose="02020603050405020304" pitchFamily="18" charset="0"/>
                <a:cs typeface="Times New Roman" panose="02020603050405020304" pitchFamily="18" charset="0"/>
              </a:rPr>
              <a:t>nổi</a:t>
            </a:r>
            <a:r>
              <a:rPr lang="en-US" altLang="vi-VN" dirty="0">
                <a:solidFill>
                  <a:srgbClr val="D40056"/>
                </a:solidFill>
                <a:latin typeface="Times New Roman" panose="02020603050405020304" pitchFamily="18" charset="0"/>
                <a:cs typeface="Times New Roman" panose="02020603050405020304" pitchFamily="18" charset="0"/>
              </a:rPr>
              <a:t>, </a:t>
            </a:r>
            <a:r>
              <a:rPr lang="en-US" altLang="vi-VN" dirty="0" err="1">
                <a:solidFill>
                  <a:srgbClr val="D40056"/>
                </a:solidFill>
                <a:latin typeface="Times New Roman" panose="02020603050405020304" pitchFamily="18" charset="0"/>
                <a:cs typeface="Times New Roman" panose="02020603050405020304" pitchFamily="18" charset="0"/>
              </a:rPr>
              <a:t>vật</a:t>
            </a:r>
            <a:r>
              <a:rPr lang="en-US" altLang="vi-VN" dirty="0">
                <a:solidFill>
                  <a:srgbClr val="D40056"/>
                </a:solidFill>
                <a:latin typeface="Times New Roman" panose="02020603050405020304" pitchFamily="18" charset="0"/>
                <a:cs typeface="Times New Roman" panose="02020603050405020304" pitchFamily="18" charset="0"/>
              </a:rPr>
              <a:t> </a:t>
            </a:r>
            <a:r>
              <a:rPr lang="en-US" altLang="vi-VN" dirty="0" err="1" smtClean="0">
                <a:solidFill>
                  <a:srgbClr val="D40056"/>
                </a:solidFill>
                <a:latin typeface="Times New Roman" panose="02020603050405020304" pitchFamily="18" charset="0"/>
                <a:cs typeface="Times New Roman" panose="02020603050405020304" pitchFamily="18" charset="0"/>
              </a:rPr>
              <a:t>chìm</a:t>
            </a:r>
            <a:endParaRPr lang="en-US" altLang="vi-VN" dirty="0" smtClean="0">
              <a:solidFill>
                <a:srgbClr val="D40056"/>
              </a:solidFill>
              <a:latin typeface="Times New Roman" panose="02020603050405020304" pitchFamily="18" charset="0"/>
              <a:cs typeface="Times New Roman" panose="02020603050405020304" pitchFamily="18" charset="0"/>
            </a:endParaRPr>
          </a:p>
          <a:p>
            <a:pPr lvl="0">
              <a:spcBef>
                <a:spcPct val="50000"/>
              </a:spcBef>
            </a:pPr>
            <a:r>
              <a:rPr lang="en-US" altLang="vi-VN" dirty="0" smtClean="0">
                <a:solidFill>
                  <a:srgbClr val="D40056"/>
                </a:solidFill>
                <a:latin typeface="Times New Roman" panose="02020603050405020304" pitchFamily="18" charset="0"/>
                <a:cs typeface="Times New Roman" panose="02020603050405020304" pitchFamily="18" charset="0"/>
              </a:rPr>
              <a:t>HS </a:t>
            </a:r>
            <a:r>
              <a:rPr lang="en-US" altLang="vi-VN" dirty="0" err="1" smtClean="0">
                <a:solidFill>
                  <a:srgbClr val="D40056"/>
                </a:solidFill>
                <a:latin typeface="Times New Roman" panose="02020603050405020304" pitchFamily="18" charset="0"/>
                <a:cs typeface="Times New Roman" panose="02020603050405020304" pitchFamily="18" charset="0"/>
              </a:rPr>
              <a:t>làm</a:t>
            </a:r>
            <a:r>
              <a:rPr lang="en-US" altLang="vi-VN" dirty="0" smtClean="0">
                <a:solidFill>
                  <a:srgbClr val="D40056"/>
                </a:solidFill>
                <a:latin typeface="Times New Roman" panose="02020603050405020304" pitchFamily="18" charset="0"/>
                <a:cs typeface="Times New Roman" panose="02020603050405020304" pitchFamily="18" charset="0"/>
              </a:rPr>
              <a:t> </a:t>
            </a:r>
            <a:r>
              <a:rPr lang="en-US" altLang="vi-VN" dirty="0" err="1" smtClean="0">
                <a:solidFill>
                  <a:srgbClr val="D40056"/>
                </a:solidFill>
                <a:latin typeface="Times New Roman" panose="02020603050405020304" pitchFamily="18" charset="0"/>
                <a:cs typeface="Times New Roman" panose="02020603050405020304" pitchFamily="18" charset="0"/>
              </a:rPr>
              <a:t>thí</a:t>
            </a:r>
            <a:r>
              <a:rPr lang="en-US" altLang="vi-VN" dirty="0" smtClean="0">
                <a:solidFill>
                  <a:srgbClr val="D40056"/>
                </a:solidFill>
                <a:latin typeface="Times New Roman" panose="02020603050405020304" pitchFamily="18" charset="0"/>
                <a:cs typeface="Times New Roman" panose="02020603050405020304" pitchFamily="18" charset="0"/>
              </a:rPr>
              <a:t> </a:t>
            </a:r>
            <a:r>
              <a:rPr lang="en-US" altLang="vi-VN" dirty="0" err="1" smtClean="0">
                <a:solidFill>
                  <a:srgbClr val="D40056"/>
                </a:solidFill>
                <a:latin typeface="Times New Roman" panose="02020603050405020304" pitchFamily="18" charset="0"/>
                <a:cs typeface="Times New Roman" panose="02020603050405020304" pitchFamily="18" charset="0"/>
              </a:rPr>
              <a:t>nghiệm</a:t>
            </a:r>
            <a:r>
              <a:rPr lang="en-US" altLang="vi-VN" dirty="0" smtClean="0">
                <a:solidFill>
                  <a:srgbClr val="D40056"/>
                </a:solidFill>
                <a:latin typeface="Times New Roman" panose="02020603050405020304" pitchFamily="18" charset="0"/>
                <a:cs typeface="Times New Roman" panose="02020603050405020304" pitchFamily="18" charset="0"/>
              </a:rPr>
              <a:t> </a:t>
            </a:r>
            <a:r>
              <a:rPr lang="en-US" altLang="vi-VN" dirty="0" err="1" smtClean="0">
                <a:solidFill>
                  <a:srgbClr val="D40056"/>
                </a:solidFill>
                <a:latin typeface="Times New Roman" panose="02020603050405020304" pitchFamily="18" charset="0"/>
                <a:cs typeface="Times New Roman" panose="02020603050405020304" pitchFamily="18" charset="0"/>
              </a:rPr>
              <a:t>và</a:t>
            </a:r>
            <a:r>
              <a:rPr lang="en-US" altLang="vi-VN" dirty="0" smtClean="0">
                <a:solidFill>
                  <a:srgbClr val="D40056"/>
                </a:solidFill>
                <a:latin typeface="Times New Roman" panose="02020603050405020304" pitchFamily="18" charset="0"/>
                <a:cs typeface="Times New Roman" panose="02020603050405020304" pitchFamily="18" charset="0"/>
              </a:rPr>
              <a:t> </a:t>
            </a:r>
            <a:r>
              <a:rPr lang="en-US" altLang="vi-VN" dirty="0" err="1" smtClean="0">
                <a:solidFill>
                  <a:srgbClr val="D40056"/>
                </a:solidFill>
                <a:latin typeface="Times New Roman" panose="02020603050405020304" pitchFamily="18" charset="0"/>
                <a:cs typeface="Times New Roman" panose="02020603050405020304" pitchFamily="18" charset="0"/>
              </a:rPr>
              <a:t>dựa</a:t>
            </a:r>
            <a:r>
              <a:rPr lang="en-US" altLang="vi-VN" dirty="0" smtClean="0">
                <a:solidFill>
                  <a:srgbClr val="D40056"/>
                </a:solidFill>
                <a:latin typeface="Times New Roman" panose="02020603050405020304" pitchFamily="18" charset="0"/>
                <a:cs typeface="Times New Roman" panose="02020603050405020304" pitchFamily="18" charset="0"/>
              </a:rPr>
              <a:t> </a:t>
            </a:r>
            <a:r>
              <a:rPr lang="en-US" altLang="vi-VN" dirty="0" err="1" smtClean="0">
                <a:solidFill>
                  <a:srgbClr val="D40056"/>
                </a:solidFill>
                <a:latin typeface="Times New Roman" panose="02020603050405020304" pitchFamily="18" charset="0"/>
                <a:cs typeface="Times New Roman" panose="02020603050405020304" pitchFamily="18" charset="0"/>
              </a:rPr>
              <a:t>vào</a:t>
            </a:r>
            <a:r>
              <a:rPr lang="en-US" altLang="vi-VN" dirty="0" smtClean="0">
                <a:solidFill>
                  <a:srgbClr val="D40056"/>
                </a:solidFill>
                <a:latin typeface="Times New Roman" panose="02020603050405020304" pitchFamily="18" charset="0"/>
                <a:cs typeface="Times New Roman" panose="02020603050405020304" pitchFamily="18" charset="0"/>
              </a:rPr>
              <a:t> </a:t>
            </a:r>
            <a:r>
              <a:rPr lang="en-US" altLang="vi-VN" dirty="0" err="1" smtClean="0">
                <a:solidFill>
                  <a:srgbClr val="D40056"/>
                </a:solidFill>
                <a:latin typeface="Times New Roman" panose="02020603050405020304" pitchFamily="18" charset="0"/>
                <a:cs typeface="Times New Roman" panose="02020603050405020304" pitchFamily="18" charset="0"/>
              </a:rPr>
              <a:t>bảng</a:t>
            </a:r>
            <a:r>
              <a:rPr lang="en-US" altLang="vi-VN" dirty="0" smtClean="0">
                <a:solidFill>
                  <a:srgbClr val="D40056"/>
                </a:solidFill>
                <a:latin typeface="Times New Roman" panose="02020603050405020304" pitchFamily="18" charset="0"/>
                <a:cs typeface="Times New Roman" panose="02020603050405020304" pitchFamily="18" charset="0"/>
              </a:rPr>
              <a:t> 14.1 </a:t>
            </a:r>
            <a:r>
              <a:rPr lang="en-US" altLang="vi-VN" dirty="0" err="1" smtClean="0">
                <a:solidFill>
                  <a:srgbClr val="D40056"/>
                </a:solidFill>
                <a:latin typeface="Times New Roman" panose="02020603050405020304" pitchFamily="18" charset="0"/>
                <a:cs typeface="Times New Roman" panose="02020603050405020304" pitchFamily="18" charset="0"/>
              </a:rPr>
              <a:t>hoàn</a:t>
            </a:r>
            <a:r>
              <a:rPr lang="en-US" altLang="vi-VN" dirty="0" smtClean="0">
                <a:solidFill>
                  <a:srgbClr val="D40056"/>
                </a:solidFill>
                <a:latin typeface="Times New Roman" panose="02020603050405020304" pitchFamily="18" charset="0"/>
                <a:cs typeface="Times New Roman" panose="02020603050405020304" pitchFamily="18" charset="0"/>
              </a:rPr>
              <a:t> </a:t>
            </a:r>
            <a:r>
              <a:rPr lang="en-US" altLang="vi-VN" dirty="0" err="1" smtClean="0">
                <a:solidFill>
                  <a:srgbClr val="D40056"/>
                </a:solidFill>
                <a:latin typeface="Times New Roman" panose="02020603050405020304" pitchFamily="18" charset="0"/>
                <a:cs typeface="Times New Roman" panose="02020603050405020304" pitchFamily="18" charset="0"/>
              </a:rPr>
              <a:t>thành</a:t>
            </a:r>
            <a:r>
              <a:rPr lang="en-US" altLang="vi-VN" dirty="0" smtClean="0">
                <a:solidFill>
                  <a:srgbClr val="D40056"/>
                </a:solidFill>
                <a:latin typeface="Times New Roman" panose="02020603050405020304" pitchFamily="18" charset="0"/>
                <a:cs typeface="Times New Roman" panose="02020603050405020304" pitchFamily="18" charset="0"/>
              </a:rPr>
              <a:t> </a:t>
            </a:r>
            <a:r>
              <a:rPr lang="en-US" altLang="vi-VN" dirty="0" err="1" smtClean="0">
                <a:solidFill>
                  <a:srgbClr val="D40056"/>
                </a:solidFill>
                <a:latin typeface="Times New Roman" panose="02020603050405020304" pitchFamily="18" charset="0"/>
                <a:cs typeface="Times New Roman" panose="02020603050405020304" pitchFamily="18" charset="0"/>
              </a:rPr>
              <a:t>phiếu</a:t>
            </a:r>
            <a:r>
              <a:rPr lang="en-US" altLang="vi-VN" dirty="0" smtClean="0">
                <a:solidFill>
                  <a:srgbClr val="D40056"/>
                </a:solidFill>
                <a:latin typeface="Times New Roman" panose="02020603050405020304" pitchFamily="18" charset="0"/>
                <a:cs typeface="Times New Roman" panose="02020603050405020304" pitchFamily="18" charset="0"/>
              </a:rPr>
              <a:t> </a:t>
            </a:r>
            <a:r>
              <a:rPr lang="en-US" altLang="vi-VN" dirty="0" err="1" smtClean="0">
                <a:solidFill>
                  <a:srgbClr val="D40056"/>
                </a:solidFill>
                <a:latin typeface="Times New Roman" panose="02020603050405020304" pitchFamily="18" charset="0"/>
                <a:cs typeface="Times New Roman" panose="02020603050405020304" pitchFamily="18" charset="0"/>
              </a:rPr>
              <a:t>học</a:t>
            </a:r>
            <a:r>
              <a:rPr lang="en-US" altLang="vi-VN" dirty="0" smtClean="0">
                <a:solidFill>
                  <a:srgbClr val="D40056"/>
                </a:solidFill>
                <a:latin typeface="Times New Roman" panose="02020603050405020304" pitchFamily="18" charset="0"/>
                <a:cs typeface="Times New Roman" panose="02020603050405020304" pitchFamily="18" charset="0"/>
              </a:rPr>
              <a:t> </a:t>
            </a:r>
            <a:r>
              <a:rPr lang="en-US" altLang="vi-VN" dirty="0" err="1" smtClean="0">
                <a:solidFill>
                  <a:srgbClr val="D40056"/>
                </a:solidFill>
                <a:latin typeface="Times New Roman" panose="02020603050405020304" pitchFamily="18" charset="0"/>
                <a:cs typeface="Times New Roman" panose="02020603050405020304" pitchFamily="18" charset="0"/>
              </a:rPr>
              <a:t>kết</a:t>
            </a:r>
            <a:r>
              <a:rPr lang="en-US" altLang="vi-VN" dirty="0" smtClean="0">
                <a:solidFill>
                  <a:srgbClr val="D40056"/>
                </a:solidFill>
                <a:latin typeface="Times New Roman" panose="02020603050405020304" pitchFamily="18" charset="0"/>
                <a:cs typeface="Times New Roman" panose="02020603050405020304" pitchFamily="18" charset="0"/>
              </a:rPr>
              <a:t> </a:t>
            </a:r>
            <a:r>
              <a:rPr lang="en-US" altLang="vi-VN" dirty="0" err="1" smtClean="0">
                <a:solidFill>
                  <a:srgbClr val="D40056"/>
                </a:solidFill>
                <a:latin typeface="Times New Roman" panose="02020603050405020304" pitchFamily="18" charset="0"/>
                <a:cs typeface="Times New Roman" panose="02020603050405020304" pitchFamily="18" charset="0"/>
              </a:rPr>
              <a:t>luận</a:t>
            </a:r>
            <a:endParaRPr lang="en-US" altLang="vi-VN" dirty="0">
              <a:solidFill>
                <a:srgbClr val="D40056"/>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2061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524000"/>
            <a:ext cx="8229600" cy="3429000"/>
          </a:xfrm>
        </p:spPr>
        <p:txBody>
          <a:bodyPr>
            <a:normAutofit/>
          </a:bodyPr>
          <a:lstStyle/>
          <a:p>
            <a:pPr marL="30480" marR="30480" lvl="0" indent="0" algn="just" fontAlgn="base">
              <a:lnSpc>
                <a:spcPct val="115000"/>
              </a:lnSpc>
              <a:spcBef>
                <a:spcPts val="200"/>
              </a:spcBef>
              <a:spcAft>
                <a:spcPts val="200"/>
              </a:spcAft>
              <a:buNone/>
            </a:pPr>
            <a:r>
              <a:rPr lang="vi-VN" sz="3000" dirty="0">
                <a:solidFill>
                  <a:prstClr val="black"/>
                </a:solidFill>
                <a:latin typeface="Times New Roman"/>
                <a:ea typeface="Times New Roman"/>
                <a:cs typeface="Calibri"/>
              </a:rPr>
              <a:t>-</a:t>
            </a:r>
            <a:r>
              <a:rPr lang="de-AT" sz="3000" dirty="0">
                <a:solidFill>
                  <a:srgbClr val="000000"/>
                </a:solidFill>
                <a:latin typeface="Times New Roman"/>
                <a:ea typeface="Times New Roman"/>
                <a:cs typeface="Calibri"/>
              </a:rPr>
              <a:t> Các vật nổi lên khi khối lượng riêng của vật nhỏ hơn khối lượng riêng của chất lỏng.</a:t>
            </a:r>
            <a:endParaRPr lang="vi-VN" sz="3000" dirty="0">
              <a:solidFill>
                <a:prstClr val="black"/>
              </a:solidFill>
              <a:latin typeface="Calibri"/>
              <a:ea typeface="Calibri"/>
              <a:cs typeface="Calibri"/>
            </a:endParaRPr>
          </a:p>
          <a:p>
            <a:pPr marL="30480" marR="30480" lvl="0" indent="0" algn="just" fontAlgn="base">
              <a:lnSpc>
                <a:spcPct val="115000"/>
              </a:lnSpc>
              <a:spcBef>
                <a:spcPts val="200"/>
              </a:spcBef>
              <a:spcAft>
                <a:spcPts val="200"/>
              </a:spcAft>
              <a:buNone/>
            </a:pPr>
            <a:r>
              <a:rPr lang="de-AT" sz="3000" dirty="0">
                <a:solidFill>
                  <a:srgbClr val="000000"/>
                </a:solidFill>
                <a:latin typeface="Times New Roman"/>
                <a:ea typeface="Times New Roman"/>
                <a:cs typeface="Calibri"/>
              </a:rPr>
              <a:t>- Các vật chìm xuống khi khối lượng riêng của vật lớn hơn khối lượng riêng của chất lỏng</a:t>
            </a:r>
            <a:endParaRPr lang="vi-VN" sz="3000" dirty="0">
              <a:solidFill>
                <a:prstClr val="black"/>
              </a:solidFill>
              <a:latin typeface="Calibri"/>
              <a:ea typeface="Calibri"/>
              <a:cs typeface="Calibri"/>
            </a:endParaRPr>
          </a:p>
          <a:p>
            <a:pPr marL="30480" marR="30480" lvl="0" indent="0" algn="just" fontAlgn="base">
              <a:lnSpc>
                <a:spcPct val="115000"/>
              </a:lnSpc>
              <a:spcBef>
                <a:spcPts val="200"/>
              </a:spcBef>
              <a:spcAft>
                <a:spcPts val="200"/>
              </a:spcAft>
              <a:buNone/>
            </a:pPr>
            <a:r>
              <a:rPr lang="de-AT" sz="3000" dirty="0">
                <a:solidFill>
                  <a:srgbClr val="000000"/>
                </a:solidFill>
                <a:latin typeface="Times New Roman"/>
                <a:ea typeface="Times New Roman"/>
                <a:cs typeface="Calibri"/>
              </a:rPr>
              <a:t>- Vật lơ lửng trong chất lỏng  khi khối lượng riêng của vật bằng khối lượng riêng của chất lỏng </a:t>
            </a:r>
            <a:endParaRPr lang="vi-VN" sz="3000" dirty="0">
              <a:solidFill>
                <a:prstClr val="black"/>
              </a:solidFill>
              <a:latin typeface="Calibri"/>
              <a:ea typeface="Calibri"/>
              <a:cs typeface="Calibri"/>
            </a:endParaRPr>
          </a:p>
        </p:txBody>
      </p:sp>
      <p:sp>
        <p:nvSpPr>
          <p:cNvPr id="6" name="Text Box 5"/>
          <p:cNvSpPr txBox="1">
            <a:spLocks noChangeArrowheads="1"/>
          </p:cNvSpPr>
          <p:nvPr/>
        </p:nvSpPr>
        <p:spPr bwMode="auto">
          <a:xfrm>
            <a:off x="381000" y="914400"/>
            <a:ext cx="8382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spcBef>
                <a:spcPct val="50000"/>
              </a:spcBef>
            </a:pPr>
            <a:r>
              <a:rPr lang="en-US" altLang="vi-VN" sz="3200" dirty="0" err="1" smtClean="0">
                <a:solidFill>
                  <a:srgbClr val="D40056"/>
                </a:solidFill>
                <a:latin typeface="Times New Roman" panose="02020603050405020304" pitchFamily="18" charset="0"/>
                <a:cs typeface="Times New Roman" panose="02020603050405020304" pitchFamily="18" charset="0"/>
              </a:rPr>
              <a:t>Kết</a:t>
            </a:r>
            <a:r>
              <a:rPr lang="en-US" altLang="vi-VN" sz="3200" dirty="0" smtClean="0">
                <a:solidFill>
                  <a:srgbClr val="D40056"/>
                </a:solidFill>
                <a:latin typeface="Times New Roman" panose="02020603050405020304" pitchFamily="18" charset="0"/>
                <a:cs typeface="Times New Roman" panose="02020603050405020304" pitchFamily="18" charset="0"/>
              </a:rPr>
              <a:t> </a:t>
            </a:r>
            <a:r>
              <a:rPr lang="en-US" altLang="vi-VN" sz="3200" dirty="0" err="1" smtClean="0">
                <a:solidFill>
                  <a:srgbClr val="D40056"/>
                </a:solidFill>
                <a:latin typeface="Times New Roman" panose="02020603050405020304" pitchFamily="18" charset="0"/>
                <a:cs typeface="Times New Roman" panose="02020603050405020304" pitchFamily="18" charset="0"/>
              </a:rPr>
              <a:t>luận</a:t>
            </a:r>
            <a:r>
              <a:rPr lang="en-US" altLang="vi-VN" sz="3200" dirty="0">
                <a:solidFill>
                  <a:srgbClr val="D40056"/>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24674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barn(inVertical)">
                                      <p:cBhvr>
                                        <p:cTn id="2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sp>
        <p:nvSpPr>
          <p:cNvPr id="200711" name="AutoShape 7">
            <a:hlinkClick r:id="" action="ppaction://hlinkshowjump?jump=lastslide" highlightClick="1"/>
          </p:cNvPr>
          <p:cNvSpPr>
            <a:spLocks noChangeArrowheads="1"/>
          </p:cNvSpPr>
          <p:nvPr/>
        </p:nvSpPr>
        <p:spPr bwMode="auto">
          <a:xfrm>
            <a:off x="8229600" y="6324600"/>
            <a:ext cx="609600" cy="381000"/>
          </a:xfrm>
          <a:prstGeom prst="actionButtonEnd">
            <a:avLst/>
          </a:prstGeom>
          <a:solidFill>
            <a:schemeClr val="accent1"/>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0712" name="WordArt 8"/>
          <p:cNvSpPr>
            <a:spLocks noChangeArrowheads="1" noChangeShapeType="1" noTextEdit="1"/>
          </p:cNvSpPr>
          <p:nvPr/>
        </p:nvSpPr>
        <p:spPr bwMode="auto">
          <a:xfrm>
            <a:off x="1531513" y="152400"/>
            <a:ext cx="6248400" cy="1295400"/>
          </a:xfrm>
          <a:prstGeom prst="rect">
            <a:avLst/>
          </a:prstGeom>
        </p:spPr>
        <p:txBody>
          <a:bodyPr wrap="none" fromWordArt="1">
            <a:prstTxWarp prst="textPlain">
              <a:avLst>
                <a:gd name="adj" fmla="val 50000"/>
              </a:avLst>
            </a:prstTxWarp>
          </a:bodyPr>
          <a:lstStyle/>
          <a:p>
            <a:pPr algn="ctr"/>
            <a:r>
              <a:rPr lang="en-US" sz="3600" kern="10" smtClean="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rPr>
              <a:t>Tham gia trò chơi</a:t>
            </a:r>
            <a:endParaRPr lang="vi-VN" sz="3600"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panose="020B0604020202020204" pitchFamily="34" charset="0"/>
              <a:cs typeface="Arial" panose="020B0604020202020204" pitchFamily="34" charset="0"/>
            </a:endParaRPr>
          </a:p>
        </p:txBody>
      </p:sp>
      <p:sp>
        <p:nvSpPr>
          <p:cNvPr id="200714" name="AutoShape 10">
            <a:hlinkClick r:id="rId4" action="ppaction://hlinksldjump"/>
          </p:cNvPr>
          <p:cNvSpPr>
            <a:spLocks noChangeArrowheads="1"/>
          </p:cNvSpPr>
          <p:nvPr/>
        </p:nvSpPr>
        <p:spPr bwMode="auto">
          <a:xfrm>
            <a:off x="1981200" y="1600200"/>
            <a:ext cx="1828800" cy="1600200"/>
          </a:xfrm>
          <a:prstGeom prst="star5">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sz="6000" b="1" dirty="0">
                <a:solidFill>
                  <a:srgbClr val="00CC66"/>
                </a:solidFill>
                <a:hlinkClick r:id="rId4" action="ppaction://hlinksldjump"/>
              </a:rPr>
              <a:t>1</a:t>
            </a:r>
            <a:endParaRPr lang="en-US" altLang="vi-VN" sz="6000" b="1" dirty="0">
              <a:solidFill>
                <a:srgbClr val="00CC66"/>
              </a:solidFill>
            </a:endParaRPr>
          </a:p>
        </p:txBody>
      </p:sp>
      <p:sp>
        <p:nvSpPr>
          <p:cNvPr id="200716" name="AutoShape 12">
            <a:hlinkClick r:id="rId5" action="ppaction://hlinksldjump"/>
          </p:cNvPr>
          <p:cNvSpPr>
            <a:spLocks noChangeArrowheads="1"/>
          </p:cNvSpPr>
          <p:nvPr/>
        </p:nvSpPr>
        <p:spPr bwMode="auto">
          <a:xfrm>
            <a:off x="4991100" y="1447800"/>
            <a:ext cx="2514600" cy="1752600"/>
          </a:xfrm>
          <a:prstGeom prst="star5">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sz="6000" b="1" smtClean="0">
                <a:solidFill>
                  <a:srgbClr val="FF0000"/>
                </a:solidFill>
                <a:hlinkClick r:id="rId5" action="ppaction://hlinksldjump"/>
              </a:rPr>
              <a:t>2</a:t>
            </a:r>
            <a:endParaRPr lang="en-US" altLang="vi-VN" sz="6000" b="1">
              <a:solidFill>
                <a:srgbClr val="FF0000"/>
              </a:solidFill>
            </a:endParaRPr>
          </a:p>
        </p:txBody>
      </p:sp>
      <p:sp>
        <p:nvSpPr>
          <p:cNvPr id="200717" name="AutoShape 13">
            <a:hlinkClick r:id="rId6" action="ppaction://hlinksldjump"/>
          </p:cNvPr>
          <p:cNvSpPr>
            <a:spLocks noChangeArrowheads="1"/>
          </p:cNvSpPr>
          <p:nvPr/>
        </p:nvSpPr>
        <p:spPr bwMode="auto">
          <a:xfrm>
            <a:off x="838200" y="3763108"/>
            <a:ext cx="2057400" cy="1371600"/>
          </a:xfrm>
          <a:prstGeom prst="star5">
            <a:avLst/>
          </a:prstGeom>
          <a:solidFill>
            <a:srgbClr val="00CC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sz="6000" b="1">
                <a:solidFill>
                  <a:srgbClr val="FF0000"/>
                </a:solidFill>
              </a:rPr>
              <a:t>3</a:t>
            </a:r>
          </a:p>
        </p:txBody>
      </p:sp>
      <p:sp>
        <p:nvSpPr>
          <p:cNvPr id="200718" name="AutoShape 14">
            <a:hlinkClick r:id="rId7" action="ppaction://hlinksldjump"/>
          </p:cNvPr>
          <p:cNvSpPr>
            <a:spLocks noChangeArrowheads="1"/>
          </p:cNvSpPr>
          <p:nvPr/>
        </p:nvSpPr>
        <p:spPr bwMode="auto">
          <a:xfrm>
            <a:off x="3505200" y="3924300"/>
            <a:ext cx="2057400" cy="1371600"/>
          </a:xfrm>
          <a:prstGeom prst="star5">
            <a:avLst/>
          </a:prstGeom>
          <a:solidFill>
            <a:srgbClr val="D6009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sz="6000" b="1" dirty="0" smtClean="0">
                <a:solidFill>
                  <a:schemeClr val="bg1"/>
                </a:solidFill>
              </a:rPr>
              <a:t>4</a:t>
            </a:r>
            <a:endParaRPr lang="en-US" altLang="vi-VN" sz="6000" b="1" dirty="0">
              <a:solidFill>
                <a:schemeClr val="bg1"/>
              </a:solidFill>
            </a:endParaRPr>
          </a:p>
        </p:txBody>
      </p:sp>
      <p:sp>
        <p:nvSpPr>
          <p:cNvPr id="14" name="AutoShape 12">
            <a:hlinkClick r:id="rId8" action="ppaction://hlinksldjump"/>
          </p:cNvPr>
          <p:cNvSpPr>
            <a:spLocks noChangeArrowheads="1"/>
          </p:cNvSpPr>
          <p:nvPr/>
        </p:nvSpPr>
        <p:spPr bwMode="auto">
          <a:xfrm>
            <a:off x="6248400" y="3733800"/>
            <a:ext cx="2514600" cy="1752600"/>
          </a:xfrm>
          <a:prstGeom prst="star5">
            <a:avLst/>
          </a:prstGeom>
          <a:solidFill>
            <a:srgbClr val="FFC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vi-VN" sz="6000" b="1" dirty="0" smtClean="0">
                <a:solidFill>
                  <a:srgbClr val="FF0000"/>
                </a:solidFill>
              </a:rPr>
              <a:t>5</a:t>
            </a:r>
            <a:endParaRPr lang="en-US" altLang="vi-VN" sz="6000" b="1" dirty="0">
              <a:solidFill>
                <a:srgbClr val="FF0000"/>
              </a:solidFill>
            </a:endParaRPr>
          </a:p>
        </p:txBody>
      </p:sp>
    </p:spTree>
    <p:custDataLst>
      <p:custData r:id="rId1"/>
      <p:tags r:id="rId2"/>
    </p:custData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00714"/>
                    </p:tgtEl>
                  </p:cond>
                </p:stCondLst>
                <p:endSync evt="end" delay="0">
                  <p:rtn val="all"/>
                </p:endSync>
                <p:childTnLst>
                  <p:par>
                    <p:cTn id="3" fill="hold" nodeType="clickPar">
                      <p:stCondLst>
                        <p:cond delay="0"/>
                      </p:stCondLst>
                      <p:childTnLst>
                        <p:par>
                          <p:cTn id="4" fill="hold" nodeType="withGroup">
                            <p:stCondLst>
                              <p:cond delay="0"/>
                            </p:stCondLst>
                            <p:childTnLst>
                              <p:par>
                                <p:cTn id="5" presetID="3" presetClass="exit" presetSubtype="10" fill="hold" grpId="0" nodeType="clickEffect">
                                  <p:stCondLst>
                                    <p:cond delay="0"/>
                                  </p:stCondLst>
                                  <p:childTnLst>
                                    <p:animEffect transition="out" filter="blinds(horizontal)">
                                      <p:cBhvr>
                                        <p:cTn id="6" dur="500"/>
                                        <p:tgtEl>
                                          <p:spTgt spid="200714"/>
                                        </p:tgtEl>
                                      </p:cBhvr>
                                    </p:animEffect>
                                    <p:set>
                                      <p:cBhvr>
                                        <p:cTn id="7" dur="1" fill="hold">
                                          <p:stCondLst>
                                            <p:cond delay="499"/>
                                          </p:stCondLst>
                                        </p:cTn>
                                        <p:tgtEl>
                                          <p:spTgt spid="200714"/>
                                        </p:tgtEl>
                                        <p:attrNameLst>
                                          <p:attrName>style.visibility</p:attrName>
                                        </p:attrNameLst>
                                      </p:cBhvr>
                                      <p:to>
                                        <p:strVal val="hidden"/>
                                      </p:to>
                                    </p:set>
                                  </p:childTnLst>
                                </p:cTn>
                              </p:par>
                            </p:childTnLst>
                          </p:cTn>
                        </p:par>
                      </p:childTnLst>
                    </p:cTn>
                  </p:par>
                </p:childTnLst>
              </p:cTn>
              <p:nextCondLst>
                <p:cond evt="onClick" delay="0">
                  <p:tgtEl>
                    <p:spTgt spid="200714"/>
                  </p:tgtEl>
                </p:cond>
              </p:nextCondLst>
            </p:seq>
            <p:seq concurrent="1" nextAc="seek">
              <p:cTn id="8" restart="whenNotActive" fill="hold" evtFilter="cancelBubble" nodeType="interactiveSeq">
                <p:stCondLst>
                  <p:cond evt="onClick" delay="0">
                    <p:tgtEl>
                      <p:spTgt spid="200716"/>
                    </p:tgtEl>
                  </p:cond>
                </p:stCondLst>
                <p:endSync evt="end" delay="0">
                  <p:rtn val="all"/>
                </p:endSync>
                <p:childTnLst>
                  <p:par>
                    <p:cTn id="9" fill="hold" nodeType="clickPar">
                      <p:stCondLst>
                        <p:cond delay="0"/>
                      </p:stCondLst>
                      <p:childTnLst>
                        <p:par>
                          <p:cTn id="10" fill="hold" nodeType="withGroup">
                            <p:stCondLst>
                              <p:cond delay="0"/>
                            </p:stCondLst>
                            <p:childTnLst>
                              <p:par>
                                <p:cTn id="11" presetID="3" presetClass="exit" presetSubtype="10" fill="hold" grpId="0" nodeType="clickEffect">
                                  <p:stCondLst>
                                    <p:cond delay="0"/>
                                  </p:stCondLst>
                                  <p:childTnLst>
                                    <p:animEffect transition="out" filter="blinds(horizontal)">
                                      <p:cBhvr>
                                        <p:cTn id="12" dur="500"/>
                                        <p:tgtEl>
                                          <p:spTgt spid="200716"/>
                                        </p:tgtEl>
                                      </p:cBhvr>
                                    </p:animEffect>
                                    <p:set>
                                      <p:cBhvr>
                                        <p:cTn id="13" dur="1" fill="hold">
                                          <p:stCondLst>
                                            <p:cond delay="499"/>
                                          </p:stCondLst>
                                        </p:cTn>
                                        <p:tgtEl>
                                          <p:spTgt spid="200716"/>
                                        </p:tgtEl>
                                        <p:attrNameLst>
                                          <p:attrName>style.visibility</p:attrName>
                                        </p:attrNameLst>
                                      </p:cBhvr>
                                      <p:to>
                                        <p:strVal val="hidden"/>
                                      </p:to>
                                    </p:set>
                                  </p:childTnLst>
                                </p:cTn>
                              </p:par>
                            </p:childTnLst>
                          </p:cTn>
                        </p:par>
                      </p:childTnLst>
                    </p:cTn>
                  </p:par>
                </p:childTnLst>
              </p:cTn>
              <p:nextCondLst>
                <p:cond evt="onClick" delay="0">
                  <p:tgtEl>
                    <p:spTgt spid="200716"/>
                  </p:tgtEl>
                </p:cond>
              </p:nextCondLst>
            </p:seq>
            <p:seq concurrent="1" nextAc="seek">
              <p:cTn id="14" restart="whenNotActive" fill="hold" evtFilter="cancelBubble" nodeType="interactiveSeq">
                <p:stCondLst>
                  <p:cond evt="onClick" delay="0">
                    <p:tgtEl>
                      <p:spTgt spid="200717"/>
                    </p:tgtEl>
                  </p:cond>
                </p:stCondLst>
                <p:endSync evt="end" delay="0">
                  <p:rtn val="all"/>
                </p:endSync>
                <p:childTnLst>
                  <p:par>
                    <p:cTn id="15" fill="hold" nodeType="clickPar">
                      <p:stCondLst>
                        <p:cond delay="0"/>
                      </p:stCondLst>
                      <p:childTnLst>
                        <p:par>
                          <p:cTn id="16" fill="hold" nodeType="withGroup">
                            <p:stCondLst>
                              <p:cond delay="0"/>
                            </p:stCondLst>
                            <p:childTnLst>
                              <p:par>
                                <p:cTn id="17" presetID="3" presetClass="exit" presetSubtype="10" fill="hold" grpId="0" nodeType="clickEffect">
                                  <p:stCondLst>
                                    <p:cond delay="0"/>
                                  </p:stCondLst>
                                  <p:childTnLst>
                                    <p:animEffect transition="out" filter="blinds(horizontal)">
                                      <p:cBhvr>
                                        <p:cTn id="18" dur="500"/>
                                        <p:tgtEl>
                                          <p:spTgt spid="200717"/>
                                        </p:tgtEl>
                                      </p:cBhvr>
                                    </p:animEffect>
                                    <p:set>
                                      <p:cBhvr>
                                        <p:cTn id="19" dur="1" fill="hold">
                                          <p:stCondLst>
                                            <p:cond delay="499"/>
                                          </p:stCondLst>
                                        </p:cTn>
                                        <p:tgtEl>
                                          <p:spTgt spid="200717"/>
                                        </p:tgtEl>
                                        <p:attrNameLst>
                                          <p:attrName>style.visibility</p:attrName>
                                        </p:attrNameLst>
                                      </p:cBhvr>
                                      <p:to>
                                        <p:strVal val="hidden"/>
                                      </p:to>
                                    </p:set>
                                  </p:childTnLst>
                                </p:cTn>
                              </p:par>
                            </p:childTnLst>
                          </p:cTn>
                        </p:par>
                      </p:childTnLst>
                    </p:cTn>
                  </p:par>
                </p:childTnLst>
              </p:cTn>
              <p:nextCondLst>
                <p:cond evt="onClick" delay="0">
                  <p:tgtEl>
                    <p:spTgt spid="200717"/>
                  </p:tgtEl>
                </p:cond>
              </p:nextCondLst>
            </p:seq>
            <p:seq concurrent="1" nextAc="seek">
              <p:cTn id="20" restart="whenNotActive" fill="hold" evtFilter="cancelBubble" nodeType="interactiveSeq">
                <p:stCondLst>
                  <p:cond evt="onClick" delay="0">
                    <p:tgtEl>
                      <p:spTgt spid="200718"/>
                    </p:tgtEl>
                  </p:cond>
                </p:stCondLst>
                <p:endSync evt="end" delay="0">
                  <p:rtn val="all"/>
                </p:endSync>
                <p:childTnLst>
                  <p:par>
                    <p:cTn id="21" fill="hold" nodeType="clickPar">
                      <p:stCondLst>
                        <p:cond delay="0"/>
                      </p:stCondLst>
                      <p:childTnLst>
                        <p:par>
                          <p:cTn id="22" fill="hold" nodeType="withGroup">
                            <p:stCondLst>
                              <p:cond delay="0"/>
                            </p:stCondLst>
                            <p:childTnLst>
                              <p:par>
                                <p:cTn id="23" presetID="3" presetClass="exit" presetSubtype="10" fill="hold" grpId="0" nodeType="clickEffect">
                                  <p:stCondLst>
                                    <p:cond delay="0"/>
                                  </p:stCondLst>
                                  <p:childTnLst>
                                    <p:animEffect transition="out" filter="blinds(horizontal)">
                                      <p:cBhvr>
                                        <p:cTn id="24" dur="500"/>
                                        <p:tgtEl>
                                          <p:spTgt spid="200718"/>
                                        </p:tgtEl>
                                      </p:cBhvr>
                                    </p:animEffect>
                                    <p:set>
                                      <p:cBhvr>
                                        <p:cTn id="25" dur="1" fill="hold">
                                          <p:stCondLst>
                                            <p:cond delay="499"/>
                                          </p:stCondLst>
                                        </p:cTn>
                                        <p:tgtEl>
                                          <p:spTgt spid="200718"/>
                                        </p:tgtEl>
                                        <p:attrNameLst>
                                          <p:attrName>style.visibility</p:attrName>
                                        </p:attrNameLst>
                                      </p:cBhvr>
                                      <p:to>
                                        <p:strVal val="hidden"/>
                                      </p:to>
                                    </p:set>
                                  </p:childTnLst>
                                </p:cTn>
                              </p:par>
                            </p:childTnLst>
                          </p:cTn>
                        </p:par>
                      </p:childTnLst>
                    </p:cTn>
                  </p:par>
                </p:childTnLst>
              </p:cTn>
              <p:nextCondLst>
                <p:cond evt="onClick" delay="0">
                  <p:tgtEl>
                    <p:spTgt spid="200718"/>
                  </p:tgtEl>
                </p:cond>
              </p:nextCondLst>
            </p:seq>
            <p:seq concurrent="1" nextAc="seek">
              <p:cTn id="26" restart="whenNotActive" fill="hold" evtFilter="cancelBubble" nodeType="interactiveSeq">
                <p:stCondLst>
                  <p:cond evt="onClick" delay="0">
                    <p:tgtEl>
                      <p:spTgt spid="14"/>
                    </p:tgtEl>
                  </p:cond>
                </p:stCondLst>
                <p:endSync evt="end" delay="0">
                  <p:rtn val="all"/>
                </p:endSync>
                <p:childTnLst>
                  <p:par>
                    <p:cTn id="27" fill="hold">
                      <p:stCondLst>
                        <p:cond delay="0"/>
                      </p:stCondLst>
                      <p:childTnLst>
                        <p:par>
                          <p:cTn id="28" fill="hold">
                            <p:stCondLst>
                              <p:cond delay="0"/>
                            </p:stCondLst>
                            <p:childTnLst>
                              <p:par>
                                <p:cTn id="29" presetID="3" presetClass="exit" presetSubtype="10" fill="hold" grpId="0" nodeType="clickEffect">
                                  <p:stCondLst>
                                    <p:cond delay="0"/>
                                  </p:stCondLst>
                                  <p:childTnLst>
                                    <p:animEffect transition="out" filter="blinds(horizontal)">
                                      <p:cBhvr>
                                        <p:cTn id="30" dur="500"/>
                                        <p:tgtEl>
                                          <p:spTgt spid="14"/>
                                        </p:tgtEl>
                                      </p:cBhvr>
                                    </p:animEffect>
                                    <p:set>
                                      <p:cBhvr>
                                        <p:cTn id="31"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bldLst>
      <p:bldP spid="200714" grpId="0" animBg="1"/>
      <p:bldP spid="200716" grpId="0" animBg="1"/>
      <p:bldP spid="200717" grpId="0" animBg="1"/>
      <p:bldP spid="200718" grpId="0" animBg="1"/>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pic>
        <p:nvPicPr>
          <p:cNvPr id="204803" name="Picture 6" descr="pink_flower_divider_md_cl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19200"/>
            <a:ext cx="8382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04" name="Picture 3" descr="pink_flower_divider_md_cl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943600"/>
            <a:ext cx="8153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05" name="AutoShape 5">
            <a:hlinkClick r:id="rId4" action="ppaction://hlinksldjump" highlightClick="1"/>
          </p:cNvPr>
          <p:cNvSpPr>
            <a:spLocks noChangeArrowheads="1"/>
          </p:cNvSpPr>
          <p:nvPr/>
        </p:nvSpPr>
        <p:spPr bwMode="auto">
          <a:xfrm>
            <a:off x="8534400" y="6172200"/>
            <a:ext cx="609600" cy="685800"/>
          </a:xfrm>
          <a:prstGeom prst="actionButtonReturn">
            <a:avLst/>
          </a:prstGeom>
          <a:solidFill>
            <a:srgbClr val="66FFFF"/>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4919" name="Text Box 119"/>
          <p:cNvSpPr txBox="1">
            <a:spLocks noChangeArrowheads="1"/>
          </p:cNvSpPr>
          <p:nvPr/>
        </p:nvSpPr>
        <p:spPr bwMode="auto">
          <a:xfrm>
            <a:off x="1277815" y="152400"/>
            <a:ext cx="7162800" cy="614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spcBef>
                <a:spcPct val="50000"/>
              </a:spcBef>
            </a:pPr>
            <a:r>
              <a:rPr lang="vi-VN" sz="3000" b="1" dirty="0">
                <a:solidFill>
                  <a:srgbClr val="FFFF00"/>
                </a:solidFill>
                <a:latin typeface="Times New Roman"/>
                <a:ea typeface="Times New Roman"/>
                <a:cs typeface="Calibri"/>
              </a:rPr>
              <a:t>Câu 1:</a:t>
            </a:r>
            <a:r>
              <a:rPr lang="vi-VN" sz="3000" dirty="0">
                <a:solidFill>
                  <a:srgbClr val="FFFF00"/>
                </a:solidFill>
                <a:latin typeface="Times New Roman"/>
                <a:ea typeface="Times New Roman"/>
                <a:cs typeface="Calibri"/>
              </a:rPr>
              <a:t> Một hòn bi ở trong nước chịu tác dụng của những lực nào</a:t>
            </a:r>
            <a:r>
              <a:rPr lang="vi-VN" sz="3000" dirty="0" smtClean="0">
                <a:solidFill>
                  <a:srgbClr val="FFFF00"/>
                </a:solidFill>
                <a:latin typeface="Times New Roman"/>
                <a:ea typeface="Times New Roman"/>
                <a:cs typeface="Calibri"/>
              </a:rPr>
              <a:t>?</a:t>
            </a:r>
            <a:endParaRPr lang="en-US" altLang="vi-VN" b="1" dirty="0" smtClean="0">
              <a:solidFill>
                <a:srgbClr val="FFFF00"/>
              </a:solidFill>
              <a:latin typeface="Times New Roman" panose="02020603050405020304" pitchFamily="18" charset="0"/>
            </a:endParaRPr>
          </a:p>
          <a:p>
            <a:pPr lvl="0" fontAlgn="auto">
              <a:spcBef>
                <a:spcPct val="20000"/>
              </a:spcBef>
              <a:spcAft>
                <a:spcPts val="0"/>
              </a:spcAft>
            </a:pPr>
            <a:r>
              <a:rPr lang="vi-VN" sz="3200" dirty="0">
                <a:solidFill>
                  <a:schemeClr val="bg1"/>
                </a:solidFill>
                <a:latin typeface="Times New Roman"/>
                <a:ea typeface="Times New Roman"/>
                <a:cs typeface="Calibri"/>
              </a:rPr>
              <a:t>A. Một hòn bi ở trong nước chỉ chịu tác dụng lực đẩy Archimedes</a:t>
            </a:r>
            <a:endParaRPr lang="vi-VN" sz="1800" dirty="0">
              <a:solidFill>
                <a:schemeClr val="bg1"/>
              </a:solidFill>
              <a:latin typeface="Calibri"/>
              <a:ea typeface="Calibri"/>
              <a:cs typeface="Calibri"/>
            </a:endParaRPr>
          </a:p>
          <a:p>
            <a:pPr lvl="0" fontAlgn="auto">
              <a:spcBef>
                <a:spcPct val="20000"/>
              </a:spcBef>
              <a:spcAft>
                <a:spcPts val="0"/>
              </a:spcAft>
            </a:pPr>
            <a:r>
              <a:rPr lang="en-US" altLang="vi-VN" dirty="0" smtClean="0">
                <a:solidFill>
                  <a:schemeClr val="bg1"/>
                </a:solidFill>
                <a:latin typeface="Times New Roman" panose="02020603050405020304" pitchFamily="18" charset="0"/>
              </a:rPr>
              <a:t>B. </a:t>
            </a:r>
            <a:r>
              <a:rPr lang="vi-VN" sz="3200" dirty="0">
                <a:solidFill>
                  <a:schemeClr val="bg1"/>
                </a:solidFill>
                <a:latin typeface="Times New Roman"/>
                <a:ea typeface="Times New Roman"/>
                <a:cs typeface="Calibri"/>
              </a:rPr>
              <a:t>Một hòn bi ở trong nước chịu tác dụng lực đẩy Archimedes và lực ma sát</a:t>
            </a:r>
            <a:endParaRPr lang="vi-VN" sz="1800" dirty="0">
              <a:solidFill>
                <a:schemeClr val="bg1"/>
              </a:solidFill>
              <a:latin typeface="Calibri"/>
              <a:ea typeface="Calibri"/>
              <a:cs typeface="Calibri"/>
            </a:endParaRPr>
          </a:p>
          <a:p>
            <a:pPr lvl="0" fontAlgn="auto">
              <a:spcBef>
                <a:spcPct val="20000"/>
              </a:spcBef>
              <a:spcAft>
                <a:spcPts val="0"/>
              </a:spcAft>
            </a:pPr>
            <a:r>
              <a:rPr lang="en-US" altLang="vi-VN" dirty="0" smtClean="0">
                <a:solidFill>
                  <a:schemeClr val="bg1"/>
                </a:solidFill>
                <a:latin typeface="Times New Roman" panose="02020603050405020304" pitchFamily="18" charset="0"/>
              </a:rPr>
              <a:t>C. </a:t>
            </a:r>
            <a:r>
              <a:rPr lang="vi-VN" sz="3200" dirty="0">
                <a:solidFill>
                  <a:schemeClr val="bg1"/>
                </a:solidFill>
                <a:latin typeface="Times New Roman"/>
                <a:ea typeface="Times New Roman"/>
                <a:cs typeface="Calibri"/>
              </a:rPr>
              <a:t>Một hòn bi ở trong nước chỉ chịu tác dụng trọng lực</a:t>
            </a:r>
            <a:endParaRPr lang="vi-VN" sz="1800" dirty="0">
              <a:solidFill>
                <a:schemeClr val="bg1"/>
              </a:solidFill>
              <a:latin typeface="Calibri"/>
              <a:ea typeface="Calibri"/>
              <a:cs typeface="Calibri"/>
            </a:endParaRPr>
          </a:p>
          <a:p>
            <a:pPr algn="just">
              <a:spcBef>
                <a:spcPct val="50000"/>
              </a:spcBef>
            </a:pPr>
            <a:r>
              <a:rPr lang="en-US" altLang="vi-VN" dirty="0" smtClean="0">
                <a:solidFill>
                  <a:schemeClr val="bg1"/>
                </a:solidFill>
                <a:latin typeface="Times New Roman" panose="02020603050405020304" pitchFamily="18" charset="0"/>
              </a:rPr>
              <a:t>D. </a:t>
            </a:r>
            <a:r>
              <a:rPr lang="vi-VN" sz="3200" dirty="0">
                <a:solidFill>
                  <a:schemeClr val="bg1"/>
                </a:solidFill>
                <a:latin typeface="Times New Roman"/>
                <a:ea typeface="Times New Roman"/>
                <a:cs typeface="Calibri"/>
              </a:rPr>
              <a:t>Một hòn bi ở trong nước chịu tác dụng trọng lực và lực đẩy Archimedes</a:t>
            </a:r>
            <a:endParaRPr lang="en-US" altLang="vi-VN" dirty="0" smtClean="0">
              <a:solidFill>
                <a:schemeClr val="bg1"/>
              </a:solidFill>
              <a:latin typeface="Times New Roman" panose="02020603050405020304" pitchFamily="18" charset="0"/>
            </a:endParaRPr>
          </a:p>
          <a:p>
            <a:pPr algn="just">
              <a:spcBef>
                <a:spcPct val="50000"/>
              </a:spcBef>
            </a:pPr>
            <a:endParaRPr lang="en-US" altLang="vi-VN" dirty="0">
              <a:solidFill>
                <a:schemeClr val="bg1"/>
              </a:solidFill>
              <a:latin typeface="Times New Roman" panose="02020603050405020304" pitchFamily="18" charset="0"/>
            </a:endParaRPr>
          </a:p>
        </p:txBody>
      </p:sp>
      <p:sp>
        <p:nvSpPr>
          <p:cNvPr id="2" name="Oval 1"/>
          <p:cNvSpPr/>
          <p:nvPr/>
        </p:nvSpPr>
        <p:spPr>
          <a:xfrm>
            <a:off x="1181100" y="4349262"/>
            <a:ext cx="723900" cy="762000"/>
          </a:xfrm>
          <a:prstGeom prst="ellipse">
            <a:avLst/>
          </a:prstGeom>
          <a:noFill/>
          <a:ln w="285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pic>
        <p:nvPicPr>
          <p:cNvPr id="9" name="Picture 4" descr="atom1"/>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52400"/>
            <a:ext cx="952500" cy="7143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474" name="Picture 2" descr="atom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952500" cy="714375"/>
          </a:xfrm>
          <a:prstGeom prst="rect">
            <a:avLst/>
          </a:prstGeom>
          <a:noFill/>
          <a:extLst>
            <a:ext uri="{909E8E84-426E-40DD-AFC4-6F175D3DCCD1}">
              <a14:hiddenFill xmlns:a14="http://schemas.microsoft.com/office/drawing/2010/main">
                <a:solidFill>
                  <a:srgbClr val="FFFFFF"/>
                </a:solidFill>
              </a14:hiddenFill>
            </a:ext>
          </a:extLst>
        </p:spPr>
      </p:pic>
      <p:pic>
        <p:nvPicPr>
          <p:cNvPr id="233475" name="Picture 6" descr="pink_flower_divider_md_cl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9200"/>
            <a:ext cx="8382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3476" name="Picture 3" descr="pink_flower_divider_md_cl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5943600"/>
            <a:ext cx="8153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3477" name="AutoShape 5">
            <a:hlinkClick r:id="rId5" action="ppaction://hlinksldjump" highlightClick="1"/>
          </p:cNvPr>
          <p:cNvSpPr>
            <a:spLocks noChangeArrowheads="1"/>
          </p:cNvSpPr>
          <p:nvPr/>
        </p:nvSpPr>
        <p:spPr bwMode="auto">
          <a:xfrm>
            <a:off x="8534400" y="6172200"/>
            <a:ext cx="609600" cy="685800"/>
          </a:xfrm>
          <a:prstGeom prst="actionButtonReturn">
            <a:avLst/>
          </a:prstGeom>
          <a:solidFill>
            <a:srgbClr val="66FFFF"/>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 name="Oval 230"/>
          <p:cNvSpPr>
            <a:spLocks noChangeArrowheads="1"/>
          </p:cNvSpPr>
          <p:nvPr/>
        </p:nvSpPr>
        <p:spPr bwMode="auto">
          <a:xfrm>
            <a:off x="5233988" y="4248150"/>
            <a:ext cx="1219200" cy="149225"/>
          </a:xfrm>
          <a:prstGeom prst="ellipse">
            <a:avLst/>
          </a:prstGeom>
          <a:gradFill rotWithShape="1">
            <a:gsLst>
              <a:gs pos="0">
                <a:schemeClr val="tx1">
                  <a:alpha val="89999"/>
                </a:schemeClr>
              </a:gs>
              <a:gs pos="100000">
                <a:schemeClr val="tx1">
                  <a:gamma/>
                  <a:tint val="0"/>
                  <a:invGamma/>
                </a:schemeClr>
              </a:gs>
            </a:gsLst>
            <a:lin ang="2700000" scaled="1"/>
          </a:gradFill>
          <a:ln w="3175">
            <a:solidFill>
              <a:srgbClr val="B2B2B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pic>
        <p:nvPicPr>
          <p:cNvPr id="9" name="Picture 2" descr="atom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952500" cy="714375"/>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119"/>
          <p:cNvSpPr txBox="1">
            <a:spLocks noChangeArrowheads="1"/>
          </p:cNvSpPr>
          <p:nvPr/>
        </p:nvSpPr>
        <p:spPr bwMode="auto">
          <a:xfrm>
            <a:off x="1295400" y="228600"/>
            <a:ext cx="73914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vi-VN" sz="2400" dirty="0" smtClean="0">
                <a:latin typeface="Times New Roman" panose="02020603050405020304" pitchFamily="18" charset="0"/>
              </a:rPr>
              <a:t>    </a:t>
            </a:r>
            <a:r>
              <a:rPr lang="vi-VN" altLang="vi-VN" dirty="0" smtClean="0">
                <a:latin typeface="Times New Roman" panose="02020603050405020304" pitchFamily="18" charset="0"/>
              </a:rPr>
              <a:t>Câu 2: </a:t>
            </a:r>
            <a:r>
              <a:rPr lang="vi-VN" dirty="0" smtClean="0">
                <a:latin typeface="Times New Roman"/>
                <a:ea typeface="Times New Roman"/>
                <a:cs typeface="Calibri"/>
              </a:rPr>
              <a:t>Một </a:t>
            </a:r>
            <a:r>
              <a:rPr lang="vi-VN" dirty="0">
                <a:latin typeface="Times New Roman"/>
                <a:ea typeface="Times New Roman"/>
                <a:cs typeface="Calibri"/>
              </a:rPr>
              <a:t>quả cầu bằng sắt treo vào 1 lực kế ở ngoài không khí lực kế chỉ </a:t>
            </a:r>
            <a:r>
              <a:rPr lang="vi-VN" dirty="0">
                <a:solidFill>
                  <a:srgbClr val="FFFF00"/>
                </a:solidFill>
                <a:latin typeface="Times New Roman"/>
                <a:ea typeface="Times New Roman"/>
                <a:cs typeface="Calibri"/>
              </a:rPr>
              <a:t>2N</a:t>
            </a:r>
            <a:r>
              <a:rPr lang="vi-VN" dirty="0">
                <a:latin typeface="Times New Roman"/>
                <a:ea typeface="Times New Roman"/>
                <a:cs typeface="Calibri"/>
              </a:rPr>
              <a:t>. Nhúng chìm quả cầu vào nước thì lực kế chỉ </a:t>
            </a:r>
            <a:r>
              <a:rPr lang="vi-VN" dirty="0">
                <a:solidFill>
                  <a:srgbClr val="FFFF00"/>
                </a:solidFill>
                <a:latin typeface="Times New Roman"/>
                <a:ea typeface="Times New Roman"/>
                <a:cs typeface="Calibri"/>
              </a:rPr>
              <a:t>1,6N</a:t>
            </a:r>
            <a:r>
              <a:rPr lang="vi-VN" dirty="0">
                <a:latin typeface="Times New Roman"/>
                <a:ea typeface="Times New Roman"/>
                <a:cs typeface="Calibri"/>
              </a:rPr>
              <a:t>. Lực đẩy Archimedes có độ lớn là:</a:t>
            </a:r>
            <a:r>
              <a:rPr lang="vi-VN" dirty="0">
                <a:latin typeface="Calibri"/>
                <a:ea typeface="Calibri"/>
                <a:cs typeface="Calibri"/>
              </a:rPr>
              <a:t/>
            </a:r>
            <a:br>
              <a:rPr lang="vi-VN" dirty="0">
                <a:latin typeface="Calibri"/>
                <a:ea typeface="Calibri"/>
                <a:cs typeface="Calibri"/>
              </a:rPr>
            </a:br>
            <a:endParaRPr lang="en-US" altLang="vi-VN" dirty="0">
              <a:latin typeface="Times New Roman" panose="02020603050405020304" pitchFamily="18" charset="0"/>
            </a:endParaRPr>
          </a:p>
        </p:txBody>
      </p:sp>
      <p:sp>
        <p:nvSpPr>
          <p:cNvPr id="11" name="Text Box 228"/>
          <p:cNvSpPr txBox="1">
            <a:spLocks noChangeArrowheads="1"/>
          </p:cNvSpPr>
          <p:nvPr/>
        </p:nvSpPr>
        <p:spPr bwMode="auto">
          <a:xfrm>
            <a:off x="6594231" y="2620388"/>
            <a:ext cx="1828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vi-VN" sz="3200" dirty="0">
                <a:solidFill>
                  <a:srgbClr val="FFFF00"/>
                </a:solidFill>
                <a:latin typeface="Times New Roman"/>
                <a:ea typeface="Times New Roman"/>
                <a:cs typeface="Calibri"/>
              </a:rPr>
              <a:t>B. </a:t>
            </a:r>
            <a:r>
              <a:rPr lang="vi-VN" sz="3200" dirty="0" smtClean="0">
                <a:solidFill>
                  <a:srgbClr val="FFFF00"/>
                </a:solidFill>
                <a:latin typeface="Times New Roman"/>
                <a:ea typeface="Times New Roman"/>
                <a:cs typeface="Calibri"/>
              </a:rPr>
              <a:t>1,6N</a:t>
            </a:r>
            <a:endParaRPr lang="en-US" altLang="vi-VN" b="1" dirty="0">
              <a:solidFill>
                <a:srgbClr val="FFFF00"/>
              </a:solidFill>
            </a:endParaRPr>
          </a:p>
        </p:txBody>
      </p:sp>
      <p:grpSp>
        <p:nvGrpSpPr>
          <p:cNvPr id="2" name="Group 239"/>
          <p:cNvGrpSpPr>
            <a:grpSpLocks/>
          </p:cNvGrpSpPr>
          <p:nvPr/>
        </p:nvGrpSpPr>
        <p:grpSpPr bwMode="auto">
          <a:xfrm>
            <a:off x="5659438" y="2305050"/>
            <a:ext cx="147637" cy="1095375"/>
            <a:chOff x="3819" y="372"/>
            <a:chExt cx="93" cy="690"/>
          </a:xfrm>
        </p:grpSpPr>
        <p:grpSp>
          <p:nvGrpSpPr>
            <p:cNvPr id="3" name="Group 240"/>
            <p:cNvGrpSpPr>
              <a:grpSpLocks/>
            </p:cNvGrpSpPr>
            <p:nvPr/>
          </p:nvGrpSpPr>
          <p:grpSpPr bwMode="auto">
            <a:xfrm>
              <a:off x="3855" y="582"/>
              <a:ext cx="57" cy="480"/>
              <a:chOff x="1575" y="1116"/>
              <a:chExt cx="57" cy="480"/>
            </a:xfrm>
          </p:grpSpPr>
          <p:grpSp>
            <p:nvGrpSpPr>
              <p:cNvPr id="4" name="Group 241"/>
              <p:cNvGrpSpPr>
                <a:grpSpLocks/>
              </p:cNvGrpSpPr>
              <p:nvPr/>
            </p:nvGrpSpPr>
            <p:grpSpPr bwMode="auto">
              <a:xfrm>
                <a:off x="1575" y="1116"/>
                <a:ext cx="57" cy="264"/>
                <a:chOff x="1143" y="498"/>
                <a:chExt cx="57" cy="264"/>
              </a:xfrm>
            </p:grpSpPr>
            <p:sp>
              <p:nvSpPr>
                <p:cNvPr id="21" name="Freeform 242"/>
                <p:cNvSpPr>
                  <a:spLocks/>
                </p:cNvSpPr>
                <p:nvPr/>
              </p:nvSpPr>
              <p:spPr bwMode="auto">
                <a:xfrm>
                  <a:off x="1146" y="498"/>
                  <a:ext cx="54" cy="51"/>
                </a:xfrm>
                <a:custGeom>
                  <a:avLst/>
                  <a:gdLst>
                    <a:gd name="T0" fmla="*/ 21 w 54"/>
                    <a:gd name="T1" fmla="*/ 0 h 51"/>
                    <a:gd name="T2" fmla="*/ 54 w 54"/>
                    <a:gd name="T3" fmla="*/ 30 h 51"/>
                    <a:gd name="T4" fmla="*/ 0 w 54"/>
                    <a:gd name="T5" fmla="*/ 51 h 51"/>
                  </a:gdLst>
                  <a:ahLst/>
                  <a:cxnLst>
                    <a:cxn ang="0">
                      <a:pos x="T0" y="T1"/>
                    </a:cxn>
                    <a:cxn ang="0">
                      <a:pos x="T2" y="T3"/>
                    </a:cxn>
                    <a:cxn ang="0">
                      <a:pos x="T4" y="T5"/>
                    </a:cxn>
                  </a:cxnLst>
                  <a:rect l="0" t="0" r="r" b="b"/>
                  <a:pathLst>
                    <a:path w="54" h="51">
                      <a:moveTo>
                        <a:pt x="21" y="0"/>
                      </a:moveTo>
                      <a:lnTo>
                        <a:pt x="54" y="30"/>
                      </a:lnTo>
                      <a:lnTo>
                        <a:pt x="0" y="51"/>
                      </a:lnTo>
                    </a:path>
                  </a:pathLst>
                </a:custGeom>
                <a:noFill/>
                <a:ln w="12700" cmpd="sng">
                  <a:solidFill>
                    <a:srgbClr val="D9EDE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2" name="Freeform 243"/>
                <p:cNvSpPr>
                  <a:spLocks/>
                </p:cNvSpPr>
                <p:nvPr/>
              </p:nvSpPr>
              <p:spPr bwMode="auto">
                <a:xfrm>
                  <a:off x="1143" y="546"/>
                  <a:ext cx="54" cy="45"/>
                </a:xfrm>
                <a:custGeom>
                  <a:avLst/>
                  <a:gdLst>
                    <a:gd name="T0" fmla="*/ 0 w 54"/>
                    <a:gd name="T1" fmla="*/ 0 h 45"/>
                    <a:gd name="T2" fmla="*/ 54 w 54"/>
                    <a:gd name="T3" fmla="*/ 24 h 45"/>
                    <a:gd name="T4" fmla="*/ 0 w 54"/>
                    <a:gd name="T5" fmla="*/ 45 h 45"/>
                  </a:gdLst>
                  <a:ahLst/>
                  <a:cxnLst>
                    <a:cxn ang="0">
                      <a:pos x="T0" y="T1"/>
                    </a:cxn>
                    <a:cxn ang="0">
                      <a:pos x="T2" y="T3"/>
                    </a:cxn>
                    <a:cxn ang="0">
                      <a:pos x="T4" y="T5"/>
                    </a:cxn>
                  </a:cxnLst>
                  <a:rect l="0" t="0" r="r" b="b"/>
                  <a:pathLst>
                    <a:path w="54" h="45">
                      <a:moveTo>
                        <a:pt x="0" y="0"/>
                      </a:moveTo>
                      <a:lnTo>
                        <a:pt x="54" y="24"/>
                      </a:lnTo>
                      <a:lnTo>
                        <a:pt x="0" y="45"/>
                      </a:lnTo>
                    </a:path>
                  </a:pathLst>
                </a:custGeom>
                <a:noFill/>
                <a:ln w="12700" cmpd="sng">
                  <a:solidFill>
                    <a:srgbClr val="D9EDE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3" name="Freeform 244"/>
                <p:cNvSpPr>
                  <a:spLocks/>
                </p:cNvSpPr>
                <p:nvPr/>
              </p:nvSpPr>
              <p:spPr bwMode="auto">
                <a:xfrm>
                  <a:off x="1146" y="591"/>
                  <a:ext cx="54" cy="45"/>
                </a:xfrm>
                <a:custGeom>
                  <a:avLst/>
                  <a:gdLst>
                    <a:gd name="T0" fmla="*/ 0 w 54"/>
                    <a:gd name="T1" fmla="*/ 0 h 45"/>
                    <a:gd name="T2" fmla="*/ 54 w 54"/>
                    <a:gd name="T3" fmla="*/ 24 h 45"/>
                    <a:gd name="T4" fmla="*/ 0 w 54"/>
                    <a:gd name="T5" fmla="*/ 45 h 45"/>
                  </a:gdLst>
                  <a:ahLst/>
                  <a:cxnLst>
                    <a:cxn ang="0">
                      <a:pos x="T0" y="T1"/>
                    </a:cxn>
                    <a:cxn ang="0">
                      <a:pos x="T2" y="T3"/>
                    </a:cxn>
                    <a:cxn ang="0">
                      <a:pos x="T4" y="T5"/>
                    </a:cxn>
                  </a:cxnLst>
                  <a:rect l="0" t="0" r="r" b="b"/>
                  <a:pathLst>
                    <a:path w="54" h="45">
                      <a:moveTo>
                        <a:pt x="0" y="0"/>
                      </a:moveTo>
                      <a:lnTo>
                        <a:pt x="54" y="24"/>
                      </a:lnTo>
                      <a:lnTo>
                        <a:pt x="0" y="45"/>
                      </a:lnTo>
                    </a:path>
                  </a:pathLst>
                </a:custGeom>
                <a:noFill/>
                <a:ln w="12700" cmpd="sng">
                  <a:solidFill>
                    <a:srgbClr val="D9EDE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4" name="Freeform 245"/>
                <p:cNvSpPr>
                  <a:spLocks/>
                </p:cNvSpPr>
                <p:nvPr/>
              </p:nvSpPr>
              <p:spPr bwMode="auto">
                <a:xfrm>
                  <a:off x="1143" y="633"/>
                  <a:ext cx="54" cy="45"/>
                </a:xfrm>
                <a:custGeom>
                  <a:avLst/>
                  <a:gdLst>
                    <a:gd name="T0" fmla="*/ 0 w 54"/>
                    <a:gd name="T1" fmla="*/ 0 h 45"/>
                    <a:gd name="T2" fmla="*/ 54 w 54"/>
                    <a:gd name="T3" fmla="*/ 24 h 45"/>
                    <a:gd name="T4" fmla="*/ 0 w 54"/>
                    <a:gd name="T5" fmla="*/ 45 h 45"/>
                  </a:gdLst>
                  <a:ahLst/>
                  <a:cxnLst>
                    <a:cxn ang="0">
                      <a:pos x="T0" y="T1"/>
                    </a:cxn>
                    <a:cxn ang="0">
                      <a:pos x="T2" y="T3"/>
                    </a:cxn>
                    <a:cxn ang="0">
                      <a:pos x="T4" y="T5"/>
                    </a:cxn>
                  </a:cxnLst>
                  <a:rect l="0" t="0" r="r" b="b"/>
                  <a:pathLst>
                    <a:path w="54" h="45">
                      <a:moveTo>
                        <a:pt x="0" y="0"/>
                      </a:moveTo>
                      <a:lnTo>
                        <a:pt x="54" y="24"/>
                      </a:lnTo>
                      <a:lnTo>
                        <a:pt x="0" y="45"/>
                      </a:lnTo>
                    </a:path>
                  </a:pathLst>
                </a:custGeom>
                <a:noFill/>
                <a:ln w="12700" cmpd="sng">
                  <a:solidFill>
                    <a:srgbClr val="D9EDE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5" name="Freeform 246"/>
                <p:cNvSpPr>
                  <a:spLocks/>
                </p:cNvSpPr>
                <p:nvPr/>
              </p:nvSpPr>
              <p:spPr bwMode="auto">
                <a:xfrm>
                  <a:off x="1146" y="675"/>
                  <a:ext cx="54" cy="45"/>
                </a:xfrm>
                <a:custGeom>
                  <a:avLst/>
                  <a:gdLst>
                    <a:gd name="T0" fmla="*/ 0 w 54"/>
                    <a:gd name="T1" fmla="*/ 0 h 45"/>
                    <a:gd name="T2" fmla="*/ 54 w 54"/>
                    <a:gd name="T3" fmla="*/ 24 h 45"/>
                    <a:gd name="T4" fmla="*/ 0 w 54"/>
                    <a:gd name="T5" fmla="*/ 45 h 45"/>
                  </a:gdLst>
                  <a:ahLst/>
                  <a:cxnLst>
                    <a:cxn ang="0">
                      <a:pos x="T0" y="T1"/>
                    </a:cxn>
                    <a:cxn ang="0">
                      <a:pos x="T2" y="T3"/>
                    </a:cxn>
                    <a:cxn ang="0">
                      <a:pos x="T4" y="T5"/>
                    </a:cxn>
                  </a:cxnLst>
                  <a:rect l="0" t="0" r="r" b="b"/>
                  <a:pathLst>
                    <a:path w="54" h="45">
                      <a:moveTo>
                        <a:pt x="0" y="0"/>
                      </a:moveTo>
                      <a:lnTo>
                        <a:pt x="54" y="24"/>
                      </a:lnTo>
                      <a:lnTo>
                        <a:pt x="0" y="45"/>
                      </a:lnTo>
                    </a:path>
                  </a:pathLst>
                </a:custGeom>
                <a:noFill/>
                <a:ln w="12700" cmpd="sng">
                  <a:solidFill>
                    <a:srgbClr val="D9EDE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6" name="Freeform 247"/>
                <p:cNvSpPr>
                  <a:spLocks/>
                </p:cNvSpPr>
                <p:nvPr/>
              </p:nvSpPr>
              <p:spPr bwMode="auto">
                <a:xfrm>
                  <a:off x="1143" y="717"/>
                  <a:ext cx="54" cy="45"/>
                </a:xfrm>
                <a:custGeom>
                  <a:avLst/>
                  <a:gdLst>
                    <a:gd name="T0" fmla="*/ 0 w 54"/>
                    <a:gd name="T1" fmla="*/ 0 h 45"/>
                    <a:gd name="T2" fmla="*/ 54 w 54"/>
                    <a:gd name="T3" fmla="*/ 24 h 45"/>
                    <a:gd name="T4" fmla="*/ 0 w 54"/>
                    <a:gd name="T5" fmla="*/ 45 h 45"/>
                  </a:gdLst>
                  <a:ahLst/>
                  <a:cxnLst>
                    <a:cxn ang="0">
                      <a:pos x="T0" y="T1"/>
                    </a:cxn>
                    <a:cxn ang="0">
                      <a:pos x="T2" y="T3"/>
                    </a:cxn>
                    <a:cxn ang="0">
                      <a:pos x="T4" y="T5"/>
                    </a:cxn>
                  </a:cxnLst>
                  <a:rect l="0" t="0" r="r" b="b"/>
                  <a:pathLst>
                    <a:path w="54" h="45">
                      <a:moveTo>
                        <a:pt x="0" y="0"/>
                      </a:moveTo>
                      <a:lnTo>
                        <a:pt x="54" y="24"/>
                      </a:lnTo>
                      <a:lnTo>
                        <a:pt x="0" y="45"/>
                      </a:lnTo>
                    </a:path>
                  </a:pathLst>
                </a:custGeom>
                <a:noFill/>
                <a:ln w="12700" cmpd="sng">
                  <a:solidFill>
                    <a:srgbClr val="D9EDE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16" name="Freeform 248"/>
              <p:cNvSpPr>
                <a:spLocks/>
              </p:cNvSpPr>
              <p:nvPr/>
            </p:nvSpPr>
            <p:spPr bwMode="auto">
              <a:xfrm>
                <a:off x="1576" y="1380"/>
                <a:ext cx="54" cy="45"/>
              </a:xfrm>
              <a:custGeom>
                <a:avLst/>
                <a:gdLst>
                  <a:gd name="T0" fmla="*/ 0 w 54"/>
                  <a:gd name="T1" fmla="*/ 0 h 45"/>
                  <a:gd name="T2" fmla="*/ 54 w 54"/>
                  <a:gd name="T3" fmla="*/ 24 h 45"/>
                  <a:gd name="T4" fmla="*/ 0 w 54"/>
                  <a:gd name="T5" fmla="*/ 45 h 45"/>
                </a:gdLst>
                <a:ahLst/>
                <a:cxnLst>
                  <a:cxn ang="0">
                    <a:pos x="T0" y="T1"/>
                  </a:cxn>
                  <a:cxn ang="0">
                    <a:pos x="T2" y="T3"/>
                  </a:cxn>
                  <a:cxn ang="0">
                    <a:pos x="T4" y="T5"/>
                  </a:cxn>
                </a:cxnLst>
                <a:rect l="0" t="0" r="r" b="b"/>
                <a:pathLst>
                  <a:path w="54" h="45">
                    <a:moveTo>
                      <a:pt x="0" y="0"/>
                    </a:moveTo>
                    <a:lnTo>
                      <a:pt x="54" y="24"/>
                    </a:lnTo>
                    <a:lnTo>
                      <a:pt x="0" y="45"/>
                    </a:lnTo>
                  </a:path>
                </a:pathLst>
              </a:custGeom>
              <a:noFill/>
              <a:ln w="12700" cmpd="sng">
                <a:solidFill>
                  <a:srgbClr val="D9EDE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7" name="Freeform 249"/>
              <p:cNvSpPr>
                <a:spLocks/>
              </p:cNvSpPr>
              <p:nvPr/>
            </p:nvSpPr>
            <p:spPr bwMode="auto">
              <a:xfrm>
                <a:off x="1577" y="1425"/>
                <a:ext cx="54" cy="45"/>
              </a:xfrm>
              <a:custGeom>
                <a:avLst/>
                <a:gdLst>
                  <a:gd name="T0" fmla="*/ 0 w 54"/>
                  <a:gd name="T1" fmla="*/ 0 h 45"/>
                  <a:gd name="T2" fmla="*/ 54 w 54"/>
                  <a:gd name="T3" fmla="*/ 24 h 45"/>
                  <a:gd name="T4" fmla="*/ 0 w 54"/>
                  <a:gd name="T5" fmla="*/ 45 h 45"/>
                </a:gdLst>
                <a:ahLst/>
                <a:cxnLst>
                  <a:cxn ang="0">
                    <a:pos x="T0" y="T1"/>
                  </a:cxn>
                  <a:cxn ang="0">
                    <a:pos x="T2" y="T3"/>
                  </a:cxn>
                  <a:cxn ang="0">
                    <a:pos x="T4" y="T5"/>
                  </a:cxn>
                </a:cxnLst>
                <a:rect l="0" t="0" r="r" b="b"/>
                <a:pathLst>
                  <a:path w="54" h="45">
                    <a:moveTo>
                      <a:pt x="0" y="0"/>
                    </a:moveTo>
                    <a:lnTo>
                      <a:pt x="54" y="24"/>
                    </a:lnTo>
                    <a:lnTo>
                      <a:pt x="0" y="45"/>
                    </a:lnTo>
                  </a:path>
                </a:pathLst>
              </a:custGeom>
              <a:noFill/>
              <a:ln w="12700" cmpd="sng">
                <a:solidFill>
                  <a:srgbClr val="D9EDE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8" name="Freeform 250"/>
              <p:cNvSpPr>
                <a:spLocks/>
              </p:cNvSpPr>
              <p:nvPr/>
            </p:nvSpPr>
            <p:spPr bwMode="auto">
              <a:xfrm>
                <a:off x="1576" y="1467"/>
                <a:ext cx="54" cy="45"/>
              </a:xfrm>
              <a:custGeom>
                <a:avLst/>
                <a:gdLst>
                  <a:gd name="T0" fmla="*/ 0 w 54"/>
                  <a:gd name="T1" fmla="*/ 0 h 45"/>
                  <a:gd name="T2" fmla="*/ 54 w 54"/>
                  <a:gd name="T3" fmla="*/ 24 h 45"/>
                  <a:gd name="T4" fmla="*/ 0 w 54"/>
                  <a:gd name="T5" fmla="*/ 45 h 45"/>
                </a:gdLst>
                <a:ahLst/>
                <a:cxnLst>
                  <a:cxn ang="0">
                    <a:pos x="T0" y="T1"/>
                  </a:cxn>
                  <a:cxn ang="0">
                    <a:pos x="T2" y="T3"/>
                  </a:cxn>
                  <a:cxn ang="0">
                    <a:pos x="T4" y="T5"/>
                  </a:cxn>
                </a:cxnLst>
                <a:rect l="0" t="0" r="r" b="b"/>
                <a:pathLst>
                  <a:path w="54" h="45">
                    <a:moveTo>
                      <a:pt x="0" y="0"/>
                    </a:moveTo>
                    <a:lnTo>
                      <a:pt x="54" y="24"/>
                    </a:lnTo>
                    <a:lnTo>
                      <a:pt x="0" y="45"/>
                    </a:lnTo>
                  </a:path>
                </a:pathLst>
              </a:custGeom>
              <a:noFill/>
              <a:ln w="12700" cmpd="sng">
                <a:solidFill>
                  <a:srgbClr val="D9EDE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9" name="Freeform 251"/>
              <p:cNvSpPr>
                <a:spLocks/>
              </p:cNvSpPr>
              <p:nvPr/>
            </p:nvSpPr>
            <p:spPr bwMode="auto">
              <a:xfrm>
                <a:off x="1577" y="1509"/>
                <a:ext cx="54" cy="45"/>
              </a:xfrm>
              <a:custGeom>
                <a:avLst/>
                <a:gdLst>
                  <a:gd name="T0" fmla="*/ 0 w 54"/>
                  <a:gd name="T1" fmla="*/ 0 h 45"/>
                  <a:gd name="T2" fmla="*/ 54 w 54"/>
                  <a:gd name="T3" fmla="*/ 24 h 45"/>
                  <a:gd name="T4" fmla="*/ 0 w 54"/>
                  <a:gd name="T5" fmla="*/ 45 h 45"/>
                </a:gdLst>
                <a:ahLst/>
                <a:cxnLst>
                  <a:cxn ang="0">
                    <a:pos x="T0" y="T1"/>
                  </a:cxn>
                  <a:cxn ang="0">
                    <a:pos x="T2" y="T3"/>
                  </a:cxn>
                  <a:cxn ang="0">
                    <a:pos x="T4" y="T5"/>
                  </a:cxn>
                </a:cxnLst>
                <a:rect l="0" t="0" r="r" b="b"/>
                <a:pathLst>
                  <a:path w="54" h="45">
                    <a:moveTo>
                      <a:pt x="0" y="0"/>
                    </a:moveTo>
                    <a:lnTo>
                      <a:pt x="54" y="24"/>
                    </a:lnTo>
                    <a:lnTo>
                      <a:pt x="0" y="45"/>
                    </a:lnTo>
                  </a:path>
                </a:pathLst>
              </a:custGeom>
              <a:noFill/>
              <a:ln w="12700" cmpd="sng">
                <a:solidFill>
                  <a:srgbClr val="D9EDE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0" name="Freeform 252"/>
              <p:cNvSpPr>
                <a:spLocks/>
              </p:cNvSpPr>
              <p:nvPr/>
            </p:nvSpPr>
            <p:spPr bwMode="auto">
              <a:xfrm>
                <a:off x="1576" y="1551"/>
                <a:ext cx="54" cy="45"/>
              </a:xfrm>
              <a:custGeom>
                <a:avLst/>
                <a:gdLst>
                  <a:gd name="T0" fmla="*/ 0 w 54"/>
                  <a:gd name="T1" fmla="*/ 0 h 45"/>
                  <a:gd name="T2" fmla="*/ 54 w 54"/>
                  <a:gd name="T3" fmla="*/ 24 h 45"/>
                  <a:gd name="T4" fmla="*/ 0 w 54"/>
                  <a:gd name="T5" fmla="*/ 45 h 45"/>
                </a:gdLst>
                <a:ahLst/>
                <a:cxnLst>
                  <a:cxn ang="0">
                    <a:pos x="T0" y="T1"/>
                  </a:cxn>
                  <a:cxn ang="0">
                    <a:pos x="T2" y="T3"/>
                  </a:cxn>
                  <a:cxn ang="0">
                    <a:pos x="T4" y="T5"/>
                  </a:cxn>
                </a:cxnLst>
                <a:rect l="0" t="0" r="r" b="b"/>
                <a:pathLst>
                  <a:path w="54" h="45">
                    <a:moveTo>
                      <a:pt x="0" y="0"/>
                    </a:moveTo>
                    <a:lnTo>
                      <a:pt x="54" y="24"/>
                    </a:lnTo>
                    <a:lnTo>
                      <a:pt x="0" y="45"/>
                    </a:lnTo>
                  </a:path>
                </a:pathLst>
              </a:custGeom>
              <a:noFill/>
              <a:ln w="12700" cmpd="sng">
                <a:solidFill>
                  <a:srgbClr val="D9EDE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14" name="Freeform 253"/>
            <p:cNvSpPr>
              <a:spLocks/>
            </p:cNvSpPr>
            <p:nvPr/>
          </p:nvSpPr>
          <p:spPr bwMode="auto">
            <a:xfrm>
              <a:off x="3819" y="372"/>
              <a:ext cx="75" cy="200"/>
            </a:xfrm>
            <a:custGeom>
              <a:avLst/>
              <a:gdLst>
                <a:gd name="T0" fmla="*/ 75 w 75"/>
                <a:gd name="T1" fmla="*/ 200 h 200"/>
                <a:gd name="T2" fmla="*/ 75 w 75"/>
                <a:gd name="T3" fmla="*/ 140 h 200"/>
                <a:gd name="T4" fmla="*/ 42 w 75"/>
                <a:gd name="T5" fmla="*/ 111 h 200"/>
                <a:gd name="T6" fmla="*/ 12 w 75"/>
                <a:gd name="T7" fmla="*/ 96 h 200"/>
                <a:gd name="T8" fmla="*/ 0 w 75"/>
                <a:gd name="T9" fmla="*/ 57 h 200"/>
                <a:gd name="T10" fmla="*/ 21 w 75"/>
                <a:gd name="T11" fmla="*/ 15 h 200"/>
                <a:gd name="T12" fmla="*/ 66 w 75"/>
                <a:gd name="T13" fmla="*/ 0 h 200"/>
              </a:gdLst>
              <a:ahLst/>
              <a:cxnLst>
                <a:cxn ang="0">
                  <a:pos x="T0" y="T1"/>
                </a:cxn>
                <a:cxn ang="0">
                  <a:pos x="T2" y="T3"/>
                </a:cxn>
                <a:cxn ang="0">
                  <a:pos x="T4" y="T5"/>
                </a:cxn>
                <a:cxn ang="0">
                  <a:pos x="T6" y="T7"/>
                </a:cxn>
                <a:cxn ang="0">
                  <a:pos x="T8" y="T9"/>
                </a:cxn>
                <a:cxn ang="0">
                  <a:pos x="T10" y="T11"/>
                </a:cxn>
                <a:cxn ang="0">
                  <a:pos x="T12" y="T13"/>
                </a:cxn>
              </a:cxnLst>
              <a:rect l="0" t="0" r="r" b="b"/>
              <a:pathLst>
                <a:path w="75" h="200">
                  <a:moveTo>
                    <a:pt x="75" y="200"/>
                  </a:moveTo>
                  <a:lnTo>
                    <a:pt x="75" y="140"/>
                  </a:lnTo>
                  <a:lnTo>
                    <a:pt x="42" y="111"/>
                  </a:lnTo>
                  <a:lnTo>
                    <a:pt x="12" y="96"/>
                  </a:lnTo>
                  <a:lnTo>
                    <a:pt x="0" y="57"/>
                  </a:lnTo>
                  <a:lnTo>
                    <a:pt x="21" y="15"/>
                  </a:lnTo>
                  <a:lnTo>
                    <a:pt x="66" y="0"/>
                  </a:lnTo>
                </a:path>
              </a:pathLst>
            </a:custGeom>
            <a:noFill/>
            <a:ln w="19050" cmpd="sng">
              <a:solidFill>
                <a:srgbClr val="B2B2B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5" name="Group 254"/>
          <p:cNvGrpSpPr>
            <a:grpSpLocks/>
          </p:cNvGrpSpPr>
          <p:nvPr/>
        </p:nvGrpSpPr>
        <p:grpSpPr bwMode="auto">
          <a:xfrm>
            <a:off x="5616575" y="3414713"/>
            <a:ext cx="290513" cy="1266825"/>
            <a:chOff x="1175" y="1242"/>
            <a:chExt cx="183" cy="798"/>
          </a:xfrm>
        </p:grpSpPr>
        <p:grpSp>
          <p:nvGrpSpPr>
            <p:cNvPr id="6" name="Group 255"/>
            <p:cNvGrpSpPr>
              <a:grpSpLocks/>
            </p:cNvGrpSpPr>
            <p:nvPr/>
          </p:nvGrpSpPr>
          <p:grpSpPr bwMode="auto">
            <a:xfrm>
              <a:off x="1203" y="1242"/>
              <a:ext cx="127" cy="798"/>
              <a:chOff x="1200" y="1242"/>
              <a:chExt cx="127" cy="798"/>
            </a:xfrm>
          </p:grpSpPr>
          <p:sp>
            <p:nvSpPr>
              <p:cNvPr id="35" name="Oval 256"/>
              <p:cNvSpPr>
                <a:spLocks noChangeArrowheads="1"/>
              </p:cNvSpPr>
              <p:nvPr/>
            </p:nvSpPr>
            <p:spPr bwMode="auto">
              <a:xfrm>
                <a:off x="1236" y="1960"/>
                <a:ext cx="60" cy="80"/>
              </a:xfrm>
              <a:prstGeom prst="ellipse">
                <a:avLst/>
              </a:prstGeom>
              <a:noFill/>
              <a:ln w="9525">
                <a:solidFill>
                  <a:srgbClr val="B2B2B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6" name="AutoShape 257"/>
              <p:cNvSpPr>
                <a:spLocks noChangeArrowheads="1"/>
              </p:cNvSpPr>
              <p:nvPr/>
            </p:nvSpPr>
            <p:spPr bwMode="auto">
              <a:xfrm>
                <a:off x="1200" y="1848"/>
                <a:ext cx="127" cy="144"/>
              </a:xfrm>
              <a:prstGeom prst="can">
                <a:avLst>
                  <a:gd name="adj" fmla="val 15176"/>
                </a:avLst>
              </a:prstGeom>
              <a:gradFill rotWithShape="1">
                <a:gsLst>
                  <a:gs pos="0">
                    <a:srgbClr val="CCFF33">
                      <a:gamma/>
                      <a:shade val="46275"/>
                      <a:invGamma/>
                    </a:srgbClr>
                  </a:gs>
                  <a:gs pos="50000">
                    <a:srgbClr val="CCFF33"/>
                  </a:gs>
                  <a:gs pos="100000">
                    <a:srgbClr val="CCFF33">
                      <a:gamma/>
                      <a:shade val="46275"/>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ltLang="vi-VN" sz="400">
                  <a:solidFill>
                    <a:schemeClr val="bg1"/>
                  </a:solidFill>
                  <a:latin typeface="VNI-Avo" pitchFamily="2" charset="0"/>
                </a:endParaRPr>
              </a:p>
            </p:txBody>
          </p:sp>
          <p:sp>
            <p:nvSpPr>
              <p:cNvPr id="37" name="AutoShape 258"/>
              <p:cNvSpPr>
                <a:spLocks noChangeArrowheads="1"/>
              </p:cNvSpPr>
              <p:nvPr/>
            </p:nvSpPr>
            <p:spPr bwMode="auto">
              <a:xfrm>
                <a:off x="1200" y="1728"/>
                <a:ext cx="127" cy="144"/>
              </a:xfrm>
              <a:prstGeom prst="can">
                <a:avLst>
                  <a:gd name="adj" fmla="val 15176"/>
                </a:avLst>
              </a:prstGeom>
              <a:gradFill rotWithShape="1">
                <a:gsLst>
                  <a:gs pos="0">
                    <a:srgbClr val="CC3300">
                      <a:gamma/>
                      <a:shade val="46275"/>
                      <a:invGamma/>
                    </a:srgbClr>
                  </a:gs>
                  <a:gs pos="50000">
                    <a:srgbClr val="CC3300"/>
                  </a:gs>
                  <a:gs pos="100000">
                    <a:srgbClr val="CC3300">
                      <a:gamma/>
                      <a:shade val="46275"/>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ltLang="vi-VN" sz="400">
                  <a:solidFill>
                    <a:schemeClr val="bg1"/>
                  </a:solidFill>
                  <a:latin typeface="VNI-Avo" pitchFamily="2" charset="0"/>
                </a:endParaRPr>
              </a:p>
            </p:txBody>
          </p:sp>
          <p:sp>
            <p:nvSpPr>
              <p:cNvPr id="38" name="AutoShape 259"/>
              <p:cNvSpPr>
                <a:spLocks noChangeArrowheads="1"/>
              </p:cNvSpPr>
              <p:nvPr/>
            </p:nvSpPr>
            <p:spPr bwMode="auto">
              <a:xfrm>
                <a:off x="1200" y="1608"/>
                <a:ext cx="127" cy="144"/>
              </a:xfrm>
              <a:prstGeom prst="can">
                <a:avLst>
                  <a:gd name="adj" fmla="val 15176"/>
                </a:avLst>
              </a:prstGeom>
              <a:gradFill rotWithShape="1">
                <a:gsLst>
                  <a:gs pos="0">
                    <a:srgbClr val="CCFF33">
                      <a:gamma/>
                      <a:shade val="46275"/>
                      <a:invGamma/>
                    </a:srgbClr>
                  </a:gs>
                  <a:gs pos="50000">
                    <a:srgbClr val="CCFF33"/>
                  </a:gs>
                  <a:gs pos="100000">
                    <a:srgbClr val="CCFF33">
                      <a:gamma/>
                      <a:shade val="46275"/>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ltLang="vi-VN" sz="400">
                  <a:solidFill>
                    <a:schemeClr val="bg1"/>
                  </a:solidFill>
                  <a:latin typeface="VNI-Avo" pitchFamily="2" charset="0"/>
                </a:endParaRPr>
              </a:p>
            </p:txBody>
          </p:sp>
          <p:sp>
            <p:nvSpPr>
              <p:cNvPr id="39" name="AutoShape 260"/>
              <p:cNvSpPr>
                <a:spLocks noChangeArrowheads="1"/>
              </p:cNvSpPr>
              <p:nvPr/>
            </p:nvSpPr>
            <p:spPr bwMode="auto">
              <a:xfrm>
                <a:off x="1200" y="1488"/>
                <a:ext cx="127" cy="144"/>
              </a:xfrm>
              <a:prstGeom prst="can">
                <a:avLst>
                  <a:gd name="adj" fmla="val 15176"/>
                </a:avLst>
              </a:prstGeom>
              <a:gradFill rotWithShape="1">
                <a:gsLst>
                  <a:gs pos="0">
                    <a:srgbClr val="CC3300">
                      <a:gamma/>
                      <a:shade val="46275"/>
                      <a:invGamma/>
                    </a:srgbClr>
                  </a:gs>
                  <a:gs pos="50000">
                    <a:srgbClr val="CC3300"/>
                  </a:gs>
                  <a:gs pos="100000">
                    <a:srgbClr val="CC3300">
                      <a:gamma/>
                      <a:shade val="46275"/>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ltLang="vi-VN" sz="400">
                  <a:solidFill>
                    <a:schemeClr val="bg1"/>
                  </a:solidFill>
                  <a:latin typeface="VNI-Avo" pitchFamily="2" charset="0"/>
                </a:endParaRPr>
              </a:p>
            </p:txBody>
          </p:sp>
          <p:sp>
            <p:nvSpPr>
              <p:cNvPr id="40" name="AutoShape 261"/>
              <p:cNvSpPr>
                <a:spLocks noChangeArrowheads="1"/>
              </p:cNvSpPr>
              <p:nvPr/>
            </p:nvSpPr>
            <p:spPr bwMode="auto">
              <a:xfrm>
                <a:off x="1200" y="1362"/>
                <a:ext cx="127" cy="144"/>
              </a:xfrm>
              <a:prstGeom prst="can">
                <a:avLst>
                  <a:gd name="adj" fmla="val 15176"/>
                </a:avLst>
              </a:prstGeom>
              <a:gradFill rotWithShape="1">
                <a:gsLst>
                  <a:gs pos="0">
                    <a:srgbClr val="CCFF33">
                      <a:gamma/>
                      <a:shade val="46275"/>
                      <a:invGamma/>
                    </a:srgbClr>
                  </a:gs>
                  <a:gs pos="50000">
                    <a:srgbClr val="CCFF33"/>
                  </a:gs>
                  <a:gs pos="100000">
                    <a:srgbClr val="CCFF33">
                      <a:gamma/>
                      <a:shade val="46275"/>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ltLang="vi-VN" sz="400">
                  <a:solidFill>
                    <a:schemeClr val="bg1"/>
                  </a:solidFill>
                  <a:latin typeface="VNI-Avo" pitchFamily="2" charset="0"/>
                </a:endParaRPr>
              </a:p>
            </p:txBody>
          </p:sp>
          <p:sp>
            <p:nvSpPr>
              <p:cNvPr id="41" name="AutoShape 262"/>
              <p:cNvSpPr>
                <a:spLocks noChangeArrowheads="1"/>
              </p:cNvSpPr>
              <p:nvPr/>
            </p:nvSpPr>
            <p:spPr bwMode="auto">
              <a:xfrm>
                <a:off x="1200" y="1242"/>
                <a:ext cx="127" cy="144"/>
              </a:xfrm>
              <a:prstGeom prst="can">
                <a:avLst>
                  <a:gd name="adj" fmla="val 15176"/>
                </a:avLst>
              </a:prstGeom>
              <a:gradFill rotWithShape="1">
                <a:gsLst>
                  <a:gs pos="0">
                    <a:srgbClr val="CC3300">
                      <a:gamma/>
                      <a:shade val="46275"/>
                      <a:invGamma/>
                    </a:srgbClr>
                  </a:gs>
                  <a:gs pos="50000">
                    <a:srgbClr val="CC3300"/>
                  </a:gs>
                  <a:gs pos="100000">
                    <a:srgbClr val="CC3300">
                      <a:gamma/>
                      <a:shade val="46275"/>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ltLang="vi-VN" sz="400">
                  <a:solidFill>
                    <a:schemeClr val="bg1"/>
                  </a:solidFill>
                  <a:latin typeface="VNI-Avo" pitchFamily="2" charset="0"/>
                </a:endParaRPr>
              </a:p>
            </p:txBody>
          </p:sp>
        </p:grpSp>
        <p:sp>
          <p:nvSpPr>
            <p:cNvPr id="29" name="Text Box 263"/>
            <p:cNvSpPr txBox="1">
              <a:spLocks noChangeArrowheads="1"/>
            </p:cNvSpPr>
            <p:nvPr/>
          </p:nvSpPr>
          <p:spPr bwMode="auto">
            <a:xfrm>
              <a:off x="1178" y="1870"/>
              <a:ext cx="179"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vi-VN" sz="600" b="1">
                  <a:latin typeface="VNI-Avo" pitchFamily="2" charset="0"/>
                </a:rPr>
                <a:t>1N</a:t>
              </a:r>
            </a:p>
          </p:txBody>
        </p:sp>
        <p:sp>
          <p:nvSpPr>
            <p:cNvPr id="30" name="Text Box 264"/>
            <p:cNvSpPr txBox="1">
              <a:spLocks noChangeArrowheads="1"/>
            </p:cNvSpPr>
            <p:nvPr/>
          </p:nvSpPr>
          <p:spPr bwMode="auto">
            <a:xfrm>
              <a:off x="1175" y="1755"/>
              <a:ext cx="179"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vi-VN" sz="600" b="1">
                  <a:solidFill>
                    <a:schemeClr val="bg1"/>
                  </a:solidFill>
                  <a:latin typeface="VNI-Avo" pitchFamily="2" charset="0"/>
                </a:rPr>
                <a:t>2N</a:t>
              </a:r>
            </a:p>
          </p:txBody>
        </p:sp>
        <p:sp>
          <p:nvSpPr>
            <p:cNvPr id="31" name="Text Box 265"/>
            <p:cNvSpPr txBox="1">
              <a:spLocks noChangeArrowheads="1"/>
            </p:cNvSpPr>
            <p:nvPr/>
          </p:nvSpPr>
          <p:spPr bwMode="auto">
            <a:xfrm>
              <a:off x="1179" y="1633"/>
              <a:ext cx="179"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vi-VN" sz="600" b="1">
                  <a:latin typeface="VNI-Avo" pitchFamily="2" charset="0"/>
                </a:rPr>
                <a:t>3N</a:t>
              </a:r>
            </a:p>
          </p:txBody>
        </p:sp>
        <p:sp>
          <p:nvSpPr>
            <p:cNvPr id="32" name="Text Box 266"/>
            <p:cNvSpPr txBox="1">
              <a:spLocks noChangeArrowheads="1"/>
            </p:cNvSpPr>
            <p:nvPr/>
          </p:nvSpPr>
          <p:spPr bwMode="auto">
            <a:xfrm>
              <a:off x="1176" y="1387"/>
              <a:ext cx="179"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vi-VN" sz="600" b="1">
                  <a:latin typeface="VNI-Avo" pitchFamily="2" charset="0"/>
                </a:rPr>
                <a:t>5N</a:t>
              </a:r>
            </a:p>
          </p:txBody>
        </p:sp>
        <p:sp>
          <p:nvSpPr>
            <p:cNvPr id="33" name="Text Box 267"/>
            <p:cNvSpPr txBox="1">
              <a:spLocks noChangeArrowheads="1"/>
            </p:cNvSpPr>
            <p:nvPr/>
          </p:nvSpPr>
          <p:spPr bwMode="auto">
            <a:xfrm>
              <a:off x="1175" y="1506"/>
              <a:ext cx="179"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vi-VN" sz="600" b="1">
                  <a:solidFill>
                    <a:schemeClr val="bg1"/>
                  </a:solidFill>
                  <a:latin typeface="VNI-Avo" pitchFamily="2" charset="0"/>
                </a:rPr>
                <a:t>4N</a:t>
              </a:r>
            </a:p>
          </p:txBody>
        </p:sp>
        <p:sp>
          <p:nvSpPr>
            <p:cNvPr id="34" name="Text Box 268"/>
            <p:cNvSpPr txBox="1">
              <a:spLocks noChangeArrowheads="1"/>
            </p:cNvSpPr>
            <p:nvPr/>
          </p:nvSpPr>
          <p:spPr bwMode="auto">
            <a:xfrm>
              <a:off x="1178" y="1260"/>
              <a:ext cx="179"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vi-VN" sz="600" b="1">
                  <a:solidFill>
                    <a:schemeClr val="bg1"/>
                  </a:solidFill>
                  <a:latin typeface="VNI-Avo" pitchFamily="2" charset="0"/>
                </a:rPr>
                <a:t>6N</a:t>
              </a:r>
            </a:p>
          </p:txBody>
        </p:sp>
      </p:grpSp>
      <p:grpSp>
        <p:nvGrpSpPr>
          <p:cNvPr id="7" name="Group 322"/>
          <p:cNvGrpSpPr>
            <a:grpSpLocks/>
          </p:cNvGrpSpPr>
          <p:nvPr/>
        </p:nvGrpSpPr>
        <p:grpSpPr bwMode="auto">
          <a:xfrm>
            <a:off x="3581400" y="2286000"/>
            <a:ext cx="293688" cy="3152775"/>
            <a:chOff x="2256" y="1440"/>
            <a:chExt cx="185" cy="1986"/>
          </a:xfrm>
        </p:grpSpPr>
        <p:grpSp>
          <p:nvGrpSpPr>
            <p:cNvPr id="12" name="Group 270"/>
            <p:cNvGrpSpPr>
              <a:grpSpLocks/>
            </p:cNvGrpSpPr>
            <p:nvPr/>
          </p:nvGrpSpPr>
          <p:grpSpPr bwMode="auto">
            <a:xfrm>
              <a:off x="2319" y="1584"/>
              <a:ext cx="57" cy="480"/>
              <a:chOff x="1575" y="1116"/>
              <a:chExt cx="57" cy="480"/>
            </a:xfrm>
          </p:grpSpPr>
          <p:grpSp>
            <p:nvGrpSpPr>
              <p:cNvPr id="13" name="Group 271"/>
              <p:cNvGrpSpPr>
                <a:grpSpLocks/>
              </p:cNvGrpSpPr>
              <p:nvPr/>
            </p:nvGrpSpPr>
            <p:grpSpPr bwMode="auto">
              <a:xfrm>
                <a:off x="1575" y="1116"/>
                <a:ext cx="57" cy="264"/>
                <a:chOff x="1143" y="498"/>
                <a:chExt cx="57" cy="264"/>
              </a:xfrm>
            </p:grpSpPr>
            <p:sp>
              <p:nvSpPr>
                <p:cNvPr id="72" name="Freeform 272"/>
                <p:cNvSpPr>
                  <a:spLocks/>
                </p:cNvSpPr>
                <p:nvPr/>
              </p:nvSpPr>
              <p:spPr bwMode="auto">
                <a:xfrm>
                  <a:off x="1146" y="498"/>
                  <a:ext cx="54" cy="51"/>
                </a:xfrm>
                <a:custGeom>
                  <a:avLst/>
                  <a:gdLst>
                    <a:gd name="T0" fmla="*/ 21 w 54"/>
                    <a:gd name="T1" fmla="*/ 0 h 51"/>
                    <a:gd name="T2" fmla="*/ 54 w 54"/>
                    <a:gd name="T3" fmla="*/ 30 h 51"/>
                    <a:gd name="T4" fmla="*/ 0 w 54"/>
                    <a:gd name="T5" fmla="*/ 51 h 51"/>
                  </a:gdLst>
                  <a:ahLst/>
                  <a:cxnLst>
                    <a:cxn ang="0">
                      <a:pos x="T0" y="T1"/>
                    </a:cxn>
                    <a:cxn ang="0">
                      <a:pos x="T2" y="T3"/>
                    </a:cxn>
                    <a:cxn ang="0">
                      <a:pos x="T4" y="T5"/>
                    </a:cxn>
                  </a:cxnLst>
                  <a:rect l="0" t="0" r="r" b="b"/>
                  <a:pathLst>
                    <a:path w="54" h="51">
                      <a:moveTo>
                        <a:pt x="21" y="0"/>
                      </a:moveTo>
                      <a:lnTo>
                        <a:pt x="54" y="30"/>
                      </a:lnTo>
                      <a:lnTo>
                        <a:pt x="0" y="51"/>
                      </a:lnTo>
                    </a:path>
                  </a:pathLst>
                </a:custGeom>
                <a:noFill/>
                <a:ln w="12700" cmpd="sng">
                  <a:solidFill>
                    <a:srgbClr val="D9EDE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3" name="Freeform 273"/>
                <p:cNvSpPr>
                  <a:spLocks/>
                </p:cNvSpPr>
                <p:nvPr/>
              </p:nvSpPr>
              <p:spPr bwMode="auto">
                <a:xfrm>
                  <a:off x="1143" y="546"/>
                  <a:ext cx="54" cy="45"/>
                </a:xfrm>
                <a:custGeom>
                  <a:avLst/>
                  <a:gdLst>
                    <a:gd name="T0" fmla="*/ 0 w 54"/>
                    <a:gd name="T1" fmla="*/ 0 h 45"/>
                    <a:gd name="T2" fmla="*/ 54 w 54"/>
                    <a:gd name="T3" fmla="*/ 24 h 45"/>
                    <a:gd name="T4" fmla="*/ 0 w 54"/>
                    <a:gd name="T5" fmla="*/ 45 h 45"/>
                  </a:gdLst>
                  <a:ahLst/>
                  <a:cxnLst>
                    <a:cxn ang="0">
                      <a:pos x="T0" y="T1"/>
                    </a:cxn>
                    <a:cxn ang="0">
                      <a:pos x="T2" y="T3"/>
                    </a:cxn>
                    <a:cxn ang="0">
                      <a:pos x="T4" y="T5"/>
                    </a:cxn>
                  </a:cxnLst>
                  <a:rect l="0" t="0" r="r" b="b"/>
                  <a:pathLst>
                    <a:path w="54" h="45">
                      <a:moveTo>
                        <a:pt x="0" y="0"/>
                      </a:moveTo>
                      <a:lnTo>
                        <a:pt x="54" y="24"/>
                      </a:lnTo>
                      <a:lnTo>
                        <a:pt x="0" y="45"/>
                      </a:lnTo>
                    </a:path>
                  </a:pathLst>
                </a:custGeom>
                <a:noFill/>
                <a:ln w="12700" cmpd="sng">
                  <a:solidFill>
                    <a:srgbClr val="D9EDE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4" name="Freeform 274"/>
                <p:cNvSpPr>
                  <a:spLocks/>
                </p:cNvSpPr>
                <p:nvPr/>
              </p:nvSpPr>
              <p:spPr bwMode="auto">
                <a:xfrm>
                  <a:off x="1146" y="591"/>
                  <a:ext cx="54" cy="45"/>
                </a:xfrm>
                <a:custGeom>
                  <a:avLst/>
                  <a:gdLst>
                    <a:gd name="T0" fmla="*/ 0 w 54"/>
                    <a:gd name="T1" fmla="*/ 0 h 45"/>
                    <a:gd name="T2" fmla="*/ 54 w 54"/>
                    <a:gd name="T3" fmla="*/ 24 h 45"/>
                    <a:gd name="T4" fmla="*/ 0 w 54"/>
                    <a:gd name="T5" fmla="*/ 45 h 45"/>
                  </a:gdLst>
                  <a:ahLst/>
                  <a:cxnLst>
                    <a:cxn ang="0">
                      <a:pos x="T0" y="T1"/>
                    </a:cxn>
                    <a:cxn ang="0">
                      <a:pos x="T2" y="T3"/>
                    </a:cxn>
                    <a:cxn ang="0">
                      <a:pos x="T4" y="T5"/>
                    </a:cxn>
                  </a:cxnLst>
                  <a:rect l="0" t="0" r="r" b="b"/>
                  <a:pathLst>
                    <a:path w="54" h="45">
                      <a:moveTo>
                        <a:pt x="0" y="0"/>
                      </a:moveTo>
                      <a:lnTo>
                        <a:pt x="54" y="24"/>
                      </a:lnTo>
                      <a:lnTo>
                        <a:pt x="0" y="45"/>
                      </a:lnTo>
                    </a:path>
                  </a:pathLst>
                </a:custGeom>
                <a:noFill/>
                <a:ln w="12700" cmpd="sng">
                  <a:solidFill>
                    <a:srgbClr val="D9EDE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5" name="Freeform 275"/>
                <p:cNvSpPr>
                  <a:spLocks/>
                </p:cNvSpPr>
                <p:nvPr/>
              </p:nvSpPr>
              <p:spPr bwMode="auto">
                <a:xfrm>
                  <a:off x="1143" y="633"/>
                  <a:ext cx="54" cy="45"/>
                </a:xfrm>
                <a:custGeom>
                  <a:avLst/>
                  <a:gdLst>
                    <a:gd name="T0" fmla="*/ 0 w 54"/>
                    <a:gd name="T1" fmla="*/ 0 h 45"/>
                    <a:gd name="T2" fmla="*/ 54 w 54"/>
                    <a:gd name="T3" fmla="*/ 24 h 45"/>
                    <a:gd name="T4" fmla="*/ 0 w 54"/>
                    <a:gd name="T5" fmla="*/ 45 h 45"/>
                  </a:gdLst>
                  <a:ahLst/>
                  <a:cxnLst>
                    <a:cxn ang="0">
                      <a:pos x="T0" y="T1"/>
                    </a:cxn>
                    <a:cxn ang="0">
                      <a:pos x="T2" y="T3"/>
                    </a:cxn>
                    <a:cxn ang="0">
                      <a:pos x="T4" y="T5"/>
                    </a:cxn>
                  </a:cxnLst>
                  <a:rect l="0" t="0" r="r" b="b"/>
                  <a:pathLst>
                    <a:path w="54" h="45">
                      <a:moveTo>
                        <a:pt x="0" y="0"/>
                      </a:moveTo>
                      <a:lnTo>
                        <a:pt x="54" y="24"/>
                      </a:lnTo>
                      <a:lnTo>
                        <a:pt x="0" y="45"/>
                      </a:lnTo>
                    </a:path>
                  </a:pathLst>
                </a:custGeom>
                <a:noFill/>
                <a:ln w="12700" cmpd="sng">
                  <a:solidFill>
                    <a:srgbClr val="D9EDE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6" name="Freeform 276"/>
                <p:cNvSpPr>
                  <a:spLocks/>
                </p:cNvSpPr>
                <p:nvPr/>
              </p:nvSpPr>
              <p:spPr bwMode="auto">
                <a:xfrm>
                  <a:off x="1146" y="675"/>
                  <a:ext cx="54" cy="45"/>
                </a:xfrm>
                <a:custGeom>
                  <a:avLst/>
                  <a:gdLst>
                    <a:gd name="T0" fmla="*/ 0 w 54"/>
                    <a:gd name="T1" fmla="*/ 0 h 45"/>
                    <a:gd name="T2" fmla="*/ 54 w 54"/>
                    <a:gd name="T3" fmla="*/ 24 h 45"/>
                    <a:gd name="T4" fmla="*/ 0 w 54"/>
                    <a:gd name="T5" fmla="*/ 45 h 45"/>
                  </a:gdLst>
                  <a:ahLst/>
                  <a:cxnLst>
                    <a:cxn ang="0">
                      <a:pos x="T0" y="T1"/>
                    </a:cxn>
                    <a:cxn ang="0">
                      <a:pos x="T2" y="T3"/>
                    </a:cxn>
                    <a:cxn ang="0">
                      <a:pos x="T4" y="T5"/>
                    </a:cxn>
                  </a:cxnLst>
                  <a:rect l="0" t="0" r="r" b="b"/>
                  <a:pathLst>
                    <a:path w="54" h="45">
                      <a:moveTo>
                        <a:pt x="0" y="0"/>
                      </a:moveTo>
                      <a:lnTo>
                        <a:pt x="54" y="24"/>
                      </a:lnTo>
                      <a:lnTo>
                        <a:pt x="0" y="45"/>
                      </a:lnTo>
                    </a:path>
                  </a:pathLst>
                </a:custGeom>
                <a:noFill/>
                <a:ln w="12700" cmpd="sng">
                  <a:solidFill>
                    <a:srgbClr val="D9EDE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7" name="Freeform 277"/>
                <p:cNvSpPr>
                  <a:spLocks/>
                </p:cNvSpPr>
                <p:nvPr/>
              </p:nvSpPr>
              <p:spPr bwMode="auto">
                <a:xfrm>
                  <a:off x="1143" y="717"/>
                  <a:ext cx="54" cy="45"/>
                </a:xfrm>
                <a:custGeom>
                  <a:avLst/>
                  <a:gdLst>
                    <a:gd name="T0" fmla="*/ 0 w 54"/>
                    <a:gd name="T1" fmla="*/ 0 h 45"/>
                    <a:gd name="T2" fmla="*/ 54 w 54"/>
                    <a:gd name="T3" fmla="*/ 24 h 45"/>
                    <a:gd name="T4" fmla="*/ 0 w 54"/>
                    <a:gd name="T5" fmla="*/ 45 h 45"/>
                  </a:gdLst>
                  <a:ahLst/>
                  <a:cxnLst>
                    <a:cxn ang="0">
                      <a:pos x="T0" y="T1"/>
                    </a:cxn>
                    <a:cxn ang="0">
                      <a:pos x="T2" y="T3"/>
                    </a:cxn>
                    <a:cxn ang="0">
                      <a:pos x="T4" y="T5"/>
                    </a:cxn>
                  </a:cxnLst>
                  <a:rect l="0" t="0" r="r" b="b"/>
                  <a:pathLst>
                    <a:path w="54" h="45">
                      <a:moveTo>
                        <a:pt x="0" y="0"/>
                      </a:moveTo>
                      <a:lnTo>
                        <a:pt x="54" y="24"/>
                      </a:lnTo>
                      <a:lnTo>
                        <a:pt x="0" y="45"/>
                      </a:lnTo>
                    </a:path>
                  </a:pathLst>
                </a:custGeom>
                <a:noFill/>
                <a:ln w="12700" cmpd="sng">
                  <a:solidFill>
                    <a:srgbClr val="D9EDE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67" name="Freeform 278"/>
              <p:cNvSpPr>
                <a:spLocks/>
              </p:cNvSpPr>
              <p:nvPr/>
            </p:nvSpPr>
            <p:spPr bwMode="auto">
              <a:xfrm>
                <a:off x="1576" y="1380"/>
                <a:ext cx="54" cy="45"/>
              </a:xfrm>
              <a:custGeom>
                <a:avLst/>
                <a:gdLst>
                  <a:gd name="T0" fmla="*/ 0 w 54"/>
                  <a:gd name="T1" fmla="*/ 0 h 45"/>
                  <a:gd name="T2" fmla="*/ 54 w 54"/>
                  <a:gd name="T3" fmla="*/ 24 h 45"/>
                  <a:gd name="T4" fmla="*/ 0 w 54"/>
                  <a:gd name="T5" fmla="*/ 45 h 45"/>
                </a:gdLst>
                <a:ahLst/>
                <a:cxnLst>
                  <a:cxn ang="0">
                    <a:pos x="T0" y="T1"/>
                  </a:cxn>
                  <a:cxn ang="0">
                    <a:pos x="T2" y="T3"/>
                  </a:cxn>
                  <a:cxn ang="0">
                    <a:pos x="T4" y="T5"/>
                  </a:cxn>
                </a:cxnLst>
                <a:rect l="0" t="0" r="r" b="b"/>
                <a:pathLst>
                  <a:path w="54" h="45">
                    <a:moveTo>
                      <a:pt x="0" y="0"/>
                    </a:moveTo>
                    <a:lnTo>
                      <a:pt x="54" y="24"/>
                    </a:lnTo>
                    <a:lnTo>
                      <a:pt x="0" y="45"/>
                    </a:lnTo>
                  </a:path>
                </a:pathLst>
              </a:custGeom>
              <a:noFill/>
              <a:ln w="12700" cmpd="sng">
                <a:solidFill>
                  <a:srgbClr val="D9EDE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8" name="Freeform 279"/>
              <p:cNvSpPr>
                <a:spLocks/>
              </p:cNvSpPr>
              <p:nvPr/>
            </p:nvSpPr>
            <p:spPr bwMode="auto">
              <a:xfrm>
                <a:off x="1577" y="1425"/>
                <a:ext cx="54" cy="45"/>
              </a:xfrm>
              <a:custGeom>
                <a:avLst/>
                <a:gdLst>
                  <a:gd name="T0" fmla="*/ 0 w 54"/>
                  <a:gd name="T1" fmla="*/ 0 h 45"/>
                  <a:gd name="T2" fmla="*/ 54 w 54"/>
                  <a:gd name="T3" fmla="*/ 24 h 45"/>
                  <a:gd name="T4" fmla="*/ 0 w 54"/>
                  <a:gd name="T5" fmla="*/ 45 h 45"/>
                </a:gdLst>
                <a:ahLst/>
                <a:cxnLst>
                  <a:cxn ang="0">
                    <a:pos x="T0" y="T1"/>
                  </a:cxn>
                  <a:cxn ang="0">
                    <a:pos x="T2" y="T3"/>
                  </a:cxn>
                  <a:cxn ang="0">
                    <a:pos x="T4" y="T5"/>
                  </a:cxn>
                </a:cxnLst>
                <a:rect l="0" t="0" r="r" b="b"/>
                <a:pathLst>
                  <a:path w="54" h="45">
                    <a:moveTo>
                      <a:pt x="0" y="0"/>
                    </a:moveTo>
                    <a:lnTo>
                      <a:pt x="54" y="24"/>
                    </a:lnTo>
                    <a:lnTo>
                      <a:pt x="0" y="45"/>
                    </a:lnTo>
                  </a:path>
                </a:pathLst>
              </a:custGeom>
              <a:noFill/>
              <a:ln w="12700" cmpd="sng">
                <a:solidFill>
                  <a:srgbClr val="D9EDE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9" name="Freeform 280"/>
              <p:cNvSpPr>
                <a:spLocks/>
              </p:cNvSpPr>
              <p:nvPr/>
            </p:nvSpPr>
            <p:spPr bwMode="auto">
              <a:xfrm>
                <a:off x="1576" y="1467"/>
                <a:ext cx="54" cy="45"/>
              </a:xfrm>
              <a:custGeom>
                <a:avLst/>
                <a:gdLst>
                  <a:gd name="T0" fmla="*/ 0 w 54"/>
                  <a:gd name="T1" fmla="*/ 0 h 45"/>
                  <a:gd name="T2" fmla="*/ 54 w 54"/>
                  <a:gd name="T3" fmla="*/ 24 h 45"/>
                  <a:gd name="T4" fmla="*/ 0 w 54"/>
                  <a:gd name="T5" fmla="*/ 45 h 45"/>
                </a:gdLst>
                <a:ahLst/>
                <a:cxnLst>
                  <a:cxn ang="0">
                    <a:pos x="T0" y="T1"/>
                  </a:cxn>
                  <a:cxn ang="0">
                    <a:pos x="T2" y="T3"/>
                  </a:cxn>
                  <a:cxn ang="0">
                    <a:pos x="T4" y="T5"/>
                  </a:cxn>
                </a:cxnLst>
                <a:rect l="0" t="0" r="r" b="b"/>
                <a:pathLst>
                  <a:path w="54" h="45">
                    <a:moveTo>
                      <a:pt x="0" y="0"/>
                    </a:moveTo>
                    <a:lnTo>
                      <a:pt x="54" y="24"/>
                    </a:lnTo>
                    <a:lnTo>
                      <a:pt x="0" y="45"/>
                    </a:lnTo>
                  </a:path>
                </a:pathLst>
              </a:custGeom>
              <a:noFill/>
              <a:ln w="12700" cmpd="sng">
                <a:solidFill>
                  <a:srgbClr val="D9EDE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0" name="Freeform 281"/>
              <p:cNvSpPr>
                <a:spLocks/>
              </p:cNvSpPr>
              <p:nvPr/>
            </p:nvSpPr>
            <p:spPr bwMode="auto">
              <a:xfrm>
                <a:off x="1577" y="1509"/>
                <a:ext cx="54" cy="45"/>
              </a:xfrm>
              <a:custGeom>
                <a:avLst/>
                <a:gdLst>
                  <a:gd name="T0" fmla="*/ 0 w 54"/>
                  <a:gd name="T1" fmla="*/ 0 h 45"/>
                  <a:gd name="T2" fmla="*/ 54 w 54"/>
                  <a:gd name="T3" fmla="*/ 24 h 45"/>
                  <a:gd name="T4" fmla="*/ 0 w 54"/>
                  <a:gd name="T5" fmla="*/ 45 h 45"/>
                </a:gdLst>
                <a:ahLst/>
                <a:cxnLst>
                  <a:cxn ang="0">
                    <a:pos x="T0" y="T1"/>
                  </a:cxn>
                  <a:cxn ang="0">
                    <a:pos x="T2" y="T3"/>
                  </a:cxn>
                  <a:cxn ang="0">
                    <a:pos x="T4" y="T5"/>
                  </a:cxn>
                </a:cxnLst>
                <a:rect l="0" t="0" r="r" b="b"/>
                <a:pathLst>
                  <a:path w="54" h="45">
                    <a:moveTo>
                      <a:pt x="0" y="0"/>
                    </a:moveTo>
                    <a:lnTo>
                      <a:pt x="54" y="24"/>
                    </a:lnTo>
                    <a:lnTo>
                      <a:pt x="0" y="45"/>
                    </a:lnTo>
                  </a:path>
                </a:pathLst>
              </a:custGeom>
              <a:noFill/>
              <a:ln w="12700" cmpd="sng">
                <a:solidFill>
                  <a:srgbClr val="D9EDE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1" name="Freeform 282"/>
              <p:cNvSpPr>
                <a:spLocks/>
              </p:cNvSpPr>
              <p:nvPr/>
            </p:nvSpPr>
            <p:spPr bwMode="auto">
              <a:xfrm>
                <a:off x="1576" y="1551"/>
                <a:ext cx="54" cy="45"/>
              </a:xfrm>
              <a:custGeom>
                <a:avLst/>
                <a:gdLst>
                  <a:gd name="T0" fmla="*/ 0 w 54"/>
                  <a:gd name="T1" fmla="*/ 0 h 45"/>
                  <a:gd name="T2" fmla="*/ 54 w 54"/>
                  <a:gd name="T3" fmla="*/ 24 h 45"/>
                  <a:gd name="T4" fmla="*/ 0 w 54"/>
                  <a:gd name="T5" fmla="*/ 45 h 45"/>
                </a:gdLst>
                <a:ahLst/>
                <a:cxnLst>
                  <a:cxn ang="0">
                    <a:pos x="T0" y="T1"/>
                  </a:cxn>
                  <a:cxn ang="0">
                    <a:pos x="T2" y="T3"/>
                  </a:cxn>
                  <a:cxn ang="0">
                    <a:pos x="T4" y="T5"/>
                  </a:cxn>
                </a:cxnLst>
                <a:rect l="0" t="0" r="r" b="b"/>
                <a:pathLst>
                  <a:path w="54" h="45">
                    <a:moveTo>
                      <a:pt x="0" y="0"/>
                    </a:moveTo>
                    <a:lnTo>
                      <a:pt x="54" y="24"/>
                    </a:lnTo>
                    <a:lnTo>
                      <a:pt x="0" y="45"/>
                    </a:lnTo>
                  </a:path>
                </a:pathLst>
              </a:custGeom>
              <a:noFill/>
              <a:ln w="12700" cmpd="sng">
                <a:solidFill>
                  <a:srgbClr val="D9EDE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15" name="Group 283"/>
            <p:cNvGrpSpPr>
              <a:grpSpLocks/>
            </p:cNvGrpSpPr>
            <p:nvPr/>
          </p:nvGrpSpPr>
          <p:grpSpPr bwMode="auto">
            <a:xfrm>
              <a:off x="2256" y="2334"/>
              <a:ext cx="183" cy="798"/>
              <a:chOff x="1175" y="1242"/>
              <a:chExt cx="183" cy="798"/>
            </a:xfrm>
          </p:grpSpPr>
          <p:grpSp>
            <p:nvGrpSpPr>
              <p:cNvPr id="27" name="Group 284"/>
              <p:cNvGrpSpPr>
                <a:grpSpLocks/>
              </p:cNvGrpSpPr>
              <p:nvPr/>
            </p:nvGrpSpPr>
            <p:grpSpPr bwMode="auto">
              <a:xfrm>
                <a:off x="1203" y="1242"/>
                <a:ext cx="127" cy="798"/>
                <a:chOff x="1200" y="1242"/>
                <a:chExt cx="127" cy="798"/>
              </a:xfrm>
            </p:grpSpPr>
            <p:sp>
              <p:nvSpPr>
                <p:cNvPr id="59" name="Oval 285"/>
                <p:cNvSpPr>
                  <a:spLocks noChangeArrowheads="1"/>
                </p:cNvSpPr>
                <p:nvPr/>
              </p:nvSpPr>
              <p:spPr bwMode="auto">
                <a:xfrm>
                  <a:off x="1236" y="1960"/>
                  <a:ext cx="60" cy="80"/>
                </a:xfrm>
                <a:prstGeom prst="ellipse">
                  <a:avLst/>
                </a:prstGeom>
                <a:noFill/>
                <a:ln w="9525">
                  <a:solidFill>
                    <a:srgbClr val="B2B2B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60" name="AutoShape 286"/>
                <p:cNvSpPr>
                  <a:spLocks noChangeArrowheads="1"/>
                </p:cNvSpPr>
                <p:nvPr/>
              </p:nvSpPr>
              <p:spPr bwMode="auto">
                <a:xfrm>
                  <a:off x="1200" y="1848"/>
                  <a:ext cx="127" cy="144"/>
                </a:xfrm>
                <a:prstGeom prst="can">
                  <a:avLst>
                    <a:gd name="adj" fmla="val 15176"/>
                  </a:avLst>
                </a:prstGeom>
                <a:gradFill rotWithShape="1">
                  <a:gsLst>
                    <a:gs pos="0">
                      <a:srgbClr val="CCFF33">
                        <a:gamma/>
                        <a:shade val="46275"/>
                        <a:invGamma/>
                      </a:srgbClr>
                    </a:gs>
                    <a:gs pos="50000">
                      <a:srgbClr val="CCFF33"/>
                    </a:gs>
                    <a:gs pos="100000">
                      <a:srgbClr val="CCFF33">
                        <a:gamma/>
                        <a:shade val="46275"/>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ltLang="vi-VN" sz="400">
                    <a:solidFill>
                      <a:schemeClr val="bg1"/>
                    </a:solidFill>
                    <a:latin typeface="VNI-Avo" pitchFamily="2" charset="0"/>
                  </a:endParaRPr>
                </a:p>
              </p:txBody>
            </p:sp>
            <p:sp>
              <p:nvSpPr>
                <p:cNvPr id="61" name="AutoShape 287"/>
                <p:cNvSpPr>
                  <a:spLocks noChangeArrowheads="1"/>
                </p:cNvSpPr>
                <p:nvPr/>
              </p:nvSpPr>
              <p:spPr bwMode="auto">
                <a:xfrm>
                  <a:off x="1200" y="1728"/>
                  <a:ext cx="127" cy="144"/>
                </a:xfrm>
                <a:prstGeom prst="can">
                  <a:avLst>
                    <a:gd name="adj" fmla="val 15176"/>
                  </a:avLst>
                </a:prstGeom>
                <a:gradFill rotWithShape="1">
                  <a:gsLst>
                    <a:gs pos="0">
                      <a:srgbClr val="CC3300">
                        <a:gamma/>
                        <a:shade val="46275"/>
                        <a:invGamma/>
                      </a:srgbClr>
                    </a:gs>
                    <a:gs pos="50000">
                      <a:srgbClr val="CC3300"/>
                    </a:gs>
                    <a:gs pos="100000">
                      <a:srgbClr val="CC3300">
                        <a:gamma/>
                        <a:shade val="46275"/>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ltLang="vi-VN" sz="400">
                    <a:solidFill>
                      <a:schemeClr val="bg1"/>
                    </a:solidFill>
                    <a:latin typeface="VNI-Avo" pitchFamily="2" charset="0"/>
                  </a:endParaRPr>
                </a:p>
              </p:txBody>
            </p:sp>
            <p:sp>
              <p:nvSpPr>
                <p:cNvPr id="62" name="AutoShape 288"/>
                <p:cNvSpPr>
                  <a:spLocks noChangeArrowheads="1"/>
                </p:cNvSpPr>
                <p:nvPr/>
              </p:nvSpPr>
              <p:spPr bwMode="auto">
                <a:xfrm>
                  <a:off x="1200" y="1608"/>
                  <a:ext cx="127" cy="144"/>
                </a:xfrm>
                <a:prstGeom prst="can">
                  <a:avLst>
                    <a:gd name="adj" fmla="val 15176"/>
                  </a:avLst>
                </a:prstGeom>
                <a:gradFill rotWithShape="1">
                  <a:gsLst>
                    <a:gs pos="0">
                      <a:srgbClr val="CCFF33">
                        <a:gamma/>
                        <a:shade val="46275"/>
                        <a:invGamma/>
                      </a:srgbClr>
                    </a:gs>
                    <a:gs pos="50000">
                      <a:srgbClr val="CCFF33"/>
                    </a:gs>
                    <a:gs pos="100000">
                      <a:srgbClr val="CCFF33">
                        <a:gamma/>
                        <a:shade val="46275"/>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ltLang="vi-VN" sz="400">
                    <a:solidFill>
                      <a:schemeClr val="bg1"/>
                    </a:solidFill>
                    <a:latin typeface="VNI-Avo" pitchFamily="2" charset="0"/>
                  </a:endParaRPr>
                </a:p>
              </p:txBody>
            </p:sp>
            <p:sp>
              <p:nvSpPr>
                <p:cNvPr id="63" name="AutoShape 289"/>
                <p:cNvSpPr>
                  <a:spLocks noChangeArrowheads="1"/>
                </p:cNvSpPr>
                <p:nvPr/>
              </p:nvSpPr>
              <p:spPr bwMode="auto">
                <a:xfrm>
                  <a:off x="1200" y="1488"/>
                  <a:ext cx="127" cy="144"/>
                </a:xfrm>
                <a:prstGeom prst="can">
                  <a:avLst>
                    <a:gd name="adj" fmla="val 15176"/>
                  </a:avLst>
                </a:prstGeom>
                <a:gradFill rotWithShape="1">
                  <a:gsLst>
                    <a:gs pos="0">
                      <a:srgbClr val="CC3300">
                        <a:gamma/>
                        <a:shade val="46275"/>
                        <a:invGamma/>
                      </a:srgbClr>
                    </a:gs>
                    <a:gs pos="50000">
                      <a:srgbClr val="CC3300"/>
                    </a:gs>
                    <a:gs pos="100000">
                      <a:srgbClr val="CC3300">
                        <a:gamma/>
                        <a:shade val="46275"/>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ltLang="vi-VN" sz="400">
                    <a:solidFill>
                      <a:schemeClr val="bg1"/>
                    </a:solidFill>
                    <a:latin typeface="VNI-Avo" pitchFamily="2" charset="0"/>
                  </a:endParaRPr>
                </a:p>
              </p:txBody>
            </p:sp>
            <p:sp>
              <p:nvSpPr>
                <p:cNvPr id="64" name="AutoShape 290"/>
                <p:cNvSpPr>
                  <a:spLocks noChangeArrowheads="1"/>
                </p:cNvSpPr>
                <p:nvPr/>
              </p:nvSpPr>
              <p:spPr bwMode="auto">
                <a:xfrm>
                  <a:off x="1200" y="1362"/>
                  <a:ext cx="127" cy="144"/>
                </a:xfrm>
                <a:prstGeom prst="can">
                  <a:avLst>
                    <a:gd name="adj" fmla="val 15176"/>
                  </a:avLst>
                </a:prstGeom>
                <a:gradFill rotWithShape="1">
                  <a:gsLst>
                    <a:gs pos="0">
                      <a:srgbClr val="CCFF33">
                        <a:gamma/>
                        <a:shade val="46275"/>
                        <a:invGamma/>
                      </a:srgbClr>
                    </a:gs>
                    <a:gs pos="50000">
                      <a:srgbClr val="CCFF33"/>
                    </a:gs>
                    <a:gs pos="100000">
                      <a:srgbClr val="CCFF33">
                        <a:gamma/>
                        <a:shade val="46275"/>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ltLang="vi-VN" sz="400">
                    <a:solidFill>
                      <a:schemeClr val="bg1"/>
                    </a:solidFill>
                    <a:latin typeface="VNI-Avo" pitchFamily="2" charset="0"/>
                  </a:endParaRPr>
                </a:p>
              </p:txBody>
            </p:sp>
            <p:sp>
              <p:nvSpPr>
                <p:cNvPr id="65" name="AutoShape 291"/>
                <p:cNvSpPr>
                  <a:spLocks noChangeArrowheads="1"/>
                </p:cNvSpPr>
                <p:nvPr/>
              </p:nvSpPr>
              <p:spPr bwMode="auto">
                <a:xfrm>
                  <a:off x="1200" y="1242"/>
                  <a:ext cx="127" cy="144"/>
                </a:xfrm>
                <a:prstGeom prst="can">
                  <a:avLst>
                    <a:gd name="adj" fmla="val 15176"/>
                  </a:avLst>
                </a:prstGeom>
                <a:gradFill rotWithShape="1">
                  <a:gsLst>
                    <a:gs pos="0">
                      <a:srgbClr val="CC3300">
                        <a:gamma/>
                        <a:shade val="46275"/>
                        <a:invGamma/>
                      </a:srgbClr>
                    </a:gs>
                    <a:gs pos="50000">
                      <a:srgbClr val="CC3300"/>
                    </a:gs>
                    <a:gs pos="100000">
                      <a:srgbClr val="CC3300">
                        <a:gamma/>
                        <a:shade val="46275"/>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vi-VN" altLang="vi-VN" sz="400">
                    <a:solidFill>
                      <a:schemeClr val="bg1"/>
                    </a:solidFill>
                    <a:latin typeface="VNI-Avo" pitchFamily="2" charset="0"/>
                  </a:endParaRPr>
                </a:p>
              </p:txBody>
            </p:sp>
          </p:grpSp>
          <p:sp>
            <p:nvSpPr>
              <p:cNvPr id="53" name="Text Box 292"/>
              <p:cNvSpPr txBox="1">
                <a:spLocks noChangeArrowheads="1"/>
              </p:cNvSpPr>
              <p:nvPr/>
            </p:nvSpPr>
            <p:spPr bwMode="auto">
              <a:xfrm>
                <a:off x="1178" y="1870"/>
                <a:ext cx="179"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vi-VN" sz="600" b="1">
                    <a:latin typeface="VNI-Avo" pitchFamily="2" charset="0"/>
                  </a:rPr>
                  <a:t>1N</a:t>
                </a:r>
              </a:p>
            </p:txBody>
          </p:sp>
          <p:sp>
            <p:nvSpPr>
              <p:cNvPr id="54" name="Text Box 293"/>
              <p:cNvSpPr txBox="1">
                <a:spLocks noChangeArrowheads="1"/>
              </p:cNvSpPr>
              <p:nvPr/>
            </p:nvSpPr>
            <p:spPr bwMode="auto">
              <a:xfrm>
                <a:off x="1175" y="1755"/>
                <a:ext cx="179"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vi-VN" sz="600" b="1">
                    <a:solidFill>
                      <a:schemeClr val="bg1"/>
                    </a:solidFill>
                    <a:latin typeface="VNI-Avo" pitchFamily="2" charset="0"/>
                  </a:rPr>
                  <a:t>2N</a:t>
                </a:r>
              </a:p>
            </p:txBody>
          </p:sp>
          <p:sp>
            <p:nvSpPr>
              <p:cNvPr id="55" name="Text Box 294"/>
              <p:cNvSpPr txBox="1">
                <a:spLocks noChangeArrowheads="1"/>
              </p:cNvSpPr>
              <p:nvPr/>
            </p:nvSpPr>
            <p:spPr bwMode="auto">
              <a:xfrm>
                <a:off x="1179" y="1633"/>
                <a:ext cx="179"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vi-VN" sz="600" b="1">
                    <a:latin typeface="VNI-Avo" pitchFamily="2" charset="0"/>
                  </a:rPr>
                  <a:t>3N</a:t>
                </a:r>
              </a:p>
            </p:txBody>
          </p:sp>
          <p:sp>
            <p:nvSpPr>
              <p:cNvPr id="56" name="Text Box 295"/>
              <p:cNvSpPr txBox="1">
                <a:spLocks noChangeArrowheads="1"/>
              </p:cNvSpPr>
              <p:nvPr/>
            </p:nvSpPr>
            <p:spPr bwMode="auto">
              <a:xfrm>
                <a:off x="1176" y="1387"/>
                <a:ext cx="179"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vi-VN" sz="600" b="1">
                    <a:latin typeface="VNI-Avo" pitchFamily="2" charset="0"/>
                  </a:rPr>
                  <a:t>5N</a:t>
                </a:r>
              </a:p>
            </p:txBody>
          </p:sp>
          <p:sp>
            <p:nvSpPr>
              <p:cNvPr id="57" name="Text Box 296"/>
              <p:cNvSpPr txBox="1">
                <a:spLocks noChangeArrowheads="1"/>
              </p:cNvSpPr>
              <p:nvPr/>
            </p:nvSpPr>
            <p:spPr bwMode="auto">
              <a:xfrm>
                <a:off x="1175" y="1506"/>
                <a:ext cx="179"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vi-VN" sz="600" b="1">
                    <a:solidFill>
                      <a:schemeClr val="bg1"/>
                    </a:solidFill>
                    <a:latin typeface="VNI-Avo" pitchFamily="2" charset="0"/>
                  </a:rPr>
                  <a:t>4N</a:t>
                </a:r>
              </a:p>
            </p:txBody>
          </p:sp>
          <p:sp>
            <p:nvSpPr>
              <p:cNvPr id="58" name="Text Box 297"/>
              <p:cNvSpPr txBox="1">
                <a:spLocks noChangeArrowheads="1"/>
              </p:cNvSpPr>
              <p:nvPr/>
            </p:nvSpPr>
            <p:spPr bwMode="auto">
              <a:xfrm>
                <a:off x="1178" y="1260"/>
                <a:ext cx="179"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vi-VN" sz="600" b="1">
                    <a:solidFill>
                      <a:schemeClr val="bg1"/>
                    </a:solidFill>
                    <a:latin typeface="VNI-Avo" pitchFamily="2" charset="0"/>
                  </a:rPr>
                  <a:t>6N</a:t>
                </a:r>
              </a:p>
            </p:txBody>
          </p:sp>
        </p:grpSp>
        <p:grpSp>
          <p:nvGrpSpPr>
            <p:cNvPr id="28" name="Group 298"/>
            <p:cNvGrpSpPr>
              <a:grpSpLocks/>
            </p:cNvGrpSpPr>
            <p:nvPr/>
          </p:nvGrpSpPr>
          <p:grpSpPr bwMode="auto">
            <a:xfrm>
              <a:off x="2277" y="1440"/>
              <a:ext cx="144" cy="1040"/>
              <a:chOff x="1176" y="978"/>
              <a:chExt cx="144" cy="1040"/>
            </a:xfrm>
          </p:grpSpPr>
          <p:sp>
            <p:nvSpPr>
              <p:cNvPr id="50" name="AutoShape 299"/>
              <p:cNvSpPr>
                <a:spLocks noChangeArrowheads="1"/>
              </p:cNvSpPr>
              <p:nvPr/>
            </p:nvSpPr>
            <p:spPr bwMode="auto">
              <a:xfrm>
                <a:off x="1176" y="1106"/>
                <a:ext cx="144" cy="912"/>
              </a:xfrm>
              <a:prstGeom prst="can">
                <a:avLst>
                  <a:gd name="adj" fmla="val 18150"/>
                </a:avLst>
              </a:prstGeom>
              <a:gradFill rotWithShape="1">
                <a:gsLst>
                  <a:gs pos="0">
                    <a:schemeClr val="bg1">
                      <a:gamma/>
                      <a:shade val="46275"/>
                      <a:invGamma/>
                    </a:schemeClr>
                  </a:gs>
                  <a:gs pos="50000">
                    <a:schemeClr val="bg1">
                      <a:alpha val="67000"/>
                    </a:schemeClr>
                  </a:gs>
                  <a:gs pos="100000">
                    <a:schemeClr val="bg1">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51" name="Freeform 300"/>
              <p:cNvSpPr>
                <a:spLocks/>
              </p:cNvSpPr>
              <p:nvPr/>
            </p:nvSpPr>
            <p:spPr bwMode="auto">
              <a:xfrm>
                <a:off x="1200" y="978"/>
                <a:ext cx="56" cy="140"/>
              </a:xfrm>
              <a:custGeom>
                <a:avLst/>
                <a:gdLst>
                  <a:gd name="T0" fmla="*/ 48 w 56"/>
                  <a:gd name="T1" fmla="*/ 140 h 140"/>
                  <a:gd name="T2" fmla="*/ 48 w 56"/>
                  <a:gd name="T3" fmla="*/ 80 h 140"/>
                  <a:gd name="T4" fmla="*/ 16 w 56"/>
                  <a:gd name="T5" fmla="*/ 68 h 140"/>
                  <a:gd name="T6" fmla="*/ 0 w 56"/>
                  <a:gd name="T7" fmla="*/ 44 h 140"/>
                  <a:gd name="T8" fmla="*/ 8 w 56"/>
                  <a:gd name="T9" fmla="*/ 14 h 140"/>
                  <a:gd name="T10" fmla="*/ 32 w 56"/>
                  <a:gd name="T11" fmla="*/ 0 h 140"/>
                  <a:gd name="T12" fmla="*/ 56 w 56"/>
                  <a:gd name="T13" fmla="*/ 0 h 140"/>
                </a:gdLst>
                <a:ahLst/>
                <a:cxnLst>
                  <a:cxn ang="0">
                    <a:pos x="T0" y="T1"/>
                  </a:cxn>
                  <a:cxn ang="0">
                    <a:pos x="T2" y="T3"/>
                  </a:cxn>
                  <a:cxn ang="0">
                    <a:pos x="T4" y="T5"/>
                  </a:cxn>
                  <a:cxn ang="0">
                    <a:pos x="T6" y="T7"/>
                  </a:cxn>
                  <a:cxn ang="0">
                    <a:pos x="T8" y="T9"/>
                  </a:cxn>
                  <a:cxn ang="0">
                    <a:pos x="T10" y="T11"/>
                  </a:cxn>
                  <a:cxn ang="0">
                    <a:pos x="T12" y="T13"/>
                  </a:cxn>
                </a:cxnLst>
                <a:rect l="0" t="0" r="r" b="b"/>
                <a:pathLst>
                  <a:path w="56" h="140">
                    <a:moveTo>
                      <a:pt x="48" y="140"/>
                    </a:moveTo>
                    <a:lnTo>
                      <a:pt x="48" y="80"/>
                    </a:lnTo>
                    <a:lnTo>
                      <a:pt x="16" y="68"/>
                    </a:lnTo>
                    <a:lnTo>
                      <a:pt x="0" y="44"/>
                    </a:lnTo>
                    <a:lnTo>
                      <a:pt x="8" y="14"/>
                    </a:lnTo>
                    <a:lnTo>
                      <a:pt x="32" y="0"/>
                    </a:lnTo>
                    <a:lnTo>
                      <a:pt x="56" y="0"/>
                    </a:lnTo>
                  </a:path>
                </a:pathLst>
              </a:custGeom>
              <a:noFill/>
              <a:ln w="19050" cmpd="sng">
                <a:solidFill>
                  <a:srgbClr val="B2B2B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42" name="Group 303"/>
            <p:cNvGrpSpPr>
              <a:grpSpLocks/>
            </p:cNvGrpSpPr>
            <p:nvPr/>
          </p:nvGrpSpPr>
          <p:grpSpPr bwMode="auto">
            <a:xfrm>
              <a:off x="2256" y="3120"/>
              <a:ext cx="185" cy="306"/>
              <a:chOff x="1827" y="2674"/>
              <a:chExt cx="185" cy="306"/>
            </a:xfrm>
          </p:grpSpPr>
          <p:sp>
            <p:nvSpPr>
              <p:cNvPr id="47" name="AutoShape 304"/>
              <p:cNvSpPr>
                <a:spLocks noChangeArrowheads="1"/>
              </p:cNvSpPr>
              <p:nvPr/>
            </p:nvSpPr>
            <p:spPr bwMode="auto">
              <a:xfrm>
                <a:off x="1829" y="2751"/>
                <a:ext cx="183" cy="229"/>
              </a:xfrm>
              <a:prstGeom prst="can">
                <a:avLst>
                  <a:gd name="adj" fmla="val 31284"/>
                </a:avLst>
              </a:prstGeom>
              <a:gradFill rotWithShape="1">
                <a:gsLst>
                  <a:gs pos="0">
                    <a:srgbClr val="B2B2B2">
                      <a:gamma/>
                      <a:shade val="46275"/>
                      <a:invGamma/>
                    </a:srgbClr>
                  </a:gs>
                  <a:gs pos="50000">
                    <a:srgbClr val="B2B2B2"/>
                  </a:gs>
                  <a:gs pos="100000">
                    <a:srgbClr val="B2B2B2">
                      <a:gamma/>
                      <a:shade val="46275"/>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8" name="Oval 305"/>
              <p:cNvSpPr>
                <a:spLocks noChangeArrowheads="1"/>
              </p:cNvSpPr>
              <p:nvPr/>
            </p:nvSpPr>
            <p:spPr bwMode="auto">
              <a:xfrm>
                <a:off x="1884" y="2674"/>
                <a:ext cx="65" cy="105"/>
              </a:xfrm>
              <a:prstGeom prst="ellipse">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9" name="Text Box 306"/>
              <p:cNvSpPr txBox="1">
                <a:spLocks noChangeArrowheads="1"/>
              </p:cNvSpPr>
              <p:nvPr/>
            </p:nvSpPr>
            <p:spPr bwMode="auto">
              <a:xfrm>
                <a:off x="1827" y="2819"/>
                <a:ext cx="116"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vi-VN" altLang="vi-VN" sz="800" b="1">
                  <a:solidFill>
                    <a:schemeClr val="bg1"/>
                  </a:solidFill>
                  <a:latin typeface="VNI-Avo" pitchFamily="2" charset="0"/>
                </a:endParaRPr>
              </a:p>
            </p:txBody>
          </p:sp>
        </p:grpSp>
      </p:grpSp>
      <p:grpSp>
        <p:nvGrpSpPr>
          <p:cNvPr id="43" name="Group 307"/>
          <p:cNvGrpSpPr>
            <a:grpSpLocks/>
          </p:cNvGrpSpPr>
          <p:nvPr/>
        </p:nvGrpSpPr>
        <p:grpSpPr bwMode="auto">
          <a:xfrm>
            <a:off x="2705100" y="1981200"/>
            <a:ext cx="1981200" cy="4191000"/>
            <a:chOff x="-30" y="684"/>
            <a:chExt cx="2382" cy="3564"/>
          </a:xfrm>
        </p:grpSpPr>
        <p:sp>
          <p:nvSpPr>
            <p:cNvPr id="79" name="Rectangle 308"/>
            <p:cNvSpPr>
              <a:spLocks noChangeArrowheads="1"/>
            </p:cNvSpPr>
            <p:nvPr/>
          </p:nvSpPr>
          <p:spPr bwMode="auto">
            <a:xfrm flipV="1">
              <a:off x="-30" y="4134"/>
              <a:ext cx="2382" cy="114"/>
            </a:xfrm>
            <a:prstGeom prst="rect">
              <a:avLst/>
            </a:prstGeom>
            <a:solidFill>
              <a:srgbClr val="FF9900"/>
            </a:solidFill>
            <a:ln w="9525">
              <a:miter lim="800000"/>
              <a:headEnd/>
              <a:tailEnd/>
            </a:ln>
            <a:effectLst/>
            <a:scene3d>
              <a:camera prst="legacyObliqueTopRight">
                <a:rot lat="600000" lon="0" rev="0"/>
              </a:camera>
              <a:lightRig rig="legacyFlat4" dir="b"/>
            </a:scene3d>
            <a:sp3d extrusionH="887400" prstMaterial="legacyMatte">
              <a:bevelT w="13500" h="13500" prst="angle"/>
              <a:bevelB w="13500" h="13500" prst="angle"/>
              <a:extrusionClr>
                <a:srgbClr val="FF9900"/>
              </a:extrusionClr>
              <a:contourClr>
                <a:srgbClr val="FF99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vi-VN"/>
            </a:p>
          </p:txBody>
        </p:sp>
        <p:grpSp>
          <p:nvGrpSpPr>
            <p:cNvPr id="44" name="Group 309"/>
            <p:cNvGrpSpPr>
              <a:grpSpLocks/>
            </p:cNvGrpSpPr>
            <p:nvPr/>
          </p:nvGrpSpPr>
          <p:grpSpPr bwMode="auto">
            <a:xfrm>
              <a:off x="162" y="684"/>
              <a:ext cx="1440" cy="3312"/>
              <a:chOff x="162" y="684"/>
              <a:chExt cx="1440" cy="3312"/>
            </a:xfrm>
          </p:grpSpPr>
          <p:sp>
            <p:nvSpPr>
              <p:cNvPr id="81" name="Oval 310"/>
              <p:cNvSpPr>
                <a:spLocks noChangeArrowheads="1"/>
              </p:cNvSpPr>
              <p:nvPr/>
            </p:nvSpPr>
            <p:spPr bwMode="auto">
              <a:xfrm>
                <a:off x="288" y="966"/>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2" name="AutoShape 311"/>
              <p:cNvSpPr>
                <a:spLocks noChangeArrowheads="1"/>
              </p:cNvSpPr>
              <p:nvPr/>
            </p:nvSpPr>
            <p:spPr bwMode="auto">
              <a:xfrm>
                <a:off x="312" y="684"/>
                <a:ext cx="66" cy="3312"/>
              </a:xfrm>
              <a:prstGeom prst="can">
                <a:avLst>
                  <a:gd name="adj" fmla="val 82242"/>
                </a:avLst>
              </a:prstGeom>
              <a:gradFill rotWithShape="1">
                <a:gsLst>
                  <a:gs pos="0">
                    <a:schemeClr val="bg1">
                      <a:gamma/>
                      <a:shade val="46275"/>
                      <a:invGamma/>
                    </a:schemeClr>
                  </a:gs>
                  <a:gs pos="50000">
                    <a:schemeClr val="bg1"/>
                  </a:gs>
                  <a:gs pos="100000">
                    <a:schemeClr val="bg1">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3" name="AutoShape 312"/>
              <p:cNvSpPr>
                <a:spLocks noChangeArrowheads="1"/>
              </p:cNvSpPr>
              <p:nvPr/>
            </p:nvSpPr>
            <p:spPr bwMode="auto">
              <a:xfrm rot="5400000">
                <a:off x="853" y="293"/>
                <a:ext cx="58" cy="1440"/>
              </a:xfrm>
              <a:prstGeom prst="can">
                <a:avLst>
                  <a:gd name="adj" fmla="val 40690"/>
                </a:avLst>
              </a:prstGeom>
              <a:gradFill rotWithShape="1">
                <a:gsLst>
                  <a:gs pos="0">
                    <a:schemeClr val="bg1">
                      <a:gamma/>
                      <a:shade val="46275"/>
                      <a:invGamma/>
                    </a:schemeClr>
                  </a:gs>
                  <a:gs pos="50000">
                    <a:schemeClr val="bg1"/>
                  </a:gs>
                  <a:gs pos="100000">
                    <a:schemeClr val="bg1">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4" name="AutoShape 313"/>
              <p:cNvSpPr>
                <a:spLocks noChangeArrowheads="1"/>
              </p:cNvSpPr>
              <p:nvPr/>
            </p:nvSpPr>
            <p:spPr bwMode="auto">
              <a:xfrm>
                <a:off x="288" y="966"/>
                <a:ext cx="96" cy="96"/>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700"/>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chemeClr val="bg1"/>
              </a:solidFill>
              <a:ln>
                <a:noFill/>
              </a:ln>
              <a:effectLst/>
              <a:extLst>
                <a:ext uri="{91240B29-F687-4F45-9708-019B960494DF}">
                  <a14:hiddenLine xmlns:a14="http://schemas.microsoft.com/office/drawing/2010/main" w="31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grpSp>
        <p:nvGrpSpPr>
          <p:cNvPr id="45" name="Group 314"/>
          <p:cNvGrpSpPr>
            <a:grpSpLocks/>
          </p:cNvGrpSpPr>
          <p:nvPr/>
        </p:nvGrpSpPr>
        <p:grpSpPr bwMode="auto">
          <a:xfrm>
            <a:off x="4838700" y="1981200"/>
            <a:ext cx="1981200" cy="4191000"/>
            <a:chOff x="-30" y="684"/>
            <a:chExt cx="2382" cy="3564"/>
          </a:xfrm>
        </p:grpSpPr>
        <p:sp>
          <p:nvSpPr>
            <p:cNvPr id="86" name="Rectangle 315"/>
            <p:cNvSpPr>
              <a:spLocks noChangeArrowheads="1"/>
            </p:cNvSpPr>
            <p:nvPr/>
          </p:nvSpPr>
          <p:spPr bwMode="auto">
            <a:xfrm flipV="1">
              <a:off x="-30" y="4134"/>
              <a:ext cx="2382" cy="114"/>
            </a:xfrm>
            <a:prstGeom prst="rect">
              <a:avLst/>
            </a:prstGeom>
            <a:solidFill>
              <a:srgbClr val="FF9900"/>
            </a:solidFill>
            <a:ln w="9525">
              <a:miter lim="800000"/>
              <a:headEnd/>
              <a:tailEnd/>
            </a:ln>
            <a:effectLst/>
            <a:scene3d>
              <a:camera prst="legacyObliqueTopRight">
                <a:rot lat="600000" lon="0" rev="0"/>
              </a:camera>
              <a:lightRig rig="legacyFlat4" dir="b"/>
            </a:scene3d>
            <a:sp3d extrusionH="887400" prstMaterial="legacyMatte">
              <a:bevelT w="13500" h="13500" prst="angle"/>
              <a:bevelB w="13500" h="13500" prst="angle"/>
              <a:extrusionClr>
                <a:srgbClr val="FF9900"/>
              </a:extrusionClr>
              <a:contourClr>
                <a:srgbClr val="FF990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vi-VN"/>
            </a:p>
          </p:txBody>
        </p:sp>
        <p:grpSp>
          <p:nvGrpSpPr>
            <p:cNvPr id="46" name="Group 316"/>
            <p:cNvGrpSpPr>
              <a:grpSpLocks/>
            </p:cNvGrpSpPr>
            <p:nvPr/>
          </p:nvGrpSpPr>
          <p:grpSpPr bwMode="auto">
            <a:xfrm>
              <a:off x="162" y="684"/>
              <a:ext cx="1440" cy="3312"/>
              <a:chOff x="162" y="684"/>
              <a:chExt cx="1440" cy="3312"/>
            </a:xfrm>
          </p:grpSpPr>
          <p:sp>
            <p:nvSpPr>
              <p:cNvPr id="88" name="Oval 317"/>
              <p:cNvSpPr>
                <a:spLocks noChangeArrowheads="1"/>
              </p:cNvSpPr>
              <p:nvPr/>
            </p:nvSpPr>
            <p:spPr bwMode="auto">
              <a:xfrm>
                <a:off x="288" y="966"/>
                <a:ext cx="96" cy="96"/>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89" name="AutoShape 318"/>
              <p:cNvSpPr>
                <a:spLocks noChangeArrowheads="1"/>
              </p:cNvSpPr>
              <p:nvPr/>
            </p:nvSpPr>
            <p:spPr bwMode="auto">
              <a:xfrm>
                <a:off x="312" y="684"/>
                <a:ext cx="66" cy="3312"/>
              </a:xfrm>
              <a:prstGeom prst="can">
                <a:avLst>
                  <a:gd name="adj" fmla="val 82242"/>
                </a:avLst>
              </a:prstGeom>
              <a:gradFill rotWithShape="1">
                <a:gsLst>
                  <a:gs pos="0">
                    <a:schemeClr val="bg1">
                      <a:gamma/>
                      <a:shade val="46275"/>
                      <a:invGamma/>
                    </a:schemeClr>
                  </a:gs>
                  <a:gs pos="50000">
                    <a:schemeClr val="bg1"/>
                  </a:gs>
                  <a:gs pos="100000">
                    <a:schemeClr val="bg1">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90" name="AutoShape 319"/>
              <p:cNvSpPr>
                <a:spLocks noChangeArrowheads="1"/>
              </p:cNvSpPr>
              <p:nvPr/>
            </p:nvSpPr>
            <p:spPr bwMode="auto">
              <a:xfrm rot="5400000">
                <a:off x="853" y="293"/>
                <a:ext cx="58" cy="1440"/>
              </a:xfrm>
              <a:prstGeom prst="can">
                <a:avLst>
                  <a:gd name="adj" fmla="val 40690"/>
                </a:avLst>
              </a:prstGeom>
              <a:gradFill rotWithShape="1">
                <a:gsLst>
                  <a:gs pos="0">
                    <a:schemeClr val="bg1">
                      <a:gamma/>
                      <a:shade val="46275"/>
                      <a:invGamma/>
                    </a:schemeClr>
                  </a:gs>
                  <a:gs pos="50000">
                    <a:schemeClr val="bg1"/>
                  </a:gs>
                  <a:gs pos="100000">
                    <a:schemeClr val="bg1">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91" name="AutoShape 320"/>
              <p:cNvSpPr>
                <a:spLocks noChangeArrowheads="1"/>
              </p:cNvSpPr>
              <p:nvPr/>
            </p:nvSpPr>
            <p:spPr bwMode="auto">
              <a:xfrm>
                <a:off x="288" y="966"/>
                <a:ext cx="96" cy="96"/>
              </a:xfrm>
              <a:custGeom>
                <a:avLst/>
                <a:gdLst>
                  <a:gd name="G0" fmla="+- 2700 0 0"/>
                  <a:gd name="G1" fmla="*/ G0 2 1"/>
                  <a:gd name="G2" fmla="+- 21600 0 G1"/>
                  <a:gd name="G3" fmla="*/ G2 G2 1"/>
                  <a:gd name="G4" fmla="*/ G0 G0 1"/>
                  <a:gd name="G5" fmla="+- G3 0 G4"/>
                  <a:gd name="G6" fmla="*/ G5 1 8"/>
                  <a:gd name="G7" fmla="sqrt G6"/>
                  <a:gd name="G8" fmla="*/ G4 1 8"/>
                  <a:gd name="G9" fmla="sqrt G8"/>
                  <a:gd name="G10" fmla="+- G7 G9 0"/>
                  <a:gd name="G11" fmla="+- G7 0 G9"/>
                  <a:gd name="G12" fmla="+- G10 10800 0"/>
                  <a:gd name="G13" fmla="+- 10800 0 G10"/>
                  <a:gd name="G14" fmla="+- G11 10800 0"/>
                  <a:gd name="G15" fmla="+- 10800 0 G11"/>
                  <a:gd name="G16" fmla="+- 21600 0 G0"/>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7401" y="15493"/>
                    </a:moveTo>
                    <a:cubicBezTo>
                      <a:pt x="18376" y="14122"/>
                      <a:pt x="18900" y="12482"/>
                      <a:pt x="18900" y="10800"/>
                    </a:cubicBezTo>
                    <a:cubicBezTo>
                      <a:pt x="18900" y="6326"/>
                      <a:pt x="15273" y="2700"/>
                      <a:pt x="10800" y="2700"/>
                    </a:cubicBezTo>
                    <a:cubicBezTo>
                      <a:pt x="9117" y="2700"/>
                      <a:pt x="7477" y="3223"/>
                      <a:pt x="6106" y="4198"/>
                    </a:cubicBezTo>
                    <a:close/>
                    <a:moveTo>
                      <a:pt x="4198" y="6106"/>
                    </a:moveTo>
                    <a:cubicBezTo>
                      <a:pt x="3223" y="7477"/>
                      <a:pt x="2700" y="9117"/>
                      <a:pt x="2700" y="10799"/>
                    </a:cubicBezTo>
                    <a:cubicBezTo>
                      <a:pt x="2700" y="15273"/>
                      <a:pt x="6326" y="18900"/>
                      <a:pt x="10800" y="18900"/>
                    </a:cubicBezTo>
                    <a:cubicBezTo>
                      <a:pt x="12482" y="18900"/>
                      <a:pt x="14122" y="18376"/>
                      <a:pt x="15493" y="17401"/>
                    </a:cubicBezTo>
                    <a:close/>
                  </a:path>
                </a:pathLst>
              </a:custGeom>
              <a:solidFill>
                <a:schemeClr val="bg1"/>
              </a:solidFill>
              <a:ln>
                <a:noFill/>
              </a:ln>
              <a:effectLst/>
              <a:extLst>
                <a:ext uri="{91240B29-F687-4F45-9708-019B960494DF}">
                  <a14:hiddenLine xmlns:a14="http://schemas.microsoft.com/office/drawing/2010/main" w="317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grpSp>
      <p:sp>
        <p:nvSpPr>
          <p:cNvPr id="92" name="AutoShape 321"/>
          <p:cNvSpPr>
            <a:spLocks noChangeArrowheads="1"/>
          </p:cNvSpPr>
          <p:nvPr/>
        </p:nvSpPr>
        <p:spPr bwMode="auto">
          <a:xfrm>
            <a:off x="5641975" y="2603500"/>
            <a:ext cx="228600" cy="1447800"/>
          </a:xfrm>
          <a:prstGeom prst="can">
            <a:avLst>
              <a:gd name="adj" fmla="val 18150"/>
            </a:avLst>
          </a:prstGeom>
          <a:gradFill rotWithShape="1">
            <a:gsLst>
              <a:gs pos="0">
                <a:schemeClr val="bg1">
                  <a:gamma/>
                  <a:shade val="46275"/>
                  <a:invGamma/>
                </a:schemeClr>
              </a:gs>
              <a:gs pos="50000">
                <a:schemeClr val="bg1">
                  <a:alpha val="67000"/>
                </a:schemeClr>
              </a:gs>
              <a:gs pos="100000">
                <a:schemeClr val="bg1">
                  <a:gamma/>
                  <a:shade val="46275"/>
                  <a:invGamma/>
                </a:scheme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93" name="Freeform 231"/>
          <p:cNvSpPr>
            <a:spLocks/>
          </p:cNvSpPr>
          <p:nvPr/>
        </p:nvSpPr>
        <p:spPr bwMode="auto">
          <a:xfrm>
            <a:off x="5229225" y="4448175"/>
            <a:ext cx="1228725" cy="1460500"/>
          </a:xfrm>
          <a:custGeom>
            <a:avLst/>
            <a:gdLst>
              <a:gd name="T0" fmla="*/ 2 w 774"/>
              <a:gd name="T1" fmla="*/ 42 h 1006"/>
              <a:gd name="T2" fmla="*/ 0 w 774"/>
              <a:gd name="T3" fmla="*/ 956 h 1006"/>
              <a:gd name="T4" fmla="*/ 46 w 774"/>
              <a:gd name="T5" fmla="*/ 976 h 1006"/>
              <a:gd name="T6" fmla="*/ 116 w 774"/>
              <a:gd name="T7" fmla="*/ 990 h 1006"/>
              <a:gd name="T8" fmla="*/ 236 w 774"/>
              <a:gd name="T9" fmla="*/ 1002 h 1006"/>
              <a:gd name="T10" fmla="*/ 400 w 774"/>
              <a:gd name="T11" fmla="*/ 1006 h 1006"/>
              <a:gd name="T12" fmla="*/ 554 w 774"/>
              <a:gd name="T13" fmla="*/ 1002 h 1006"/>
              <a:gd name="T14" fmla="*/ 682 w 774"/>
              <a:gd name="T15" fmla="*/ 990 h 1006"/>
              <a:gd name="T16" fmla="*/ 744 w 774"/>
              <a:gd name="T17" fmla="*/ 974 h 1006"/>
              <a:gd name="T18" fmla="*/ 774 w 774"/>
              <a:gd name="T19" fmla="*/ 954 h 1006"/>
              <a:gd name="T20" fmla="*/ 772 w 774"/>
              <a:gd name="T21" fmla="*/ 44 h 1006"/>
              <a:gd name="T22" fmla="*/ 718 w 774"/>
              <a:gd name="T23" fmla="*/ 24 h 1006"/>
              <a:gd name="T24" fmla="*/ 530 w 774"/>
              <a:gd name="T25" fmla="*/ 4 h 1006"/>
              <a:gd name="T26" fmla="*/ 398 w 774"/>
              <a:gd name="T27" fmla="*/ 0 h 1006"/>
              <a:gd name="T28" fmla="*/ 172 w 774"/>
              <a:gd name="T29" fmla="*/ 8 h 1006"/>
              <a:gd name="T30" fmla="*/ 60 w 774"/>
              <a:gd name="T31" fmla="*/ 24 h 1006"/>
              <a:gd name="T32" fmla="*/ 2 w 774"/>
              <a:gd name="T33" fmla="*/ 42 h 10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4" h="1006">
                <a:moveTo>
                  <a:pt x="2" y="42"/>
                </a:moveTo>
                <a:lnTo>
                  <a:pt x="0" y="956"/>
                </a:lnTo>
                <a:lnTo>
                  <a:pt x="46" y="976"/>
                </a:lnTo>
                <a:lnTo>
                  <a:pt x="116" y="990"/>
                </a:lnTo>
                <a:lnTo>
                  <a:pt x="236" y="1002"/>
                </a:lnTo>
                <a:lnTo>
                  <a:pt x="400" y="1006"/>
                </a:lnTo>
                <a:lnTo>
                  <a:pt x="554" y="1002"/>
                </a:lnTo>
                <a:lnTo>
                  <a:pt x="682" y="990"/>
                </a:lnTo>
                <a:lnTo>
                  <a:pt x="744" y="974"/>
                </a:lnTo>
                <a:lnTo>
                  <a:pt x="774" y="954"/>
                </a:lnTo>
                <a:lnTo>
                  <a:pt x="772" y="44"/>
                </a:lnTo>
                <a:lnTo>
                  <a:pt x="718" y="24"/>
                </a:lnTo>
                <a:lnTo>
                  <a:pt x="530" y="4"/>
                </a:lnTo>
                <a:lnTo>
                  <a:pt x="398" y="0"/>
                </a:lnTo>
                <a:lnTo>
                  <a:pt x="172" y="8"/>
                </a:lnTo>
                <a:lnTo>
                  <a:pt x="60" y="24"/>
                </a:lnTo>
                <a:lnTo>
                  <a:pt x="2" y="42"/>
                </a:lnTo>
                <a:close/>
              </a:path>
            </a:pathLst>
          </a:custGeom>
          <a:solidFill>
            <a:schemeClr val="accent1">
              <a:alpha val="60001"/>
            </a:schemeClr>
          </a:solidFill>
          <a:ln w="3175" cmpd="sng">
            <a:solidFill>
              <a:srgbClr val="B2B2B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94" name="Oval 232"/>
          <p:cNvSpPr>
            <a:spLocks noChangeArrowheads="1"/>
          </p:cNvSpPr>
          <p:nvPr/>
        </p:nvSpPr>
        <p:spPr bwMode="auto">
          <a:xfrm>
            <a:off x="5233988" y="5705475"/>
            <a:ext cx="1219200" cy="166688"/>
          </a:xfrm>
          <a:prstGeom prst="ellipse">
            <a:avLst/>
          </a:prstGeom>
          <a:solidFill>
            <a:schemeClr val="bg1">
              <a:alpha val="83000"/>
            </a:schemeClr>
          </a:solidFill>
          <a:ln w="9525">
            <a:solidFill>
              <a:srgbClr val="3399FF"/>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95" name="Oval 233"/>
          <p:cNvSpPr>
            <a:spLocks noChangeArrowheads="1"/>
          </p:cNvSpPr>
          <p:nvPr/>
        </p:nvSpPr>
        <p:spPr bwMode="auto">
          <a:xfrm>
            <a:off x="5233988" y="4467225"/>
            <a:ext cx="1219200" cy="149225"/>
          </a:xfrm>
          <a:prstGeom prst="ellipse">
            <a:avLst/>
          </a:prstGeom>
          <a:solidFill>
            <a:schemeClr val="bg1">
              <a:alpha val="42000"/>
            </a:schemeClr>
          </a:solidFill>
          <a:ln w="3175">
            <a:solidFill>
              <a:srgbClr val="8CCBD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nvGrpSpPr>
          <p:cNvPr id="52" name="Group 234"/>
          <p:cNvGrpSpPr>
            <a:grpSpLocks/>
          </p:cNvGrpSpPr>
          <p:nvPr/>
        </p:nvGrpSpPr>
        <p:grpSpPr bwMode="auto">
          <a:xfrm>
            <a:off x="5635625" y="4667250"/>
            <a:ext cx="293688" cy="485775"/>
            <a:chOff x="1827" y="2674"/>
            <a:chExt cx="185" cy="306"/>
          </a:xfrm>
        </p:grpSpPr>
        <p:sp>
          <p:nvSpPr>
            <p:cNvPr id="97" name="AutoShape 235"/>
            <p:cNvSpPr>
              <a:spLocks noChangeArrowheads="1"/>
            </p:cNvSpPr>
            <p:nvPr/>
          </p:nvSpPr>
          <p:spPr bwMode="auto">
            <a:xfrm>
              <a:off x="1829" y="2751"/>
              <a:ext cx="183" cy="229"/>
            </a:xfrm>
            <a:prstGeom prst="can">
              <a:avLst>
                <a:gd name="adj" fmla="val 31284"/>
              </a:avLst>
            </a:prstGeom>
            <a:gradFill rotWithShape="1">
              <a:gsLst>
                <a:gs pos="0">
                  <a:srgbClr val="B2B2B2">
                    <a:gamma/>
                    <a:shade val="46275"/>
                    <a:invGamma/>
                  </a:srgbClr>
                </a:gs>
                <a:gs pos="50000">
                  <a:srgbClr val="B2B2B2"/>
                </a:gs>
                <a:gs pos="100000">
                  <a:srgbClr val="B2B2B2">
                    <a:gamma/>
                    <a:shade val="46275"/>
                    <a:invGamma/>
                  </a:srgbClr>
                </a:gs>
              </a:gsLst>
              <a:lin ang="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98" name="Oval 236"/>
            <p:cNvSpPr>
              <a:spLocks noChangeArrowheads="1"/>
            </p:cNvSpPr>
            <p:nvPr/>
          </p:nvSpPr>
          <p:spPr bwMode="auto">
            <a:xfrm>
              <a:off x="1884" y="2674"/>
              <a:ext cx="65" cy="105"/>
            </a:xfrm>
            <a:prstGeom prst="ellipse">
              <a:avLst/>
            </a:prstGeom>
            <a:noFill/>
            <a:ln w="9525">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99" name="Text Box 237"/>
            <p:cNvSpPr txBox="1">
              <a:spLocks noChangeArrowheads="1"/>
            </p:cNvSpPr>
            <p:nvPr/>
          </p:nvSpPr>
          <p:spPr bwMode="auto">
            <a:xfrm>
              <a:off x="1827" y="2819"/>
              <a:ext cx="116" cy="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vi-VN" altLang="vi-VN" sz="800" b="1">
                <a:solidFill>
                  <a:schemeClr val="bg1"/>
                </a:solidFill>
                <a:latin typeface="VNI-Avo" pitchFamily="2" charset="0"/>
              </a:endParaRPr>
            </a:p>
          </p:txBody>
        </p:sp>
      </p:grpSp>
      <p:sp>
        <p:nvSpPr>
          <p:cNvPr id="100" name="Freeform 238"/>
          <p:cNvSpPr>
            <a:spLocks/>
          </p:cNvSpPr>
          <p:nvPr/>
        </p:nvSpPr>
        <p:spPr bwMode="auto">
          <a:xfrm>
            <a:off x="5229225" y="4267200"/>
            <a:ext cx="1228725" cy="1622425"/>
          </a:xfrm>
          <a:custGeom>
            <a:avLst/>
            <a:gdLst>
              <a:gd name="T0" fmla="*/ 2 w 774"/>
              <a:gd name="T1" fmla="*/ 42 h 1006"/>
              <a:gd name="T2" fmla="*/ 0 w 774"/>
              <a:gd name="T3" fmla="*/ 956 h 1006"/>
              <a:gd name="T4" fmla="*/ 46 w 774"/>
              <a:gd name="T5" fmla="*/ 976 h 1006"/>
              <a:gd name="T6" fmla="*/ 116 w 774"/>
              <a:gd name="T7" fmla="*/ 990 h 1006"/>
              <a:gd name="T8" fmla="*/ 236 w 774"/>
              <a:gd name="T9" fmla="*/ 1002 h 1006"/>
              <a:gd name="T10" fmla="*/ 400 w 774"/>
              <a:gd name="T11" fmla="*/ 1006 h 1006"/>
              <a:gd name="T12" fmla="*/ 554 w 774"/>
              <a:gd name="T13" fmla="*/ 1002 h 1006"/>
              <a:gd name="T14" fmla="*/ 682 w 774"/>
              <a:gd name="T15" fmla="*/ 990 h 1006"/>
              <a:gd name="T16" fmla="*/ 744 w 774"/>
              <a:gd name="T17" fmla="*/ 974 h 1006"/>
              <a:gd name="T18" fmla="*/ 774 w 774"/>
              <a:gd name="T19" fmla="*/ 954 h 1006"/>
              <a:gd name="T20" fmla="*/ 772 w 774"/>
              <a:gd name="T21" fmla="*/ 44 h 1006"/>
              <a:gd name="T22" fmla="*/ 718 w 774"/>
              <a:gd name="T23" fmla="*/ 24 h 1006"/>
              <a:gd name="T24" fmla="*/ 530 w 774"/>
              <a:gd name="T25" fmla="*/ 4 h 1006"/>
              <a:gd name="T26" fmla="*/ 398 w 774"/>
              <a:gd name="T27" fmla="*/ 0 h 1006"/>
              <a:gd name="T28" fmla="*/ 172 w 774"/>
              <a:gd name="T29" fmla="*/ 8 h 1006"/>
              <a:gd name="T30" fmla="*/ 60 w 774"/>
              <a:gd name="T31" fmla="*/ 24 h 1006"/>
              <a:gd name="T32" fmla="*/ 2 w 774"/>
              <a:gd name="T33" fmla="*/ 42 h 10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74" h="1006">
                <a:moveTo>
                  <a:pt x="2" y="42"/>
                </a:moveTo>
                <a:lnTo>
                  <a:pt x="0" y="956"/>
                </a:lnTo>
                <a:lnTo>
                  <a:pt x="46" y="976"/>
                </a:lnTo>
                <a:lnTo>
                  <a:pt x="116" y="990"/>
                </a:lnTo>
                <a:lnTo>
                  <a:pt x="236" y="1002"/>
                </a:lnTo>
                <a:lnTo>
                  <a:pt x="400" y="1006"/>
                </a:lnTo>
                <a:lnTo>
                  <a:pt x="554" y="1002"/>
                </a:lnTo>
                <a:lnTo>
                  <a:pt x="682" y="990"/>
                </a:lnTo>
                <a:lnTo>
                  <a:pt x="744" y="974"/>
                </a:lnTo>
                <a:lnTo>
                  <a:pt x="774" y="954"/>
                </a:lnTo>
                <a:lnTo>
                  <a:pt x="772" y="44"/>
                </a:lnTo>
                <a:lnTo>
                  <a:pt x="718" y="24"/>
                </a:lnTo>
                <a:lnTo>
                  <a:pt x="530" y="4"/>
                </a:lnTo>
                <a:lnTo>
                  <a:pt x="398" y="0"/>
                </a:lnTo>
                <a:lnTo>
                  <a:pt x="172" y="8"/>
                </a:lnTo>
                <a:lnTo>
                  <a:pt x="60" y="24"/>
                </a:lnTo>
                <a:lnTo>
                  <a:pt x="2" y="42"/>
                </a:lnTo>
                <a:close/>
              </a:path>
            </a:pathLst>
          </a:custGeom>
          <a:gradFill rotWithShape="1">
            <a:gsLst>
              <a:gs pos="0">
                <a:schemeClr val="bg1">
                  <a:gamma/>
                  <a:shade val="46275"/>
                  <a:invGamma/>
                </a:schemeClr>
              </a:gs>
              <a:gs pos="50000">
                <a:schemeClr val="bg1">
                  <a:alpha val="50000"/>
                </a:schemeClr>
              </a:gs>
              <a:gs pos="100000">
                <a:schemeClr val="bg1">
                  <a:gamma/>
                  <a:shade val="46275"/>
                  <a:invGamma/>
                </a:schemeClr>
              </a:gs>
            </a:gsLst>
            <a:lin ang="0" scaled="1"/>
          </a:gradFill>
          <a:ln w="3175" cmpd="sng">
            <a:solidFill>
              <a:srgbClr val="B2B2B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1" name="Text Box 228"/>
          <p:cNvSpPr txBox="1">
            <a:spLocks noChangeArrowheads="1"/>
          </p:cNvSpPr>
          <p:nvPr/>
        </p:nvSpPr>
        <p:spPr bwMode="auto">
          <a:xfrm>
            <a:off x="6594231" y="2071687"/>
            <a:ext cx="1828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vi-VN" sz="3200" dirty="0">
                <a:solidFill>
                  <a:srgbClr val="FFFF00"/>
                </a:solidFill>
                <a:latin typeface="Times New Roman"/>
                <a:ea typeface="Times New Roman"/>
                <a:cs typeface="Calibri"/>
              </a:rPr>
              <a:t>A. </a:t>
            </a:r>
            <a:r>
              <a:rPr lang="vi-VN" sz="3200" dirty="0" smtClean="0">
                <a:solidFill>
                  <a:srgbClr val="FFFF00"/>
                </a:solidFill>
                <a:latin typeface="Times New Roman"/>
                <a:ea typeface="Times New Roman"/>
                <a:cs typeface="Calibri"/>
              </a:rPr>
              <a:t>2 N</a:t>
            </a:r>
            <a:endParaRPr lang="en-US" altLang="vi-VN" b="1" dirty="0">
              <a:solidFill>
                <a:srgbClr val="FFFF00"/>
              </a:solidFill>
            </a:endParaRPr>
          </a:p>
        </p:txBody>
      </p:sp>
      <p:sp>
        <p:nvSpPr>
          <p:cNvPr id="102" name="Text Box 228"/>
          <p:cNvSpPr txBox="1">
            <a:spLocks noChangeArrowheads="1"/>
          </p:cNvSpPr>
          <p:nvPr/>
        </p:nvSpPr>
        <p:spPr bwMode="auto">
          <a:xfrm>
            <a:off x="6626469" y="3108326"/>
            <a:ext cx="1828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vi-VN" sz="3200" dirty="0">
                <a:solidFill>
                  <a:srgbClr val="FFFF00"/>
                </a:solidFill>
                <a:latin typeface="Times New Roman"/>
                <a:ea typeface="Times New Roman"/>
                <a:cs typeface="Calibri"/>
              </a:rPr>
              <a:t>C. </a:t>
            </a:r>
            <a:r>
              <a:rPr lang="vi-VN" sz="3200" dirty="0" smtClean="0">
                <a:solidFill>
                  <a:srgbClr val="FFFF00"/>
                </a:solidFill>
                <a:latin typeface="Times New Roman"/>
                <a:ea typeface="Times New Roman"/>
                <a:cs typeface="Calibri"/>
              </a:rPr>
              <a:t>0,4N</a:t>
            </a:r>
            <a:endParaRPr lang="en-US" altLang="vi-VN" b="1" dirty="0">
              <a:solidFill>
                <a:srgbClr val="FFFF00"/>
              </a:solidFill>
            </a:endParaRPr>
          </a:p>
        </p:txBody>
      </p:sp>
      <p:sp>
        <p:nvSpPr>
          <p:cNvPr id="103" name="Text Box 228"/>
          <p:cNvSpPr txBox="1">
            <a:spLocks noChangeArrowheads="1"/>
          </p:cNvSpPr>
          <p:nvPr/>
        </p:nvSpPr>
        <p:spPr bwMode="auto">
          <a:xfrm>
            <a:off x="6699738" y="3652630"/>
            <a:ext cx="18288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lvl="0" fontAlgn="auto">
              <a:spcBef>
                <a:spcPct val="20000"/>
              </a:spcBef>
              <a:spcAft>
                <a:spcPts val="0"/>
              </a:spcAft>
            </a:pPr>
            <a:r>
              <a:rPr lang="vi-VN" sz="3200" dirty="0">
                <a:solidFill>
                  <a:srgbClr val="FFFF00"/>
                </a:solidFill>
                <a:latin typeface="Times New Roman"/>
                <a:ea typeface="Times New Roman"/>
                <a:cs typeface="Calibri"/>
              </a:rPr>
              <a:t>D. </a:t>
            </a:r>
            <a:r>
              <a:rPr lang="vi-VN" sz="3200" dirty="0" smtClean="0">
                <a:solidFill>
                  <a:srgbClr val="FFFF00"/>
                </a:solidFill>
                <a:latin typeface="Times New Roman"/>
                <a:ea typeface="Times New Roman"/>
                <a:cs typeface="Calibri"/>
              </a:rPr>
              <a:t>0,6N</a:t>
            </a:r>
            <a:endParaRPr lang="vi-VN" sz="1800" dirty="0">
              <a:solidFill>
                <a:srgbClr val="FFFF00"/>
              </a:solidFill>
              <a:latin typeface="Calibri"/>
              <a:ea typeface="Calibri"/>
              <a:cs typeface="Calibri"/>
            </a:endParaRPr>
          </a:p>
        </p:txBody>
      </p:sp>
      <p:sp>
        <p:nvSpPr>
          <p:cNvPr id="104" name="Oval 103"/>
          <p:cNvSpPr/>
          <p:nvPr/>
        </p:nvSpPr>
        <p:spPr>
          <a:xfrm>
            <a:off x="6570785" y="3107531"/>
            <a:ext cx="592015" cy="640923"/>
          </a:xfrm>
          <a:prstGeom prst="ellipse">
            <a:avLst/>
          </a:prstGeom>
          <a:noFill/>
          <a:ln w="28575" cap="flat" cmpd="sng" algn="ctr">
            <a:solidFill>
              <a:srgbClr val="FF66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a:ln>
                <a:noFill/>
              </a:ln>
              <a:solidFill>
                <a:sysClr val="window" lastClr="FFFFFF"/>
              </a:solidFill>
              <a:effectLst/>
              <a:uLnTx/>
              <a:uFillTx/>
              <a:latin typeface="Times New Roman"/>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down)">
                                      <p:cBhvr>
                                        <p:cTn id="7" dur="500"/>
                                        <p:tgtEl>
                                          <p:spTgt spid="10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2"/>
                                        </p:tgtEl>
                                        <p:attrNameLst>
                                          <p:attrName>style.visibility</p:attrName>
                                        </p:attrNameLst>
                                      </p:cBhvr>
                                      <p:to>
                                        <p:strVal val="visible"/>
                                      </p:to>
                                    </p:set>
                                    <p:animEffect transition="in" filter="wipe(down)">
                                      <p:cBhvr>
                                        <p:cTn id="17" dur="500"/>
                                        <p:tgtEl>
                                          <p:spTgt spid="10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3"/>
                                        </p:tgtEl>
                                        <p:attrNameLst>
                                          <p:attrName>style.visibility</p:attrName>
                                        </p:attrNameLst>
                                      </p:cBhvr>
                                      <p:to>
                                        <p:strVal val="visible"/>
                                      </p:to>
                                    </p:set>
                                    <p:animEffect transition="in" filter="wipe(down)">
                                      <p:cBhvr>
                                        <p:cTn id="22" dur="500"/>
                                        <p:tgtEl>
                                          <p:spTgt spid="10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4"/>
                                        </p:tgtEl>
                                        <p:attrNameLst>
                                          <p:attrName>style.visibility</p:attrName>
                                        </p:attrNameLst>
                                      </p:cBhvr>
                                      <p:to>
                                        <p:strVal val="visible"/>
                                      </p:to>
                                    </p:set>
                                    <p:anim calcmode="lin" valueType="num">
                                      <p:cBhvr additive="base">
                                        <p:cTn id="27" dur="500" fill="hold"/>
                                        <p:tgtEl>
                                          <p:spTgt spid="104"/>
                                        </p:tgtEl>
                                        <p:attrNameLst>
                                          <p:attrName>ppt_x</p:attrName>
                                        </p:attrNameLst>
                                      </p:cBhvr>
                                      <p:tavLst>
                                        <p:tav tm="0">
                                          <p:val>
                                            <p:strVal val="#ppt_x"/>
                                          </p:val>
                                        </p:tav>
                                        <p:tav tm="100000">
                                          <p:val>
                                            <p:strVal val="#ppt_x"/>
                                          </p:val>
                                        </p:tav>
                                      </p:tavLst>
                                    </p:anim>
                                    <p:anim calcmode="lin" valueType="num">
                                      <p:cBhvr additive="base">
                                        <p:cTn id="28"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1" grpId="0"/>
      <p:bldP spid="102" grpId="0"/>
      <p:bldP spid="103" grpId="0"/>
      <p:bldP spid="10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5002" name="Picture 10" descr="Mo bai">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597877"/>
            <a:ext cx="3129731" cy="4181475"/>
          </a:xfrm>
          <a:prstGeom prst="rect">
            <a:avLst/>
          </a:prstGeom>
          <a:noFill/>
          <a:ln w="76200" cmpd="tri">
            <a:solidFill>
              <a:srgbClr val="0A0488"/>
            </a:solidFill>
            <a:miter lim="800000"/>
            <a:headEnd/>
            <a:tailEnd/>
          </a:ln>
          <a:extLst>
            <a:ext uri="{909E8E84-426E-40DD-AFC4-6F175D3DCCD1}">
              <a14:hiddenFill xmlns:a14="http://schemas.microsoft.com/office/drawing/2010/main">
                <a:solidFill>
                  <a:srgbClr val="FFFFFF"/>
                </a:solidFill>
              </a14:hiddenFill>
            </a:ext>
          </a:extLst>
        </p:spPr>
      </p:pic>
      <p:sp>
        <p:nvSpPr>
          <p:cNvPr id="6" name="Text Box 55"/>
          <p:cNvSpPr txBox="1">
            <a:spLocks noChangeArrowheads="1"/>
          </p:cNvSpPr>
          <p:nvPr/>
        </p:nvSpPr>
        <p:spPr bwMode="auto">
          <a:xfrm>
            <a:off x="152400" y="228600"/>
            <a:ext cx="53340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just" fontAlgn="auto">
              <a:spcBef>
                <a:spcPts val="0"/>
              </a:spcBef>
              <a:spcAft>
                <a:spcPts val="0"/>
              </a:spcAft>
            </a:pPr>
            <a:r>
              <a:rPr lang="en-US" sz="3200" dirty="0">
                <a:solidFill>
                  <a:prstClr val="black"/>
                </a:solidFill>
                <a:cs typeface="Times New Roman" pitchFamily="18" charset="0"/>
              </a:rPr>
              <a:t>  </a:t>
            </a:r>
            <a:r>
              <a:rPr lang="en-US" dirty="0" smtClean="0">
                <a:solidFill>
                  <a:prstClr val="black"/>
                </a:solidFill>
                <a:cs typeface="Times New Roman" pitchFamily="18" charset="0"/>
              </a:rPr>
              <a:t>+</a:t>
            </a:r>
            <a:r>
              <a:rPr lang="en-US" dirty="0" err="1" smtClean="0">
                <a:solidFill>
                  <a:prstClr val="black"/>
                </a:solidFill>
                <a:cs typeface="Times New Roman" pitchFamily="18" charset="0"/>
              </a:rPr>
              <a:t>Trong</a:t>
            </a:r>
            <a:r>
              <a:rPr lang="en-US" dirty="0" smtClean="0">
                <a:solidFill>
                  <a:prstClr val="black"/>
                </a:solidFill>
                <a:cs typeface="Times New Roman" pitchFamily="18" charset="0"/>
              </a:rPr>
              <a:t> </a:t>
            </a:r>
            <a:r>
              <a:rPr lang="en-US" dirty="0" err="1">
                <a:solidFill>
                  <a:prstClr val="black"/>
                </a:solidFill>
                <a:cs typeface="Times New Roman" pitchFamily="18" charset="0"/>
              </a:rPr>
              <a:t>thực</a:t>
            </a:r>
            <a:r>
              <a:rPr lang="en-US" dirty="0">
                <a:solidFill>
                  <a:prstClr val="black"/>
                </a:solidFill>
                <a:cs typeface="Times New Roman" pitchFamily="18" charset="0"/>
              </a:rPr>
              <a:t> </a:t>
            </a:r>
            <a:r>
              <a:rPr lang="en-US" dirty="0" err="1">
                <a:solidFill>
                  <a:prstClr val="black"/>
                </a:solidFill>
                <a:cs typeface="Times New Roman" pitchFamily="18" charset="0"/>
              </a:rPr>
              <a:t>tế</a:t>
            </a:r>
            <a:r>
              <a:rPr lang="en-US" dirty="0">
                <a:solidFill>
                  <a:prstClr val="black"/>
                </a:solidFill>
                <a:cs typeface="Times New Roman" pitchFamily="18" charset="0"/>
              </a:rPr>
              <a:t> </a:t>
            </a:r>
            <a:r>
              <a:rPr lang="en-US" dirty="0" err="1">
                <a:solidFill>
                  <a:prstClr val="black"/>
                </a:solidFill>
                <a:cs typeface="Times New Roman" pitchFamily="18" charset="0"/>
              </a:rPr>
              <a:t>khi</a:t>
            </a:r>
            <a:r>
              <a:rPr lang="en-US" dirty="0">
                <a:solidFill>
                  <a:prstClr val="black"/>
                </a:solidFill>
                <a:cs typeface="Times New Roman" pitchFamily="18" charset="0"/>
              </a:rPr>
              <a:t> </a:t>
            </a:r>
            <a:r>
              <a:rPr lang="en-US" dirty="0" err="1">
                <a:solidFill>
                  <a:prstClr val="black"/>
                </a:solidFill>
                <a:cs typeface="Times New Roman" pitchFamily="18" charset="0"/>
              </a:rPr>
              <a:t>kéo</a:t>
            </a:r>
            <a:r>
              <a:rPr lang="en-US" dirty="0">
                <a:solidFill>
                  <a:prstClr val="black"/>
                </a:solidFill>
                <a:cs typeface="Times New Roman" pitchFamily="18" charset="0"/>
              </a:rPr>
              <a:t> </a:t>
            </a:r>
            <a:r>
              <a:rPr lang="vi-VN" dirty="0">
                <a:solidFill>
                  <a:srgbClr val="000000"/>
                </a:solidFill>
                <a:latin typeface="Times New Roman"/>
                <a:ea typeface="Times New Roman"/>
              </a:rPr>
              <a:t>xô nước </a:t>
            </a:r>
            <a:r>
              <a:rPr lang="en-US" dirty="0" err="1" smtClean="0">
                <a:solidFill>
                  <a:prstClr val="black"/>
                </a:solidFill>
                <a:cs typeface="Times New Roman" pitchFamily="18" charset="0"/>
              </a:rPr>
              <a:t>từ</a:t>
            </a:r>
            <a:r>
              <a:rPr lang="en-US" dirty="0" smtClean="0">
                <a:solidFill>
                  <a:prstClr val="black"/>
                </a:solidFill>
                <a:cs typeface="Times New Roman" pitchFamily="18" charset="0"/>
              </a:rPr>
              <a:t> </a:t>
            </a:r>
            <a:r>
              <a:rPr lang="en-US" dirty="0" err="1">
                <a:solidFill>
                  <a:prstClr val="black"/>
                </a:solidFill>
                <a:cs typeface="Times New Roman" pitchFamily="18" charset="0"/>
              </a:rPr>
              <a:t>giếng</a:t>
            </a:r>
            <a:r>
              <a:rPr lang="en-US" dirty="0">
                <a:solidFill>
                  <a:prstClr val="black"/>
                </a:solidFill>
                <a:cs typeface="Times New Roman" pitchFamily="18" charset="0"/>
              </a:rPr>
              <a:t> </a:t>
            </a:r>
            <a:r>
              <a:rPr lang="en-US" dirty="0" err="1">
                <a:solidFill>
                  <a:prstClr val="black"/>
                </a:solidFill>
                <a:cs typeface="Times New Roman" pitchFamily="18" charset="0"/>
              </a:rPr>
              <a:t>lên</a:t>
            </a:r>
            <a:r>
              <a:rPr lang="en-US" dirty="0">
                <a:solidFill>
                  <a:prstClr val="black"/>
                </a:solidFill>
                <a:cs typeface="Times New Roman" pitchFamily="18" charset="0"/>
              </a:rPr>
              <a:t>. </a:t>
            </a:r>
            <a:r>
              <a:rPr lang="en-US" dirty="0" err="1">
                <a:solidFill>
                  <a:prstClr val="black"/>
                </a:solidFill>
                <a:cs typeface="Times New Roman" pitchFamily="18" charset="0"/>
              </a:rPr>
              <a:t>Em</a:t>
            </a:r>
            <a:r>
              <a:rPr lang="en-US" dirty="0">
                <a:solidFill>
                  <a:prstClr val="black"/>
                </a:solidFill>
                <a:cs typeface="Times New Roman" pitchFamily="18" charset="0"/>
              </a:rPr>
              <a:t> </a:t>
            </a:r>
            <a:r>
              <a:rPr lang="en-US" dirty="0" err="1">
                <a:solidFill>
                  <a:prstClr val="black"/>
                </a:solidFill>
                <a:cs typeface="Times New Roman" pitchFamily="18" charset="0"/>
              </a:rPr>
              <a:t>hãy</a:t>
            </a:r>
            <a:r>
              <a:rPr lang="en-US" dirty="0">
                <a:solidFill>
                  <a:prstClr val="black"/>
                </a:solidFill>
                <a:cs typeface="Times New Roman" pitchFamily="18" charset="0"/>
              </a:rPr>
              <a:t> </a:t>
            </a:r>
            <a:r>
              <a:rPr lang="en-US" dirty="0" err="1">
                <a:solidFill>
                  <a:prstClr val="black"/>
                </a:solidFill>
                <a:cs typeface="Times New Roman" pitchFamily="18" charset="0"/>
              </a:rPr>
              <a:t>cho</a:t>
            </a:r>
            <a:r>
              <a:rPr lang="en-US" dirty="0">
                <a:solidFill>
                  <a:prstClr val="black"/>
                </a:solidFill>
                <a:cs typeface="Times New Roman" pitchFamily="18" charset="0"/>
              </a:rPr>
              <a:t> </a:t>
            </a:r>
            <a:r>
              <a:rPr lang="en-US" dirty="0" err="1">
                <a:solidFill>
                  <a:prstClr val="black"/>
                </a:solidFill>
                <a:cs typeface="Times New Roman" pitchFamily="18" charset="0"/>
              </a:rPr>
              <a:t>biết</a:t>
            </a:r>
            <a:r>
              <a:rPr lang="en-US" dirty="0">
                <a:solidFill>
                  <a:prstClr val="black"/>
                </a:solidFill>
                <a:cs typeface="Times New Roman" pitchFamily="18" charset="0"/>
              </a:rPr>
              <a:t> </a:t>
            </a:r>
            <a:r>
              <a:rPr lang="en-US" dirty="0" err="1">
                <a:solidFill>
                  <a:prstClr val="black"/>
                </a:solidFill>
                <a:cs typeface="Times New Roman" pitchFamily="18" charset="0"/>
              </a:rPr>
              <a:t>trường</a:t>
            </a:r>
            <a:r>
              <a:rPr lang="en-US" dirty="0">
                <a:solidFill>
                  <a:prstClr val="black"/>
                </a:solidFill>
                <a:cs typeface="Times New Roman" pitchFamily="18" charset="0"/>
              </a:rPr>
              <a:t> </a:t>
            </a:r>
            <a:r>
              <a:rPr lang="en-US" dirty="0" err="1">
                <a:solidFill>
                  <a:prstClr val="black"/>
                </a:solidFill>
                <a:cs typeface="Times New Roman" pitchFamily="18" charset="0"/>
              </a:rPr>
              <a:t>hợp</a:t>
            </a:r>
            <a:r>
              <a:rPr lang="en-US" dirty="0">
                <a:solidFill>
                  <a:prstClr val="black"/>
                </a:solidFill>
                <a:cs typeface="Times New Roman" pitchFamily="18" charset="0"/>
              </a:rPr>
              <a:t> </a:t>
            </a:r>
            <a:r>
              <a:rPr lang="en-US" dirty="0" err="1">
                <a:solidFill>
                  <a:prstClr val="black"/>
                </a:solidFill>
                <a:cs typeface="Times New Roman" pitchFamily="18" charset="0"/>
              </a:rPr>
              <a:t>nào</a:t>
            </a:r>
            <a:r>
              <a:rPr lang="en-US" dirty="0">
                <a:solidFill>
                  <a:prstClr val="black"/>
                </a:solidFill>
                <a:cs typeface="Times New Roman" pitchFamily="18" charset="0"/>
              </a:rPr>
              <a:t> </a:t>
            </a:r>
            <a:r>
              <a:rPr lang="en-US" dirty="0" err="1">
                <a:solidFill>
                  <a:prstClr val="black"/>
                </a:solidFill>
                <a:cs typeface="Times New Roman" pitchFamily="18" charset="0"/>
              </a:rPr>
              <a:t>sau</a:t>
            </a:r>
            <a:r>
              <a:rPr lang="en-US" dirty="0">
                <a:solidFill>
                  <a:prstClr val="black"/>
                </a:solidFill>
                <a:cs typeface="Times New Roman" pitchFamily="18" charset="0"/>
              </a:rPr>
              <a:t> </a:t>
            </a:r>
            <a:r>
              <a:rPr lang="en-US" dirty="0" err="1">
                <a:solidFill>
                  <a:prstClr val="black"/>
                </a:solidFill>
                <a:cs typeface="Times New Roman" pitchFamily="18" charset="0"/>
              </a:rPr>
              <a:t>đây</a:t>
            </a:r>
            <a:r>
              <a:rPr lang="en-US" dirty="0">
                <a:solidFill>
                  <a:prstClr val="black"/>
                </a:solidFill>
                <a:cs typeface="Times New Roman" pitchFamily="18" charset="0"/>
              </a:rPr>
              <a:t> </a:t>
            </a:r>
            <a:r>
              <a:rPr lang="en-US" dirty="0" err="1">
                <a:solidFill>
                  <a:prstClr val="black"/>
                </a:solidFill>
                <a:cs typeface="Times New Roman" pitchFamily="18" charset="0"/>
              </a:rPr>
              <a:t>kéo</a:t>
            </a:r>
            <a:r>
              <a:rPr lang="en-US" dirty="0">
                <a:solidFill>
                  <a:prstClr val="black"/>
                </a:solidFill>
                <a:cs typeface="Times New Roman" pitchFamily="18" charset="0"/>
              </a:rPr>
              <a:t> </a:t>
            </a:r>
            <a:r>
              <a:rPr lang="en-US" dirty="0" err="1">
                <a:solidFill>
                  <a:prstClr val="black"/>
                </a:solidFill>
                <a:cs typeface="Times New Roman" pitchFamily="18" charset="0"/>
              </a:rPr>
              <a:t>nhẹ</a:t>
            </a:r>
            <a:r>
              <a:rPr lang="en-US" dirty="0">
                <a:solidFill>
                  <a:prstClr val="black"/>
                </a:solidFill>
                <a:cs typeface="Times New Roman" pitchFamily="18" charset="0"/>
              </a:rPr>
              <a:t> </a:t>
            </a:r>
            <a:r>
              <a:rPr lang="en-US" dirty="0" err="1">
                <a:solidFill>
                  <a:prstClr val="black"/>
                </a:solidFill>
                <a:cs typeface="Times New Roman" pitchFamily="18" charset="0"/>
              </a:rPr>
              <a:t>hơn</a:t>
            </a:r>
            <a:r>
              <a:rPr lang="en-US" dirty="0">
                <a:solidFill>
                  <a:prstClr val="black"/>
                </a:solidFill>
                <a:cs typeface="Times New Roman" pitchFamily="18" charset="0"/>
              </a:rPr>
              <a:t>?</a:t>
            </a:r>
          </a:p>
        </p:txBody>
      </p:sp>
      <p:sp>
        <p:nvSpPr>
          <p:cNvPr id="7" name="Text Box 55"/>
          <p:cNvSpPr txBox="1">
            <a:spLocks noChangeArrowheads="1"/>
          </p:cNvSpPr>
          <p:nvPr/>
        </p:nvSpPr>
        <p:spPr bwMode="auto">
          <a:xfrm>
            <a:off x="281354" y="1706944"/>
            <a:ext cx="5410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just" fontAlgn="auto">
              <a:spcBef>
                <a:spcPts val="0"/>
              </a:spcBef>
              <a:spcAft>
                <a:spcPts val="0"/>
              </a:spcAft>
            </a:pPr>
            <a:r>
              <a:rPr lang="en-US" dirty="0">
                <a:solidFill>
                  <a:prstClr val="black"/>
                </a:solidFill>
                <a:cs typeface="Times New Roman" pitchFamily="18" charset="0"/>
              </a:rPr>
              <a:t>a) </a:t>
            </a:r>
            <a:r>
              <a:rPr lang="vi-VN" dirty="0">
                <a:solidFill>
                  <a:srgbClr val="000000"/>
                </a:solidFill>
                <a:latin typeface="Times New Roman"/>
                <a:ea typeface="Times New Roman"/>
              </a:rPr>
              <a:t>xô nước </a:t>
            </a:r>
            <a:r>
              <a:rPr lang="en-US" dirty="0" err="1" smtClean="0">
                <a:solidFill>
                  <a:prstClr val="black"/>
                </a:solidFill>
                <a:cs typeface="Times New Roman" pitchFamily="18" charset="0"/>
              </a:rPr>
              <a:t>còn</a:t>
            </a:r>
            <a:r>
              <a:rPr lang="en-US" dirty="0" smtClean="0">
                <a:solidFill>
                  <a:prstClr val="black"/>
                </a:solidFill>
                <a:cs typeface="Times New Roman" pitchFamily="18" charset="0"/>
              </a:rPr>
              <a:t> </a:t>
            </a:r>
            <a:r>
              <a:rPr lang="en-US" dirty="0" err="1">
                <a:solidFill>
                  <a:prstClr val="black"/>
                </a:solidFill>
                <a:cs typeface="Times New Roman" pitchFamily="18" charset="0"/>
              </a:rPr>
              <a:t>ngập</a:t>
            </a:r>
            <a:r>
              <a:rPr lang="en-US" dirty="0">
                <a:solidFill>
                  <a:prstClr val="black"/>
                </a:solidFill>
                <a:cs typeface="Times New Roman" pitchFamily="18" charset="0"/>
              </a:rPr>
              <a:t> </a:t>
            </a:r>
            <a:r>
              <a:rPr lang="en-US" dirty="0" err="1">
                <a:solidFill>
                  <a:prstClr val="black"/>
                </a:solidFill>
                <a:cs typeface="Times New Roman" pitchFamily="18" charset="0"/>
              </a:rPr>
              <a:t>trong</a:t>
            </a:r>
            <a:r>
              <a:rPr lang="en-US" dirty="0">
                <a:solidFill>
                  <a:prstClr val="black"/>
                </a:solidFill>
                <a:cs typeface="Times New Roman" pitchFamily="18" charset="0"/>
              </a:rPr>
              <a:t> </a:t>
            </a:r>
            <a:r>
              <a:rPr lang="en-US" dirty="0" err="1">
                <a:solidFill>
                  <a:prstClr val="black"/>
                </a:solidFill>
                <a:cs typeface="Times New Roman" pitchFamily="18" charset="0"/>
              </a:rPr>
              <a:t>nước</a:t>
            </a:r>
            <a:r>
              <a:rPr lang="en-US" dirty="0">
                <a:solidFill>
                  <a:prstClr val="black"/>
                </a:solidFill>
                <a:cs typeface="Times New Roman" pitchFamily="18" charset="0"/>
              </a:rPr>
              <a:t>.</a:t>
            </a:r>
          </a:p>
          <a:p>
            <a:pPr algn="just" fontAlgn="auto">
              <a:spcBef>
                <a:spcPts val="0"/>
              </a:spcBef>
              <a:spcAft>
                <a:spcPts val="0"/>
              </a:spcAft>
            </a:pPr>
            <a:r>
              <a:rPr lang="en-US" dirty="0">
                <a:solidFill>
                  <a:prstClr val="black"/>
                </a:solidFill>
                <a:cs typeface="Times New Roman" pitchFamily="18" charset="0"/>
              </a:rPr>
              <a:t>b) </a:t>
            </a:r>
            <a:r>
              <a:rPr lang="vi-VN" dirty="0">
                <a:solidFill>
                  <a:srgbClr val="000000"/>
                </a:solidFill>
                <a:latin typeface="Times New Roman"/>
                <a:ea typeface="Times New Roman"/>
              </a:rPr>
              <a:t>xô nước </a:t>
            </a:r>
            <a:r>
              <a:rPr lang="en-US" dirty="0" err="1" smtClean="0">
                <a:solidFill>
                  <a:prstClr val="black"/>
                </a:solidFill>
                <a:cs typeface="Times New Roman" pitchFamily="18" charset="0"/>
              </a:rPr>
              <a:t>đã</a:t>
            </a:r>
            <a:r>
              <a:rPr lang="en-US" dirty="0" smtClean="0">
                <a:solidFill>
                  <a:prstClr val="black"/>
                </a:solidFill>
                <a:cs typeface="Times New Roman" pitchFamily="18" charset="0"/>
              </a:rPr>
              <a:t> </a:t>
            </a:r>
            <a:r>
              <a:rPr lang="en-US" dirty="0" err="1">
                <a:solidFill>
                  <a:prstClr val="black"/>
                </a:solidFill>
                <a:cs typeface="Times New Roman" pitchFamily="18" charset="0"/>
              </a:rPr>
              <a:t>lên</a:t>
            </a:r>
            <a:r>
              <a:rPr lang="en-US" dirty="0">
                <a:solidFill>
                  <a:prstClr val="black"/>
                </a:solidFill>
                <a:cs typeface="Times New Roman" pitchFamily="18" charset="0"/>
              </a:rPr>
              <a:t> </a:t>
            </a:r>
            <a:r>
              <a:rPr lang="en-US" dirty="0" err="1">
                <a:solidFill>
                  <a:prstClr val="black"/>
                </a:solidFill>
                <a:cs typeface="Times New Roman" pitchFamily="18" charset="0"/>
              </a:rPr>
              <a:t>khỏi</a:t>
            </a:r>
            <a:r>
              <a:rPr lang="en-US" dirty="0">
                <a:solidFill>
                  <a:prstClr val="black"/>
                </a:solidFill>
                <a:cs typeface="Times New Roman" pitchFamily="18" charset="0"/>
              </a:rPr>
              <a:t> </a:t>
            </a:r>
            <a:r>
              <a:rPr lang="en-US" dirty="0" err="1">
                <a:solidFill>
                  <a:prstClr val="black"/>
                </a:solidFill>
                <a:cs typeface="Times New Roman" pitchFamily="18" charset="0"/>
              </a:rPr>
              <a:t>mặt</a:t>
            </a:r>
            <a:r>
              <a:rPr lang="en-US" dirty="0">
                <a:solidFill>
                  <a:prstClr val="black"/>
                </a:solidFill>
                <a:cs typeface="Times New Roman" pitchFamily="18" charset="0"/>
              </a:rPr>
              <a:t> </a:t>
            </a:r>
            <a:r>
              <a:rPr lang="en-US" dirty="0" err="1">
                <a:solidFill>
                  <a:prstClr val="black"/>
                </a:solidFill>
                <a:cs typeface="Times New Roman" pitchFamily="18" charset="0"/>
              </a:rPr>
              <a:t>nước</a:t>
            </a:r>
            <a:r>
              <a:rPr lang="en-US" dirty="0">
                <a:solidFill>
                  <a:prstClr val="black"/>
                </a:solidFill>
                <a:cs typeface="Times New Roman" pitchFamily="18" charset="0"/>
              </a:rPr>
              <a:t>.</a:t>
            </a:r>
          </a:p>
        </p:txBody>
      </p:sp>
      <p:sp>
        <p:nvSpPr>
          <p:cNvPr id="8" name="Text Box 55"/>
          <p:cNvSpPr txBox="1">
            <a:spLocks noChangeArrowheads="1"/>
          </p:cNvSpPr>
          <p:nvPr/>
        </p:nvSpPr>
        <p:spPr bwMode="auto">
          <a:xfrm>
            <a:off x="281352" y="2689621"/>
            <a:ext cx="566811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algn="just" fontAlgn="auto">
              <a:spcBef>
                <a:spcPts val="0"/>
              </a:spcBef>
              <a:spcAft>
                <a:spcPts val="0"/>
              </a:spcAft>
            </a:pPr>
            <a:r>
              <a:rPr lang="en-US" dirty="0">
                <a:solidFill>
                  <a:srgbClr val="591CF2"/>
                </a:solidFill>
                <a:cs typeface="Times New Roman" pitchFamily="18" charset="0"/>
              </a:rPr>
              <a:t>a) </a:t>
            </a:r>
            <a:r>
              <a:rPr lang="vi-VN" dirty="0">
                <a:solidFill>
                  <a:srgbClr val="7030A0"/>
                </a:solidFill>
                <a:latin typeface="Times New Roman"/>
                <a:ea typeface="Times New Roman"/>
              </a:rPr>
              <a:t>xô nước </a:t>
            </a:r>
            <a:r>
              <a:rPr lang="en-US" dirty="0" err="1" smtClean="0">
                <a:solidFill>
                  <a:srgbClr val="7030A0"/>
                </a:solidFill>
                <a:cs typeface="Times New Roman" pitchFamily="18" charset="0"/>
              </a:rPr>
              <a:t>còn</a:t>
            </a:r>
            <a:r>
              <a:rPr lang="en-US" dirty="0" smtClean="0">
                <a:solidFill>
                  <a:srgbClr val="7030A0"/>
                </a:solidFill>
                <a:cs typeface="Times New Roman" pitchFamily="18" charset="0"/>
              </a:rPr>
              <a:t> </a:t>
            </a:r>
            <a:r>
              <a:rPr lang="en-US" dirty="0" err="1">
                <a:solidFill>
                  <a:srgbClr val="7030A0"/>
                </a:solidFill>
                <a:cs typeface="Times New Roman" pitchFamily="18" charset="0"/>
              </a:rPr>
              <a:t>ngập</a:t>
            </a:r>
            <a:r>
              <a:rPr lang="en-US" dirty="0">
                <a:solidFill>
                  <a:srgbClr val="7030A0"/>
                </a:solidFill>
                <a:cs typeface="Times New Roman" pitchFamily="18" charset="0"/>
              </a:rPr>
              <a:t> </a:t>
            </a:r>
            <a:r>
              <a:rPr lang="en-US" dirty="0" err="1">
                <a:solidFill>
                  <a:srgbClr val="7030A0"/>
                </a:solidFill>
                <a:cs typeface="Times New Roman" pitchFamily="18" charset="0"/>
              </a:rPr>
              <a:t>trong</a:t>
            </a:r>
            <a:r>
              <a:rPr lang="en-US" dirty="0">
                <a:solidFill>
                  <a:srgbClr val="7030A0"/>
                </a:solidFill>
                <a:cs typeface="Times New Roman" pitchFamily="18" charset="0"/>
              </a:rPr>
              <a:t> </a:t>
            </a:r>
            <a:r>
              <a:rPr lang="en-US" dirty="0" err="1">
                <a:solidFill>
                  <a:srgbClr val="7030A0"/>
                </a:solidFill>
                <a:cs typeface="Times New Roman" pitchFamily="18" charset="0"/>
              </a:rPr>
              <a:t>nước</a:t>
            </a:r>
            <a:r>
              <a:rPr lang="en-US" dirty="0" smtClean="0">
                <a:solidFill>
                  <a:srgbClr val="7030A0"/>
                </a:solidFill>
                <a:cs typeface="Times New Roman" pitchFamily="18" charset="0"/>
              </a:rPr>
              <a:t>.</a:t>
            </a:r>
            <a:endParaRPr lang="en-US" dirty="0">
              <a:solidFill>
                <a:srgbClr val="7030A0"/>
              </a:solidFill>
              <a:cs typeface="Times New Roman" pitchFamily="18" charset="0"/>
            </a:endParaRPr>
          </a:p>
        </p:txBody>
      </p:sp>
      <p:sp>
        <p:nvSpPr>
          <p:cNvPr id="9" name="Text Box 55"/>
          <p:cNvSpPr txBox="1">
            <a:spLocks noChangeArrowheads="1"/>
          </p:cNvSpPr>
          <p:nvPr/>
        </p:nvSpPr>
        <p:spPr bwMode="auto">
          <a:xfrm>
            <a:off x="281352" y="3135825"/>
            <a:ext cx="5410201" cy="164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indent="254000">
              <a:lnSpc>
                <a:spcPct val="120000"/>
              </a:lnSpc>
              <a:spcAft>
                <a:spcPts val="0"/>
              </a:spcAft>
            </a:pPr>
            <a:r>
              <a:rPr lang="vi-VN" dirty="0" smtClean="0">
                <a:solidFill>
                  <a:srgbClr val="000000"/>
                </a:solidFill>
                <a:latin typeface="Times New Roman"/>
                <a:ea typeface="Times New Roman"/>
              </a:rPr>
              <a:t>Vì </a:t>
            </a:r>
            <a:r>
              <a:rPr lang="vi-VN" dirty="0">
                <a:solidFill>
                  <a:srgbClr val="000000"/>
                </a:solidFill>
                <a:latin typeface="Times New Roman"/>
                <a:ea typeface="Times New Roman"/>
              </a:rPr>
              <a:t>sao khi xô nước còn chìm trong nước ta thấy nhẹ hơn khi nó đã được kéo lên khỏi mặt nước?</a:t>
            </a:r>
            <a:endParaRPr lang="vi-VN" dirty="0">
              <a:effectLst/>
              <a:latin typeface="Segoe UI"/>
              <a:ea typeface="Segoe UI"/>
            </a:endParaRPr>
          </a:p>
        </p:txBody>
      </p:sp>
      <p:sp>
        <p:nvSpPr>
          <p:cNvPr id="10" name="Text Box 55"/>
          <p:cNvSpPr txBox="1">
            <a:spLocks noChangeArrowheads="1"/>
          </p:cNvSpPr>
          <p:nvPr/>
        </p:nvSpPr>
        <p:spPr bwMode="auto">
          <a:xfrm>
            <a:off x="187569" y="4953000"/>
            <a:ext cx="8481648" cy="164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a:solidFill>
                  <a:schemeClr val="tx1"/>
                </a:solidFill>
                <a:latin typeface="Times New Roman" pitchFamily="18" charset="0"/>
              </a:defRPr>
            </a:lvl1pPr>
            <a:lvl2pPr marL="742950" indent="-285750">
              <a:defRPr>
                <a:solidFill>
                  <a:schemeClr val="tx1"/>
                </a:solidFill>
                <a:latin typeface="Times New Roman" pitchFamily="18" charset="0"/>
              </a:defRPr>
            </a:lvl2pPr>
            <a:lvl3pPr marL="1143000" indent="-228600">
              <a:defRPr>
                <a:solidFill>
                  <a:schemeClr val="tx1"/>
                </a:solidFill>
                <a:latin typeface="Times New Roman" pitchFamily="18" charset="0"/>
              </a:defRPr>
            </a:lvl3pPr>
            <a:lvl4pPr marL="1600200" indent="-228600">
              <a:defRPr>
                <a:solidFill>
                  <a:schemeClr val="tx1"/>
                </a:solidFill>
                <a:latin typeface="Times New Roman" pitchFamily="18" charset="0"/>
              </a:defRPr>
            </a:lvl4pPr>
            <a:lvl5pPr marL="2057400" indent="-22860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indent="254000">
              <a:lnSpc>
                <a:spcPct val="120000"/>
              </a:lnSpc>
              <a:spcAft>
                <a:spcPts val="0"/>
              </a:spcAft>
            </a:pPr>
            <a:r>
              <a:rPr lang="vi-VN" dirty="0">
                <a:solidFill>
                  <a:srgbClr val="7030A0"/>
                </a:solidFill>
                <a:latin typeface="Times New Roman"/>
                <a:ea typeface="Times New Roman"/>
              </a:rPr>
              <a:t>Khi xô nước còn chìm trong nước ta thấy nhẹ hơn khi nó đã được kéo lên khỏi mặt nước vì khi vật ở trong nước thì nước đã tác dụng một lực </a:t>
            </a:r>
            <a:r>
              <a:rPr lang="vi-VN" dirty="0" smtClean="0">
                <a:solidFill>
                  <a:srgbClr val="7030A0"/>
                </a:solidFill>
                <a:latin typeface="Times New Roman"/>
                <a:ea typeface="Times New Roman"/>
              </a:rPr>
              <a:t>đẩy từ dưới lên</a:t>
            </a:r>
            <a:endParaRPr lang="vi-VN" dirty="0">
              <a:solidFill>
                <a:srgbClr val="7030A0"/>
              </a:solidFill>
              <a:effectLst/>
              <a:latin typeface="Segoe UI"/>
              <a:ea typeface="Segoe UI"/>
            </a:endParaRPr>
          </a:p>
        </p:txBody>
      </p:sp>
    </p:spTree>
    <p:extLst>
      <p:ext uri="{BB962C8B-B14F-4D97-AF65-F5344CB8AC3E}">
        <p14:creationId xmlns:p14="http://schemas.microsoft.com/office/powerpoint/2010/main" val="1296201580"/>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in)">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1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1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00FF"/>
        </a:solidFill>
        <a:effectLst/>
      </p:bgPr>
    </p:bg>
    <p:spTree>
      <p:nvGrpSpPr>
        <p:cNvPr id="1" name=""/>
        <p:cNvGrpSpPr/>
        <p:nvPr/>
      </p:nvGrpSpPr>
      <p:grpSpPr>
        <a:xfrm>
          <a:off x="0" y="0"/>
          <a:ext cx="0" cy="0"/>
          <a:chOff x="0" y="0"/>
          <a:chExt cx="0" cy="0"/>
        </a:xfrm>
      </p:grpSpPr>
      <p:pic>
        <p:nvPicPr>
          <p:cNvPr id="209922" name="Picture 2" descr="atom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952500" cy="714375"/>
          </a:xfrm>
          <a:prstGeom prst="rect">
            <a:avLst/>
          </a:prstGeom>
          <a:noFill/>
          <a:extLst>
            <a:ext uri="{909E8E84-426E-40DD-AFC4-6F175D3DCCD1}">
              <a14:hiddenFill xmlns:a14="http://schemas.microsoft.com/office/drawing/2010/main">
                <a:solidFill>
                  <a:srgbClr val="FFFFFF"/>
                </a:solidFill>
              </a14:hiddenFill>
            </a:ext>
          </a:extLst>
        </p:spPr>
      </p:pic>
      <p:pic>
        <p:nvPicPr>
          <p:cNvPr id="209923" name="Picture 6" descr="pink_flower_divider_md_cl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9200"/>
            <a:ext cx="8382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24" name="Picture 3" descr="pink_flower_divider_md_cl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5943600"/>
            <a:ext cx="8153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9925" name="AutoShape 5">
            <a:hlinkClick r:id="rId5" action="ppaction://hlinksldjump" highlightClick="1"/>
          </p:cNvPr>
          <p:cNvSpPr>
            <a:spLocks noChangeArrowheads="1"/>
          </p:cNvSpPr>
          <p:nvPr/>
        </p:nvSpPr>
        <p:spPr bwMode="auto">
          <a:xfrm>
            <a:off x="8534400" y="6172200"/>
            <a:ext cx="609600" cy="685800"/>
          </a:xfrm>
          <a:prstGeom prst="actionButtonReturn">
            <a:avLst/>
          </a:prstGeom>
          <a:solidFill>
            <a:srgbClr val="66FFFF"/>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09938" name="Oval 18"/>
          <p:cNvSpPr>
            <a:spLocks noChangeArrowheads="1"/>
          </p:cNvSpPr>
          <p:nvPr/>
        </p:nvSpPr>
        <p:spPr bwMode="auto">
          <a:xfrm>
            <a:off x="1524000" y="2286000"/>
            <a:ext cx="457200" cy="457200"/>
          </a:xfrm>
          <a:prstGeom prst="ellipse">
            <a:avLst/>
          </a:prstGeom>
          <a:noFill/>
          <a:ln w="57150" algn="ctr">
            <a:solidFill>
              <a:srgbClr val="CC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vi-VN"/>
          </a:p>
        </p:txBody>
      </p:sp>
      <p:sp>
        <p:nvSpPr>
          <p:cNvPr id="209937" name="Text Box 17"/>
          <p:cNvSpPr txBox="1">
            <a:spLocks noChangeArrowheads="1"/>
          </p:cNvSpPr>
          <p:nvPr/>
        </p:nvSpPr>
        <p:spPr bwMode="auto">
          <a:xfrm>
            <a:off x="685800" y="567690"/>
            <a:ext cx="8077200" cy="5536900"/>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VnTime" panose="020B7200000000000000" pitchFamily="34" charset="0"/>
              </a:defRPr>
            </a:lvl1pPr>
            <a:lvl2pPr marL="800100" indent="-342900">
              <a:defRPr>
                <a:solidFill>
                  <a:schemeClr val="tx1"/>
                </a:solidFill>
                <a:latin typeface=".VnTime" panose="020B7200000000000000" pitchFamily="34" charset="0"/>
              </a:defRPr>
            </a:lvl2pPr>
            <a:lvl3pPr marL="1257300" indent="-342900">
              <a:defRPr>
                <a:solidFill>
                  <a:schemeClr val="tx1"/>
                </a:solidFill>
                <a:latin typeface=".VnTime" panose="020B7200000000000000" pitchFamily="34" charset="0"/>
              </a:defRPr>
            </a:lvl3pPr>
            <a:lvl4pPr marL="1714500" indent="-342900">
              <a:defRPr>
                <a:solidFill>
                  <a:schemeClr val="tx1"/>
                </a:solidFill>
                <a:latin typeface=".VnTime" panose="020B7200000000000000" pitchFamily="34" charset="0"/>
              </a:defRPr>
            </a:lvl4pPr>
            <a:lvl5pPr marL="2171700" indent="-342900">
              <a:defRPr>
                <a:solidFill>
                  <a:schemeClr val="tx1"/>
                </a:solidFill>
                <a:latin typeface=".VnTime" panose="020B7200000000000000" pitchFamily="34" charset="0"/>
              </a:defRPr>
            </a:lvl5pPr>
            <a:lvl6pPr marL="2628900" indent="-342900" fontAlgn="base">
              <a:spcBef>
                <a:spcPct val="0"/>
              </a:spcBef>
              <a:spcAft>
                <a:spcPct val="0"/>
              </a:spcAft>
              <a:defRPr>
                <a:solidFill>
                  <a:schemeClr val="tx1"/>
                </a:solidFill>
                <a:latin typeface=".VnTime" panose="020B7200000000000000" pitchFamily="34" charset="0"/>
              </a:defRPr>
            </a:lvl6pPr>
            <a:lvl7pPr marL="3086100" indent="-342900" fontAlgn="base">
              <a:spcBef>
                <a:spcPct val="0"/>
              </a:spcBef>
              <a:spcAft>
                <a:spcPct val="0"/>
              </a:spcAft>
              <a:defRPr>
                <a:solidFill>
                  <a:schemeClr val="tx1"/>
                </a:solidFill>
                <a:latin typeface=".VnTime" panose="020B7200000000000000" pitchFamily="34" charset="0"/>
              </a:defRPr>
            </a:lvl7pPr>
            <a:lvl8pPr marL="3543300" indent="-342900" fontAlgn="base">
              <a:spcBef>
                <a:spcPct val="0"/>
              </a:spcBef>
              <a:spcAft>
                <a:spcPct val="0"/>
              </a:spcAft>
              <a:defRPr>
                <a:solidFill>
                  <a:schemeClr val="tx1"/>
                </a:solidFill>
                <a:latin typeface=".VnTime" panose="020B7200000000000000" pitchFamily="34" charset="0"/>
              </a:defRPr>
            </a:lvl8pPr>
            <a:lvl9pPr marL="4000500" indent="-342900" fontAlgn="base">
              <a:spcBef>
                <a:spcPct val="0"/>
              </a:spcBef>
              <a:spcAft>
                <a:spcPct val="0"/>
              </a:spcAft>
              <a:defRPr>
                <a:solidFill>
                  <a:schemeClr val="tx1"/>
                </a:solidFill>
                <a:latin typeface=".VnTime" panose="020B7200000000000000" pitchFamily="34" charset="0"/>
              </a:defRPr>
            </a:lvl9pPr>
          </a:lstStyle>
          <a:p>
            <a:pPr eaLnBrk="0" hangingPunct="0">
              <a:spcBef>
                <a:spcPct val="50000"/>
              </a:spcBef>
            </a:pPr>
            <a:r>
              <a:rPr lang="vi-VN" sz="2700" b="1" dirty="0">
                <a:solidFill>
                  <a:srgbClr val="FFC000"/>
                </a:solidFill>
                <a:latin typeface="Times New Roman"/>
                <a:ea typeface="Times New Roman"/>
                <a:cs typeface="Calibri"/>
              </a:rPr>
              <a:t>Câu </a:t>
            </a:r>
            <a:r>
              <a:rPr lang="vi-VN" sz="2700" b="1" dirty="0" smtClean="0">
                <a:solidFill>
                  <a:srgbClr val="FFC000"/>
                </a:solidFill>
                <a:latin typeface="Times New Roman"/>
                <a:ea typeface="Times New Roman"/>
                <a:cs typeface="Calibri"/>
              </a:rPr>
              <a:t>3:</a:t>
            </a:r>
            <a:r>
              <a:rPr lang="vi-VN" sz="2700" dirty="0">
                <a:solidFill>
                  <a:srgbClr val="FFC000"/>
                </a:solidFill>
                <a:latin typeface="Times New Roman"/>
                <a:ea typeface="Times New Roman"/>
                <a:cs typeface="Calibri"/>
              </a:rPr>
              <a:t> Lực đẩy Archimedes phụ </a:t>
            </a:r>
            <a:r>
              <a:rPr lang="vi-VN" sz="2700" dirty="0" smtClean="0">
                <a:solidFill>
                  <a:srgbClr val="FFC000"/>
                </a:solidFill>
                <a:latin typeface="Times New Roman"/>
                <a:ea typeface="Times New Roman"/>
                <a:cs typeface="Calibri"/>
              </a:rPr>
              <a:t>thuộc vào các yếu tố:</a:t>
            </a:r>
            <a:r>
              <a:rPr lang="vi-VN" sz="1500" dirty="0" smtClean="0">
                <a:solidFill>
                  <a:srgbClr val="FFC000"/>
                </a:solidFill>
                <a:latin typeface="Calibri"/>
                <a:ea typeface="Calibri"/>
                <a:cs typeface="Calibri"/>
              </a:rPr>
              <a:t/>
            </a:r>
            <a:br>
              <a:rPr lang="vi-VN" sz="1500" dirty="0" smtClean="0">
                <a:solidFill>
                  <a:srgbClr val="FFC000"/>
                </a:solidFill>
                <a:latin typeface="Calibri"/>
                <a:ea typeface="Calibri"/>
                <a:cs typeface="Calibri"/>
              </a:rPr>
            </a:br>
            <a:r>
              <a:rPr lang="en-US" altLang="vi-VN" dirty="0" smtClean="0">
                <a:solidFill>
                  <a:schemeClr val="bg1"/>
                </a:solidFill>
                <a:latin typeface="Times New Roman" panose="02020603050405020304" pitchFamily="18" charset="0"/>
                <a:cs typeface="Times New Roman" panose="02020603050405020304" pitchFamily="18" charset="0"/>
              </a:rPr>
              <a:t> </a:t>
            </a:r>
            <a:r>
              <a:rPr lang="vi-VN" altLang="vi-VN" dirty="0" smtClean="0">
                <a:solidFill>
                  <a:schemeClr val="bg1"/>
                </a:solidFill>
                <a:latin typeface="Times New Roman" panose="02020603050405020304" pitchFamily="18" charset="0"/>
                <a:cs typeface="Times New Roman" panose="02020603050405020304" pitchFamily="18" charset="0"/>
              </a:rPr>
              <a:t>        A. </a:t>
            </a:r>
            <a:r>
              <a:rPr lang="vi-VN" sz="3200" dirty="0" smtClean="0">
                <a:solidFill>
                  <a:schemeClr val="bg1"/>
                </a:solidFill>
                <a:latin typeface="Times New Roman"/>
                <a:ea typeface="Times New Roman"/>
                <a:cs typeface="Calibri"/>
              </a:rPr>
              <a:t>Trọng </a:t>
            </a:r>
            <a:r>
              <a:rPr lang="vi-VN" sz="3200" dirty="0">
                <a:solidFill>
                  <a:schemeClr val="bg1"/>
                </a:solidFill>
                <a:latin typeface="Times New Roman"/>
                <a:ea typeface="Times New Roman"/>
                <a:cs typeface="Calibri"/>
              </a:rPr>
              <a:t>lượng riêng của vật và thể tích của phần chất lỏng bị vật chiếm chỗ</a:t>
            </a:r>
            <a:r>
              <a:rPr lang="en-US" altLang="vi-VN" dirty="0" smtClean="0">
                <a:solidFill>
                  <a:schemeClr val="bg1"/>
                </a:solidFill>
                <a:latin typeface="Times New Roman" panose="02020603050405020304" pitchFamily="18" charset="0"/>
                <a:cs typeface="Times New Roman" panose="02020603050405020304" pitchFamily="18" charset="0"/>
              </a:rPr>
              <a:t>  </a:t>
            </a:r>
          </a:p>
          <a:p>
            <a:pPr lvl="0" fontAlgn="auto">
              <a:spcBef>
                <a:spcPct val="20000"/>
              </a:spcBef>
              <a:spcAft>
                <a:spcPts val="0"/>
              </a:spcAft>
            </a:pPr>
            <a:r>
              <a:rPr lang="en-US" altLang="vi-VN" dirty="0" smtClean="0">
                <a:solidFill>
                  <a:schemeClr val="bg1"/>
                </a:solidFill>
                <a:latin typeface="Times New Roman" panose="02020603050405020304" pitchFamily="18" charset="0"/>
                <a:cs typeface="Times New Roman" panose="02020603050405020304" pitchFamily="18" charset="0"/>
              </a:rPr>
              <a:t>  </a:t>
            </a:r>
            <a:r>
              <a:rPr lang="vi-VN" altLang="vi-VN" dirty="0" smtClean="0">
                <a:solidFill>
                  <a:schemeClr val="bg1"/>
                </a:solidFill>
                <a:latin typeface="Times New Roman" panose="02020603050405020304" pitchFamily="18" charset="0"/>
                <a:cs typeface="Times New Roman" panose="02020603050405020304" pitchFamily="18" charset="0"/>
              </a:rPr>
              <a:t>       </a:t>
            </a:r>
            <a:r>
              <a:rPr lang="vi-VN" altLang="vi-VN" sz="3200" dirty="0" smtClean="0">
                <a:solidFill>
                  <a:schemeClr val="bg1"/>
                </a:solidFill>
                <a:latin typeface="Times New Roman"/>
                <a:cs typeface="Times New Roman" panose="02020603050405020304" pitchFamily="18" charset="0"/>
              </a:rPr>
              <a:t>B</a:t>
            </a:r>
            <a:r>
              <a:rPr lang="vi-VN" sz="3200" dirty="0" smtClean="0">
                <a:solidFill>
                  <a:schemeClr val="bg1"/>
                </a:solidFill>
                <a:latin typeface="Times New Roman"/>
                <a:ea typeface="Times New Roman"/>
                <a:cs typeface="Calibri"/>
              </a:rPr>
              <a:t>.</a:t>
            </a:r>
            <a:r>
              <a:rPr lang="vi-VN" sz="3200" dirty="0">
                <a:solidFill>
                  <a:schemeClr val="bg1"/>
                </a:solidFill>
                <a:latin typeface="Times New Roman"/>
                <a:ea typeface="Times New Roman"/>
                <a:cs typeface="Calibri"/>
              </a:rPr>
              <a:t> Trọng lượng riêng của chất lỏng và thể tích của phần chất lỏng bị vật chiếm chỗ.</a:t>
            </a:r>
            <a:endParaRPr lang="vi-VN" sz="1800" dirty="0">
              <a:solidFill>
                <a:schemeClr val="bg1"/>
              </a:solidFill>
              <a:latin typeface="Calibri"/>
              <a:ea typeface="Calibri"/>
              <a:cs typeface="Calibri"/>
            </a:endParaRPr>
          </a:p>
          <a:p>
            <a:pPr eaLnBrk="0" hangingPunct="0">
              <a:spcBef>
                <a:spcPct val="50000"/>
              </a:spcBef>
            </a:pPr>
            <a:r>
              <a:rPr lang="en-US" altLang="vi-VN" dirty="0" smtClean="0">
                <a:solidFill>
                  <a:schemeClr val="bg1"/>
                </a:solidFill>
                <a:latin typeface="Times New Roman" panose="02020603050405020304" pitchFamily="18" charset="0"/>
                <a:cs typeface="Times New Roman" panose="02020603050405020304" pitchFamily="18" charset="0"/>
              </a:rPr>
              <a:t>        </a:t>
            </a:r>
            <a:r>
              <a:rPr lang="vi-VN" sz="3200" dirty="0" smtClean="0">
                <a:solidFill>
                  <a:schemeClr val="bg1"/>
                </a:solidFill>
                <a:latin typeface="Times New Roman"/>
                <a:ea typeface="Times New Roman"/>
                <a:cs typeface="Calibri"/>
              </a:rPr>
              <a:t>C</a:t>
            </a:r>
            <a:r>
              <a:rPr lang="vi-VN" sz="3200" dirty="0">
                <a:solidFill>
                  <a:schemeClr val="bg1"/>
                </a:solidFill>
                <a:latin typeface="Times New Roman"/>
                <a:ea typeface="Times New Roman"/>
                <a:cs typeface="Calibri"/>
              </a:rPr>
              <a:t>. Trọng lượng của chất lỏng và thể tích của phần chất lỏng bị vật chiếm </a:t>
            </a:r>
            <a:r>
              <a:rPr lang="vi-VN" sz="3200" dirty="0" smtClean="0">
                <a:solidFill>
                  <a:schemeClr val="bg1"/>
                </a:solidFill>
                <a:latin typeface="Times New Roman"/>
                <a:ea typeface="Times New Roman"/>
                <a:cs typeface="Calibri"/>
              </a:rPr>
              <a:t>chỗ</a:t>
            </a:r>
            <a:endParaRPr lang="en-US" sz="3200" dirty="0" smtClean="0">
              <a:solidFill>
                <a:schemeClr val="bg1"/>
              </a:solidFill>
              <a:latin typeface="Times New Roman"/>
              <a:ea typeface="Times New Roman"/>
              <a:cs typeface="Calibri"/>
            </a:endParaRPr>
          </a:p>
          <a:p>
            <a:pPr lvl="0" fontAlgn="auto">
              <a:spcBef>
                <a:spcPct val="20000"/>
              </a:spcBef>
              <a:spcAft>
                <a:spcPts val="0"/>
              </a:spcAft>
            </a:pPr>
            <a:r>
              <a:rPr lang="vi-VN" sz="3200" dirty="0" smtClean="0">
                <a:solidFill>
                  <a:schemeClr val="bg1"/>
                </a:solidFill>
                <a:latin typeface="Times New Roman"/>
                <a:ea typeface="Times New Roman"/>
                <a:cs typeface="Calibri"/>
              </a:rPr>
              <a:t>       D.</a:t>
            </a:r>
            <a:r>
              <a:rPr lang="vi-VN" sz="3200" dirty="0">
                <a:solidFill>
                  <a:schemeClr val="bg1"/>
                </a:solidFill>
                <a:latin typeface="Times New Roman"/>
                <a:ea typeface="Times New Roman"/>
                <a:cs typeface="Calibri"/>
              </a:rPr>
              <a:t> Trọng lượng riêng của chất lỏng và thể tích của vật.</a:t>
            </a:r>
            <a:endParaRPr lang="vi-VN" sz="1800" dirty="0">
              <a:solidFill>
                <a:schemeClr val="bg1"/>
              </a:solidFill>
              <a:latin typeface="Calibri"/>
              <a:ea typeface="Calibri"/>
              <a:cs typeface="Calibri"/>
            </a:endParaRPr>
          </a:p>
          <a:p>
            <a:pPr algn="just" eaLnBrk="0" hangingPunct="0">
              <a:spcBef>
                <a:spcPct val="50000"/>
              </a:spcBef>
            </a:pPr>
            <a:endParaRPr lang="en-US" altLang="vi-VN" dirty="0">
              <a:solidFill>
                <a:srgbClr val="99FF33"/>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09938"/>
                                        </p:tgtEl>
                                        <p:attrNameLst>
                                          <p:attrName>style.visibility</p:attrName>
                                        </p:attrNameLst>
                                      </p:cBhvr>
                                      <p:to>
                                        <p:strVal val="visible"/>
                                      </p:to>
                                    </p:set>
                                    <p:anim calcmode="lin" valueType="num">
                                      <p:cBhvr additive="base">
                                        <p:cTn id="7" dur="500" fill="hold"/>
                                        <p:tgtEl>
                                          <p:spTgt spid="209938"/>
                                        </p:tgtEl>
                                        <p:attrNameLst>
                                          <p:attrName>ppt_x</p:attrName>
                                        </p:attrNameLst>
                                      </p:cBhvr>
                                      <p:tavLst>
                                        <p:tav tm="0">
                                          <p:val>
                                            <p:strVal val="0-#ppt_w/2"/>
                                          </p:val>
                                        </p:tav>
                                        <p:tav tm="100000">
                                          <p:val>
                                            <p:strVal val="#ppt_x"/>
                                          </p:val>
                                        </p:tav>
                                      </p:tavLst>
                                    </p:anim>
                                    <p:anim calcmode="lin" valueType="num">
                                      <p:cBhvr additive="base">
                                        <p:cTn id="8" dur="500" fill="hold"/>
                                        <p:tgtEl>
                                          <p:spTgt spid="2099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4431" y="457200"/>
            <a:ext cx="7731369" cy="2286000"/>
          </a:xfrm>
        </p:spPr>
        <p:txBody>
          <a:bodyPr>
            <a:normAutofit fontScale="90000"/>
          </a:bodyPr>
          <a:lstStyle/>
          <a:p>
            <a:r>
              <a:rPr lang="en-US" sz="2800" b="0" dirty="0" smtClean="0">
                <a:solidFill>
                  <a:schemeClr val="tx1"/>
                </a:solidFill>
                <a:effectLst/>
                <a:latin typeface="Times New Roman" pitchFamily="18" charset="0"/>
                <a:cs typeface="Times New Roman" pitchFamily="18" charset="0"/>
              </a:rPr>
              <a:t>   </a:t>
            </a:r>
            <a:r>
              <a:rPr lang="vi-VN" sz="3100" b="1" dirty="0">
                <a:solidFill>
                  <a:schemeClr val="tx1"/>
                </a:solidFill>
                <a:latin typeface="Times New Roman"/>
                <a:ea typeface="Times New Roman"/>
                <a:cs typeface="Calibri"/>
              </a:rPr>
              <a:t>Câu 4</a:t>
            </a:r>
            <a:r>
              <a:rPr lang="vi-VN" sz="3100" b="1" dirty="0" smtClean="0">
                <a:solidFill>
                  <a:schemeClr val="tx1"/>
                </a:solidFill>
                <a:latin typeface="Times New Roman"/>
                <a:ea typeface="Times New Roman"/>
                <a:cs typeface="Calibri"/>
              </a:rPr>
              <a:t>:</a:t>
            </a:r>
            <a:r>
              <a:rPr lang="vi-VN" sz="3100" dirty="0">
                <a:solidFill>
                  <a:schemeClr val="tx1"/>
                </a:solidFill>
                <a:latin typeface="Times New Roman"/>
                <a:ea typeface="Times New Roman"/>
                <a:cs typeface="Calibri"/>
              </a:rPr>
              <a:t> Móc 1 quả nặng vào lực kế ở ngoài không khí, lực kế chỉ 20N. Nhúng chìm quả nặng đó vào trong nước, nhận xét nào sau đây đúng khi nói về số chỉ lực kế khi đó</a:t>
            </a:r>
            <a:r>
              <a:rPr lang="vi-VN" sz="1600" dirty="0">
                <a:solidFill>
                  <a:prstClr val="black"/>
                </a:solidFill>
                <a:latin typeface="Calibri"/>
                <a:ea typeface="Calibri"/>
                <a:cs typeface="Calibri"/>
              </a:rPr>
              <a:t/>
            </a:r>
            <a:br>
              <a:rPr lang="vi-VN" sz="1600" dirty="0">
                <a:solidFill>
                  <a:prstClr val="black"/>
                </a:solidFill>
                <a:latin typeface="Calibri"/>
                <a:ea typeface="Calibri"/>
                <a:cs typeface="Calibri"/>
              </a:rPr>
            </a:br>
            <a:endParaRPr lang="en-US" sz="2800" b="0" dirty="0">
              <a:solidFill>
                <a:schemeClr val="tx1"/>
              </a:solidFill>
              <a:effectLst/>
            </a:endParaRPr>
          </a:p>
        </p:txBody>
      </p:sp>
      <p:sp>
        <p:nvSpPr>
          <p:cNvPr id="2" name="Content Placeholder 1"/>
          <p:cNvSpPr>
            <a:spLocks noGrp="1"/>
          </p:cNvSpPr>
          <p:nvPr>
            <p:ph idx="1"/>
          </p:nvPr>
        </p:nvSpPr>
        <p:spPr>
          <a:xfrm>
            <a:off x="1066800" y="2847885"/>
            <a:ext cx="6629400" cy="3048000"/>
          </a:xfrm>
        </p:spPr>
        <p:txBody>
          <a:bodyPr/>
          <a:lstStyle/>
          <a:p>
            <a:pPr marL="342900" lvl="0" indent="-342900" algn="just">
              <a:buClrTx/>
              <a:buSzTx/>
              <a:buFont typeface="Arial" pitchFamily="34" charset="0"/>
              <a:buChar char="•"/>
            </a:pPr>
            <a:r>
              <a:rPr lang="vi-VN" sz="3200" dirty="0">
                <a:ea typeface="Times New Roman"/>
                <a:cs typeface="Calibri"/>
              </a:rPr>
              <a:t>A. Số chỉ lực kế </a:t>
            </a:r>
            <a:r>
              <a:rPr lang="vi-VN" sz="3200" dirty="0" smtClean="0">
                <a:ea typeface="Times New Roman"/>
                <a:cs typeface="Calibri"/>
              </a:rPr>
              <a:t>giảm đi</a:t>
            </a:r>
            <a:endParaRPr lang="vi-VN" sz="3200" dirty="0">
              <a:ea typeface="Times New Roman"/>
              <a:cs typeface="Calibri"/>
            </a:endParaRPr>
          </a:p>
          <a:p>
            <a:pPr marL="342900" lvl="0" indent="-342900" algn="just">
              <a:buClrTx/>
              <a:buSzTx/>
              <a:buFont typeface="Arial" pitchFamily="34" charset="0"/>
              <a:buChar char="•"/>
            </a:pPr>
            <a:r>
              <a:rPr lang="vi-VN" sz="3200" dirty="0">
                <a:ea typeface="Times New Roman"/>
                <a:cs typeface="Calibri"/>
              </a:rPr>
              <a:t>B. Số chỉ lực kế </a:t>
            </a:r>
            <a:r>
              <a:rPr lang="vi-VN" sz="3200" dirty="0" smtClean="0">
                <a:ea typeface="Times New Roman"/>
                <a:cs typeface="Calibri"/>
              </a:rPr>
              <a:t>tăng lên</a:t>
            </a:r>
            <a:endParaRPr lang="vi-VN" sz="1800" dirty="0">
              <a:latin typeface="Calibri"/>
              <a:ea typeface="Calibri"/>
              <a:cs typeface="Calibri"/>
            </a:endParaRPr>
          </a:p>
          <a:p>
            <a:pPr marL="342900" lvl="0" indent="-342900">
              <a:buClrTx/>
              <a:buSzTx/>
              <a:buFont typeface="Arial" pitchFamily="34" charset="0"/>
              <a:buChar char="•"/>
            </a:pPr>
            <a:r>
              <a:rPr lang="vi-VN" sz="3200" dirty="0">
                <a:ea typeface="Times New Roman"/>
                <a:cs typeface="Calibri"/>
              </a:rPr>
              <a:t>C. Số chỉ lực kế không thay đổi </a:t>
            </a:r>
          </a:p>
          <a:p>
            <a:pPr marL="342900" lvl="0" indent="-342900">
              <a:buClrTx/>
              <a:buSzTx/>
              <a:buFont typeface="Arial" pitchFamily="34" charset="0"/>
              <a:buChar char="•"/>
            </a:pPr>
            <a:r>
              <a:rPr lang="vi-VN" sz="3200" dirty="0">
                <a:ea typeface="Times New Roman"/>
                <a:cs typeface="Calibri"/>
              </a:rPr>
              <a:t>D. Số chỉ lực kế bằng 0.</a:t>
            </a:r>
            <a:endParaRPr lang="vi-VN" sz="1800" dirty="0">
              <a:latin typeface="Calibri"/>
              <a:ea typeface="Calibri"/>
              <a:cs typeface="Calibri"/>
            </a:endParaRPr>
          </a:p>
        </p:txBody>
      </p:sp>
      <p:sp>
        <p:nvSpPr>
          <p:cNvPr id="5" name="Oval 4"/>
          <p:cNvSpPr/>
          <p:nvPr/>
        </p:nvSpPr>
        <p:spPr>
          <a:xfrm>
            <a:off x="1371600" y="2895600"/>
            <a:ext cx="571500" cy="533400"/>
          </a:xfrm>
          <a:prstGeom prst="ellipse">
            <a:avLst/>
          </a:prstGeom>
          <a:noFill/>
          <a:ln w="28575">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FF0000"/>
              </a:solidFill>
            </a:endParaRPr>
          </a:p>
        </p:txBody>
      </p:sp>
      <p:pic>
        <p:nvPicPr>
          <p:cNvPr id="6" name="Picture 6" descr="pink_flower_divider_md_cl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77200" y="457200"/>
            <a:ext cx="8382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pink_flower_divider_md_cl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311638" y="3495585"/>
            <a:ext cx="83820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utoShape 5">
            <a:hlinkClick r:id="rId3" action="ppaction://hlinksldjump" highlightClick="1"/>
          </p:cNvPr>
          <p:cNvSpPr>
            <a:spLocks noChangeArrowheads="1"/>
          </p:cNvSpPr>
          <p:nvPr/>
        </p:nvSpPr>
        <p:spPr bwMode="auto">
          <a:xfrm>
            <a:off x="8534400" y="6172200"/>
            <a:ext cx="609600" cy="685800"/>
          </a:xfrm>
          <a:prstGeom prst="actionButtonReturn">
            <a:avLst/>
          </a:prstGeom>
          <a:solidFill>
            <a:srgbClr val="66FFFF"/>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Rectangle 240"/>
          <p:cNvSpPr/>
          <p:nvPr/>
        </p:nvSpPr>
        <p:spPr>
          <a:xfrm>
            <a:off x="164123" y="3200400"/>
            <a:ext cx="8903677" cy="19812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latin typeface="Times New Roman"/>
                <a:ea typeface="Times New Roman"/>
                <a:cs typeface="Calibri"/>
              </a:rPr>
              <a:t>A</a:t>
            </a:r>
            <a:r>
              <a:rPr lang="en-US" sz="2400" dirty="0">
                <a:solidFill>
                  <a:schemeClr val="tx1"/>
                </a:solidFill>
                <a:latin typeface="Times New Roman"/>
                <a:ea typeface="Times New Roman"/>
                <a:cs typeface="Calibri"/>
              </a:rPr>
              <a:t>. F</a:t>
            </a:r>
            <a:r>
              <a:rPr lang="en-US" sz="2400" baseline="-25000" dirty="0">
                <a:solidFill>
                  <a:schemeClr val="tx1"/>
                </a:solidFill>
                <a:latin typeface="Times New Roman"/>
                <a:ea typeface="Times New Roman"/>
                <a:cs typeface="Calibri"/>
              </a:rPr>
              <a:t>1A</a:t>
            </a:r>
            <a:r>
              <a:rPr lang="en-US" sz="2400" dirty="0">
                <a:solidFill>
                  <a:schemeClr val="tx1"/>
                </a:solidFill>
                <a:latin typeface="Times New Roman"/>
                <a:ea typeface="Times New Roman"/>
                <a:cs typeface="Calibri"/>
              </a:rPr>
              <a:t> &gt; F</a:t>
            </a:r>
            <a:r>
              <a:rPr lang="en-US" sz="2400" baseline="-25000" dirty="0">
                <a:solidFill>
                  <a:schemeClr val="tx1"/>
                </a:solidFill>
                <a:latin typeface="Times New Roman"/>
                <a:ea typeface="Times New Roman"/>
                <a:cs typeface="Calibri"/>
              </a:rPr>
              <a:t>2A</a:t>
            </a:r>
            <a:r>
              <a:rPr lang="en-US" sz="2400" dirty="0">
                <a:solidFill>
                  <a:schemeClr val="tx1"/>
                </a:solidFill>
                <a:latin typeface="Times New Roman"/>
                <a:ea typeface="Times New Roman"/>
                <a:cs typeface="Calibri"/>
              </a:rPr>
              <a:t> &gt; F</a:t>
            </a:r>
            <a:r>
              <a:rPr lang="en-US" sz="2400" baseline="-25000" dirty="0">
                <a:solidFill>
                  <a:schemeClr val="tx1"/>
                </a:solidFill>
                <a:latin typeface="Times New Roman"/>
                <a:ea typeface="Times New Roman"/>
                <a:cs typeface="Calibri"/>
              </a:rPr>
              <a:t>3A</a:t>
            </a:r>
            <a:r>
              <a:rPr lang="en-US" sz="2400" dirty="0">
                <a:solidFill>
                  <a:schemeClr val="tx1"/>
                </a:solidFill>
                <a:latin typeface="Times New Roman"/>
                <a:ea typeface="Times New Roman"/>
                <a:cs typeface="Calibri"/>
              </a:rPr>
              <a:t>  </a:t>
            </a:r>
            <a:endParaRPr lang="en-US" sz="2400" dirty="0" smtClean="0">
              <a:solidFill>
                <a:schemeClr val="tx1"/>
              </a:solidFill>
              <a:latin typeface="Times New Roman"/>
              <a:ea typeface="Times New Roman"/>
              <a:cs typeface="Calibri"/>
            </a:endParaRPr>
          </a:p>
          <a:p>
            <a:r>
              <a:rPr lang="en-US" sz="2400" dirty="0" smtClean="0">
                <a:solidFill>
                  <a:schemeClr val="tx1"/>
                </a:solidFill>
                <a:latin typeface="Times New Roman"/>
                <a:ea typeface="Times New Roman"/>
                <a:cs typeface="Calibri"/>
              </a:rPr>
              <a:t>B.</a:t>
            </a:r>
            <a:r>
              <a:rPr lang="en-US" sz="2400" dirty="0">
                <a:solidFill>
                  <a:schemeClr val="tx1"/>
                </a:solidFill>
                <a:latin typeface="Times New Roman"/>
                <a:ea typeface="Times New Roman"/>
                <a:cs typeface="Calibri"/>
              </a:rPr>
              <a:t> F</a:t>
            </a:r>
            <a:r>
              <a:rPr lang="en-US" sz="2400" baseline="-25000" dirty="0">
                <a:solidFill>
                  <a:schemeClr val="tx1"/>
                </a:solidFill>
                <a:latin typeface="Times New Roman"/>
                <a:ea typeface="Times New Roman"/>
                <a:cs typeface="Calibri"/>
              </a:rPr>
              <a:t>2A</a:t>
            </a:r>
            <a:r>
              <a:rPr lang="en-US" sz="2400" dirty="0">
                <a:solidFill>
                  <a:schemeClr val="tx1"/>
                </a:solidFill>
                <a:latin typeface="Times New Roman"/>
                <a:ea typeface="Times New Roman"/>
                <a:cs typeface="Calibri"/>
              </a:rPr>
              <a:t> &gt; F</a:t>
            </a:r>
            <a:r>
              <a:rPr lang="en-US" sz="2400" baseline="-25000" dirty="0">
                <a:solidFill>
                  <a:schemeClr val="tx1"/>
                </a:solidFill>
                <a:latin typeface="Times New Roman"/>
                <a:ea typeface="Times New Roman"/>
                <a:cs typeface="Calibri"/>
              </a:rPr>
              <a:t>3A</a:t>
            </a:r>
            <a:r>
              <a:rPr lang="en-US" sz="2400" dirty="0">
                <a:solidFill>
                  <a:schemeClr val="tx1"/>
                </a:solidFill>
                <a:latin typeface="Times New Roman"/>
                <a:ea typeface="Times New Roman"/>
                <a:cs typeface="Calibri"/>
              </a:rPr>
              <a:t> &gt; F</a:t>
            </a:r>
            <a:r>
              <a:rPr lang="en-US" sz="2400" baseline="-25000" dirty="0">
                <a:solidFill>
                  <a:schemeClr val="tx1"/>
                </a:solidFill>
                <a:latin typeface="Times New Roman"/>
                <a:ea typeface="Times New Roman"/>
                <a:cs typeface="Calibri"/>
              </a:rPr>
              <a:t>1A</a:t>
            </a:r>
            <a:endParaRPr lang="vi-VN" sz="1400" dirty="0">
              <a:solidFill>
                <a:schemeClr val="tx1"/>
              </a:solidFill>
              <a:latin typeface="Calibri"/>
              <a:ea typeface="Calibri"/>
              <a:cs typeface="Calibri"/>
            </a:endParaRPr>
          </a:p>
          <a:p>
            <a:pPr>
              <a:spcAft>
                <a:spcPts val="0"/>
              </a:spcAft>
            </a:pPr>
            <a:r>
              <a:rPr lang="en-US" sz="2400" dirty="0" smtClean="0">
                <a:solidFill>
                  <a:schemeClr val="tx1"/>
                </a:solidFill>
                <a:latin typeface="Times New Roman"/>
                <a:ea typeface="Times New Roman"/>
                <a:cs typeface="Calibri"/>
              </a:rPr>
              <a:t>C</a:t>
            </a:r>
            <a:r>
              <a:rPr lang="en-US" sz="2400" dirty="0">
                <a:solidFill>
                  <a:schemeClr val="tx1"/>
                </a:solidFill>
                <a:latin typeface="Times New Roman"/>
                <a:ea typeface="Times New Roman"/>
                <a:cs typeface="Calibri"/>
              </a:rPr>
              <a:t>. F</a:t>
            </a:r>
            <a:r>
              <a:rPr lang="en-US" sz="2400" baseline="-25000" dirty="0">
                <a:solidFill>
                  <a:schemeClr val="tx1"/>
                </a:solidFill>
                <a:latin typeface="Times New Roman"/>
                <a:ea typeface="Times New Roman"/>
                <a:cs typeface="Calibri"/>
              </a:rPr>
              <a:t>3A</a:t>
            </a:r>
            <a:r>
              <a:rPr lang="en-US" sz="2400" dirty="0">
                <a:solidFill>
                  <a:schemeClr val="tx1"/>
                </a:solidFill>
                <a:latin typeface="Times New Roman"/>
                <a:ea typeface="Times New Roman"/>
                <a:cs typeface="Calibri"/>
              </a:rPr>
              <a:t> &gt; F</a:t>
            </a:r>
            <a:r>
              <a:rPr lang="en-US" sz="2400" baseline="-25000" dirty="0">
                <a:solidFill>
                  <a:schemeClr val="tx1"/>
                </a:solidFill>
                <a:latin typeface="Times New Roman"/>
                <a:ea typeface="Times New Roman"/>
                <a:cs typeface="Calibri"/>
              </a:rPr>
              <a:t>2A</a:t>
            </a:r>
            <a:r>
              <a:rPr lang="en-US" sz="2400" dirty="0">
                <a:solidFill>
                  <a:schemeClr val="tx1"/>
                </a:solidFill>
                <a:latin typeface="Times New Roman"/>
                <a:ea typeface="Times New Roman"/>
                <a:cs typeface="Calibri"/>
              </a:rPr>
              <a:t> &gt; </a:t>
            </a:r>
            <a:r>
              <a:rPr lang="en-US" sz="2400" dirty="0" smtClean="0">
                <a:solidFill>
                  <a:schemeClr val="tx1"/>
                </a:solidFill>
                <a:latin typeface="Times New Roman"/>
                <a:ea typeface="Times New Roman"/>
                <a:cs typeface="Calibri"/>
              </a:rPr>
              <a:t>F</a:t>
            </a:r>
            <a:r>
              <a:rPr lang="en-US" sz="2400" baseline="-25000" dirty="0" smtClean="0">
                <a:solidFill>
                  <a:schemeClr val="tx1"/>
                </a:solidFill>
                <a:latin typeface="Times New Roman"/>
                <a:ea typeface="Times New Roman"/>
                <a:cs typeface="Calibri"/>
              </a:rPr>
              <a:t>1A</a:t>
            </a:r>
          </a:p>
          <a:p>
            <a:pPr>
              <a:spcAft>
                <a:spcPts val="0"/>
              </a:spcAft>
            </a:pPr>
            <a:r>
              <a:rPr lang="en-US" sz="2400" dirty="0" smtClean="0">
                <a:solidFill>
                  <a:schemeClr val="tx1"/>
                </a:solidFill>
                <a:latin typeface="Times New Roman"/>
                <a:ea typeface="Times New Roman"/>
                <a:cs typeface="Calibri"/>
              </a:rPr>
              <a:t>D.</a:t>
            </a:r>
            <a:r>
              <a:rPr lang="en-US" sz="2400" dirty="0">
                <a:solidFill>
                  <a:schemeClr val="tx1"/>
                </a:solidFill>
                <a:latin typeface="Times New Roman"/>
                <a:ea typeface="Times New Roman"/>
                <a:cs typeface="Calibri"/>
              </a:rPr>
              <a:t> F</a:t>
            </a:r>
            <a:r>
              <a:rPr lang="en-US" sz="2400" baseline="-25000" dirty="0">
                <a:solidFill>
                  <a:schemeClr val="tx1"/>
                </a:solidFill>
                <a:latin typeface="Times New Roman"/>
                <a:ea typeface="Times New Roman"/>
                <a:cs typeface="Calibri"/>
              </a:rPr>
              <a:t>1A</a:t>
            </a:r>
            <a:r>
              <a:rPr lang="en-US" sz="2400" dirty="0">
                <a:solidFill>
                  <a:schemeClr val="tx1"/>
                </a:solidFill>
                <a:latin typeface="Times New Roman"/>
                <a:ea typeface="Times New Roman"/>
                <a:cs typeface="Calibri"/>
              </a:rPr>
              <a:t> = F</a:t>
            </a:r>
            <a:r>
              <a:rPr lang="en-US" sz="2400" baseline="-25000" dirty="0">
                <a:solidFill>
                  <a:schemeClr val="tx1"/>
                </a:solidFill>
                <a:latin typeface="Times New Roman"/>
                <a:ea typeface="Times New Roman"/>
                <a:cs typeface="Calibri"/>
              </a:rPr>
              <a:t>2A</a:t>
            </a:r>
            <a:r>
              <a:rPr lang="en-US" sz="2400" dirty="0">
                <a:solidFill>
                  <a:schemeClr val="tx1"/>
                </a:solidFill>
                <a:latin typeface="Times New Roman"/>
                <a:ea typeface="Times New Roman"/>
                <a:cs typeface="Calibri"/>
              </a:rPr>
              <a:t> = F</a:t>
            </a:r>
            <a:r>
              <a:rPr lang="en-US" sz="2400" baseline="-25000" dirty="0">
                <a:solidFill>
                  <a:schemeClr val="tx1"/>
                </a:solidFill>
                <a:latin typeface="Times New Roman"/>
                <a:ea typeface="Times New Roman"/>
                <a:cs typeface="Calibri"/>
              </a:rPr>
              <a:t>3A</a:t>
            </a:r>
            <a:r>
              <a:rPr lang="en-US" sz="2400" dirty="0">
                <a:solidFill>
                  <a:schemeClr val="tx1"/>
                </a:solidFill>
                <a:latin typeface="Times New Roman"/>
                <a:ea typeface="Times New Roman"/>
                <a:cs typeface="Calibri"/>
              </a:rPr>
              <a:t> </a:t>
            </a:r>
            <a:endParaRPr lang="vi-VN" sz="1400" dirty="0">
              <a:solidFill>
                <a:schemeClr val="tx1"/>
              </a:solidFill>
              <a:latin typeface="Calibri"/>
              <a:ea typeface="Calibri"/>
              <a:cs typeface="Calibri"/>
            </a:endParaRPr>
          </a:p>
          <a:p>
            <a:endParaRPr lang="en-US" dirty="0">
              <a:solidFill>
                <a:schemeClr val="tx1"/>
              </a:solidFill>
            </a:endParaRPr>
          </a:p>
        </p:txBody>
      </p:sp>
      <p:sp>
        <p:nvSpPr>
          <p:cNvPr id="243" name="AutoShape 5">
            <a:hlinkClick r:id="rId3" action="ppaction://hlinksldjump" highlightClick="1"/>
          </p:cNvPr>
          <p:cNvSpPr>
            <a:spLocks noChangeArrowheads="1"/>
          </p:cNvSpPr>
          <p:nvPr/>
        </p:nvSpPr>
        <p:spPr bwMode="auto">
          <a:xfrm>
            <a:off x="8229600" y="6400800"/>
            <a:ext cx="838200" cy="381000"/>
          </a:xfrm>
          <a:prstGeom prst="actionButtonReturn">
            <a:avLst/>
          </a:prstGeom>
          <a:solidFill>
            <a:srgbClr val="66FFFF"/>
          </a:solidFill>
          <a:ln>
            <a:noFill/>
          </a:ln>
          <a:effectLst/>
          <a:extLs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244" name="Oval 243"/>
          <p:cNvSpPr/>
          <p:nvPr/>
        </p:nvSpPr>
        <p:spPr>
          <a:xfrm>
            <a:off x="76200" y="4343400"/>
            <a:ext cx="533400" cy="457200"/>
          </a:xfrm>
          <a:prstGeom prst="ellipse">
            <a:avLst/>
          </a:prstGeom>
          <a:noFill/>
          <a:ln w="38100">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rgbClr val="CC0000"/>
              </a:solidFill>
            </a:endParaRPr>
          </a:p>
        </p:txBody>
      </p:sp>
      <p:sp>
        <p:nvSpPr>
          <p:cNvPr id="245" name="Rectangle 244"/>
          <p:cNvSpPr/>
          <p:nvPr/>
        </p:nvSpPr>
        <p:spPr>
          <a:xfrm>
            <a:off x="164123" y="1143000"/>
            <a:ext cx="8903677" cy="19812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smtClean="0">
                <a:solidFill>
                  <a:schemeClr val="tx1"/>
                </a:solidFill>
                <a:latin typeface="Times New Roman" pitchFamily="18" charset="0"/>
                <a:cs typeface="Times New Roman" pitchFamily="18" charset="0"/>
              </a:rPr>
              <a:t> </a:t>
            </a:r>
          </a:p>
          <a:p>
            <a:pPr algn="just">
              <a:spcAft>
                <a:spcPts val="0"/>
              </a:spcAft>
            </a:pPr>
            <a:r>
              <a:rPr lang="en-US" sz="2400" dirty="0" smtClean="0">
                <a:solidFill>
                  <a:schemeClr val="tx1"/>
                </a:solidFill>
                <a:latin typeface="Times New Roman" pitchFamily="18" charset="0"/>
                <a:cs typeface="Times New Roman" pitchFamily="18" charset="0"/>
              </a:rPr>
              <a:t>  </a:t>
            </a:r>
            <a:r>
              <a:rPr lang="vi-VN" sz="2400" b="1" dirty="0">
                <a:solidFill>
                  <a:schemeClr val="tx1"/>
                </a:solidFill>
                <a:ea typeface="Times New Roman"/>
                <a:cs typeface="Calibri"/>
              </a:rPr>
              <a:t>Câu 5:</a:t>
            </a:r>
            <a:r>
              <a:rPr lang="vi-VN" sz="2400" dirty="0">
                <a:solidFill>
                  <a:schemeClr val="tx1"/>
                </a:solidFill>
                <a:ea typeface="Times New Roman"/>
                <a:cs typeface="Calibri"/>
              </a:rPr>
              <a:t>  Ba quả cầu có cùng thể tích, quả cầu 1 làm bằng nhôm, quả cầu 2 làm bằng đồng, quả cầu 3 làm bằng sắt. Nhúng chìm cả 3 quả cầu vào trong nước. So sánh lực đẩyArchimedes tác dụng lên mỗi quả cầu ta thấy.</a:t>
            </a:r>
            <a:endParaRPr lang="vi-VN" sz="1400" dirty="0">
              <a:solidFill>
                <a:schemeClr val="tx1"/>
              </a:solidFill>
              <a:latin typeface="Calibri"/>
              <a:ea typeface="Calibri"/>
              <a:cs typeface="Calibri"/>
            </a:endParaRPr>
          </a:p>
          <a:p>
            <a:endParaRPr lang="en-US" dirty="0"/>
          </a:p>
        </p:txBody>
      </p:sp>
    </p:spTree>
    <p:extLst>
      <p:ext uri="{BB962C8B-B14F-4D97-AF65-F5344CB8AC3E}">
        <p14:creationId xmlns:p14="http://schemas.microsoft.com/office/powerpoint/2010/main" val="3277356241"/>
      </p:ext>
    </p:extLst>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4"/>
                                        </p:tgtEl>
                                        <p:attrNameLst>
                                          <p:attrName>style.visibility</p:attrName>
                                        </p:attrNameLst>
                                      </p:cBhvr>
                                      <p:to>
                                        <p:strVal val="visible"/>
                                      </p:to>
                                    </p:set>
                                    <p:anim calcmode="lin" valueType="num">
                                      <p:cBhvr additive="base">
                                        <p:cTn id="7" dur="500" fill="hold"/>
                                        <p:tgtEl>
                                          <p:spTgt spid="244"/>
                                        </p:tgtEl>
                                        <p:attrNameLst>
                                          <p:attrName>ppt_x</p:attrName>
                                        </p:attrNameLst>
                                      </p:cBhvr>
                                      <p:tavLst>
                                        <p:tav tm="0">
                                          <p:val>
                                            <p:strVal val="#ppt_x"/>
                                          </p:val>
                                        </p:tav>
                                        <p:tav tm="100000">
                                          <p:val>
                                            <p:strVal val="#ppt_x"/>
                                          </p:val>
                                        </p:tav>
                                      </p:tavLst>
                                    </p:anim>
                                    <p:anim calcmode="lin" valueType="num">
                                      <p:cBhvr additive="base">
                                        <p:cTn id="8" dur="500" fill="hold"/>
                                        <p:tgtEl>
                                          <p:spTgt spid="2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19"/>
          <p:cNvSpPr txBox="1">
            <a:spLocks noChangeArrowheads="1"/>
          </p:cNvSpPr>
          <p:nvPr/>
        </p:nvSpPr>
        <p:spPr bwMode="auto">
          <a:xfrm>
            <a:off x="1447800" y="533400"/>
            <a:ext cx="3429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vi-VN" sz="3200" dirty="0" smtClean="0">
                <a:latin typeface="Times New Roman" panose="02020603050405020304" pitchFamily="18" charset="0"/>
              </a:rPr>
              <a:t>    </a:t>
            </a:r>
            <a:r>
              <a:rPr lang="vi-VN" altLang="vi-VN" sz="3200" dirty="0" smtClean="0">
                <a:latin typeface="Times New Roman" panose="02020603050405020304" pitchFamily="18" charset="0"/>
              </a:rPr>
              <a:t>VẬN DỤNG</a:t>
            </a:r>
            <a:endParaRPr lang="en-US" altLang="vi-VN" sz="3200" dirty="0">
              <a:latin typeface="Times New Roman" panose="02020603050405020304" pitchFamily="18" charset="0"/>
            </a:endParaRPr>
          </a:p>
        </p:txBody>
      </p:sp>
      <p:sp>
        <p:nvSpPr>
          <p:cNvPr id="5" name="Text Box 20"/>
          <p:cNvSpPr txBox="1">
            <a:spLocks noChangeArrowheads="1"/>
          </p:cNvSpPr>
          <p:nvPr/>
        </p:nvSpPr>
        <p:spPr bwMode="auto">
          <a:xfrm>
            <a:off x="304800" y="1295400"/>
            <a:ext cx="8096250"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ts val="0"/>
              </a:spcBef>
            </a:pPr>
            <a:r>
              <a:rPr lang="en-US" altLang="vi-VN" sz="3000" dirty="0" err="1" smtClean="0">
                <a:solidFill>
                  <a:srgbClr val="FF0000"/>
                </a:solidFill>
                <a:latin typeface="Times New Roman" panose="02020603050405020304" pitchFamily="18" charset="0"/>
              </a:rPr>
              <a:t>Câu</a:t>
            </a:r>
            <a:r>
              <a:rPr lang="en-US" altLang="vi-VN" sz="3000" dirty="0" smtClean="0">
                <a:solidFill>
                  <a:srgbClr val="FF0000"/>
                </a:solidFill>
                <a:latin typeface="Times New Roman" panose="02020603050405020304" pitchFamily="18" charset="0"/>
              </a:rPr>
              <a:t> 1</a:t>
            </a:r>
            <a:r>
              <a:rPr lang="en-US" altLang="vi-VN" sz="3000" b="1" dirty="0" smtClean="0">
                <a:solidFill>
                  <a:srgbClr val="FF0000"/>
                </a:solidFill>
                <a:latin typeface="Times New Roman" panose="02020603050405020304" pitchFamily="18" charset="0"/>
              </a:rPr>
              <a:t>:</a:t>
            </a:r>
            <a:r>
              <a:rPr lang="en-US" sz="3000" b="1" dirty="0">
                <a:solidFill>
                  <a:srgbClr val="333333"/>
                </a:solidFill>
                <a:latin typeface="Times New Roman"/>
                <a:ea typeface="Times New Roman"/>
              </a:rPr>
              <a:t> </a:t>
            </a:r>
            <a:r>
              <a:rPr lang="en-US" sz="3000" b="1" dirty="0" err="1">
                <a:solidFill>
                  <a:srgbClr val="333333"/>
                </a:solidFill>
                <a:latin typeface="Times New Roman"/>
                <a:ea typeface="Times New Roman"/>
              </a:rPr>
              <a:t>Một</a:t>
            </a:r>
            <a:r>
              <a:rPr lang="en-US" sz="3000" b="1" dirty="0">
                <a:solidFill>
                  <a:srgbClr val="333333"/>
                </a:solidFill>
                <a:latin typeface="Times New Roman"/>
                <a:ea typeface="Times New Roman"/>
              </a:rPr>
              <a:t> </a:t>
            </a:r>
            <a:r>
              <a:rPr lang="en-US" sz="3000" b="1" dirty="0" err="1">
                <a:solidFill>
                  <a:srgbClr val="333333"/>
                </a:solidFill>
                <a:latin typeface="Times New Roman"/>
                <a:ea typeface="Times New Roman"/>
              </a:rPr>
              <a:t>thỏi</a:t>
            </a:r>
            <a:r>
              <a:rPr lang="en-US" sz="3000" b="1" dirty="0">
                <a:solidFill>
                  <a:srgbClr val="333333"/>
                </a:solidFill>
                <a:latin typeface="Times New Roman"/>
                <a:ea typeface="Times New Roman"/>
              </a:rPr>
              <a:t> </a:t>
            </a:r>
            <a:r>
              <a:rPr lang="en-US" sz="3000" b="1" dirty="0" err="1">
                <a:solidFill>
                  <a:srgbClr val="333333"/>
                </a:solidFill>
                <a:latin typeface="Times New Roman"/>
                <a:ea typeface="Times New Roman"/>
              </a:rPr>
              <a:t>nhôm</a:t>
            </a:r>
            <a:r>
              <a:rPr lang="en-US" sz="3000" b="1" dirty="0">
                <a:solidFill>
                  <a:srgbClr val="333333"/>
                </a:solidFill>
                <a:latin typeface="Times New Roman"/>
                <a:ea typeface="Times New Roman"/>
              </a:rPr>
              <a:t> </a:t>
            </a:r>
            <a:r>
              <a:rPr lang="en-US" sz="3000" b="1" dirty="0" err="1">
                <a:solidFill>
                  <a:srgbClr val="333333"/>
                </a:solidFill>
                <a:latin typeface="Times New Roman"/>
                <a:ea typeface="Times New Roman"/>
              </a:rPr>
              <a:t>và</a:t>
            </a:r>
            <a:r>
              <a:rPr lang="en-US" sz="3000" b="1" dirty="0">
                <a:solidFill>
                  <a:srgbClr val="333333"/>
                </a:solidFill>
                <a:latin typeface="Times New Roman"/>
                <a:ea typeface="Times New Roman"/>
              </a:rPr>
              <a:t> </a:t>
            </a:r>
            <a:r>
              <a:rPr lang="en-US" sz="3000" b="1" dirty="0" err="1">
                <a:solidFill>
                  <a:srgbClr val="333333"/>
                </a:solidFill>
                <a:latin typeface="Times New Roman"/>
                <a:ea typeface="Times New Roman"/>
              </a:rPr>
              <a:t>một</a:t>
            </a:r>
            <a:r>
              <a:rPr lang="en-US" sz="3000" b="1" dirty="0">
                <a:solidFill>
                  <a:srgbClr val="333333"/>
                </a:solidFill>
                <a:latin typeface="Times New Roman"/>
                <a:ea typeface="Times New Roman"/>
              </a:rPr>
              <a:t> </a:t>
            </a:r>
            <a:r>
              <a:rPr lang="en-US" sz="3000" b="1" dirty="0" err="1">
                <a:solidFill>
                  <a:srgbClr val="333333"/>
                </a:solidFill>
                <a:latin typeface="Times New Roman"/>
                <a:ea typeface="Times New Roman"/>
              </a:rPr>
              <a:t>thỏi</a:t>
            </a:r>
            <a:r>
              <a:rPr lang="en-US" sz="3000" b="1" dirty="0">
                <a:solidFill>
                  <a:srgbClr val="333333"/>
                </a:solidFill>
                <a:latin typeface="Times New Roman"/>
                <a:ea typeface="Times New Roman"/>
              </a:rPr>
              <a:t> </a:t>
            </a:r>
            <a:r>
              <a:rPr lang="en-US" sz="3000" b="1" dirty="0" err="1">
                <a:solidFill>
                  <a:srgbClr val="333333"/>
                </a:solidFill>
                <a:latin typeface="Times New Roman"/>
                <a:ea typeface="Times New Roman"/>
              </a:rPr>
              <a:t>thép</a:t>
            </a:r>
            <a:r>
              <a:rPr lang="en-US" sz="3000" b="1" dirty="0">
                <a:solidFill>
                  <a:srgbClr val="333333"/>
                </a:solidFill>
                <a:latin typeface="Times New Roman"/>
                <a:ea typeface="Times New Roman"/>
              </a:rPr>
              <a:t> </a:t>
            </a:r>
            <a:r>
              <a:rPr lang="en-US" sz="3000" b="1" dirty="0" err="1">
                <a:solidFill>
                  <a:srgbClr val="333333"/>
                </a:solidFill>
                <a:latin typeface="Times New Roman"/>
                <a:ea typeface="Times New Roman"/>
              </a:rPr>
              <a:t>có</a:t>
            </a:r>
            <a:r>
              <a:rPr lang="en-US" sz="3000" b="1" dirty="0">
                <a:solidFill>
                  <a:srgbClr val="333333"/>
                </a:solidFill>
                <a:latin typeface="Times New Roman"/>
                <a:ea typeface="Times New Roman"/>
              </a:rPr>
              <a:t> </a:t>
            </a:r>
            <a:r>
              <a:rPr lang="vi-VN" sz="3000" b="1" dirty="0">
                <a:solidFill>
                  <a:srgbClr val="333333"/>
                </a:solidFill>
                <a:latin typeface="Times New Roman"/>
                <a:ea typeface="Times New Roman"/>
              </a:rPr>
              <a:t>thể tích</a:t>
            </a:r>
            <a:r>
              <a:rPr lang="en-US" sz="3000" b="1" dirty="0">
                <a:solidFill>
                  <a:srgbClr val="333333"/>
                </a:solidFill>
                <a:latin typeface="Times New Roman"/>
                <a:ea typeface="Times New Roman"/>
              </a:rPr>
              <a:t> </a:t>
            </a:r>
            <a:r>
              <a:rPr lang="en-US" sz="3000" b="1" dirty="0" err="1">
                <a:solidFill>
                  <a:srgbClr val="333333"/>
                </a:solidFill>
                <a:latin typeface="Times New Roman"/>
                <a:ea typeface="Times New Roman"/>
              </a:rPr>
              <a:t>bằng</a:t>
            </a:r>
            <a:r>
              <a:rPr lang="en-US" sz="3000" b="1" dirty="0">
                <a:solidFill>
                  <a:srgbClr val="333333"/>
                </a:solidFill>
                <a:latin typeface="Times New Roman"/>
                <a:ea typeface="Times New Roman"/>
              </a:rPr>
              <a:t> </a:t>
            </a:r>
            <a:r>
              <a:rPr lang="en-US" sz="3000" b="1" dirty="0" err="1">
                <a:solidFill>
                  <a:srgbClr val="333333"/>
                </a:solidFill>
                <a:latin typeface="Times New Roman"/>
                <a:ea typeface="Times New Roman"/>
              </a:rPr>
              <a:t>nhau</a:t>
            </a:r>
            <a:r>
              <a:rPr lang="en-US" sz="3000" b="1" dirty="0">
                <a:solidFill>
                  <a:srgbClr val="333333"/>
                </a:solidFill>
                <a:latin typeface="Times New Roman"/>
                <a:ea typeface="Times New Roman"/>
              </a:rPr>
              <a:t> </a:t>
            </a:r>
            <a:r>
              <a:rPr lang="en-US" sz="3000" b="1" dirty="0" err="1">
                <a:solidFill>
                  <a:srgbClr val="333333"/>
                </a:solidFill>
                <a:latin typeface="Times New Roman"/>
                <a:ea typeface="Times New Roman"/>
              </a:rPr>
              <a:t>cùng</a:t>
            </a:r>
            <a:r>
              <a:rPr lang="en-US" sz="3000" b="1" dirty="0">
                <a:solidFill>
                  <a:srgbClr val="333333"/>
                </a:solidFill>
                <a:latin typeface="Times New Roman"/>
                <a:ea typeface="Times New Roman"/>
              </a:rPr>
              <a:t> </a:t>
            </a:r>
            <a:r>
              <a:rPr lang="en-US" sz="3000" b="1" dirty="0" err="1">
                <a:solidFill>
                  <a:srgbClr val="333333"/>
                </a:solidFill>
                <a:latin typeface="Times New Roman"/>
                <a:ea typeface="Times New Roman"/>
              </a:rPr>
              <a:t>được</a:t>
            </a:r>
            <a:r>
              <a:rPr lang="en-US" sz="3000" b="1" dirty="0">
                <a:solidFill>
                  <a:srgbClr val="333333"/>
                </a:solidFill>
                <a:latin typeface="Times New Roman"/>
                <a:ea typeface="Times New Roman"/>
              </a:rPr>
              <a:t> </a:t>
            </a:r>
            <a:r>
              <a:rPr lang="en-US" sz="3000" b="1" dirty="0" err="1">
                <a:solidFill>
                  <a:srgbClr val="333333"/>
                </a:solidFill>
                <a:latin typeface="Times New Roman"/>
                <a:ea typeface="Times New Roman"/>
              </a:rPr>
              <a:t>nhúng</a:t>
            </a:r>
            <a:r>
              <a:rPr lang="vi-VN" sz="3000" b="1" dirty="0">
                <a:solidFill>
                  <a:srgbClr val="333333"/>
                </a:solidFill>
                <a:latin typeface="Times New Roman"/>
                <a:ea typeface="Times New Roman"/>
              </a:rPr>
              <a:t> chìm vào trong nước. Thỏi nào chịu lực đẩyArchimedes lớn hơn</a:t>
            </a:r>
            <a:r>
              <a:rPr lang="en-US" altLang="vi-VN" sz="3000" b="1" dirty="0" smtClean="0">
                <a:solidFill>
                  <a:srgbClr val="FF0000"/>
                </a:solidFill>
                <a:latin typeface="Times New Roman" panose="02020603050405020304" pitchFamily="18" charset="0"/>
              </a:rPr>
              <a:t> </a:t>
            </a:r>
          </a:p>
          <a:p>
            <a:pPr>
              <a:spcBef>
                <a:spcPts val="0"/>
              </a:spcBef>
            </a:pPr>
            <a:endParaRPr lang="en-US" altLang="vi-VN" sz="3600" baseline="-25000" dirty="0">
              <a:solidFill>
                <a:srgbClr val="6600CC"/>
              </a:solidFill>
              <a:latin typeface="Times New Roman" panose="02020603050405020304" pitchFamily="18" charset="0"/>
            </a:endParaRPr>
          </a:p>
        </p:txBody>
      </p:sp>
      <p:sp>
        <p:nvSpPr>
          <p:cNvPr id="6" name="Text Box 22"/>
          <p:cNvSpPr txBox="1">
            <a:spLocks noChangeArrowheads="1"/>
          </p:cNvSpPr>
          <p:nvPr/>
        </p:nvSpPr>
        <p:spPr bwMode="auto">
          <a:xfrm>
            <a:off x="457200" y="2701993"/>
            <a:ext cx="6096000" cy="104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spcBef>
                <a:spcPts val="0"/>
              </a:spcBef>
            </a:pPr>
            <a:r>
              <a:rPr lang="en-US" altLang="vi-VN" sz="3000" dirty="0" smtClean="0">
                <a:solidFill>
                  <a:prstClr val="black"/>
                </a:solidFill>
                <a:latin typeface="Times New Roman" panose="02020603050405020304" pitchFamily="18" charset="0"/>
              </a:rPr>
              <a:t>Ta </a:t>
            </a:r>
            <a:r>
              <a:rPr lang="en-US" altLang="vi-VN" sz="3000" dirty="0" err="1">
                <a:solidFill>
                  <a:prstClr val="black"/>
                </a:solidFill>
                <a:latin typeface="Times New Roman" panose="02020603050405020304" pitchFamily="18" charset="0"/>
              </a:rPr>
              <a:t>có</a:t>
            </a:r>
            <a:r>
              <a:rPr lang="en-US" altLang="vi-VN" sz="3000" dirty="0">
                <a:solidFill>
                  <a:prstClr val="black"/>
                </a:solidFill>
                <a:latin typeface="Times New Roman" panose="02020603050405020304" pitchFamily="18" charset="0"/>
              </a:rPr>
              <a:t>: F</a:t>
            </a:r>
            <a:r>
              <a:rPr lang="en-US" altLang="vi-VN" sz="3000" baseline="-25000" dirty="0">
                <a:solidFill>
                  <a:prstClr val="black"/>
                </a:solidFill>
                <a:latin typeface="Times New Roman" panose="02020603050405020304" pitchFamily="18" charset="0"/>
              </a:rPr>
              <a:t>A1 </a:t>
            </a:r>
            <a:r>
              <a:rPr lang="en-US" altLang="vi-VN" sz="3000" dirty="0">
                <a:solidFill>
                  <a:prstClr val="black"/>
                </a:solidFill>
                <a:latin typeface="Times New Roman" panose="02020603050405020304" pitchFamily="18" charset="0"/>
              </a:rPr>
              <a:t>= F</a:t>
            </a:r>
            <a:r>
              <a:rPr lang="en-US" altLang="vi-VN" sz="3000" baseline="-25000" dirty="0">
                <a:solidFill>
                  <a:prstClr val="black"/>
                </a:solidFill>
                <a:latin typeface="Times New Roman" panose="02020603050405020304" pitchFamily="18" charset="0"/>
              </a:rPr>
              <a:t>A(</a:t>
            </a:r>
            <a:r>
              <a:rPr lang="en-US" altLang="vi-VN" sz="3000" baseline="-25000" dirty="0" err="1">
                <a:solidFill>
                  <a:prstClr val="black"/>
                </a:solidFill>
                <a:latin typeface="Times New Roman" panose="02020603050405020304" pitchFamily="18" charset="0"/>
              </a:rPr>
              <a:t>nhôm</a:t>
            </a:r>
            <a:r>
              <a:rPr lang="en-US" altLang="vi-VN" sz="3000" baseline="-25000" dirty="0">
                <a:solidFill>
                  <a:prstClr val="black"/>
                </a:solidFill>
                <a:latin typeface="Times New Roman" panose="02020603050405020304" pitchFamily="18" charset="0"/>
              </a:rPr>
              <a:t>) </a:t>
            </a:r>
            <a:r>
              <a:rPr lang="en-US" altLang="vi-VN" sz="3000" dirty="0">
                <a:solidFill>
                  <a:prstClr val="black"/>
                </a:solidFill>
                <a:latin typeface="Times New Roman" panose="02020603050405020304" pitchFamily="18" charset="0"/>
              </a:rPr>
              <a:t>= </a:t>
            </a:r>
            <a:r>
              <a:rPr lang="en-US" altLang="vi-VN" sz="3000" dirty="0" err="1">
                <a:solidFill>
                  <a:prstClr val="black"/>
                </a:solidFill>
                <a:latin typeface="Times New Roman" panose="02020603050405020304" pitchFamily="18" charset="0"/>
              </a:rPr>
              <a:t>d</a:t>
            </a:r>
            <a:r>
              <a:rPr lang="en-US" altLang="vi-VN" sz="3000" baseline="-25000" dirty="0" err="1">
                <a:solidFill>
                  <a:prstClr val="black"/>
                </a:solidFill>
                <a:latin typeface="Times New Roman" panose="02020603050405020304" pitchFamily="18" charset="0"/>
              </a:rPr>
              <a:t>nước</a:t>
            </a:r>
            <a:r>
              <a:rPr lang="en-US" altLang="vi-VN" sz="3000" dirty="0">
                <a:solidFill>
                  <a:prstClr val="black"/>
                </a:solidFill>
                <a:latin typeface="Times New Roman" panose="02020603050405020304" pitchFamily="18" charset="0"/>
              </a:rPr>
              <a:t> .</a:t>
            </a:r>
            <a:r>
              <a:rPr lang="en-US" altLang="vi-VN" sz="3000" dirty="0" err="1">
                <a:solidFill>
                  <a:prstClr val="black"/>
                </a:solidFill>
                <a:latin typeface="Times New Roman" panose="02020603050405020304" pitchFamily="18" charset="0"/>
              </a:rPr>
              <a:t>V</a:t>
            </a:r>
            <a:r>
              <a:rPr lang="en-US" altLang="vi-VN" sz="3000" baseline="-25000" dirty="0" err="1">
                <a:solidFill>
                  <a:prstClr val="black"/>
                </a:solidFill>
                <a:latin typeface="Times New Roman" panose="02020603050405020304" pitchFamily="18" charset="0"/>
              </a:rPr>
              <a:t>nhôm</a:t>
            </a:r>
            <a:endParaRPr lang="en-US" altLang="vi-VN" sz="3000" baseline="-25000" dirty="0">
              <a:solidFill>
                <a:prstClr val="black"/>
              </a:solidFill>
              <a:latin typeface="Times New Roman" panose="02020603050405020304" pitchFamily="18" charset="0"/>
            </a:endParaRPr>
          </a:p>
          <a:p>
            <a:pPr lvl="0">
              <a:spcBef>
                <a:spcPts val="0"/>
              </a:spcBef>
            </a:pPr>
            <a:r>
              <a:rPr lang="en-US" altLang="vi-VN" sz="3000" dirty="0">
                <a:solidFill>
                  <a:prstClr val="black"/>
                </a:solidFill>
                <a:latin typeface="Times New Roman" panose="02020603050405020304" pitchFamily="18" charset="0"/>
              </a:rPr>
              <a:t>F</a:t>
            </a:r>
            <a:r>
              <a:rPr lang="en-US" altLang="vi-VN" sz="3000" baseline="-25000" dirty="0">
                <a:solidFill>
                  <a:prstClr val="black"/>
                </a:solidFill>
                <a:latin typeface="Times New Roman" panose="02020603050405020304" pitchFamily="18" charset="0"/>
              </a:rPr>
              <a:t>A2 </a:t>
            </a:r>
            <a:r>
              <a:rPr lang="en-US" altLang="vi-VN" sz="3000" dirty="0">
                <a:solidFill>
                  <a:prstClr val="black"/>
                </a:solidFill>
                <a:latin typeface="Times New Roman" panose="02020603050405020304" pitchFamily="18" charset="0"/>
              </a:rPr>
              <a:t>= F</a:t>
            </a:r>
            <a:r>
              <a:rPr lang="en-US" altLang="vi-VN" sz="3000" baseline="-25000" dirty="0">
                <a:solidFill>
                  <a:prstClr val="black"/>
                </a:solidFill>
                <a:latin typeface="Times New Roman" panose="02020603050405020304" pitchFamily="18" charset="0"/>
              </a:rPr>
              <a:t>A(</a:t>
            </a:r>
            <a:r>
              <a:rPr lang="en-US" altLang="vi-VN" sz="3000" baseline="-25000" dirty="0" err="1">
                <a:solidFill>
                  <a:prstClr val="black"/>
                </a:solidFill>
                <a:latin typeface="Times New Roman" panose="02020603050405020304" pitchFamily="18" charset="0"/>
              </a:rPr>
              <a:t>thép</a:t>
            </a:r>
            <a:r>
              <a:rPr lang="en-US" altLang="vi-VN" sz="3000" baseline="-25000" dirty="0">
                <a:solidFill>
                  <a:prstClr val="black"/>
                </a:solidFill>
                <a:latin typeface="Times New Roman" panose="02020603050405020304" pitchFamily="18" charset="0"/>
              </a:rPr>
              <a:t>) </a:t>
            </a:r>
            <a:r>
              <a:rPr lang="en-US" altLang="vi-VN" sz="3000" dirty="0">
                <a:solidFill>
                  <a:prstClr val="black"/>
                </a:solidFill>
                <a:latin typeface="Times New Roman" panose="02020603050405020304" pitchFamily="18" charset="0"/>
              </a:rPr>
              <a:t>= </a:t>
            </a:r>
            <a:r>
              <a:rPr lang="en-US" altLang="vi-VN" sz="3000" dirty="0" err="1">
                <a:solidFill>
                  <a:prstClr val="black"/>
                </a:solidFill>
                <a:latin typeface="Times New Roman" panose="02020603050405020304" pitchFamily="18" charset="0"/>
              </a:rPr>
              <a:t>d</a:t>
            </a:r>
            <a:r>
              <a:rPr lang="en-US" altLang="vi-VN" sz="3000" baseline="-25000" dirty="0" err="1">
                <a:solidFill>
                  <a:prstClr val="black"/>
                </a:solidFill>
                <a:latin typeface="Times New Roman" panose="02020603050405020304" pitchFamily="18" charset="0"/>
              </a:rPr>
              <a:t>nước</a:t>
            </a:r>
            <a:r>
              <a:rPr lang="en-US" altLang="vi-VN" sz="3000" dirty="0">
                <a:solidFill>
                  <a:prstClr val="black"/>
                </a:solidFill>
                <a:latin typeface="Times New Roman" panose="02020603050405020304" pitchFamily="18" charset="0"/>
              </a:rPr>
              <a:t> .</a:t>
            </a:r>
            <a:r>
              <a:rPr lang="en-US" altLang="vi-VN" sz="3000" dirty="0" err="1">
                <a:solidFill>
                  <a:prstClr val="black"/>
                </a:solidFill>
                <a:latin typeface="Times New Roman" panose="02020603050405020304" pitchFamily="18" charset="0"/>
              </a:rPr>
              <a:t>V</a:t>
            </a:r>
            <a:r>
              <a:rPr lang="en-US" altLang="vi-VN" sz="3000" baseline="-25000" dirty="0" err="1">
                <a:solidFill>
                  <a:prstClr val="black"/>
                </a:solidFill>
                <a:latin typeface="Times New Roman" panose="02020603050405020304" pitchFamily="18" charset="0"/>
              </a:rPr>
              <a:t>thép</a:t>
            </a:r>
            <a:endParaRPr lang="en-US" altLang="vi-VN" sz="3000" baseline="-25000" dirty="0">
              <a:solidFill>
                <a:prstClr val="black"/>
              </a:solidFill>
              <a:latin typeface="Times New Roman" panose="02020603050405020304" pitchFamily="18" charset="0"/>
            </a:endParaRPr>
          </a:p>
        </p:txBody>
      </p:sp>
      <p:sp>
        <p:nvSpPr>
          <p:cNvPr id="7" name="Rectangle 9" descr="Dashed horizontal"/>
          <p:cNvSpPr>
            <a:spLocks noChangeArrowheads="1"/>
          </p:cNvSpPr>
          <p:nvPr/>
        </p:nvSpPr>
        <p:spPr bwMode="auto">
          <a:xfrm>
            <a:off x="5102469" y="4413060"/>
            <a:ext cx="3581400" cy="1447800"/>
          </a:xfrm>
          <a:prstGeom prst="rect">
            <a:avLst/>
          </a:prstGeom>
          <a:pattFill prst="dashHorz">
            <a:fgClr>
              <a:srgbClr val="00CC99"/>
            </a:fgClr>
            <a:bgClr>
              <a:schemeClr val="bg1"/>
            </a:bgClr>
          </a:pattFill>
          <a:ln w="9525" algn="ctr">
            <a:solidFill>
              <a:srgbClr val="33CC33"/>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endParaRPr lang="vi-VN">
              <a:solidFill>
                <a:prstClr val="black"/>
              </a:solidFill>
            </a:endParaRPr>
          </a:p>
        </p:txBody>
      </p:sp>
      <p:sp>
        <p:nvSpPr>
          <p:cNvPr id="8" name="Freeform 8"/>
          <p:cNvSpPr>
            <a:spLocks/>
          </p:cNvSpPr>
          <p:nvPr/>
        </p:nvSpPr>
        <p:spPr bwMode="auto">
          <a:xfrm>
            <a:off x="5079023" y="3777884"/>
            <a:ext cx="3581400" cy="2057400"/>
          </a:xfrm>
          <a:custGeom>
            <a:avLst/>
            <a:gdLst>
              <a:gd name="T0" fmla="*/ 0 w 2256"/>
              <a:gd name="T1" fmla="*/ 96 h 1296"/>
              <a:gd name="T2" fmla="*/ 0 w 2256"/>
              <a:gd name="T3" fmla="*/ 1296 h 1296"/>
              <a:gd name="T4" fmla="*/ 2256 w 2256"/>
              <a:gd name="T5" fmla="*/ 1296 h 1296"/>
              <a:gd name="T6" fmla="*/ 2256 w 2256"/>
              <a:gd name="T7" fmla="*/ 0 h 1296"/>
            </a:gdLst>
            <a:ahLst/>
            <a:cxnLst>
              <a:cxn ang="0">
                <a:pos x="T0" y="T1"/>
              </a:cxn>
              <a:cxn ang="0">
                <a:pos x="T2" y="T3"/>
              </a:cxn>
              <a:cxn ang="0">
                <a:pos x="T4" y="T5"/>
              </a:cxn>
              <a:cxn ang="0">
                <a:pos x="T6" y="T7"/>
              </a:cxn>
            </a:cxnLst>
            <a:rect l="0" t="0" r="r" b="b"/>
            <a:pathLst>
              <a:path w="2256" h="1296">
                <a:moveTo>
                  <a:pt x="0" y="96"/>
                </a:moveTo>
                <a:lnTo>
                  <a:pt x="0" y="1296"/>
                </a:lnTo>
                <a:lnTo>
                  <a:pt x="2256" y="1296"/>
                </a:lnTo>
                <a:lnTo>
                  <a:pt x="2256" y="0"/>
                </a:lnTo>
              </a:path>
            </a:pathLst>
          </a:custGeom>
          <a:noFill/>
          <a:ln w="57150" cap="flat" cmpd="sng">
            <a:solidFill>
              <a:schemeClr val="tx1"/>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vi-VN">
              <a:solidFill>
                <a:prstClr val="black"/>
              </a:solidFill>
            </a:endParaRPr>
          </a:p>
        </p:txBody>
      </p:sp>
      <p:sp>
        <p:nvSpPr>
          <p:cNvPr id="9" name="Rectangle 11"/>
          <p:cNvSpPr>
            <a:spLocks noChangeArrowheads="1"/>
          </p:cNvSpPr>
          <p:nvPr/>
        </p:nvSpPr>
        <p:spPr bwMode="auto">
          <a:xfrm>
            <a:off x="5439508" y="5190515"/>
            <a:ext cx="762000" cy="609600"/>
          </a:xfrm>
          <a:prstGeom prst="rect">
            <a:avLst/>
          </a:prstGeom>
          <a:gradFill rotWithShape="1">
            <a:gsLst>
              <a:gs pos="0">
                <a:srgbClr val="996633"/>
              </a:gs>
              <a:gs pos="50000">
                <a:srgbClr val="FFFFFF"/>
              </a:gs>
              <a:gs pos="100000">
                <a:srgbClr val="996633"/>
              </a:gs>
            </a:gsLst>
            <a:lin ang="0" scaled="1"/>
          </a:gradFill>
          <a:ln w="9525" algn="ctr">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solidFill>
                <a:prstClr val="black"/>
              </a:solidFill>
            </a:endParaRPr>
          </a:p>
        </p:txBody>
      </p:sp>
      <p:sp>
        <p:nvSpPr>
          <p:cNvPr id="10" name="Line 12"/>
          <p:cNvSpPr>
            <a:spLocks noChangeShapeType="1"/>
          </p:cNvSpPr>
          <p:nvPr/>
        </p:nvSpPr>
        <p:spPr bwMode="auto">
          <a:xfrm flipV="1">
            <a:off x="5838093" y="4920884"/>
            <a:ext cx="0" cy="609600"/>
          </a:xfrm>
          <a:prstGeom prst="line">
            <a:avLst/>
          </a:prstGeom>
          <a:noFill/>
          <a:ln w="57150">
            <a:solidFill>
              <a:srgbClr val="CC3300"/>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vi-VN">
              <a:solidFill>
                <a:prstClr val="black"/>
              </a:solidFill>
            </a:endParaRPr>
          </a:p>
        </p:txBody>
      </p:sp>
      <p:sp>
        <p:nvSpPr>
          <p:cNvPr id="11" name="Rectangle 25"/>
          <p:cNvSpPr>
            <a:spLocks noChangeArrowheads="1"/>
          </p:cNvSpPr>
          <p:nvPr/>
        </p:nvSpPr>
        <p:spPr bwMode="auto">
          <a:xfrm>
            <a:off x="7030916" y="5219945"/>
            <a:ext cx="762000" cy="609600"/>
          </a:xfrm>
          <a:prstGeom prst="rect">
            <a:avLst/>
          </a:prstGeom>
          <a:gradFill rotWithShape="1">
            <a:gsLst>
              <a:gs pos="0">
                <a:srgbClr val="666699">
                  <a:gamma/>
                  <a:shade val="46275"/>
                  <a:invGamma/>
                </a:srgbClr>
              </a:gs>
              <a:gs pos="50000">
                <a:srgbClr val="666699"/>
              </a:gs>
              <a:gs pos="100000">
                <a:srgbClr val="666699">
                  <a:gamma/>
                  <a:shade val="46275"/>
                  <a:invGamma/>
                </a:srgbClr>
              </a:gs>
            </a:gsLst>
            <a:lin ang="0" scaled="1"/>
          </a:gradFill>
          <a:ln w="9525" algn="ctr">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solidFill>
                <a:prstClr val="black"/>
              </a:solidFill>
            </a:endParaRPr>
          </a:p>
        </p:txBody>
      </p:sp>
      <p:sp>
        <p:nvSpPr>
          <p:cNvPr id="12" name="Line 14"/>
          <p:cNvSpPr>
            <a:spLocks noChangeShapeType="1"/>
          </p:cNvSpPr>
          <p:nvPr/>
        </p:nvSpPr>
        <p:spPr bwMode="auto">
          <a:xfrm flipV="1">
            <a:off x="7411916" y="4950314"/>
            <a:ext cx="0" cy="609600"/>
          </a:xfrm>
          <a:prstGeom prst="line">
            <a:avLst/>
          </a:prstGeom>
          <a:noFill/>
          <a:ln w="57150">
            <a:solidFill>
              <a:srgbClr val="CC3300"/>
            </a:solidFill>
            <a:round/>
            <a:headEnd type="oval"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vi-VN">
              <a:solidFill>
                <a:prstClr val="black"/>
              </a:solidFill>
            </a:endParaRPr>
          </a:p>
        </p:txBody>
      </p:sp>
      <p:sp>
        <p:nvSpPr>
          <p:cNvPr id="13" name="Text Box 13"/>
          <p:cNvSpPr txBox="1">
            <a:spLocks noChangeArrowheads="1"/>
          </p:cNvSpPr>
          <p:nvPr/>
        </p:nvSpPr>
        <p:spPr bwMode="auto">
          <a:xfrm>
            <a:off x="5181600" y="4496167"/>
            <a:ext cx="83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sz="2400" dirty="0">
                <a:solidFill>
                  <a:prstClr val="black"/>
                </a:solidFill>
                <a:latin typeface="Times New Roman" panose="02020603050405020304" pitchFamily="18" charset="0"/>
              </a:rPr>
              <a:t>F</a:t>
            </a:r>
            <a:r>
              <a:rPr lang="en-US" altLang="vi-VN" sz="2400" baseline="-25000" dirty="0">
                <a:solidFill>
                  <a:prstClr val="black"/>
                </a:solidFill>
                <a:latin typeface="Times New Roman" panose="02020603050405020304" pitchFamily="18" charset="0"/>
              </a:rPr>
              <a:t>A1</a:t>
            </a:r>
            <a:endParaRPr lang="en-US" altLang="vi-VN" sz="2400" dirty="0">
              <a:solidFill>
                <a:prstClr val="black"/>
              </a:solidFill>
              <a:latin typeface="Times New Roman" panose="02020603050405020304" pitchFamily="18" charset="0"/>
            </a:endParaRPr>
          </a:p>
        </p:txBody>
      </p:sp>
      <p:sp>
        <p:nvSpPr>
          <p:cNvPr id="14" name="Text Box 15"/>
          <p:cNvSpPr txBox="1">
            <a:spLocks noChangeArrowheads="1"/>
          </p:cNvSpPr>
          <p:nvPr/>
        </p:nvSpPr>
        <p:spPr bwMode="auto">
          <a:xfrm>
            <a:off x="6833089" y="4491702"/>
            <a:ext cx="115765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vi-VN" sz="2400" dirty="0" smtClean="0">
                <a:solidFill>
                  <a:prstClr val="black"/>
                </a:solidFill>
                <a:latin typeface="Times New Roman" panose="02020603050405020304" pitchFamily="18" charset="0"/>
              </a:rPr>
              <a:t>F</a:t>
            </a:r>
            <a:r>
              <a:rPr lang="en-US" altLang="vi-VN" sz="2400" baseline="-25000" dirty="0" smtClean="0">
                <a:solidFill>
                  <a:prstClr val="black"/>
                </a:solidFill>
                <a:latin typeface="Times New Roman" panose="02020603050405020304" pitchFamily="18" charset="0"/>
              </a:rPr>
              <a:t>A2</a:t>
            </a:r>
            <a:r>
              <a:rPr lang="en-US" altLang="vi-VN" sz="2400" dirty="0" smtClean="0">
                <a:solidFill>
                  <a:prstClr val="black"/>
                </a:solidFill>
                <a:latin typeface="Times New Roman" panose="02020603050405020304" pitchFamily="18" charset="0"/>
              </a:rPr>
              <a:t> </a:t>
            </a:r>
            <a:endParaRPr lang="en-US" altLang="vi-VN" sz="2400" dirty="0">
              <a:solidFill>
                <a:prstClr val="black"/>
              </a:solidFill>
              <a:latin typeface="Times New Roman" panose="02020603050405020304" pitchFamily="18" charset="0"/>
            </a:endParaRPr>
          </a:p>
        </p:txBody>
      </p:sp>
      <p:sp>
        <p:nvSpPr>
          <p:cNvPr id="15" name="Text Box 23"/>
          <p:cNvSpPr txBox="1">
            <a:spLocks noChangeArrowheads="1"/>
          </p:cNvSpPr>
          <p:nvPr/>
        </p:nvSpPr>
        <p:spPr bwMode="auto">
          <a:xfrm>
            <a:off x="5600700" y="6383215"/>
            <a:ext cx="245012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vi-VN" dirty="0" err="1">
                <a:solidFill>
                  <a:prstClr val="black"/>
                </a:solidFill>
                <a:latin typeface="Arial" panose="020B0604020202020204" pitchFamily="34" charset="0"/>
              </a:rPr>
              <a:t>Nhôm</a:t>
            </a:r>
            <a:r>
              <a:rPr lang="en-US" altLang="vi-VN" dirty="0">
                <a:solidFill>
                  <a:prstClr val="black"/>
                </a:solidFill>
                <a:latin typeface="Arial" panose="020B0604020202020204" pitchFamily="34" charset="0"/>
              </a:rPr>
              <a:t>  </a:t>
            </a:r>
            <a:r>
              <a:rPr lang="en-US" altLang="vi-VN" dirty="0" smtClean="0">
                <a:solidFill>
                  <a:prstClr val="black"/>
                </a:solidFill>
                <a:latin typeface="Arial" panose="020B0604020202020204" pitchFamily="34" charset="0"/>
              </a:rPr>
              <a:t>  </a:t>
            </a:r>
            <a:r>
              <a:rPr lang="en-US" altLang="vi-VN" dirty="0" err="1">
                <a:solidFill>
                  <a:prstClr val="black"/>
                </a:solidFill>
                <a:latin typeface="Arial" panose="020B0604020202020204" pitchFamily="34" charset="0"/>
              </a:rPr>
              <a:t>Thép</a:t>
            </a:r>
            <a:endParaRPr lang="en-US" altLang="vi-VN" dirty="0">
              <a:solidFill>
                <a:prstClr val="black"/>
              </a:solidFill>
              <a:latin typeface="Arial" panose="020B0604020202020204" pitchFamily="34" charset="0"/>
            </a:endParaRPr>
          </a:p>
        </p:txBody>
      </p:sp>
      <p:sp>
        <p:nvSpPr>
          <p:cNvPr id="16" name="Text Box 22"/>
          <p:cNvSpPr txBox="1">
            <a:spLocks noChangeArrowheads="1"/>
          </p:cNvSpPr>
          <p:nvPr/>
        </p:nvSpPr>
        <p:spPr bwMode="auto">
          <a:xfrm>
            <a:off x="304799" y="4007235"/>
            <a:ext cx="4774223"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vi-VN" sz="3200" dirty="0" smtClean="0">
                <a:solidFill>
                  <a:prstClr val="black"/>
                </a:solidFill>
                <a:latin typeface="Times New Roman" panose="02020603050405020304" pitchFamily="18" charset="0"/>
              </a:rPr>
              <a:t>  </a:t>
            </a:r>
            <a:r>
              <a:rPr lang="en-US" altLang="vi-VN" sz="3000" dirty="0" err="1" smtClean="0">
                <a:solidFill>
                  <a:prstClr val="black"/>
                </a:solidFill>
                <a:latin typeface="Times New Roman" panose="02020603050405020304" pitchFamily="18" charset="0"/>
              </a:rPr>
              <a:t>Mà</a:t>
            </a:r>
            <a:r>
              <a:rPr lang="en-US" altLang="vi-VN" sz="3000" dirty="0" smtClean="0">
                <a:solidFill>
                  <a:prstClr val="black"/>
                </a:solidFill>
                <a:latin typeface="Times New Roman" panose="02020603050405020304" pitchFamily="18" charset="0"/>
              </a:rPr>
              <a:t> </a:t>
            </a:r>
            <a:r>
              <a:rPr lang="en-US" altLang="vi-VN" sz="3000" dirty="0" err="1" smtClean="0">
                <a:solidFill>
                  <a:prstClr val="black"/>
                </a:solidFill>
                <a:latin typeface="Times New Roman" panose="02020603050405020304" pitchFamily="18" charset="0"/>
              </a:rPr>
              <a:t>V</a:t>
            </a:r>
            <a:r>
              <a:rPr lang="en-US" altLang="vi-VN" sz="3000" baseline="-25000" dirty="0" err="1" smtClean="0">
                <a:solidFill>
                  <a:prstClr val="black"/>
                </a:solidFill>
                <a:latin typeface="Times New Roman" panose="02020603050405020304" pitchFamily="18" charset="0"/>
              </a:rPr>
              <a:t>nhôm</a:t>
            </a:r>
            <a:r>
              <a:rPr lang="en-US" altLang="vi-VN" sz="3000" dirty="0" smtClean="0">
                <a:solidFill>
                  <a:prstClr val="black"/>
                </a:solidFill>
                <a:latin typeface="Times New Roman" panose="02020603050405020304" pitchFamily="18" charset="0"/>
              </a:rPr>
              <a:t> </a:t>
            </a:r>
            <a:r>
              <a:rPr lang="en-US" altLang="vi-VN" sz="3000" dirty="0">
                <a:solidFill>
                  <a:prstClr val="black"/>
                </a:solidFill>
                <a:latin typeface="Times New Roman" panose="02020603050405020304" pitchFamily="18" charset="0"/>
              </a:rPr>
              <a:t>= </a:t>
            </a:r>
            <a:r>
              <a:rPr lang="en-US" altLang="vi-VN" sz="3000" dirty="0" err="1" smtClean="0">
                <a:solidFill>
                  <a:prstClr val="black"/>
                </a:solidFill>
                <a:latin typeface="Times New Roman" panose="02020603050405020304" pitchFamily="18" charset="0"/>
              </a:rPr>
              <a:t>V</a:t>
            </a:r>
            <a:r>
              <a:rPr lang="en-US" altLang="vi-VN" sz="3000" baseline="-25000" dirty="0" err="1" smtClean="0">
                <a:solidFill>
                  <a:prstClr val="black"/>
                </a:solidFill>
                <a:latin typeface="Times New Roman" panose="02020603050405020304" pitchFamily="18" charset="0"/>
              </a:rPr>
              <a:t>thép</a:t>
            </a:r>
            <a:endParaRPr lang="en-US" altLang="vi-VN" sz="3000" baseline="-25000" dirty="0">
              <a:solidFill>
                <a:prstClr val="black"/>
              </a:solidFill>
              <a:latin typeface="Times New Roman" panose="02020603050405020304" pitchFamily="18" charset="0"/>
            </a:endParaRPr>
          </a:p>
          <a:p>
            <a:pPr>
              <a:spcBef>
                <a:spcPct val="50000"/>
              </a:spcBef>
            </a:pPr>
            <a:r>
              <a:rPr lang="en-US" altLang="vi-VN" sz="3000" b="1" dirty="0" smtClean="0">
                <a:solidFill>
                  <a:prstClr val="black"/>
                </a:solidFill>
                <a:latin typeface="Times New Roman" panose="02020603050405020304" pitchFamily="18" charset="0"/>
              </a:rPr>
              <a:t>=&gt; </a:t>
            </a:r>
            <a:r>
              <a:rPr lang="en-US" altLang="vi-VN" sz="3000" b="1" baseline="-25000" dirty="0" smtClean="0">
                <a:solidFill>
                  <a:prstClr val="black"/>
                </a:solidFill>
                <a:latin typeface="Times New Roman" panose="02020603050405020304" pitchFamily="18" charset="0"/>
              </a:rPr>
              <a:t> </a:t>
            </a:r>
            <a:r>
              <a:rPr lang="en-US" altLang="vi-VN" sz="3000" b="1" dirty="0" smtClean="0">
                <a:solidFill>
                  <a:prstClr val="black"/>
                </a:solidFill>
                <a:latin typeface="Times New Roman" panose="02020603050405020304" pitchFamily="18" charset="0"/>
              </a:rPr>
              <a:t>F</a:t>
            </a:r>
            <a:r>
              <a:rPr lang="en-US" altLang="vi-VN" sz="3000" b="1" baseline="-25000" dirty="0" smtClean="0">
                <a:solidFill>
                  <a:prstClr val="black"/>
                </a:solidFill>
                <a:latin typeface="Times New Roman" panose="02020603050405020304" pitchFamily="18" charset="0"/>
              </a:rPr>
              <a:t>A(</a:t>
            </a:r>
            <a:r>
              <a:rPr lang="en-US" altLang="vi-VN" sz="3000" b="1" baseline="-25000" dirty="0" err="1" smtClean="0">
                <a:solidFill>
                  <a:prstClr val="black"/>
                </a:solidFill>
                <a:latin typeface="Times New Roman" panose="02020603050405020304" pitchFamily="18" charset="0"/>
              </a:rPr>
              <a:t>nhôm</a:t>
            </a:r>
            <a:r>
              <a:rPr lang="en-US" altLang="vi-VN" sz="3000" b="1" baseline="-25000" dirty="0" smtClean="0">
                <a:solidFill>
                  <a:prstClr val="black"/>
                </a:solidFill>
                <a:latin typeface="Times New Roman" panose="02020603050405020304" pitchFamily="18" charset="0"/>
              </a:rPr>
              <a:t>)</a:t>
            </a:r>
            <a:r>
              <a:rPr lang="en-US" altLang="vi-VN" sz="3000" b="1" dirty="0" smtClean="0">
                <a:solidFill>
                  <a:prstClr val="black"/>
                </a:solidFill>
                <a:latin typeface="Times New Roman" panose="02020603050405020304" pitchFamily="18" charset="0"/>
              </a:rPr>
              <a:t> </a:t>
            </a:r>
            <a:r>
              <a:rPr lang="en-US" altLang="vi-VN" sz="3000" b="1" dirty="0">
                <a:solidFill>
                  <a:prstClr val="black"/>
                </a:solidFill>
                <a:latin typeface="Times New Roman" panose="02020603050405020304" pitchFamily="18" charset="0"/>
              </a:rPr>
              <a:t>= </a:t>
            </a:r>
            <a:r>
              <a:rPr lang="en-US" altLang="vi-VN" sz="3000" b="1" dirty="0" smtClean="0">
                <a:solidFill>
                  <a:prstClr val="black"/>
                </a:solidFill>
                <a:latin typeface="Times New Roman" panose="02020603050405020304" pitchFamily="18" charset="0"/>
              </a:rPr>
              <a:t>F</a:t>
            </a:r>
            <a:r>
              <a:rPr lang="en-US" altLang="vi-VN" sz="3000" b="1" baseline="-25000" dirty="0" smtClean="0">
                <a:solidFill>
                  <a:prstClr val="black"/>
                </a:solidFill>
                <a:latin typeface="Times New Roman" panose="02020603050405020304" pitchFamily="18" charset="0"/>
              </a:rPr>
              <a:t>A(</a:t>
            </a:r>
            <a:r>
              <a:rPr lang="en-US" altLang="vi-VN" sz="3000" b="1" baseline="-25000" dirty="0" err="1" smtClean="0">
                <a:solidFill>
                  <a:prstClr val="black"/>
                </a:solidFill>
                <a:latin typeface="Times New Roman" panose="02020603050405020304" pitchFamily="18" charset="0"/>
              </a:rPr>
              <a:t>thép</a:t>
            </a:r>
            <a:r>
              <a:rPr lang="en-US" altLang="vi-VN" sz="3000" b="1" baseline="-25000" dirty="0" smtClean="0">
                <a:solidFill>
                  <a:prstClr val="black"/>
                </a:solidFill>
                <a:latin typeface="Times New Roman" panose="02020603050405020304" pitchFamily="18" charset="0"/>
              </a:rPr>
              <a:t>)</a:t>
            </a:r>
            <a:endParaRPr lang="en-US" altLang="vi-VN" sz="3000" b="1" dirty="0">
              <a:solidFill>
                <a:prstClr val="black"/>
              </a:solidFill>
              <a:latin typeface="Times New Roman" panose="02020603050405020304" pitchFamily="18" charset="0"/>
            </a:endParaRPr>
          </a:p>
        </p:txBody>
      </p:sp>
    </p:spTree>
    <p:extLst>
      <p:ext uri="{BB962C8B-B14F-4D97-AF65-F5344CB8AC3E}">
        <p14:creationId xmlns:p14="http://schemas.microsoft.com/office/powerpoint/2010/main" val="157632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fade">
                                      <p:cBhvr>
                                        <p:cTn id="11" dur="1000"/>
                                        <p:tgtEl>
                                          <p:spTgt spid="4">
                                            <p:txEl>
                                              <p:pRg st="0" end="0"/>
                                            </p:txEl>
                                          </p:spTgt>
                                        </p:tgtEl>
                                      </p:cBhvr>
                                    </p:animEffect>
                                    <p:anim calcmode="lin" valueType="num">
                                      <p:cBhvr>
                                        <p:cTn id="12"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15" grpId="0"/>
      <p:bldP spid="1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78694" y="2461617"/>
            <a:ext cx="3657600" cy="3087688"/>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5"/>
          <p:cNvGrpSpPr>
            <a:grpSpLocks/>
          </p:cNvGrpSpPr>
          <p:nvPr/>
        </p:nvGrpSpPr>
        <p:grpSpPr bwMode="auto">
          <a:xfrm>
            <a:off x="5737225" y="2861408"/>
            <a:ext cx="2952750" cy="114300"/>
            <a:chOff x="3420" y="504"/>
            <a:chExt cx="1860" cy="72"/>
          </a:xfrm>
        </p:grpSpPr>
        <p:sp>
          <p:nvSpPr>
            <p:cNvPr id="5" name="Rectangle 36"/>
            <p:cNvSpPr>
              <a:spLocks noChangeArrowheads="1"/>
            </p:cNvSpPr>
            <p:nvPr/>
          </p:nvSpPr>
          <p:spPr bwMode="auto">
            <a:xfrm>
              <a:off x="3420" y="504"/>
              <a:ext cx="1860" cy="72"/>
            </a:xfrm>
            <a:prstGeom prst="rect">
              <a:avLst/>
            </a:prstGeom>
            <a:solidFill>
              <a:srgbClr val="FF66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solidFill>
                  <a:prstClr val="black"/>
                </a:solidFill>
              </a:endParaRPr>
            </a:p>
          </p:txBody>
        </p:sp>
        <p:sp>
          <p:nvSpPr>
            <p:cNvPr id="6" name="Oval 37"/>
            <p:cNvSpPr>
              <a:spLocks noChangeArrowheads="1"/>
            </p:cNvSpPr>
            <p:nvPr/>
          </p:nvSpPr>
          <p:spPr bwMode="auto">
            <a:xfrm>
              <a:off x="4328" y="516"/>
              <a:ext cx="48" cy="48"/>
            </a:xfrm>
            <a:prstGeom prst="ellipse">
              <a:avLst/>
            </a:prstGeom>
            <a:solidFill>
              <a:srgbClr val="000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solidFill>
                  <a:prstClr val="black"/>
                </a:solidFill>
              </a:endParaRPr>
            </a:p>
          </p:txBody>
        </p:sp>
        <p:sp>
          <p:nvSpPr>
            <p:cNvPr id="7" name="Oval 38"/>
            <p:cNvSpPr>
              <a:spLocks noChangeArrowheads="1"/>
            </p:cNvSpPr>
            <p:nvPr/>
          </p:nvSpPr>
          <p:spPr bwMode="auto">
            <a:xfrm>
              <a:off x="3524" y="516"/>
              <a:ext cx="48" cy="48"/>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solidFill>
                  <a:prstClr val="black"/>
                </a:solidFill>
              </a:endParaRPr>
            </a:p>
          </p:txBody>
        </p:sp>
        <p:sp>
          <p:nvSpPr>
            <p:cNvPr id="8" name="Oval 39"/>
            <p:cNvSpPr>
              <a:spLocks noChangeArrowheads="1"/>
            </p:cNvSpPr>
            <p:nvPr/>
          </p:nvSpPr>
          <p:spPr bwMode="auto">
            <a:xfrm>
              <a:off x="5116" y="516"/>
              <a:ext cx="48" cy="48"/>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solidFill>
                  <a:prstClr val="black"/>
                </a:solidFill>
              </a:endParaRPr>
            </a:p>
          </p:txBody>
        </p:sp>
      </p:grpSp>
      <p:pic>
        <p:nvPicPr>
          <p:cNvPr id="9" name="Picture 4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91968" y="3494087"/>
            <a:ext cx="987425" cy="1692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41" descr="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6261" y="3781670"/>
            <a:ext cx="858838" cy="574675"/>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42"/>
          <p:cNvGrpSpPr>
            <a:grpSpLocks/>
          </p:cNvGrpSpPr>
          <p:nvPr/>
        </p:nvGrpSpPr>
        <p:grpSpPr bwMode="auto">
          <a:xfrm>
            <a:off x="5772150" y="2886320"/>
            <a:ext cx="387350" cy="1485900"/>
            <a:chOff x="3426" y="564"/>
            <a:chExt cx="244" cy="936"/>
          </a:xfrm>
        </p:grpSpPr>
        <p:pic>
          <p:nvPicPr>
            <p:cNvPr id="12" name="Picture 43" descr="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26" y="1128"/>
              <a:ext cx="244" cy="37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4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32" y="564"/>
              <a:ext cx="35" cy="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4" name="Picture 45" descr="11"/>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12100" y="3505200"/>
            <a:ext cx="981075" cy="168116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6" descr="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966074" y="3794371"/>
            <a:ext cx="873125" cy="542925"/>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47"/>
          <p:cNvGrpSpPr>
            <a:grpSpLocks/>
          </p:cNvGrpSpPr>
          <p:nvPr/>
        </p:nvGrpSpPr>
        <p:grpSpPr bwMode="auto">
          <a:xfrm>
            <a:off x="8257625" y="2963741"/>
            <a:ext cx="412750" cy="1506537"/>
            <a:chOff x="5013" y="567"/>
            <a:chExt cx="260" cy="949"/>
          </a:xfrm>
        </p:grpSpPr>
        <p:pic>
          <p:nvPicPr>
            <p:cNvPr id="17" name="Picture 48" descr="12"/>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13" y="1141"/>
              <a:ext cx="260" cy="37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22" y="567"/>
              <a:ext cx="35" cy="5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9" name="Group 50"/>
          <p:cNvGrpSpPr>
            <a:grpSpLocks/>
          </p:cNvGrpSpPr>
          <p:nvPr/>
        </p:nvGrpSpPr>
        <p:grpSpPr bwMode="auto">
          <a:xfrm>
            <a:off x="5744612" y="3897190"/>
            <a:ext cx="2925763" cy="631825"/>
            <a:chOff x="3422" y="1130"/>
            <a:chExt cx="1843" cy="398"/>
          </a:xfrm>
        </p:grpSpPr>
        <p:pic>
          <p:nvPicPr>
            <p:cNvPr id="20" name="Picture 51"/>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22" y="1130"/>
              <a:ext cx="255" cy="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5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016" y="1140"/>
              <a:ext cx="249" cy="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2" name="Text Box 91"/>
          <p:cNvSpPr txBox="1">
            <a:spLocks noChangeArrowheads="1"/>
          </p:cNvSpPr>
          <p:nvPr/>
        </p:nvSpPr>
        <p:spPr bwMode="auto">
          <a:xfrm>
            <a:off x="63499" y="308798"/>
            <a:ext cx="8366125"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ts val="0"/>
              </a:spcBef>
            </a:pPr>
            <a:r>
              <a:rPr lang="en-US" altLang="vi-VN" dirty="0" err="1" smtClean="0">
                <a:solidFill>
                  <a:srgbClr val="FF0000"/>
                </a:solidFill>
                <a:latin typeface="Times New Roman" panose="02020603050405020304" pitchFamily="18" charset="0"/>
              </a:rPr>
              <a:t>Câu</a:t>
            </a:r>
            <a:r>
              <a:rPr lang="en-US" altLang="vi-VN" dirty="0" smtClean="0">
                <a:solidFill>
                  <a:srgbClr val="FF0000"/>
                </a:solidFill>
                <a:latin typeface="Times New Roman" panose="02020603050405020304" pitchFamily="18" charset="0"/>
              </a:rPr>
              <a:t> 2: </a:t>
            </a:r>
            <a:r>
              <a:rPr lang="vi-VN" b="1" dirty="0" smtClean="0">
                <a:solidFill>
                  <a:srgbClr val="333333"/>
                </a:solidFill>
                <a:latin typeface="Times New Roman"/>
                <a:ea typeface="Times New Roman"/>
              </a:rPr>
              <a:t>Hai </a:t>
            </a:r>
            <a:r>
              <a:rPr lang="vi-VN" b="1" dirty="0">
                <a:solidFill>
                  <a:srgbClr val="333333"/>
                </a:solidFill>
                <a:latin typeface="Times New Roman"/>
                <a:ea typeface="Times New Roman"/>
              </a:rPr>
              <a:t>thỏi đồng có thể tích bằng nhau, một thỏi nhúng chìm vào nước, một thỏi nhúng chìm vào dầu. Thỏi nào chịu lực đẩyArchimedes lớn hơn</a:t>
            </a:r>
            <a:r>
              <a:rPr lang="vi-VN" sz="3600" b="1" dirty="0">
                <a:solidFill>
                  <a:srgbClr val="333333"/>
                </a:solidFill>
                <a:latin typeface="Times New Roman"/>
                <a:ea typeface="Times New Roman"/>
              </a:rPr>
              <a:t>? </a:t>
            </a:r>
            <a:r>
              <a:rPr lang="en-US" altLang="vi-VN" sz="3600" b="1" dirty="0" smtClean="0">
                <a:solidFill>
                  <a:srgbClr val="FF0000"/>
                </a:solidFill>
                <a:latin typeface="Times New Roman" panose="02020603050405020304" pitchFamily="18" charset="0"/>
              </a:rPr>
              <a:t> </a:t>
            </a:r>
          </a:p>
          <a:p>
            <a:pPr>
              <a:spcBef>
                <a:spcPts val="0"/>
              </a:spcBef>
            </a:pPr>
            <a:endParaRPr lang="en-US" altLang="vi-VN" sz="3600" dirty="0">
              <a:solidFill>
                <a:srgbClr val="6600CC"/>
              </a:solidFill>
              <a:latin typeface="Times New Roman" panose="02020603050405020304" pitchFamily="18" charset="0"/>
            </a:endParaRPr>
          </a:p>
        </p:txBody>
      </p:sp>
      <p:sp>
        <p:nvSpPr>
          <p:cNvPr id="23" name="Text Box 93"/>
          <p:cNvSpPr txBox="1">
            <a:spLocks noChangeArrowheads="1"/>
          </p:cNvSpPr>
          <p:nvPr/>
        </p:nvSpPr>
        <p:spPr bwMode="auto">
          <a:xfrm>
            <a:off x="520577" y="3778494"/>
            <a:ext cx="4835525"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vi-VN" sz="3600" dirty="0" err="1">
                <a:solidFill>
                  <a:prstClr val="black"/>
                </a:solidFill>
                <a:latin typeface="Times New Roman" panose="02020603050405020304" pitchFamily="18" charset="0"/>
              </a:rPr>
              <a:t>V</a:t>
            </a:r>
            <a:r>
              <a:rPr lang="en-US" altLang="vi-VN" sz="3600" dirty="0" err="1" smtClean="0">
                <a:solidFill>
                  <a:prstClr val="black"/>
                </a:solidFill>
                <a:latin typeface="Times New Roman" panose="02020603050405020304" pitchFamily="18" charset="0"/>
              </a:rPr>
              <a:t>ì</a:t>
            </a:r>
            <a:r>
              <a:rPr lang="en-US" altLang="vi-VN" sz="3600" dirty="0" smtClean="0">
                <a:solidFill>
                  <a:prstClr val="black"/>
                </a:solidFill>
                <a:latin typeface="Times New Roman" panose="02020603050405020304" pitchFamily="18" charset="0"/>
              </a:rPr>
              <a:t> </a:t>
            </a:r>
            <a:r>
              <a:rPr lang="en-US" altLang="vi-VN" sz="3600" dirty="0" err="1" smtClean="0">
                <a:solidFill>
                  <a:prstClr val="black"/>
                </a:solidFill>
                <a:latin typeface="Times New Roman" panose="02020603050405020304" pitchFamily="18" charset="0"/>
              </a:rPr>
              <a:t>d</a:t>
            </a:r>
            <a:r>
              <a:rPr lang="en-US" altLang="vi-VN" sz="3600" baseline="-25000" dirty="0" err="1" smtClean="0">
                <a:solidFill>
                  <a:prstClr val="black"/>
                </a:solidFill>
                <a:latin typeface="Times New Roman" panose="02020603050405020304" pitchFamily="18" charset="0"/>
              </a:rPr>
              <a:t>nước</a:t>
            </a:r>
            <a:r>
              <a:rPr lang="en-US" altLang="vi-VN" sz="3600" dirty="0" smtClean="0">
                <a:solidFill>
                  <a:prstClr val="black"/>
                </a:solidFill>
                <a:latin typeface="Times New Roman" panose="02020603050405020304" pitchFamily="18" charset="0"/>
              </a:rPr>
              <a:t> </a:t>
            </a:r>
            <a:r>
              <a:rPr lang="en-US" altLang="vi-VN" sz="3600" dirty="0">
                <a:solidFill>
                  <a:prstClr val="black"/>
                </a:solidFill>
                <a:latin typeface="Times New Roman" panose="02020603050405020304" pitchFamily="18" charset="0"/>
              </a:rPr>
              <a:t>&gt; </a:t>
            </a:r>
            <a:r>
              <a:rPr lang="en-US" altLang="vi-VN" sz="3600" dirty="0" err="1">
                <a:solidFill>
                  <a:prstClr val="black"/>
                </a:solidFill>
                <a:latin typeface="Times New Roman" panose="02020603050405020304" pitchFamily="18" charset="0"/>
              </a:rPr>
              <a:t>d</a:t>
            </a:r>
            <a:r>
              <a:rPr lang="en-US" altLang="vi-VN" sz="3600" baseline="-25000" dirty="0" err="1">
                <a:solidFill>
                  <a:prstClr val="black"/>
                </a:solidFill>
                <a:latin typeface="Times New Roman" panose="02020603050405020304" pitchFamily="18" charset="0"/>
              </a:rPr>
              <a:t>dầu</a:t>
            </a:r>
            <a:r>
              <a:rPr lang="en-US" altLang="vi-VN" sz="3600" dirty="0">
                <a:solidFill>
                  <a:prstClr val="black"/>
                </a:solidFill>
                <a:latin typeface="Times New Roman" panose="02020603050405020304" pitchFamily="18" charset="0"/>
              </a:rPr>
              <a:t> </a:t>
            </a:r>
            <a:r>
              <a:rPr lang="en-US" altLang="vi-VN" sz="3600" dirty="0" err="1" smtClean="0">
                <a:solidFill>
                  <a:prstClr val="black"/>
                </a:solidFill>
                <a:latin typeface="Times New Roman" panose="02020603050405020304" pitchFamily="18" charset="0"/>
              </a:rPr>
              <a:t>và</a:t>
            </a:r>
            <a:r>
              <a:rPr lang="en-US" altLang="vi-VN" sz="3600" dirty="0" smtClean="0">
                <a:solidFill>
                  <a:prstClr val="black"/>
                </a:solidFill>
                <a:latin typeface="Times New Roman" panose="02020603050405020304" pitchFamily="18" charset="0"/>
              </a:rPr>
              <a:t> </a:t>
            </a:r>
            <a:r>
              <a:rPr lang="en-US" altLang="vi-VN" sz="3600" dirty="0" err="1" smtClean="0">
                <a:solidFill>
                  <a:prstClr val="black"/>
                </a:solidFill>
                <a:latin typeface="Times New Roman" panose="02020603050405020304" pitchFamily="18" charset="0"/>
              </a:rPr>
              <a:t>thể</a:t>
            </a:r>
            <a:r>
              <a:rPr lang="en-US" altLang="vi-VN" sz="3600" dirty="0" smtClean="0">
                <a:solidFill>
                  <a:prstClr val="black"/>
                </a:solidFill>
                <a:latin typeface="Times New Roman" panose="02020603050405020304" pitchFamily="18" charset="0"/>
              </a:rPr>
              <a:t> </a:t>
            </a:r>
            <a:r>
              <a:rPr lang="en-US" altLang="vi-VN" sz="3600" dirty="0" err="1" smtClean="0">
                <a:solidFill>
                  <a:prstClr val="black"/>
                </a:solidFill>
                <a:latin typeface="Times New Roman" panose="02020603050405020304" pitchFamily="18" charset="0"/>
              </a:rPr>
              <a:t>tích</a:t>
            </a:r>
            <a:r>
              <a:rPr lang="en-US" altLang="vi-VN" sz="3600" dirty="0" smtClean="0">
                <a:solidFill>
                  <a:prstClr val="black"/>
                </a:solidFill>
                <a:latin typeface="Times New Roman" panose="02020603050405020304" pitchFamily="18" charset="0"/>
              </a:rPr>
              <a:t> 2 </a:t>
            </a:r>
            <a:r>
              <a:rPr lang="en-US" altLang="vi-VN" sz="3600" dirty="0" err="1" smtClean="0">
                <a:solidFill>
                  <a:prstClr val="black"/>
                </a:solidFill>
                <a:latin typeface="Times New Roman" panose="02020603050405020304" pitchFamily="18" charset="0"/>
              </a:rPr>
              <a:t>thỏi</a:t>
            </a:r>
            <a:r>
              <a:rPr lang="en-US" altLang="vi-VN" sz="3600" dirty="0" smtClean="0">
                <a:solidFill>
                  <a:prstClr val="black"/>
                </a:solidFill>
                <a:latin typeface="Times New Roman" panose="02020603050405020304" pitchFamily="18" charset="0"/>
              </a:rPr>
              <a:t> </a:t>
            </a:r>
            <a:r>
              <a:rPr lang="en-US" altLang="vi-VN" sz="3600" dirty="0" err="1" smtClean="0">
                <a:solidFill>
                  <a:prstClr val="black"/>
                </a:solidFill>
                <a:latin typeface="Times New Roman" panose="02020603050405020304" pitchFamily="18" charset="0"/>
              </a:rPr>
              <a:t>bằng</a:t>
            </a:r>
            <a:r>
              <a:rPr lang="en-US" altLang="vi-VN" sz="3600" dirty="0" smtClean="0">
                <a:solidFill>
                  <a:prstClr val="black"/>
                </a:solidFill>
                <a:latin typeface="Times New Roman" panose="02020603050405020304" pitchFamily="18" charset="0"/>
              </a:rPr>
              <a:t> </a:t>
            </a:r>
            <a:r>
              <a:rPr lang="en-US" altLang="vi-VN" sz="3600" dirty="0" err="1" smtClean="0">
                <a:solidFill>
                  <a:prstClr val="black"/>
                </a:solidFill>
                <a:latin typeface="Times New Roman" panose="02020603050405020304" pitchFamily="18" charset="0"/>
              </a:rPr>
              <a:t>nhau</a:t>
            </a:r>
            <a:r>
              <a:rPr lang="en-US" altLang="vi-VN" sz="3600" dirty="0" smtClean="0">
                <a:solidFill>
                  <a:prstClr val="black"/>
                </a:solidFill>
                <a:latin typeface="Times New Roman" panose="02020603050405020304" pitchFamily="18" charset="0"/>
              </a:rPr>
              <a:t> </a:t>
            </a:r>
            <a:r>
              <a:rPr lang="en-US" altLang="vi-VN" sz="3600" dirty="0" err="1" smtClean="0">
                <a:solidFill>
                  <a:prstClr val="black"/>
                </a:solidFill>
                <a:latin typeface="Times New Roman" panose="02020603050405020304" pitchFamily="18" charset="0"/>
              </a:rPr>
              <a:t>nên</a:t>
            </a:r>
            <a:r>
              <a:rPr lang="en-US" altLang="vi-VN" sz="3600" dirty="0" smtClean="0">
                <a:solidFill>
                  <a:prstClr val="black"/>
                </a:solidFill>
                <a:latin typeface="Times New Roman" panose="02020603050405020304" pitchFamily="18" charset="0"/>
              </a:rPr>
              <a:t> F</a:t>
            </a:r>
            <a:r>
              <a:rPr lang="en-US" altLang="vi-VN" sz="3600" baseline="-25000" dirty="0" smtClean="0">
                <a:solidFill>
                  <a:prstClr val="black"/>
                </a:solidFill>
                <a:latin typeface="Times New Roman" panose="02020603050405020304" pitchFamily="18" charset="0"/>
              </a:rPr>
              <a:t>A(đồng1)</a:t>
            </a:r>
            <a:r>
              <a:rPr lang="en-US" altLang="vi-VN" sz="3600" dirty="0" smtClean="0">
                <a:solidFill>
                  <a:prstClr val="black"/>
                </a:solidFill>
                <a:latin typeface="Times New Roman" panose="02020603050405020304" pitchFamily="18" charset="0"/>
              </a:rPr>
              <a:t> &gt; F</a:t>
            </a:r>
            <a:r>
              <a:rPr lang="en-US" altLang="vi-VN" sz="3600" baseline="-25000" dirty="0" smtClean="0">
                <a:solidFill>
                  <a:prstClr val="black"/>
                </a:solidFill>
                <a:latin typeface="Times New Roman" panose="02020603050405020304" pitchFamily="18" charset="0"/>
              </a:rPr>
              <a:t>A(đồng2)</a:t>
            </a:r>
            <a:endParaRPr lang="en-US" altLang="vi-VN" sz="3600" dirty="0">
              <a:solidFill>
                <a:prstClr val="black"/>
              </a:solidFill>
              <a:latin typeface="Times New Roman" panose="02020603050405020304" pitchFamily="18" charset="0"/>
            </a:endParaRPr>
          </a:p>
        </p:txBody>
      </p:sp>
      <p:sp>
        <p:nvSpPr>
          <p:cNvPr id="24" name="Text Box 91"/>
          <p:cNvSpPr txBox="1">
            <a:spLocks noChangeArrowheads="1"/>
          </p:cNvSpPr>
          <p:nvPr/>
        </p:nvSpPr>
        <p:spPr bwMode="auto">
          <a:xfrm>
            <a:off x="299060" y="1706513"/>
            <a:ext cx="51816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ts val="0"/>
              </a:spcBef>
            </a:pPr>
            <a:r>
              <a:rPr lang="en-US" altLang="vi-VN" sz="3600" dirty="0" smtClean="0">
                <a:solidFill>
                  <a:prstClr val="black"/>
                </a:solidFill>
                <a:latin typeface="Times New Roman" panose="02020603050405020304" pitchFamily="18" charset="0"/>
              </a:rPr>
              <a:t>Ta </a:t>
            </a:r>
            <a:r>
              <a:rPr lang="en-US" altLang="vi-VN" sz="3600" dirty="0" err="1" smtClean="0">
                <a:solidFill>
                  <a:prstClr val="black"/>
                </a:solidFill>
                <a:latin typeface="Times New Roman" panose="02020603050405020304" pitchFamily="18" charset="0"/>
              </a:rPr>
              <a:t>có</a:t>
            </a:r>
            <a:r>
              <a:rPr lang="en-US" altLang="vi-VN" sz="3600" dirty="0" smtClean="0">
                <a:solidFill>
                  <a:prstClr val="black"/>
                </a:solidFill>
                <a:latin typeface="Times New Roman" panose="02020603050405020304" pitchFamily="18" charset="0"/>
              </a:rPr>
              <a:t>:  </a:t>
            </a:r>
            <a:endParaRPr lang="en-US" altLang="vi-VN" sz="3600" dirty="0">
              <a:solidFill>
                <a:prstClr val="black"/>
              </a:solidFill>
              <a:latin typeface="Times New Roman" panose="02020603050405020304" pitchFamily="18" charset="0"/>
            </a:endParaRPr>
          </a:p>
          <a:p>
            <a:pPr>
              <a:spcBef>
                <a:spcPts val="0"/>
              </a:spcBef>
            </a:pPr>
            <a:r>
              <a:rPr lang="en-US" altLang="vi-VN" sz="3600" dirty="0">
                <a:solidFill>
                  <a:prstClr val="black"/>
                </a:solidFill>
                <a:latin typeface="Times New Roman" panose="02020603050405020304" pitchFamily="18" charset="0"/>
              </a:rPr>
              <a:t> </a:t>
            </a:r>
            <a:r>
              <a:rPr lang="en-US" altLang="vi-VN" sz="3600" dirty="0" smtClean="0">
                <a:solidFill>
                  <a:prstClr val="black"/>
                </a:solidFill>
                <a:latin typeface="Times New Roman" panose="02020603050405020304" pitchFamily="18" charset="0"/>
              </a:rPr>
              <a:t>   F</a:t>
            </a:r>
            <a:r>
              <a:rPr lang="en-US" altLang="vi-VN" sz="3600" baseline="-25000" dirty="0" smtClean="0">
                <a:solidFill>
                  <a:prstClr val="black"/>
                </a:solidFill>
                <a:latin typeface="Times New Roman" panose="02020603050405020304" pitchFamily="18" charset="0"/>
              </a:rPr>
              <a:t>A(đồng1)  </a:t>
            </a:r>
            <a:r>
              <a:rPr lang="en-US" altLang="vi-VN" sz="3600" dirty="0">
                <a:solidFill>
                  <a:prstClr val="black"/>
                </a:solidFill>
                <a:latin typeface="Times New Roman" panose="02020603050405020304" pitchFamily="18" charset="0"/>
              </a:rPr>
              <a:t>=   </a:t>
            </a:r>
            <a:r>
              <a:rPr lang="en-US" altLang="vi-VN" sz="3600" dirty="0" err="1">
                <a:solidFill>
                  <a:prstClr val="black"/>
                </a:solidFill>
                <a:latin typeface="Times New Roman" panose="02020603050405020304" pitchFamily="18" charset="0"/>
              </a:rPr>
              <a:t>d</a:t>
            </a:r>
            <a:r>
              <a:rPr lang="en-US" altLang="vi-VN" sz="3600" baseline="-25000" dirty="0" err="1">
                <a:solidFill>
                  <a:prstClr val="black"/>
                </a:solidFill>
                <a:latin typeface="Times New Roman" panose="02020603050405020304" pitchFamily="18" charset="0"/>
              </a:rPr>
              <a:t>nước</a:t>
            </a:r>
            <a:r>
              <a:rPr lang="en-US" altLang="vi-VN" sz="3600" dirty="0">
                <a:solidFill>
                  <a:prstClr val="black"/>
                </a:solidFill>
                <a:latin typeface="Times New Roman" panose="02020603050405020304" pitchFamily="18" charset="0"/>
              </a:rPr>
              <a:t> .</a:t>
            </a:r>
            <a:r>
              <a:rPr lang="en-US" altLang="vi-VN" sz="3600" dirty="0" err="1" smtClean="0">
                <a:solidFill>
                  <a:prstClr val="black"/>
                </a:solidFill>
                <a:latin typeface="Times New Roman" panose="02020603050405020304" pitchFamily="18" charset="0"/>
              </a:rPr>
              <a:t>V</a:t>
            </a:r>
            <a:r>
              <a:rPr lang="en-US" altLang="vi-VN" sz="3600" baseline="-25000" dirty="0" err="1" smtClean="0">
                <a:solidFill>
                  <a:prstClr val="black"/>
                </a:solidFill>
                <a:latin typeface="Times New Roman" panose="02020603050405020304" pitchFamily="18" charset="0"/>
              </a:rPr>
              <a:t>đồng</a:t>
            </a:r>
            <a:endParaRPr lang="en-US" altLang="vi-VN" sz="3600" baseline="-25000" dirty="0">
              <a:solidFill>
                <a:prstClr val="black"/>
              </a:solidFill>
              <a:latin typeface="Times New Roman" panose="02020603050405020304" pitchFamily="18" charset="0"/>
            </a:endParaRPr>
          </a:p>
          <a:p>
            <a:pPr>
              <a:spcBef>
                <a:spcPts val="0"/>
              </a:spcBef>
            </a:pPr>
            <a:r>
              <a:rPr lang="en-US" altLang="vi-VN" sz="3600" dirty="0">
                <a:solidFill>
                  <a:prstClr val="black"/>
                </a:solidFill>
                <a:latin typeface="Times New Roman" panose="02020603050405020304" pitchFamily="18" charset="0"/>
              </a:rPr>
              <a:t>  </a:t>
            </a:r>
            <a:r>
              <a:rPr lang="en-US" altLang="vi-VN" sz="3600" dirty="0" smtClean="0">
                <a:solidFill>
                  <a:prstClr val="black"/>
                </a:solidFill>
                <a:latin typeface="Times New Roman" panose="02020603050405020304" pitchFamily="18" charset="0"/>
              </a:rPr>
              <a:t>  F</a:t>
            </a:r>
            <a:r>
              <a:rPr lang="en-US" altLang="vi-VN" sz="3600" baseline="-25000" dirty="0" smtClean="0">
                <a:solidFill>
                  <a:prstClr val="black"/>
                </a:solidFill>
                <a:latin typeface="Times New Roman" panose="02020603050405020304" pitchFamily="18" charset="0"/>
              </a:rPr>
              <a:t>A(đồng2)</a:t>
            </a:r>
            <a:r>
              <a:rPr lang="en-US" altLang="vi-VN" sz="3600" dirty="0" smtClean="0">
                <a:solidFill>
                  <a:prstClr val="black"/>
                </a:solidFill>
                <a:latin typeface="Times New Roman" panose="02020603050405020304" pitchFamily="18" charset="0"/>
              </a:rPr>
              <a:t>  </a:t>
            </a:r>
            <a:r>
              <a:rPr lang="en-US" altLang="vi-VN" sz="3600" dirty="0">
                <a:solidFill>
                  <a:prstClr val="black"/>
                </a:solidFill>
                <a:latin typeface="Times New Roman" panose="02020603050405020304" pitchFamily="18" charset="0"/>
              </a:rPr>
              <a:t>=  </a:t>
            </a:r>
            <a:r>
              <a:rPr lang="en-US" altLang="vi-VN" sz="3600" dirty="0" err="1">
                <a:solidFill>
                  <a:prstClr val="black"/>
                </a:solidFill>
                <a:latin typeface="Times New Roman" panose="02020603050405020304" pitchFamily="18" charset="0"/>
              </a:rPr>
              <a:t>d</a:t>
            </a:r>
            <a:r>
              <a:rPr lang="en-US" altLang="vi-VN" sz="3600" baseline="-25000" dirty="0" err="1">
                <a:solidFill>
                  <a:prstClr val="black"/>
                </a:solidFill>
                <a:latin typeface="Times New Roman" panose="02020603050405020304" pitchFamily="18" charset="0"/>
              </a:rPr>
              <a:t>dầu</a:t>
            </a:r>
            <a:r>
              <a:rPr lang="en-US" altLang="vi-VN" sz="3600" dirty="0">
                <a:solidFill>
                  <a:prstClr val="black"/>
                </a:solidFill>
                <a:latin typeface="Times New Roman" panose="02020603050405020304" pitchFamily="18" charset="0"/>
              </a:rPr>
              <a:t> .</a:t>
            </a:r>
            <a:r>
              <a:rPr lang="en-US" altLang="vi-VN" sz="3600" dirty="0" err="1" smtClean="0">
                <a:solidFill>
                  <a:prstClr val="black"/>
                </a:solidFill>
                <a:latin typeface="Times New Roman" panose="02020603050405020304" pitchFamily="18" charset="0"/>
              </a:rPr>
              <a:t>V</a:t>
            </a:r>
            <a:r>
              <a:rPr lang="en-US" altLang="vi-VN" sz="3600" baseline="-25000" dirty="0" err="1" smtClean="0">
                <a:solidFill>
                  <a:prstClr val="black"/>
                </a:solidFill>
                <a:latin typeface="Times New Roman" panose="02020603050405020304" pitchFamily="18" charset="0"/>
              </a:rPr>
              <a:t>đồng</a:t>
            </a:r>
            <a:endParaRPr lang="en-US" altLang="vi-VN" sz="3600" dirty="0">
              <a:solidFill>
                <a:srgbClr val="6600CC"/>
              </a:solidFill>
              <a:latin typeface="Times New Roman" panose="02020603050405020304" pitchFamily="18" charset="0"/>
            </a:endParaRPr>
          </a:p>
        </p:txBody>
      </p:sp>
    </p:spTree>
    <p:extLst>
      <p:ext uri="{BB962C8B-B14F-4D97-AF65-F5344CB8AC3E}">
        <p14:creationId xmlns:p14="http://schemas.microsoft.com/office/powerpoint/2010/main" val="1369039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up)">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905000"/>
          </a:xfrm>
        </p:spPr>
        <p:txBody>
          <a:bodyPr>
            <a:noAutofit/>
          </a:bodyPr>
          <a:lstStyle/>
          <a:p>
            <a:pPr>
              <a:spcAft>
                <a:spcPts val="0"/>
              </a:spcAft>
            </a:pPr>
            <a:r>
              <a:rPr lang="vi-VN" sz="3200" b="1" u="sng" dirty="0">
                <a:solidFill>
                  <a:srgbClr val="333333"/>
                </a:solidFill>
                <a:latin typeface="Times New Roman"/>
                <a:ea typeface="Times New Roman"/>
                <a:cs typeface="Calibri"/>
              </a:rPr>
              <a:t>Câu 3:</a:t>
            </a:r>
            <a:r>
              <a:rPr lang="vi-VN" sz="3200" dirty="0">
                <a:solidFill>
                  <a:srgbClr val="333333"/>
                </a:solidFill>
                <a:latin typeface="Times New Roman"/>
                <a:ea typeface="Times New Roman"/>
                <a:cs typeface="Calibri"/>
              </a:rPr>
              <a:t> </a:t>
            </a:r>
            <a:r>
              <a:rPr lang="vi-VN" sz="3200" b="1" dirty="0">
                <a:solidFill>
                  <a:srgbClr val="333333"/>
                </a:solidFill>
                <a:latin typeface="Times New Roman"/>
                <a:ea typeface="Times New Roman"/>
                <a:cs typeface="Calibri"/>
              </a:rPr>
              <a:t>Một quả cầu bằng đồng được treo vào lực kế ở ngoài không khí thì lực kế chỉ 4,45N. </a:t>
            </a:r>
            <a:r>
              <a:rPr lang="en-US" sz="3200" b="1" dirty="0" err="1">
                <a:solidFill>
                  <a:srgbClr val="333333"/>
                </a:solidFill>
                <a:latin typeface="Times New Roman"/>
                <a:ea typeface="Times New Roman"/>
                <a:cs typeface="Calibri"/>
              </a:rPr>
              <a:t>Nhúng</a:t>
            </a:r>
            <a:r>
              <a:rPr lang="en-US" sz="3200" b="1" dirty="0">
                <a:solidFill>
                  <a:srgbClr val="333333"/>
                </a:solidFill>
                <a:latin typeface="Times New Roman"/>
                <a:ea typeface="Times New Roman"/>
                <a:cs typeface="Calibri"/>
              </a:rPr>
              <a:t> </a:t>
            </a:r>
            <a:r>
              <a:rPr lang="en-US" sz="3200" b="1" dirty="0" err="1">
                <a:solidFill>
                  <a:srgbClr val="333333"/>
                </a:solidFill>
                <a:latin typeface="Times New Roman"/>
                <a:ea typeface="Times New Roman"/>
                <a:cs typeface="Calibri"/>
              </a:rPr>
              <a:t>chìm</a:t>
            </a:r>
            <a:r>
              <a:rPr lang="en-US" sz="3200" b="1" dirty="0">
                <a:solidFill>
                  <a:srgbClr val="333333"/>
                </a:solidFill>
                <a:latin typeface="Times New Roman"/>
                <a:ea typeface="Times New Roman"/>
                <a:cs typeface="Calibri"/>
              </a:rPr>
              <a:t> </a:t>
            </a:r>
            <a:r>
              <a:rPr lang="en-US" sz="3200" b="1" dirty="0" err="1">
                <a:solidFill>
                  <a:srgbClr val="333333"/>
                </a:solidFill>
                <a:latin typeface="Times New Roman"/>
                <a:ea typeface="Times New Roman"/>
                <a:cs typeface="Calibri"/>
              </a:rPr>
              <a:t>quả</a:t>
            </a:r>
            <a:r>
              <a:rPr lang="en-US" sz="3200" b="1" dirty="0">
                <a:solidFill>
                  <a:srgbClr val="333333"/>
                </a:solidFill>
                <a:latin typeface="Times New Roman"/>
                <a:ea typeface="Times New Roman"/>
                <a:cs typeface="Calibri"/>
              </a:rPr>
              <a:t> </a:t>
            </a:r>
            <a:r>
              <a:rPr lang="en-US" sz="3200" b="1" dirty="0" err="1">
                <a:solidFill>
                  <a:srgbClr val="333333"/>
                </a:solidFill>
                <a:latin typeface="Times New Roman"/>
                <a:ea typeface="Times New Roman"/>
                <a:cs typeface="Calibri"/>
              </a:rPr>
              <a:t>cầu</a:t>
            </a:r>
            <a:r>
              <a:rPr lang="en-US" sz="3200" b="1" dirty="0">
                <a:solidFill>
                  <a:srgbClr val="333333"/>
                </a:solidFill>
                <a:latin typeface="Times New Roman"/>
                <a:ea typeface="Times New Roman"/>
                <a:cs typeface="Calibri"/>
              </a:rPr>
              <a:t> </a:t>
            </a:r>
            <a:r>
              <a:rPr lang="en-US" sz="3200" b="1" dirty="0" err="1">
                <a:solidFill>
                  <a:srgbClr val="333333"/>
                </a:solidFill>
                <a:latin typeface="Times New Roman"/>
                <a:ea typeface="Times New Roman"/>
                <a:cs typeface="Calibri"/>
              </a:rPr>
              <a:t>vào</a:t>
            </a:r>
            <a:r>
              <a:rPr lang="en-US" sz="3200" b="1" dirty="0">
                <a:solidFill>
                  <a:srgbClr val="333333"/>
                </a:solidFill>
                <a:latin typeface="Times New Roman"/>
                <a:ea typeface="Times New Roman"/>
                <a:cs typeface="Calibri"/>
              </a:rPr>
              <a:t> </a:t>
            </a:r>
            <a:r>
              <a:rPr lang="en-US" sz="3200" b="1" dirty="0" err="1">
                <a:solidFill>
                  <a:srgbClr val="333333"/>
                </a:solidFill>
                <a:latin typeface="Times New Roman"/>
                <a:ea typeface="Times New Roman"/>
                <a:cs typeface="Calibri"/>
              </a:rPr>
              <a:t>rượu</a:t>
            </a:r>
            <a:r>
              <a:rPr lang="en-US" sz="3200" b="1" dirty="0">
                <a:solidFill>
                  <a:srgbClr val="333333"/>
                </a:solidFill>
                <a:latin typeface="Times New Roman"/>
                <a:ea typeface="Times New Roman"/>
                <a:cs typeface="Calibri"/>
              </a:rPr>
              <a:t> </a:t>
            </a:r>
            <a:r>
              <a:rPr lang="en-US" sz="3200" b="1" dirty="0" err="1">
                <a:solidFill>
                  <a:srgbClr val="333333"/>
                </a:solidFill>
                <a:latin typeface="Times New Roman"/>
                <a:ea typeface="Times New Roman"/>
                <a:cs typeface="Calibri"/>
              </a:rPr>
              <a:t>thì</a:t>
            </a:r>
            <a:r>
              <a:rPr lang="en-US" sz="3200" b="1" dirty="0">
                <a:solidFill>
                  <a:srgbClr val="333333"/>
                </a:solidFill>
                <a:latin typeface="Times New Roman"/>
                <a:ea typeface="Times New Roman"/>
                <a:cs typeface="Calibri"/>
              </a:rPr>
              <a:t> </a:t>
            </a:r>
            <a:r>
              <a:rPr lang="en-US" sz="3200" b="1" dirty="0" err="1">
                <a:solidFill>
                  <a:srgbClr val="333333"/>
                </a:solidFill>
                <a:latin typeface="Times New Roman"/>
                <a:ea typeface="Times New Roman"/>
                <a:cs typeface="Calibri"/>
              </a:rPr>
              <a:t>lực</a:t>
            </a:r>
            <a:r>
              <a:rPr lang="en-US" sz="3200" b="1" dirty="0">
                <a:solidFill>
                  <a:srgbClr val="333333"/>
                </a:solidFill>
                <a:latin typeface="Times New Roman"/>
                <a:ea typeface="Times New Roman"/>
                <a:cs typeface="Calibri"/>
              </a:rPr>
              <a:t> </a:t>
            </a:r>
            <a:r>
              <a:rPr lang="en-US" sz="3200" b="1" dirty="0" err="1">
                <a:solidFill>
                  <a:srgbClr val="333333"/>
                </a:solidFill>
                <a:latin typeface="Times New Roman"/>
                <a:ea typeface="Times New Roman"/>
                <a:cs typeface="Calibri"/>
              </a:rPr>
              <a:t>kế</a:t>
            </a:r>
            <a:r>
              <a:rPr lang="en-US" sz="3200" b="1" dirty="0">
                <a:solidFill>
                  <a:srgbClr val="333333"/>
                </a:solidFill>
                <a:latin typeface="Times New Roman"/>
                <a:ea typeface="Times New Roman"/>
                <a:cs typeface="Calibri"/>
              </a:rPr>
              <a:t> </a:t>
            </a:r>
            <a:r>
              <a:rPr lang="en-US" sz="3200" b="1" dirty="0" err="1">
                <a:solidFill>
                  <a:srgbClr val="333333"/>
                </a:solidFill>
                <a:latin typeface="Times New Roman"/>
                <a:ea typeface="Times New Roman"/>
                <a:cs typeface="Calibri"/>
              </a:rPr>
              <a:t>chỉ</a:t>
            </a:r>
            <a:r>
              <a:rPr lang="en-US" sz="3200" b="1" dirty="0">
                <a:solidFill>
                  <a:srgbClr val="333333"/>
                </a:solidFill>
                <a:latin typeface="Times New Roman"/>
                <a:ea typeface="Times New Roman"/>
                <a:cs typeface="Calibri"/>
              </a:rPr>
              <a:t> </a:t>
            </a:r>
            <a:r>
              <a:rPr lang="en-US" sz="3200" b="1" dirty="0" err="1">
                <a:solidFill>
                  <a:srgbClr val="333333"/>
                </a:solidFill>
                <a:latin typeface="Times New Roman"/>
                <a:ea typeface="Times New Roman"/>
                <a:cs typeface="Calibri"/>
              </a:rPr>
              <a:t>bao</a:t>
            </a:r>
            <a:r>
              <a:rPr lang="en-US" sz="3200" b="1" dirty="0">
                <a:solidFill>
                  <a:srgbClr val="333333"/>
                </a:solidFill>
                <a:latin typeface="Times New Roman"/>
                <a:ea typeface="Times New Roman"/>
                <a:cs typeface="Calibri"/>
              </a:rPr>
              <a:t> </a:t>
            </a:r>
            <a:r>
              <a:rPr lang="en-US" sz="3200" b="1" dirty="0" err="1">
                <a:solidFill>
                  <a:srgbClr val="333333"/>
                </a:solidFill>
                <a:latin typeface="Times New Roman"/>
                <a:ea typeface="Times New Roman"/>
                <a:cs typeface="Calibri"/>
              </a:rPr>
              <a:t>nhiêu</a:t>
            </a:r>
            <a:r>
              <a:rPr lang="en-US" sz="3200" b="1" dirty="0">
                <a:solidFill>
                  <a:srgbClr val="333333"/>
                </a:solidFill>
                <a:latin typeface="Times New Roman"/>
                <a:ea typeface="Times New Roman"/>
                <a:cs typeface="Calibri"/>
              </a:rPr>
              <a:t>? </a:t>
            </a:r>
            <a:r>
              <a:rPr lang="en-US" sz="3200" b="1" dirty="0" smtClean="0">
                <a:solidFill>
                  <a:srgbClr val="333333"/>
                </a:solidFill>
                <a:latin typeface="Times New Roman"/>
                <a:ea typeface="Times New Roman"/>
                <a:cs typeface="Calibri"/>
              </a:rPr>
              <a:t/>
            </a:r>
            <a:br>
              <a:rPr lang="en-US" sz="3200" b="1" dirty="0" smtClean="0">
                <a:solidFill>
                  <a:srgbClr val="333333"/>
                </a:solidFill>
                <a:latin typeface="Times New Roman"/>
                <a:ea typeface="Times New Roman"/>
                <a:cs typeface="Calibri"/>
              </a:rPr>
            </a:br>
            <a:r>
              <a:rPr lang="en-US" sz="3200" b="1" dirty="0" smtClean="0">
                <a:solidFill>
                  <a:srgbClr val="333333"/>
                </a:solidFill>
                <a:latin typeface="Times New Roman"/>
                <a:ea typeface="Times New Roman"/>
                <a:cs typeface="Calibri"/>
              </a:rPr>
              <a:t>	</a:t>
            </a:r>
            <a:r>
              <a:rPr lang="en-US" sz="3200" b="1" dirty="0" err="1" smtClean="0">
                <a:solidFill>
                  <a:srgbClr val="333333"/>
                </a:solidFill>
                <a:latin typeface="Times New Roman"/>
                <a:ea typeface="Times New Roman"/>
                <a:cs typeface="Calibri"/>
              </a:rPr>
              <a:t>Biết</a:t>
            </a:r>
            <a:r>
              <a:rPr lang="en-US" sz="3200" b="1" dirty="0" smtClean="0">
                <a:solidFill>
                  <a:srgbClr val="333333"/>
                </a:solidFill>
                <a:latin typeface="Times New Roman"/>
                <a:ea typeface="Times New Roman"/>
                <a:cs typeface="Calibri"/>
              </a:rPr>
              <a:t> </a:t>
            </a:r>
            <a:r>
              <a:rPr lang="en-US" sz="3200" b="1" dirty="0" err="1">
                <a:solidFill>
                  <a:srgbClr val="333333"/>
                </a:solidFill>
                <a:latin typeface="Times New Roman"/>
                <a:ea typeface="Times New Roman"/>
                <a:cs typeface="Calibri"/>
              </a:rPr>
              <a:t>d</a:t>
            </a:r>
            <a:r>
              <a:rPr lang="en-US" sz="3200" b="1" baseline="-25000" dirty="0" err="1">
                <a:solidFill>
                  <a:srgbClr val="333333"/>
                </a:solidFill>
                <a:latin typeface="Times New Roman"/>
                <a:ea typeface="Times New Roman"/>
                <a:cs typeface="Calibri"/>
              </a:rPr>
              <a:t>rượu</a:t>
            </a:r>
            <a:r>
              <a:rPr lang="en-US" sz="3200" b="1" dirty="0">
                <a:solidFill>
                  <a:srgbClr val="333333"/>
                </a:solidFill>
                <a:latin typeface="Times New Roman"/>
                <a:ea typeface="Times New Roman"/>
                <a:cs typeface="Calibri"/>
              </a:rPr>
              <a:t> = 8000N/m</a:t>
            </a:r>
            <a:r>
              <a:rPr lang="en-US" sz="3200" b="1" baseline="30000" dirty="0">
                <a:solidFill>
                  <a:srgbClr val="333333"/>
                </a:solidFill>
                <a:latin typeface="Times New Roman"/>
                <a:ea typeface="Times New Roman"/>
                <a:cs typeface="Calibri"/>
              </a:rPr>
              <a:t>3</a:t>
            </a:r>
            <a:r>
              <a:rPr lang="en-US" sz="3200" b="1" dirty="0">
                <a:solidFill>
                  <a:srgbClr val="333333"/>
                </a:solidFill>
                <a:latin typeface="Times New Roman"/>
                <a:ea typeface="Times New Roman"/>
                <a:cs typeface="Calibri"/>
              </a:rPr>
              <a:t>, </a:t>
            </a:r>
            <a:r>
              <a:rPr lang="en-US" sz="3200" b="1" dirty="0" err="1">
                <a:solidFill>
                  <a:srgbClr val="333333"/>
                </a:solidFill>
                <a:latin typeface="Times New Roman"/>
                <a:ea typeface="Times New Roman"/>
                <a:cs typeface="Calibri"/>
              </a:rPr>
              <a:t>d</a:t>
            </a:r>
            <a:r>
              <a:rPr lang="en-US" sz="3200" b="1" baseline="-25000" dirty="0" err="1">
                <a:solidFill>
                  <a:srgbClr val="333333"/>
                </a:solidFill>
                <a:latin typeface="Times New Roman"/>
                <a:ea typeface="Times New Roman"/>
                <a:cs typeface="Calibri"/>
              </a:rPr>
              <a:t>dong</a:t>
            </a:r>
            <a:r>
              <a:rPr lang="en-US" sz="3200" b="1" dirty="0">
                <a:solidFill>
                  <a:srgbClr val="333333"/>
                </a:solidFill>
                <a:latin typeface="Times New Roman"/>
                <a:ea typeface="Times New Roman"/>
                <a:cs typeface="Calibri"/>
              </a:rPr>
              <a:t> = 89000N/m</a:t>
            </a:r>
            <a:r>
              <a:rPr lang="en-US" sz="3200" b="1" baseline="30000" dirty="0">
                <a:solidFill>
                  <a:srgbClr val="333333"/>
                </a:solidFill>
                <a:latin typeface="Times New Roman"/>
                <a:ea typeface="Times New Roman"/>
                <a:cs typeface="Calibri"/>
              </a:rPr>
              <a:t>3</a:t>
            </a:r>
            <a:endParaRPr lang="vi-VN" sz="3200" b="1" dirty="0">
              <a:latin typeface="Calibri"/>
              <a:ea typeface="Calibri"/>
              <a:cs typeface="Calibri"/>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2895600"/>
                <a:ext cx="8229600" cy="3429000"/>
              </a:xfrm>
            </p:spPr>
            <p:txBody>
              <a:bodyPr>
                <a:normAutofit/>
              </a:bodyPr>
              <a:lstStyle/>
              <a:p>
                <a:pPr marL="0" indent="0">
                  <a:buNone/>
                </a:pPr>
                <a:r>
                  <a:rPr lang="en-US" sz="2800" dirty="0" smtClean="0">
                    <a:solidFill>
                      <a:schemeClr val="tx1"/>
                    </a:solidFill>
                  </a:rPr>
                  <a:t>Ta </a:t>
                </a:r>
                <a:r>
                  <a:rPr lang="en-US" sz="2800" dirty="0" err="1" smtClean="0">
                    <a:solidFill>
                      <a:schemeClr val="tx1"/>
                    </a:solidFill>
                  </a:rPr>
                  <a:t>có</a:t>
                </a:r>
                <a:r>
                  <a:rPr lang="en-US" sz="2800" dirty="0" smtClean="0">
                    <a:solidFill>
                      <a:schemeClr val="tx1"/>
                    </a:solidFill>
                  </a:rPr>
                  <a:t>: P = </a:t>
                </a:r>
                <a:r>
                  <a:rPr lang="en-US" sz="2800" dirty="0" err="1" smtClean="0">
                    <a:solidFill>
                      <a:schemeClr val="tx1"/>
                    </a:solidFill>
                    <a:latin typeface="Times New Roman"/>
                    <a:ea typeface="Times New Roman"/>
                    <a:cs typeface="Calibri"/>
                  </a:rPr>
                  <a:t>d</a:t>
                </a:r>
                <a:r>
                  <a:rPr lang="en-US" sz="2800" baseline="-25000" dirty="0" err="1" smtClean="0">
                    <a:solidFill>
                      <a:schemeClr val="tx1"/>
                    </a:solidFill>
                    <a:latin typeface="Times New Roman"/>
                    <a:ea typeface="Times New Roman"/>
                    <a:cs typeface="Calibri"/>
                  </a:rPr>
                  <a:t>dong</a:t>
                </a:r>
                <a:r>
                  <a:rPr lang="en-US" sz="2800" baseline="-25000" dirty="0" smtClean="0">
                    <a:solidFill>
                      <a:schemeClr val="tx1"/>
                    </a:solidFill>
                    <a:latin typeface="Times New Roman"/>
                    <a:ea typeface="Times New Roman"/>
                    <a:cs typeface="Calibri"/>
                  </a:rPr>
                  <a:t> </a:t>
                </a:r>
                <a:r>
                  <a:rPr lang="en-US" sz="2800" dirty="0" smtClean="0">
                    <a:solidFill>
                      <a:schemeClr val="tx1"/>
                    </a:solidFill>
                    <a:latin typeface="Times New Roman"/>
                    <a:ea typeface="Times New Roman"/>
                    <a:cs typeface="Calibri"/>
                  </a:rPr>
                  <a:t>. V  =&gt; </a:t>
                </a:r>
                <a:r>
                  <a:rPr lang="en-US" sz="2800" dirty="0" err="1" smtClean="0">
                    <a:solidFill>
                      <a:schemeClr val="tx1"/>
                    </a:solidFill>
                    <a:latin typeface="Times New Roman"/>
                    <a:ea typeface="Times New Roman"/>
                    <a:cs typeface="Calibri"/>
                  </a:rPr>
                  <a:t>Thể</a:t>
                </a:r>
                <a:r>
                  <a:rPr lang="en-US" sz="2800" dirty="0" smtClean="0">
                    <a:solidFill>
                      <a:schemeClr val="tx1"/>
                    </a:solidFill>
                    <a:latin typeface="Times New Roman"/>
                    <a:ea typeface="Times New Roman"/>
                    <a:cs typeface="Calibri"/>
                  </a:rPr>
                  <a:t> </a:t>
                </a:r>
                <a:r>
                  <a:rPr lang="en-US" sz="2800" dirty="0" err="1" smtClean="0">
                    <a:solidFill>
                      <a:schemeClr val="tx1"/>
                    </a:solidFill>
                    <a:latin typeface="Times New Roman"/>
                    <a:ea typeface="Times New Roman"/>
                    <a:cs typeface="Calibri"/>
                  </a:rPr>
                  <a:t>tích</a:t>
                </a:r>
                <a:r>
                  <a:rPr lang="en-US" sz="2800" dirty="0" smtClean="0">
                    <a:solidFill>
                      <a:schemeClr val="tx1"/>
                    </a:solidFill>
                    <a:latin typeface="Times New Roman"/>
                    <a:ea typeface="Times New Roman"/>
                    <a:cs typeface="Calibri"/>
                  </a:rPr>
                  <a:t> </a:t>
                </a:r>
                <a:r>
                  <a:rPr lang="en-US" sz="2800" dirty="0" err="1" smtClean="0">
                    <a:solidFill>
                      <a:schemeClr val="tx1"/>
                    </a:solidFill>
                    <a:latin typeface="Times New Roman"/>
                    <a:ea typeface="Times New Roman"/>
                    <a:cs typeface="Calibri"/>
                  </a:rPr>
                  <a:t>của</a:t>
                </a:r>
                <a:r>
                  <a:rPr lang="en-US" sz="2800" dirty="0" smtClean="0">
                    <a:solidFill>
                      <a:schemeClr val="tx1"/>
                    </a:solidFill>
                    <a:latin typeface="Times New Roman"/>
                    <a:ea typeface="Times New Roman"/>
                    <a:cs typeface="Calibri"/>
                  </a:rPr>
                  <a:t> </a:t>
                </a:r>
                <a:r>
                  <a:rPr lang="en-US" sz="2800" dirty="0" err="1" smtClean="0">
                    <a:solidFill>
                      <a:schemeClr val="tx1"/>
                    </a:solidFill>
                    <a:latin typeface="Times New Roman"/>
                    <a:ea typeface="Times New Roman"/>
                    <a:cs typeface="Calibri"/>
                  </a:rPr>
                  <a:t>vật</a:t>
                </a:r>
                <a:r>
                  <a:rPr lang="en-US" sz="2800" dirty="0" smtClean="0">
                    <a:solidFill>
                      <a:schemeClr val="tx1"/>
                    </a:solidFill>
                    <a:latin typeface="Times New Roman"/>
                    <a:ea typeface="Times New Roman"/>
                    <a:cs typeface="Calibri"/>
                  </a:rPr>
                  <a:t> </a:t>
                </a:r>
                <a:r>
                  <a:rPr lang="en-US" sz="2800" dirty="0" err="1" smtClean="0">
                    <a:solidFill>
                      <a:schemeClr val="tx1"/>
                    </a:solidFill>
                    <a:latin typeface="Times New Roman"/>
                    <a:ea typeface="Times New Roman"/>
                    <a:cs typeface="Calibri"/>
                  </a:rPr>
                  <a:t>là</a:t>
                </a:r>
                <a:endParaRPr lang="en-US" sz="2800" dirty="0" smtClean="0">
                  <a:solidFill>
                    <a:schemeClr val="tx1"/>
                  </a:solidFill>
                  <a:latin typeface="Times New Roman"/>
                  <a:ea typeface="Times New Roman"/>
                  <a:cs typeface="Calibri"/>
                </a:endParaRPr>
              </a:p>
              <a:p>
                <a:pPr marL="0" indent="0">
                  <a:buNone/>
                </a:pPr>
                <a:r>
                  <a:rPr lang="en-US" sz="2800" dirty="0" smtClean="0">
                    <a:solidFill>
                      <a:schemeClr val="tx1"/>
                    </a:solidFill>
                    <a:latin typeface="Times New Roman" pitchFamily="18" charset="0"/>
                    <a:cs typeface="Times New Roman" pitchFamily="18" charset="0"/>
                  </a:rPr>
                  <a:t>V = </a:t>
                </a:r>
                <a14:m>
                  <m:oMath xmlns:m="http://schemas.openxmlformats.org/officeDocument/2006/math">
                    <m:f>
                      <m:fPr>
                        <m:ctrlPr>
                          <a:rPr lang="en-US" sz="2800" i="1" smtClean="0">
                            <a:solidFill>
                              <a:schemeClr val="tx1"/>
                            </a:solidFill>
                            <a:latin typeface="Cambria Math" panose="02040503050406030204" pitchFamily="18" charset="0"/>
                          </a:rPr>
                        </m:ctrlPr>
                      </m:fPr>
                      <m:num>
                        <m:r>
                          <m:rPr>
                            <m:nor/>
                          </m:rPr>
                          <a:rPr lang="en-US" sz="2800" dirty="0">
                            <a:solidFill>
                              <a:schemeClr val="tx1"/>
                            </a:solidFill>
                            <a:latin typeface="Times New Roman" pitchFamily="18" charset="0"/>
                            <a:cs typeface="Times New Roman" pitchFamily="18" charset="0"/>
                          </a:rPr>
                          <m:t>P</m:t>
                        </m:r>
                      </m:num>
                      <m:den>
                        <m:r>
                          <m:rPr>
                            <m:nor/>
                          </m:rPr>
                          <a:rPr lang="en-US" sz="2800" dirty="0">
                            <a:solidFill>
                              <a:schemeClr val="tx1"/>
                            </a:solidFill>
                            <a:latin typeface="Times New Roman" pitchFamily="18" charset="0"/>
                            <a:ea typeface="Times New Roman"/>
                            <a:cs typeface="Times New Roman" pitchFamily="18" charset="0"/>
                          </a:rPr>
                          <m:t>d</m:t>
                        </m:r>
                        <m:r>
                          <m:rPr>
                            <m:nor/>
                          </m:rPr>
                          <a:rPr lang="en-US" sz="2800" baseline="-25000" dirty="0">
                            <a:solidFill>
                              <a:schemeClr val="tx1"/>
                            </a:solidFill>
                            <a:latin typeface="Times New Roman" pitchFamily="18" charset="0"/>
                            <a:ea typeface="Times New Roman"/>
                            <a:cs typeface="Times New Roman" pitchFamily="18" charset="0"/>
                          </a:rPr>
                          <m:t>dong</m:t>
                        </m:r>
                      </m:den>
                    </m:f>
                  </m:oMath>
                </a14:m>
                <a:r>
                  <a:rPr lang="en-US" sz="2800" dirty="0" smtClean="0">
                    <a:solidFill>
                      <a:schemeClr val="tx1"/>
                    </a:solidFill>
                    <a:latin typeface="Times New Roman" pitchFamily="18" charset="0"/>
                    <a:cs typeface="Times New Roman" pitchFamily="18" charset="0"/>
                  </a:rPr>
                  <a:t> = </a:t>
                </a:r>
                <a14:m>
                  <m:oMath xmlns:m="http://schemas.openxmlformats.org/officeDocument/2006/math">
                    <m:f>
                      <m:fPr>
                        <m:ctrlPr>
                          <a:rPr lang="en-US" sz="2800" i="1" smtClean="0">
                            <a:solidFill>
                              <a:schemeClr val="tx1"/>
                            </a:solidFill>
                            <a:latin typeface="Cambria Math" panose="02040503050406030204" pitchFamily="18" charset="0"/>
                          </a:rPr>
                        </m:ctrlPr>
                      </m:fPr>
                      <m:num>
                        <m:r>
                          <a:rPr lang="en-US" sz="2800" b="0" i="1" smtClean="0">
                            <a:solidFill>
                              <a:schemeClr val="tx1"/>
                            </a:solidFill>
                            <a:latin typeface="Cambria Math"/>
                          </a:rPr>
                          <m:t>4,45</m:t>
                        </m:r>
                      </m:num>
                      <m:den>
                        <m:r>
                          <a:rPr lang="en-US" sz="2800" b="0" i="1" smtClean="0">
                            <a:solidFill>
                              <a:schemeClr val="tx1"/>
                            </a:solidFill>
                            <a:latin typeface="Cambria Math"/>
                          </a:rPr>
                          <m:t>89000</m:t>
                        </m:r>
                      </m:den>
                    </m:f>
                  </m:oMath>
                </a14:m>
                <a:r>
                  <a:rPr lang="en-US" sz="2800" dirty="0" smtClean="0">
                    <a:solidFill>
                      <a:schemeClr val="tx1"/>
                    </a:solidFill>
                    <a:latin typeface="Times New Roman" pitchFamily="18" charset="0"/>
                    <a:cs typeface="Times New Roman" pitchFamily="18" charset="0"/>
                  </a:rPr>
                  <a:t> = 0,0005 </a:t>
                </a:r>
                <a14:m>
                  <m:oMath xmlns:m="http://schemas.openxmlformats.org/officeDocument/2006/math">
                    <m:sSup>
                      <m:sSupPr>
                        <m:ctrlPr>
                          <a:rPr lang="en-US" sz="2800" i="1" smtClean="0">
                            <a:solidFill>
                              <a:schemeClr val="tx1"/>
                            </a:solidFill>
                            <a:latin typeface="Cambria Math" panose="02040503050406030204" pitchFamily="18" charset="0"/>
                            <a:cs typeface="Times New Roman" pitchFamily="18" charset="0"/>
                          </a:rPr>
                        </m:ctrlPr>
                      </m:sSupPr>
                      <m:e>
                        <m:r>
                          <a:rPr lang="en-US" sz="2800" b="0" i="1" smtClean="0">
                            <a:solidFill>
                              <a:schemeClr val="tx1"/>
                            </a:solidFill>
                            <a:latin typeface="Cambria Math"/>
                            <a:cs typeface="Times New Roman" pitchFamily="18" charset="0"/>
                          </a:rPr>
                          <m:t>𝑚</m:t>
                        </m:r>
                      </m:e>
                      <m:sup>
                        <m:r>
                          <a:rPr lang="en-US" sz="2800" b="0" i="1" smtClean="0">
                            <a:solidFill>
                              <a:schemeClr val="tx1"/>
                            </a:solidFill>
                            <a:latin typeface="Cambria Math"/>
                            <a:cs typeface="Times New Roman" pitchFamily="18" charset="0"/>
                          </a:rPr>
                          <m:t>3</m:t>
                        </m:r>
                      </m:sup>
                    </m:sSup>
                  </m:oMath>
                </a14:m>
                <a:endParaRPr lang="en-US" sz="2800" dirty="0" smtClean="0">
                  <a:solidFill>
                    <a:schemeClr val="tx1"/>
                  </a:solidFill>
                  <a:latin typeface="Times New Roman" pitchFamily="18" charset="0"/>
                  <a:cs typeface="Times New Roman" pitchFamily="18" charset="0"/>
                </a:endParaRPr>
              </a:p>
              <a:p>
                <a:pPr marL="0" indent="0">
                  <a:buNone/>
                </a:pPr>
                <a:r>
                  <a:rPr lang="en-US" sz="2800" dirty="0" err="1" smtClean="0">
                    <a:solidFill>
                      <a:schemeClr val="tx1"/>
                    </a:solidFill>
                    <a:latin typeface="Times New Roman" pitchFamily="18" charset="0"/>
                    <a:cs typeface="Times New Roman" pitchFamily="18" charset="0"/>
                  </a:rPr>
                  <a:t>Lực</a:t>
                </a:r>
                <a:r>
                  <a:rPr lang="en-US" sz="2800" dirty="0" smtClean="0">
                    <a:solidFill>
                      <a:schemeClr val="tx1"/>
                    </a:solidFill>
                    <a:latin typeface="Times New Roman" pitchFamily="18" charset="0"/>
                    <a:cs typeface="Times New Roman" pitchFamily="18" charset="0"/>
                  </a:rPr>
                  <a:t> </a:t>
                </a:r>
                <a:r>
                  <a:rPr lang="en-US" sz="2800" dirty="0" err="1" smtClean="0">
                    <a:solidFill>
                      <a:schemeClr val="tx1"/>
                    </a:solidFill>
                    <a:latin typeface="Times New Roman" pitchFamily="18" charset="0"/>
                    <a:cs typeface="Times New Roman" pitchFamily="18" charset="0"/>
                  </a:rPr>
                  <a:t>đẩy</a:t>
                </a:r>
                <a:r>
                  <a:rPr lang="en-US" sz="2800" dirty="0" smtClean="0">
                    <a:solidFill>
                      <a:schemeClr val="tx1"/>
                    </a:solidFill>
                    <a:latin typeface="Times New Roman" pitchFamily="18" charset="0"/>
                    <a:cs typeface="Times New Roman" pitchFamily="18" charset="0"/>
                  </a:rPr>
                  <a:t> </a:t>
                </a:r>
                <a:r>
                  <a:rPr lang="vi-VN" sz="2800" dirty="0" smtClean="0">
                    <a:solidFill>
                      <a:schemeClr val="tx1"/>
                    </a:solidFill>
                    <a:ea typeface="Times New Roman"/>
                  </a:rPr>
                  <a:t>Archimedes</a:t>
                </a:r>
                <a:r>
                  <a:rPr lang="en-US" sz="2800" dirty="0" smtClean="0">
                    <a:solidFill>
                      <a:schemeClr val="tx1"/>
                    </a:solidFill>
                    <a:ea typeface="Times New Roman"/>
                  </a:rPr>
                  <a:t> </a:t>
                </a:r>
                <a:r>
                  <a:rPr lang="en-US" sz="2800" dirty="0" err="1" smtClean="0">
                    <a:solidFill>
                      <a:schemeClr val="tx1"/>
                    </a:solidFill>
                    <a:ea typeface="Times New Roman"/>
                  </a:rPr>
                  <a:t>tác</a:t>
                </a:r>
                <a:r>
                  <a:rPr lang="en-US" sz="2800" dirty="0" smtClean="0">
                    <a:solidFill>
                      <a:schemeClr val="tx1"/>
                    </a:solidFill>
                    <a:ea typeface="Times New Roman"/>
                  </a:rPr>
                  <a:t> </a:t>
                </a:r>
                <a:r>
                  <a:rPr lang="en-US" sz="2800" dirty="0" err="1" smtClean="0">
                    <a:solidFill>
                      <a:schemeClr val="tx1"/>
                    </a:solidFill>
                    <a:ea typeface="Times New Roman"/>
                  </a:rPr>
                  <a:t>dụng</a:t>
                </a:r>
                <a:r>
                  <a:rPr lang="en-US" sz="2800" dirty="0" smtClean="0">
                    <a:solidFill>
                      <a:schemeClr val="tx1"/>
                    </a:solidFill>
                    <a:ea typeface="Times New Roman"/>
                  </a:rPr>
                  <a:t> </a:t>
                </a:r>
                <a:r>
                  <a:rPr lang="en-US" sz="2800" dirty="0" err="1" smtClean="0">
                    <a:solidFill>
                      <a:schemeClr val="tx1"/>
                    </a:solidFill>
                    <a:ea typeface="Times New Roman"/>
                  </a:rPr>
                  <a:t>lên</a:t>
                </a:r>
                <a:r>
                  <a:rPr lang="en-US" sz="2800" dirty="0" smtClean="0">
                    <a:solidFill>
                      <a:schemeClr val="tx1"/>
                    </a:solidFill>
                    <a:ea typeface="Times New Roman"/>
                  </a:rPr>
                  <a:t> </a:t>
                </a:r>
                <a:r>
                  <a:rPr lang="en-US" sz="2800" dirty="0" err="1" smtClean="0">
                    <a:solidFill>
                      <a:schemeClr val="tx1"/>
                    </a:solidFill>
                    <a:ea typeface="Times New Roman"/>
                  </a:rPr>
                  <a:t>vật</a:t>
                </a:r>
                <a:r>
                  <a:rPr lang="en-US" sz="2800" dirty="0" smtClean="0">
                    <a:solidFill>
                      <a:schemeClr val="tx1"/>
                    </a:solidFill>
                    <a:ea typeface="Times New Roman"/>
                  </a:rPr>
                  <a:t> </a:t>
                </a:r>
                <a:r>
                  <a:rPr lang="en-US" sz="2800" dirty="0" err="1" smtClean="0">
                    <a:solidFill>
                      <a:schemeClr val="tx1"/>
                    </a:solidFill>
                    <a:ea typeface="Times New Roman"/>
                  </a:rPr>
                  <a:t>khi</a:t>
                </a:r>
                <a:r>
                  <a:rPr lang="en-US" sz="2800" dirty="0" smtClean="0">
                    <a:solidFill>
                      <a:schemeClr val="tx1"/>
                    </a:solidFill>
                    <a:ea typeface="Times New Roman"/>
                  </a:rPr>
                  <a:t> </a:t>
                </a:r>
                <a:r>
                  <a:rPr lang="en-US" sz="2800" dirty="0" err="1" smtClean="0">
                    <a:solidFill>
                      <a:schemeClr val="tx1"/>
                    </a:solidFill>
                    <a:ea typeface="Times New Roman"/>
                  </a:rPr>
                  <a:t>nhúng</a:t>
                </a:r>
                <a:r>
                  <a:rPr lang="en-US" sz="2800" dirty="0" smtClean="0">
                    <a:solidFill>
                      <a:schemeClr val="tx1"/>
                    </a:solidFill>
                    <a:ea typeface="Times New Roman"/>
                  </a:rPr>
                  <a:t> </a:t>
                </a:r>
                <a:r>
                  <a:rPr lang="en-US" sz="2800" dirty="0" err="1" smtClean="0">
                    <a:solidFill>
                      <a:schemeClr val="tx1"/>
                    </a:solidFill>
                    <a:ea typeface="Times New Roman"/>
                  </a:rPr>
                  <a:t>chìm</a:t>
                </a:r>
                <a:r>
                  <a:rPr lang="en-US" sz="2800" dirty="0" smtClean="0">
                    <a:solidFill>
                      <a:schemeClr val="tx1"/>
                    </a:solidFill>
                    <a:ea typeface="Times New Roman"/>
                  </a:rPr>
                  <a:t> </a:t>
                </a:r>
                <a:r>
                  <a:rPr lang="en-US" sz="2800" dirty="0" err="1" smtClean="0">
                    <a:solidFill>
                      <a:schemeClr val="tx1"/>
                    </a:solidFill>
                    <a:ea typeface="Times New Roman"/>
                  </a:rPr>
                  <a:t>trong</a:t>
                </a:r>
                <a:r>
                  <a:rPr lang="en-US" sz="2800" dirty="0" smtClean="0">
                    <a:solidFill>
                      <a:schemeClr val="tx1"/>
                    </a:solidFill>
                    <a:ea typeface="Times New Roman"/>
                  </a:rPr>
                  <a:t> </a:t>
                </a:r>
                <a:r>
                  <a:rPr lang="en-US" sz="2800" dirty="0" err="1" smtClean="0">
                    <a:solidFill>
                      <a:schemeClr val="tx1"/>
                    </a:solidFill>
                    <a:ea typeface="Times New Roman"/>
                  </a:rPr>
                  <a:t>rượu</a:t>
                </a:r>
                <a:r>
                  <a:rPr lang="en-US" sz="2800" dirty="0" smtClean="0">
                    <a:solidFill>
                      <a:schemeClr val="tx1"/>
                    </a:solidFill>
                    <a:ea typeface="Times New Roman"/>
                  </a:rPr>
                  <a:t> </a:t>
                </a:r>
                <a:r>
                  <a:rPr lang="en-US" sz="2800" dirty="0" err="1" smtClean="0">
                    <a:solidFill>
                      <a:schemeClr val="tx1"/>
                    </a:solidFill>
                    <a:ea typeface="Times New Roman"/>
                  </a:rPr>
                  <a:t>là</a:t>
                </a:r>
                <a:r>
                  <a:rPr lang="en-US" sz="2800" dirty="0">
                    <a:solidFill>
                      <a:schemeClr val="tx1"/>
                    </a:solidFill>
                    <a:ea typeface="Times New Roman"/>
                  </a:rPr>
                  <a:t>:</a:t>
                </a:r>
                <a:r>
                  <a:rPr lang="en-US" sz="2800" dirty="0" smtClean="0">
                    <a:solidFill>
                      <a:schemeClr val="tx1"/>
                    </a:solidFill>
                    <a:ea typeface="Times New Roman"/>
                  </a:rPr>
                  <a:t> </a:t>
                </a:r>
              </a:p>
              <a:p>
                <a:pPr marL="0" indent="0">
                  <a:buNone/>
                </a:pPr>
                <a14:m>
                  <m:oMath xmlns:m="http://schemas.openxmlformats.org/officeDocument/2006/math">
                    <m:sSub>
                      <m:sSubPr>
                        <m:ctrlPr>
                          <a:rPr lang="en-US" sz="2800" i="1" smtClean="0">
                            <a:solidFill>
                              <a:schemeClr val="tx1"/>
                            </a:solidFill>
                            <a:latin typeface="Cambria Math" panose="02040503050406030204" pitchFamily="18" charset="0"/>
                          </a:rPr>
                        </m:ctrlPr>
                      </m:sSubPr>
                      <m:e>
                        <m:r>
                          <a:rPr lang="en-US" sz="2800" b="0" i="1" smtClean="0">
                            <a:solidFill>
                              <a:schemeClr val="tx1"/>
                            </a:solidFill>
                            <a:latin typeface="Cambria Math"/>
                          </a:rPr>
                          <m:t>𝐹</m:t>
                        </m:r>
                      </m:e>
                      <m:sub>
                        <m:r>
                          <a:rPr lang="en-US" sz="2800" b="0" i="1" smtClean="0">
                            <a:solidFill>
                              <a:schemeClr val="tx1"/>
                            </a:solidFill>
                            <a:latin typeface="Cambria Math"/>
                          </a:rPr>
                          <m:t>𝐴</m:t>
                        </m:r>
                        <m:r>
                          <a:rPr lang="en-US" sz="2800" b="0" i="1" smtClean="0">
                            <a:solidFill>
                              <a:schemeClr val="tx1"/>
                            </a:solidFill>
                            <a:latin typeface="Cambria Math"/>
                          </a:rPr>
                          <m:t> </m:t>
                        </m:r>
                        <m:r>
                          <a:rPr lang="en-US" sz="2800" b="0" i="1" smtClean="0">
                            <a:solidFill>
                              <a:schemeClr val="tx1"/>
                            </a:solidFill>
                            <a:latin typeface="Cambria Math"/>
                          </a:rPr>
                          <m:t>𝑟</m:t>
                        </m:r>
                        <m:r>
                          <a:rPr lang="en-US" sz="2800" b="0" i="1" smtClean="0">
                            <a:solidFill>
                              <a:schemeClr val="tx1"/>
                            </a:solidFill>
                            <a:latin typeface="Cambria Math"/>
                          </a:rPr>
                          <m:t>ượ</m:t>
                        </m:r>
                        <m:r>
                          <a:rPr lang="en-US" sz="2800" b="0" i="1" smtClean="0">
                            <a:solidFill>
                              <a:schemeClr val="tx1"/>
                            </a:solidFill>
                            <a:latin typeface="Cambria Math"/>
                          </a:rPr>
                          <m:t>𝑢</m:t>
                        </m:r>
                      </m:sub>
                    </m:sSub>
                  </m:oMath>
                </a14:m>
                <a:r>
                  <a:rPr lang="en-US" sz="2800" dirty="0" smtClean="0">
                    <a:solidFill>
                      <a:schemeClr val="tx1"/>
                    </a:solidFill>
                    <a:latin typeface="Times New Roman" pitchFamily="18" charset="0"/>
                    <a:cs typeface="Times New Roman" pitchFamily="18" charset="0"/>
                  </a:rPr>
                  <a:t>= </a:t>
                </a:r>
                <a:r>
                  <a:rPr lang="en-US" sz="2800" dirty="0">
                    <a:solidFill>
                      <a:schemeClr val="tx1"/>
                    </a:solidFill>
                    <a:latin typeface="Times New Roman"/>
                    <a:ea typeface="Times New Roman"/>
                    <a:cs typeface="Calibri"/>
                  </a:rPr>
                  <a:t>d</a:t>
                </a:r>
                <a:r>
                  <a:rPr lang="en-US" sz="2800" baseline="-25000" dirty="0">
                    <a:solidFill>
                      <a:schemeClr val="tx1"/>
                    </a:solidFill>
                    <a:latin typeface="Times New Roman"/>
                    <a:ea typeface="Times New Roman"/>
                    <a:cs typeface="Calibri"/>
                  </a:rPr>
                  <a:t>rượu</a:t>
                </a:r>
                <a:r>
                  <a:rPr lang="en-US" sz="2800" dirty="0">
                    <a:solidFill>
                      <a:schemeClr val="tx1"/>
                    </a:solidFill>
                    <a:latin typeface="Times New Roman"/>
                    <a:ea typeface="Times New Roman"/>
                    <a:cs typeface="Calibri"/>
                  </a:rPr>
                  <a:t> </a:t>
                </a:r>
                <a:r>
                  <a:rPr lang="en-US" sz="2800" dirty="0" smtClean="0">
                    <a:solidFill>
                      <a:schemeClr val="tx1"/>
                    </a:solidFill>
                    <a:latin typeface="Times New Roman"/>
                    <a:ea typeface="Times New Roman"/>
                    <a:cs typeface="Calibri"/>
                  </a:rPr>
                  <a:t>V = 8000. 0,0005 = 0,4(N)</a:t>
                </a:r>
              </a:p>
              <a:p>
                <a:pPr marL="0" indent="0">
                  <a:buNone/>
                </a:pPr>
                <a:r>
                  <a:rPr lang="en-US" sz="2800" dirty="0" err="1" smtClean="0">
                    <a:solidFill>
                      <a:schemeClr val="tx1"/>
                    </a:solidFill>
                    <a:latin typeface="Times New Roman"/>
                    <a:cs typeface="Times New Roman" pitchFamily="18" charset="0"/>
                  </a:rPr>
                  <a:t>Số</a:t>
                </a:r>
                <a:r>
                  <a:rPr lang="en-US" sz="2800" dirty="0" smtClean="0">
                    <a:solidFill>
                      <a:schemeClr val="tx1"/>
                    </a:solidFill>
                    <a:latin typeface="Times New Roman"/>
                    <a:cs typeface="Times New Roman" pitchFamily="18" charset="0"/>
                  </a:rPr>
                  <a:t> </a:t>
                </a:r>
                <a:r>
                  <a:rPr lang="en-US" sz="2800" dirty="0" err="1" smtClean="0">
                    <a:solidFill>
                      <a:schemeClr val="tx1"/>
                    </a:solidFill>
                    <a:latin typeface="Times New Roman"/>
                    <a:cs typeface="Times New Roman" pitchFamily="18" charset="0"/>
                  </a:rPr>
                  <a:t>chỉ</a:t>
                </a:r>
                <a:r>
                  <a:rPr lang="en-US" sz="2800" dirty="0" smtClean="0">
                    <a:solidFill>
                      <a:schemeClr val="tx1"/>
                    </a:solidFill>
                    <a:latin typeface="Times New Roman"/>
                    <a:cs typeface="Times New Roman" pitchFamily="18" charset="0"/>
                  </a:rPr>
                  <a:t> </a:t>
                </a:r>
                <a:r>
                  <a:rPr lang="en-US" sz="2800" dirty="0" err="1" smtClean="0">
                    <a:solidFill>
                      <a:schemeClr val="tx1"/>
                    </a:solidFill>
                    <a:latin typeface="Times New Roman"/>
                    <a:cs typeface="Times New Roman" pitchFamily="18" charset="0"/>
                  </a:rPr>
                  <a:t>của</a:t>
                </a:r>
                <a:r>
                  <a:rPr lang="en-US" sz="2800" dirty="0" smtClean="0">
                    <a:solidFill>
                      <a:schemeClr val="tx1"/>
                    </a:solidFill>
                    <a:latin typeface="Times New Roman"/>
                    <a:cs typeface="Times New Roman" pitchFamily="18" charset="0"/>
                  </a:rPr>
                  <a:t> </a:t>
                </a:r>
                <a:r>
                  <a:rPr lang="en-US" sz="2800" dirty="0" err="1" smtClean="0">
                    <a:solidFill>
                      <a:schemeClr val="tx1"/>
                    </a:solidFill>
                    <a:latin typeface="Times New Roman"/>
                    <a:cs typeface="Times New Roman" pitchFamily="18" charset="0"/>
                  </a:rPr>
                  <a:t>lực</a:t>
                </a:r>
                <a:r>
                  <a:rPr lang="en-US" sz="2800" dirty="0" smtClean="0">
                    <a:solidFill>
                      <a:schemeClr val="tx1"/>
                    </a:solidFill>
                    <a:latin typeface="Times New Roman"/>
                    <a:cs typeface="Times New Roman" pitchFamily="18" charset="0"/>
                  </a:rPr>
                  <a:t> </a:t>
                </a:r>
                <a:r>
                  <a:rPr lang="en-US" sz="2800" dirty="0" err="1" smtClean="0">
                    <a:solidFill>
                      <a:schemeClr val="tx1"/>
                    </a:solidFill>
                    <a:latin typeface="Times New Roman"/>
                    <a:cs typeface="Times New Roman" pitchFamily="18" charset="0"/>
                  </a:rPr>
                  <a:t>kế</a:t>
                </a:r>
                <a:r>
                  <a:rPr lang="en-US" sz="2800" dirty="0" smtClean="0">
                    <a:solidFill>
                      <a:schemeClr val="tx1"/>
                    </a:solidFill>
                    <a:latin typeface="Times New Roman"/>
                    <a:cs typeface="Times New Roman" pitchFamily="18" charset="0"/>
                  </a:rPr>
                  <a:t> </a:t>
                </a:r>
                <a:r>
                  <a:rPr lang="en-US" sz="2800" dirty="0" err="1" smtClean="0">
                    <a:solidFill>
                      <a:schemeClr val="tx1"/>
                    </a:solidFill>
                    <a:latin typeface="Times New Roman"/>
                    <a:cs typeface="Times New Roman" pitchFamily="18" charset="0"/>
                  </a:rPr>
                  <a:t>là</a:t>
                </a:r>
                <a:r>
                  <a:rPr lang="en-US" sz="2800" dirty="0" smtClean="0">
                    <a:solidFill>
                      <a:schemeClr val="tx1"/>
                    </a:solidFill>
                    <a:latin typeface="Times New Roman"/>
                    <a:cs typeface="Times New Roman" pitchFamily="18" charset="0"/>
                  </a:rPr>
                  <a:t>: P - </a:t>
                </a:r>
                <a14:m>
                  <m:oMath xmlns:m="http://schemas.openxmlformats.org/officeDocument/2006/math">
                    <m:sSub>
                      <m:sSubPr>
                        <m:ctrlPr>
                          <a:rPr lang="en-US" sz="2800" i="1">
                            <a:solidFill>
                              <a:schemeClr val="tx1"/>
                            </a:solidFill>
                            <a:latin typeface="Cambria Math" panose="02040503050406030204" pitchFamily="18" charset="0"/>
                          </a:rPr>
                        </m:ctrlPr>
                      </m:sSubPr>
                      <m:e>
                        <m:r>
                          <a:rPr lang="en-US" sz="2800" i="1">
                            <a:solidFill>
                              <a:schemeClr val="tx1"/>
                            </a:solidFill>
                            <a:latin typeface="Cambria Math"/>
                          </a:rPr>
                          <m:t>𝐹</m:t>
                        </m:r>
                      </m:e>
                      <m:sub>
                        <m:r>
                          <a:rPr lang="en-US" sz="2800" i="1">
                            <a:solidFill>
                              <a:schemeClr val="tx1"/>
                            </a:solidFill>
                            <a:latin typeface="Cambria Math"/>
                          </a:rPr>
                          <m:t>𝐴</m:t>
                        </m:r>
                        <m:r>
                          <a:rPr lang="en-US" sz="2800" i="1">
                            <a:solidFill>
                              <a:schemeClr val="tx1"/>
                            </a:solidFill>
                            <a:latin typeface="Cambria Math"/>
                          </a:rPr>
                          <m:t> </m:t>
                        </m:r>
                        <m:r>
                          <a:rPr lang="en-US" sz="2800" i="1">
                            <a:solidFill>
                              <a:schemeClr val="tx1"/>
                            </a:solidFill>
                            <a:latin typeface="Cambria Math"/>
                          </a:rPr>
                          <m:t>𝑟</m:t>
                        </m:r>
                        <m:r>
                          <a:rPr lang="en-US" sz="2800" i="1">
                            <a:solidFill>
                              <a:schemeClr val="tx1"/>
                            </a:solidFill>
                            <a:latin typeface="Cambria Math"/>
                          </a:rPr>
                          <m:t>ượ</m:t>
                        </m:r>
                        <m:r>
                          <a:rPr lang="en-US" sz="2800" i="1">
                            <a:solidFill>
                              <a:schemeClr val="tx1"/>
                            </a:solidFill>
                            <a:latin typeface="Cambria Math"/>
                          </a:rPr>
                          <m:t>𝑢</m:t>
                        </m:r>
                      </m:sub>
                    </m:sSub>
                  </m:oMath>
                </a14:m>
                <a:r>
                  <a:rPr lang="en-US" sz="2800" dirty="0">
                    <a:solidFill>
                      <a:schemeClr val="tx1"/>
                    </a:solidFill>
                    <a:latin typeface="Times New Roman" pitchFamily="18" charset="0"/>
                    <a:cs typeface="Times New Roman" pitchFamily="18" charset="0"/>
                  </a:rPr>
                  <a:t>=</a:t>
                </a:r>
                <a:r>
                  <a:rPr lang="en-US" sz="2800" dirty="0" smtClean="0">
                    <a:solidFill>
                      <a:schemeClr val="tx1"/>
                    </a:solidFill>
                    <a:latin typeface="Times New Roman" pitchFamily="18" charset="0"/>
                    <a:cs typeface="Times New Roman" pitchFamily="18" charset="0"/>
                  </a:rPr>
                  <a:t> 4,45 – 0,4 = 4,05 (N)</a:t>
                </a:r>
              </a:p>
              <a:p>
                <a:endParaRPr lang="vi-VN" dirty="0">
                  <a:latin typeface="Times New Roman" pitchFamily="18" charset="0"/>
                  <a:cs typeface="Times New Roman" pitchFamily="18"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2895600"/>
                <a:ext cx="8229600" cy="3429000"/>
              </a:xfrm>
              <a:blipFill rotWithShape="1">
                <a:blip r:embed="rId2"/>
                <a:stretch>
                  <a:fillRect l="-1481" t="-1954" r="-741" b="-3908"/>
                </a:stretch>
              </a:blipFill>
            </p:spPr>
            <p:txBody>
              <a:bodyPr/>
              <a:lstStyle/>
              <a:p>
                <a:r>
                  <a:rPr lang="vi-VN">
                    <a:noFill/>
                  </a:rPr>
                  <a:t> </a:t>
                </a:r>
              </a:p>
            </p:txBody>
          </p:sp>
        </mc:Fallback>
      </mc:AlternateContent>
    </p:spTree>
    <p:extLst>
      <p:ext uri="{BB962C8B-B14F-4D97-AF65-F5344CB8AC3E}">
        <p14:creationId xmlns:p14="http://schemas.microsoft.com/office/powerpoint/2010/main" val="948850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4" end="4"/>
                                            </p:txEl>
                                          </p:spTgt>
                                        </p:tgtEl>
                                        <p:attrNameLst>
                                          <p:attrName>style.visibility</p:attrName>
                                        </p:attrNameLst>
                                      </p:cBhvr>
                                      <p:to>
                                        <p:strVal val="visible"/>
                                      </p:to>
                                    </p:set>
                                    <p:animEffect transition="in" filter="fade">
                                      <p:cBhvr>
                                        <p:cTn id="42" dur="1000"/>
                                        <p:tgtEl>
                                          <p:spTgt spid="3">
                                            <p:txEl>
                                              <p:pRg st="4" end="4"/>
                                            </p:txEl>
                                          </p:spTgt>
                                        </p:tgtEl>
                                      </p:cBhvr>
                                    </p:animEffect>
                                    <p:anim calcmode="lin" valueType="num">
                                      <p:cBhvr>
                                        <p:cTn id="4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458200" cy="2133600"/>
          </a:xfrm>
        </p:spPr>
        <p:txBody>
          <a:bodyPr>
            <a:normAutofit/>
          </a:bodyPr>
          <a:lstStyle/>
          <a:p>
            <a:pPr>
              <a:spcAft>
                <a:spcPts val="0"/>
              </a:spcAft>
            </a:pPr>
            <a:r>
              <a:rPr lang="en-US" sz="3100" b="1" u="sng" dirty="0" err="1">
                <a:solidFill>
                  <a:srgbClr val="333333"/>
                </a:solidFill>
                <a:latin typeface="Times New Roman"/>
                <a:ea typeface="Times New Roman"/>
                <a:cs typeface="Calibri"/>
              </a:rPr>
              <a:t>Câu</a:t>
            </a:r>
            <a:r>
              <a:rPr lang="en-US" sz="3100" b="1" u="sng" dirty="0">
                <a:solidFill>
                  <a:srgbClr val="333333"/>
                </a:solidFill>
                <a:latin typeface="Times New Roman"/>
                <a:ea typeface="Times New Roman"/>
                <a:cs typeface="Calibri"/>
              </a:rPr>
              <a:t> 4:</a:t>
            </a:r>
            <a:r>
              <a:rPr lang="en-US" sz="3100" dirty="0">
                <a:solidFill>
                  <a:srgbClr val="333333"/>
                </a:solidFill>
                <a:latin typeface="Times New Roman"/>
                <a:ea typeface="Times New Roman"/>
                <a:cs typeface="Calibri"/>
              </a:rPr>
              <a:t> </a:t>
            </a:r>
            <a:r>
              <a:rPr lang="en-US" sz="3100" b="1" dirty="0" err="1">
                <a:solidFill>
                  <a:srgbClr val="333333"/>
                </a:solidFill>
                <a:latin typeface="Times New Roman"/>
                <a:ea typeface="Times New Roman"/>
                <a:cs typeface="Calibri"/>
              </a:rPr>
              <a:t>Một</a:t>
            </a:r>
            <a:r>
              <a:rPr lang="en-US" sz="3100" b="1" dirty="0">
                <a:solidFill>
                  <a:srgbClr val="333333"/>
                </a:solidFill>
                <a:latin typeface="Times New Roman"/>
                <a:ea typeface="Times New Roman"/>
                <a:cs typeface="Calibri"/>
              </a:rPr>
              <a:t> </a:t>
            </a:r>
            <a:r>
              <a:rPr lang="en-US" sz="3100" b="1" dirty="0" err="1">
                <a:solidFill>
                  <a:srgbClr val="333333"/>
                </a:solidFill>
                <a:latin typeface="Times New Roman"/>
                <a:ea typeface="Times New Roman"/>
                <a:cs typeface="Calibri"/>
              </a:rPr>
              <a:t>vật</a:t>
            </a:r>
            <a:r>
              <a:rPr lang="en-US" sz="3100" b="1" dirty="0">
                <a:solidFill>
                  <a:srgbClr val="333333"/>
                </a:solidFill>
                <a:latin typeface="Times New Roman"/>
                <a:ea typeface="Times New Roman"/>
                <a:cs typeface="Calibri"/>
              </a:rPr>
              <a:t> </a:t>
            </a:r>
            <a:r>
              <a:rPr lang="en-US" sz="3100" b="1" dirty="0" err="1">
                <a:solidFill>
                  <a:srgbClr val="333333"/>
                </a:solidFill>
                <a:latin typeface="Times New Roman"/>
                <a:ea typeface="Times New Roman"/>
                <a:cs typeface="Calibri"/>
              </a:rPr>
              <a:t>móc</a:t>
            </a:r>
            <a:r>
              <a:rPr lang="en-US" sz="3100" b="1" dirty="0">
                <a:solidFill>
                  <a:srgbClr val="333333"/>
                </a:solidFill>
                <a:latin typeface="Times New Roman"/>
                <a:ea typeface="Times New Roman"/>
                <a:cs typeface="Calibri"/>
              </a:rPr>
              <a:t> </a:t>
            </a:r>
            <a:r>
              <a:rPr lang="en-US" sz="3100" b="1" dirty="0" err="1">
                <a:solidFill>
                  <a:srgbClr val="333333"/>
                </a:solidFill>
                <a:latin typeface="Times New Roman"/>
                <a:ea typeface="Times New Roman"/>
                <a:cs typeface="Calibri"/>
              </a:rPr>
              <a:t>vào</a:t>
            </a:r>
            <a:r>
              <a:rPr lang="en-US" sz="3100" b="1" dirty="0">
                <a:solidFill>
                  <a:srgbClr val="333333"/>
                </a:solidFill>
                <a:latin typeface="Times New Roman"/>
                <a:ea typeface="Times New Roman"/>
                <a:cs typeface="Calibri"/>
              </a:rPr>
              <a:t> 1 </a:t>
            </a:r>
            <a:r>
              <a:rPr lang="en-US" sz="3100" b="1" dirty="0" err="1">
                <a:solidFill>
                  <a:srgbClr val="333333"/>
                </a:solidFill>
                <a:latin typeface="Times New Roman"/>
                <a:ea typeface="Times New Roman"/>
                <a:cs typeface="Calibri"/>
              </a:rPr>
              <a:t>lực</a:t>
            </a:r>
            <a:r>
              <a:rPr lang="en-US" sz="3100" b="1" dirty="0">
                <a:solidFill>
                  <a:srgbClr val="333333"/>
                </a:solidFill>
                <a:latin typeface="Times New Roman"/>
                <a:ea typeface="Times New Roman"/>
                <a:cs typeface="Calibri"/>
              </a:rPr>
              <a:t> </a:t>
            </a:r>
            <a:r>
              <a:rPr lang="en-US" sz="3100" b="1" dirty="0" err="1">
                <a:solidFill>
                  <a:srgbClr val="333333"/>
                </a:solidFill>
                <a:latin typeface="Times New Roman"/>
                <a:ea typeface="Times New Roman"/>
                <a:cs typeface="Calibri"/>
              </a:rPr>
              <a:t>kế</a:t>
            </a:r>
            <a:r>
              <a:rPr lang="en-US" sz="3100" b="1" dirty="0">
                <a:solidFill>
                  <a:srgbClr val="333333"/>
                </a:solidFill>
                <a:latin typeface="Times New Roman"/>
                <a:ea typeface="Times New Roman"/>
                <a:cs typeface="Calibri"/>
              </a:rPr>
              <a:t>, </a:t>
            </a:r>
            <a:r>
              <a:rPr lang="en-US" sz="3100" b="1" dirty="0" err="1">
                <a:solidFill>
                  <a:srgbClr val="333333"/>
                </a:solidFill>
                <a:latin typeface="Times New Roman"/>
                <a:ea typeface="Times New Roman"/>
                <a:cs typeface="Calibri"/>
              </a:rPr>
              <a:t>ngoài</a:t>
            </a:r>
            <a:r>
              <a:rPr lang="en-US" sz="3100" b="1" dirty="0">
                <a:solidFill>
                  <a:srgbClr val="333333"/>
                </a:solidFill>
                <a:latin typeface="Times New Roman"/>
                <a:ea typeface="Times New Roman"/>
                <a:cs typeface="Calibri"/>
              </a:rPr>
              <a:t> </a:t>
            </a:r>
            <a:r>
              <a:rPr lang="en-US" sz="3100" b="1" dirty="0" err="1">
                <a:solidFill>
                  <a:srgbClr val="333333"/>
                </a:solidFill>
                <a:latin typeface="Times New Roman"/>
                <a:ea typeface="Times New Roman"/>
                <a:cs typeface="Calibri"/>
              </a:rPr>
              <a:t>không</a:t>
            </a:r>
            <a:r>
              <a:rPr lang="en-US" sz="3100" b="1" dirty="0">
                <a:solidFill>
                  <a:srgbClr val="333333"/>
                </a:solidFill>
                <a:latin typeface="Times New Roman"/>
                <a:ea typeface="Times New Roman"/>
                <a:cs typeface="Calibri"/>
              </a:rPr>
              <a:t> </a:t>
            </a:r>
            <a:r>
              <a:rPr lang="en-US" sz="3100" b="1" dirty="0" err="1">
                <a:solidFill>
                  <a:srgbClr val="333333"/>
                </a:solidFill>
                <a:latin typeface="Times New Roman"/>
                <a:ea typeface="Times New Roman"/>
                <a:cs typeface="Calibri"/>
              </a:rPr>
              <a:t>khí</a:t>
            </a:r>
            <a:r>
              <a:rPr lang="en-US" sz="3100" b="1" dirty="0">
                <a:solidFill>
                  <a:srgbClr val="333333"/>
                </a:solidFill>
                <a:latin typeface="Times New Roman"/>
                <a:ea typeface="Times New Roman"/>
                <a:cs typeface="Calibri"/>
              </a:rPr>
              <a:t> </a:t>
            </a:r>
            <a:r>
              <a:rPr lang="en-US" sz="3100" b="1" dirty="0" err="1">
                <a:solidFill>
                  <a:srgbClr val="333333"/>
                </a:solidFill>
                <a:latin typeface="Times New Roman"/>
                <a:ea typeface="Times New Roman"/>
                <a:cs typeface="Calibri"/>
              </a:rPr>
              <a:t>lực</a:t>
            </a:r>
            <a:r>
              <a:rPr lang="en-US" sz="3100" b="1" dirty="0">
                <a:solidFill>
                  <a:srgbClr val="333333"/>
                </a:solidFill>
                <a:latin typeface="Times New Roman"/>
                <a:ea typeface="Times New Roman"/>
                <a:cs typeface="Calibri"/>
              </a:rPr>
              <a:t> </a:t>
            </a:r>
            <a:r>
              <a:rPr lang="en-US" sz="3100" b="1" dirty="0" err="1">
                <a:solidFill>
                  <a:srgbClr val="333333"/>
                </a:solidFill>
                <a:latin typeface="Times New Roman"/>
                <a:ea typeface="Times New Roman"/>
                <a:cs typeface="Calibri"/>
              </a:rPr>
              <a:t>kế</a:t>
            </a:r>
            <a:r>
              <a:rPr lang="en-US" sz="3100" b="1" dirty="0">
                <a:solidFill>
                  <a:srgbClr val="333333"/>
                </a:solidFill>
                <a:latin typeface="Times New Roman"/>
                <a:ea typeface="Times New Roman"/>
                <a:cs typeface="Calibri"/>
              </a:rPr>
              <a:t> </a:t>
            </a:r>
            <a:r>
              <a:rPr lang="en-US" sz="3100" b="1" dirty="0" err="1">
                <a:solidFill>
                  <a:srgbClr val="333333"/>
                </a:solidFill>
                <a:latin typeface="Times New Roman"/>
                <a:ea typeface="Times New Roman"/>
                <a:cs typeface="Calibri"/>
              </a:rPr>
              <a:t>chỉ</a:t>
            </a:r>
            <a:r>
              <a:rPr lang="en-US" sz="3100" b="1" dirty="0">
                <a:solidFill>
                  <a:srgbClr val="333333"/>
                </a:solidFill>
                <a:latin typeface="Times New Roman"/>
                <a:ea typeface="Times New Roman"/>
                <a:cs typeface="Calibri"/>
              </a:rPr>
              <a:t> 2,13N. </a:t>
            </a:r>
            <a:r>
              <a:rPr lang="en-US" sz="3100" b="1" dirty="0" err="1">
                <a:solidFill>
                  <a:srgbClr val="333333"/>
                </a:solidFill>
                <a:latin typeface="Times New Roman"/>
                <a:ea typeface="Times New Roman"/>
                <a:cs typeface="Calibri"/>
              </a:rPr>
              <a:t>Khi</a:t>
            </a:r>
            <a:r>
              <a:rPr lang="en-US" sz="3100" b="1" dirty="0">
                <a:solidFill>
                  <a:srgbClr val="333333"/>
                </a:solidFill>
                <a:latin typeface="Times New Roman"/>
                <a:ea typeface="Times New Roman"/>
                <a:cs typeface="Calibri"/>
              </a:rPr>
              <a:t> </a:t>
            </a:r>
            <a:r>
              <a:rPr lang="en-US" sz="3100" b="1" dirty="0" err="1">
                <a:solidFill>
                  <a:srgbClr val="333333"/>
                </a:solidFill>
                <a:latin typeface="Times New Roman"/>
                <a:ea typeface="Times New Roman"/>
                <a:cs typeface="Calibri"/>
              </a:rPr>
              <a:t>nhúng</a:t>
            </a:r>
            <a:r>
              <a:rPr lang="en-US" sz="3100" b="1" dirty="0">
                <a:solidFill>
                  <a:srgbClr val="333333"/>
                </a:solidFill>
                <a:latin typeface="Times New Roman"/>
                <a:ea typeface="Times New Roman"/>
                <a:cs typeface="Calibri"/>
              </a:rPr>
              <a:t> </a:t>
            </a:r>
            <a:r>
              <a:rPr lang="en-US" sz="3100" b="1" dirty="0" err="1">
                <a:solidFill>
                  <a:srgbClr val="333333"/>
                </a:solidFill>
                <a:latin typeface="Times New Roman"/>
                <a:ea typeface="Times New Roman"/>
                <a:cs typeface="Calibri"/>
              </a:rPr>
              <a:t>chìm</a:t>
            </a:r>
            <a:r>
              <a:rPr lang="en-US" sz="3100" b="1" dirty="0">
                <a:solidFill>
                  <a:srgbClr val="333333"/>
                </a:solidFill>
                <a:latin typeface="Times New Roman"/>
                <a:ea typeface="Times New Roman"/>
                <a:cs typeface="Calibri"/>
              </a:rPr>
              <a:t> </a:t>
            </a:r>
            <a:r>
              <a:rPr lang="en-US" sz="3100" b="1" dirty="0" err="1">
                <a:solidFill>
                  <a:srgbClr val="333333"/>
                </a:solidFill>
                <a:latin typeface="Times New Roman"/>
                <a:ea typeface="Times New Roman"/>
                <a:cs typeface="Calibri"/>
              </a:rPr>
              <a:t>vật</a:t>
            </a:r>
            <a:r>
              <a:rPr lang="en-US" sz="3100" b="1" dirty="0">
                <a:solidFill>
                  <a:srgbClr val="333333"/>
                </a:solidFill>
                <a:latin typeface="Times New Roman"/>
                <a:ea typeface="Times New Roman"/>
                <a:cs typeface="Calibri"/>
              </a:rPr>
              <a:t> </a:t>
            </a:r>
            <a:r>
              <a:rPr lang="en-US" sz="3100" b="1" dirty="0" err="1">
                <a:solidFill>
                  <a:srgbClr val="333333"/>
                </a:solidFill>
                <a:latin typeface="Times New Roman"/>
                <a:ea typeface="Times New Roman"/>
                <a:cs typeface="Calibri"/>
              </a:rPr>
              <a:t>vào</a:t>
            </a:r>
            <a:r>
              <a:rPr lang="en-US" sz="3100" b="1" dirty="0">
                <a:solidFill>
                  <a:srgbClr val="333333"/>
                </a:solidFill>
                <a:latin typeface="Times New Roman"/>
                <a:ea typeface="Times New Roman"/>
                <a:cs typeface="Calibri"/>
              </a:rPr>
              <a:t> </a:t>
            </a:r>
            <a:r>
              <a:rPr lang="en-US" sz="3100" b="1" dirty="0" err="1">
                <a:solidFill>
                  <a:srgbClr val="333333"/>
                </a:solidFill>
                <a:latin typeface="Times New Roman"/>
                <a:ea typeface="Times New Roman"/>
                <a:cs typeface="Calibri"/>
              </a:rPr>
              <a:t>trong</a:t>
            </a:r>
            <a:r>
              <a:rPr lang="en-US" sz="3100" b="1" dirty="0">
                <a:solidFill>
                  <a:srgbClr val="333333"/>
                </a:solidFill>
                <a:latin typeface="Times New Roman"/>
                <a:ea typeface="Times New Roman"/>
                <a:cs typeface="Calibri"/>
              </a:rPr>
              <a:t> </a:t>
            </a:r>
            <a:r>
              <a:rPr lang="en-US" sz="3100" b="1" dirty="0" err="1">
                <a:solidFill>
                  <a:srgbClr val="333333"/>
                </a:solidFill>
                <a:latin typeface="Times New Roman"/>
                <a:ea typeface="Times New Roman"/>
                <a:cs typeface="Calibri"/>
              </a:rPr>
              <a:t>nước</a:t>
            </a:r>
            <a:r>
              <a:rPr lang="en-US" sz="3100" b="1" dirty="0">
                <a:solidFill>
                  <a:srgbClr val="333333"/>
                </a:solidFill>
                <a:latin typeface="Times New Roman"/>
                <a:ea typeface="Times New Roman"/>
                <a:cs typeface="Calibri"/>
              </a:rPr>
              <a:t> </a:t>
            </a:r>
            <a:r>
              <a:rPr lang="en-US" sz="3100" b="1" dirty="0" err="1">
                <a:solidFill>
                  <a:srgbClr val="333333"/>
                </a:solidFill>
                <a:latin typeface="Times New Roman"/>
                <a:ea typeface="Times New Roman"/>
                <a:cs typeface="Calibri"/>
              </a:rPr>
              <a:t>lực</a:t>
            </a:r>
            <a:r>
              <a:rPr lang="en-US" sz="3100" b="1" dirty="0">
                <a:solidFill>
                  <a:srgbClr val="333333"/>
                </a:solidFill>
                <a:latin typeface="Times New Roman"/>
                <a:ea typeface="Times New Roman"/>
                <a:cs typeface="Calibri"/>
              </a:rPr>
              <a:t> </a:t>
            </a:r>
            <a:r>
              <a:rPr lang="en-US" sz="3100" b="1" dirty="0" err="1">
                <a:solidFill>
                  <a:srgbClr val="333333"/>
                </a:solidFill>
                <a:latin typeface="Times New Roman"/>
                <a:ea typeface="Times New Roman"/>
                <a:cs typeface="Calibri"/>
              </a:rPr>
              <a:t>kế</a:t>
            </a:r>
            <a:r>
              <a:rPr lang="en-US" sz="3100" b="1" dirty="0">
                <a:solidFill>
                  <a:srgbClr val="333333"/>
                </a:solidFill>
                <a:latin typeface="Times New Roman"/>
                <a:ea typeface="Times New Roman"/>
                <a:cs typeface="Calibri"/>
              </a:rPr>
              <a:t> </a:t>
            </a:r>
            <a:r>
              <a:rPr lang="en-US" sz="3100" b="1" dirty="0" err="1">
                <a:solidFill>
                  <a:srgbClr val="333333"/>
                </a:solidFill>
                <a:latin typeface="Times New Roman"/>
                <a:ea typeface="Times New Roman"/>
                <a:cs typeface="Calibri"/>
              </a:rPr>
              <a:t>chỉ</a:t>
            </a:r>
            <a:r>
              <a:rPr lang="en-US" sz="3100" b="1" dirty="0">
                <a:solidFill>
                  <a:srgbClr val="333333"/>
                </a:solidFill>
                <a:latin typeface="Times New Roman"/>
                <a:ea typeface="Times New Roman"/>
                <a:cs typeface="Calibri"/>
              </a:rPr>
              <a:t> 1,83N. </a:t>
            </a:r>
            <a:r>
              <a:rPr lang="en-US" sz="3100" b="1" dirty="0" err="1">
                <a:solidFill>
                  <a:srgbClr val="333333"/>
                </a:solidFill>
                <a:latin typeface="Times New Roman"/>
                <a:ea typeface="Times New Roman"/>
                <a:cs typeface="Calibri"/>
              </a:rPr>
              <a:t>Biết</a:t>
            </a:r>
            <a:r>
              <a:rPr lang="en-US" sz="3100" b="1" dirty="0">
                <a:solidFill>
                  <a:srgbClr val="333333"/>
                </a:solidFill>
                <a:latin typeface="Times New Roman"/>
                <a:ea typeface="Times New Roman"/>
                <a:cs typeface="Calibri"/>
              </a:rPr>
              <a:t> </a:t>
            </a:r>
            <a:r>
              <a:rPr lang="en-US" sz="3100" b="1" dirty="0" err="1">
                <a:solidFill>
                  <a:srgbClr val="333333"/>
                </a:solidFill>
                <a:latin typeface="Times New Roman"/>
                <a:ea typeface="Times New Roman"/>
                <a:cs typeface="Calibri"/>
              </a:rPr>
              <a:t>trọng</a:t>
            </a:r>
            <a:r>
              <a:rPr lang="en-US" sz="3100" b="1" dirty="0">
                <a:solidFill>
                  <a:srgbClr val="333333"/>
                </a:solidFill>
                <a:latin typeface="Times New Roman"/>
                <a:ea typeface="Times New Roman"/>
                <a:cs typeface="Calibri"/>
              </a:rPr>
              <a:t> </a:t>
            </a:r>
            <a:r>
              <a:rPr lang="en-US" sz="3100" b="1" dirty="0" err="1">
                <a:solidFill>
                  <a:srgbClr val="333333"/>
                </a:solidFill>
                <a:latin typeface="Times New Roman"/>
                <a:ea typeface="Times New Roman"/>
                <a:cs typeface="Calibri"/>
              </a:rPr>
              <a:t>lượng</a:t>
            </a:r>
            <a:r>
              <a:rPr lang="en-US" sz="3100" b="1" dirty="0">
                <a:solidFill>
                  <a:srgbClr val="333333"/>
                </a:solidFill>
                <a:latin typeface="Times New Roman"/>
                <a:ea typeface="Times New Roman"/>
                <a:cs typeface="Calibri"/>
              </a:rPr>
              <a:t> </a:t>
            </a:r>
            <a:r>
              <a:rPr lang="en-US" sz="3100" b="1" dirty="0" err="1">
                <a:solidFill>
                  <a:srgbClr val="333333"/>
                </a:solidFill>
                <a:latin typeface="Times New Roman"/>
                <a:ea typeface="Times New Roman"/>
                <a:cs typeface="Calibri"/>
              </a:rPr>
              <a:t>riêng</a:t>
            </a:r>
            <a:r>
              <a:rPr lang="en-US" sz="3100" b="1" dirty="0">
                <a:solidFill>
                  <a:srgbClr val="333333"/>
                </a:solidFill>
                <a:latin typeface="Times New Roman"/>
                <a:ea typeface="Times New Roman"/>
                <a:cs typeface="Calibri"/>
              </a:rPr>
              <a:t> </a:t>
            </a:r>
            <a:r>
              <a:rPr lang="en-US" sz="3100" b="1" dirty="0" err="1">
                <a:solidFill>
                  <a:srgbClr val="333333"/>
                </a:solidFill>
                <a:latin typeface="Times New Roman"/>
                <a:ea typeface="Times New Roman"/>
                <a:cs typeface="Calibri"/>
              </a:rPr>
              <a:t>của</a:t>
            </a:r>
            <a:r>
              <a:rPr lang="en-US" sz="3100" b="1" dirty="0">
                <a:solidFill>
                  <a:srgbClr val="333333"/>
                </a:solidFill>
                <a:latin typeface="Times New Roman"/>
                <a:ea typeface="Times New Roman"/>
                <a:cs typeface="Calibri"/>
              </a:rPr>
              <a:t> </a:t>
            </a:r>
            <a:r>
              <a:rPr lang="en-US" sz="3100" b="1" dirty="0" err="1">
                <a:solidFill>
                  <a:srgbClr val="333333"/>
                </a:solidFill>
                <a:latin typeface="Times New Roman"/>
                <a:ea typeface="Times New Roman"/>
                <a:cs typeface="Calibri"/>
              </a:rPr>
              <a:t>nước</a:t>
            </a:r>
            <a:r>
              <a:rPr lang="en-US" sz="3100" b="1" dirty="0">
                <a:solidFill>
                  <a:srgbClr val="333333"/>
                </a:solidFill>
                <a:latin typeface="Times New Roman"/>
                <a:ea typeface="Times New Roman"/>
                <a:cs typeface="Calibri"/>
              </a:rPr>
              <a:t> </a:t>
            </a:r>
            <a:r>
              <a:rPr lang="en-US" sz="3100" b="1" dirty="0" err="1">
                <a:solidFill>
                  <a:srgbClr val="333333"/>
                </a:solidFill>
                <a:latin typeface="Times New Roman"/>
                <a:ea typeface="Times New Roman"/>
                <a:cs typeface="Calibri"/>
              </a:rPr>
              <a:t>là</a:t>
            </a:r>
            <a:r>
              <a:rPr lang="en-US" sz="3100" b="1" dirty="0">
                <a:solidFill>
                  <a:srgbClr val="333333"/>
                </a:solidFill>
                <a:latin typeface="Times New Roman"/>
                <a:ea typeface="Times New Roman"/>
                <a:cs typeface="Calibri"/>
              </a:rPr>
              <a:t> 10000N/m</a:t>
            </a:r>
            <a:r>
              <a:rPr lang="en-US" sz="3100" b="1" baseline="30000" dirty="0">
                <a:solidFill>
                  <a:srgbClr val="333333"/>
                </a:solidFill>
                <a:latin typeface="Times New Roman"/>
                <a:ea typeface="Times New Roman"/>
                <a:cs typeface="Calibri"/>
              </a:rPr>
              <a:t>3</a:t>
            </a:r>
            <a:r>
              <a:rPr lang="en-US" sz="3100" b="1" dirty="0">
                <a:solidFill>
                  <a:srgbClr val="333333"/>
                </a:solidFill>
                <a:latin typeface="Times New Roman"/>
                <a:ea typeface="Times New Roman"/>
                <a:cs typeface="Calibri"/>
              </a:rPr>
              <a:t>. </a:t>
            </a:r>
            <a:r>
              <a:rPr lang="en-US" sz="3100" b="1" dirty="0" err="1">
                <a:solidFill>
                  <a:srgbClr val="333333"/>
                </a:solidFill>
                <a:latin typeface="Times New Roman"/>
                <a:ea typeface="Times New Roman"/>
                <a:cs typeface="Calibri"/>
              </a:rPr>
              <a:t>Thể</a:t>
            </a:r>
            <a:r>
              <a:rPr lang="en-US" sz="3100" b="1" dirty="0">
                <a:solidFill>
                  <a:srgbClr val="333333"/>
                </a:solidFill>
                <a:latin typeface="Times New Roman"/>
                <a:ea typeface="Times New Roman"/>
                <a:cs typeface="Calibri"/>
              </a:rPr>
              <a:t> </a:t>
            </a:r>
            <a:r>
              <a:rPr lang="en-US" sz="3100" b="1" dirty="0" err="1">
                <a:solidFill>
                  <a:srgbClr val="333333"/>
                </a:solidFill>
                <a:latin typeface="Times New Roman"/>
                <a:ea typeface="Times New Roman"/>
                <a:cs typeface="Calibri"/>
              </a:rPr>
              <a:t>tích</a:t>
            </a:r>
            <a:r>
              <a:rPr lang="en-US" sz="3100" b="1" dirty="0">
                <a:solidFill>
                  <a:srgbClr val="333333"/>
                </a:solidFill>
                <a:latin typeface="Times New Roman"/>
                <a:ea typeface="Times New Roman"/>
                <a:cs typeface="Calibri"/>
              </a:rPr>
              <a:t> </a:t>
            </a:r>
            <a:r>
              <a:rPr lang="en-US" sz="3100" b="1" dirty="0" err="1">
                <a:solidFill>
                  <a:srgbClr val="333333"/>
                </a:solidFill>
                <a:latin typeface="Times New Roman"/>
                <a:ea typeface="Times New Roman"/>
                <a:cs typeface="Calibri"/>
              </a:rPr>
              <a:t>của</a:t>
            </a:r>
            <a:r>
              <a:rPr lang="en-US" sz="3100" b="1" dirty="0">
                <a:solidFill>
                  <a:srgbClr val="333333"/>
                </a:solidFill>
                <a:latin typeface="Times New Roman"/>
                <a:ea typeface="Times New Roman"/>
                <a:cs typeface="Calibri"/>
              </a:rPr>
              <a:t> </a:t>
            </a:r>
            <a:r>
              <a:rPr lang="en-US" sz="3100" b="1" dirty="0" err="1">
                <a:solidFill>
                  <a:srgbClr val="333333"/>
                </a:solidFill>
                <a:latin typeface="Times New Roman"/>
                <a:ea typeface="Times New Roman"/>
                <a:cs typeface="Calibri"/>
              </a:rPr>
              <a:t>vật</a:t>
            </a:r>
            <a:r>
              <a:rPr lang="en-US" sz="3100" b="1" dirty="0">
                <a:solidFill>
                  <a:srgbClr val="333333"/>
                </a:solidFill>
                <a:latin typeface="Times New Roman"/>
                <a:ea typeface="Times New Roman"/>
                <a:cs typeface="Calibri"/>
              </a:rPr>
              <a:t> </a:t>
            </a:r>
            <a:r>
              <a:rPr lang="en-US" sz="3100" b="1" dirty="0" err="1">
                <a:solidFill>
                  <a:srgbClr val="333333"/>
                </a:solidFill>
                <a:latin typeface="Times New Roman"/>
                <a:ea typeface="Times New Roman"/>
                <a:cs typeface="Calibri"/>
              </a:rPr>
              <a:t>là</a:t>
            </a:r>
            <a:r>
              <a:rPr lang="en-US" sz="3100" b="1" dirty="0">
                <a:solidFill>
                  <a:srgbClr val="333333"/>
                </a:solidFill>
                <a:latin typeface="Times New Roman"/>
                <a:ea typeface="Times New Roman"/>
                <a:cs typeface="Calibri"/>
              </a:rPr>
              <a:t> </a:t>
            </a:r>
            <a:r>
              <a:rPr lang="en-US" sz="3100" b="1" dirty="0" err="1">
                <a:solidFill>
                  <a:srgbClr val="333333"/>
                </a:solidFill>
                <a:latin typeface="Times New Roman"/>
                <a:ea typeface="Times New Roman"/>
                <a:cs typeface="Calibri"/>
              </a:rPr>
              <a:t>bao</a:t>
            </a:r>
            <a:r>
              <a:rPr lang="en-US" sz="3100" b="1" dirty="0">
                <a:solidFill>
                  <a:srgbClr val="333333"/>
                </a:solidFill>
                <a:latin typeface="Times New Roman"/>
                <a:ea typeface="Times New Roman"/>
                <a:cs typeface="Calibri"/>
              </a:rPr>
              <a:t> </a:t>
            </a:r>
            <a:r>
              <a:rPr lang="en-US" sz="3100" b="1" dirty="0" err="1" smtClean="0">
                <a:solidFill>
                  <a:srgbClr val="333333"/>
                </a:solidFill>
                <a:latin typeface="Times New Roman"/>
                <a:ea typeface="Times New Roman"/>
                <a:cs typeface="Calibri"/>
              </a:rPr>
              <a:t>nhiêu</a:t>
            </a:r>
            <a:r>
              <a:rPr lang="en-US" sz="3100" b="1" dirty="0" smtClean="0">
                <a:solidFill>
                  <a:srgbClr val="333333"/>
                </a:solidFill>
                <a:latin typeface="Times New Roman"/>
                <a:ea typeface="Times New Roman"/>
                <a:cs typeface="Calibri"/>
              </a:rPr>
              <a:t>?</a:t>
            </a:r>
            <a:endParaRPr lang="vi-VN" b="1"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3048000"/>
                <a:ext cx="8229600" cy="3124200"/>
              </a:xfrm>
            </p:spPr>
            <p:txBody>
              <a:bodyPr/>
              <a:lstStyle/>
              <a:p>
                <a:r>
                  <a:rPr lang="en-US" dirty="0" smtClean="0"/>
                  <a:t>Lực </a:t>
                </a:r>
                <a:r>
                  <a:rPr lang="en-US" dirty="0" err="1" smtClean="0"/>
                  <a:t>đẩy</a:t>
                </a:r>
                <a:r>
                  <a:rPr lang="vi-VN" sz="2800" dirty="0">
                    <a:solidFill>
                      <a:srgbClr val="333333"/>
                    </a:solidFill>
                    <a:ea typeface="Times New Roman"/>
                  </a:rPr>
                  <a:t> </a:t>
                </a:r>
                <a:r>
                  <a:rPr lang="vi-VN" sz="2800" dirty="0" smtClean="0">
                    <a:solidFill>
                      <a:srgbClr val="333333"/>
                    </a:solidFill>
                    <a:ea typeface="Times New Roman"/>
                  </a:rPr>
                  <a:t>Archimedes</a:t>
                </a:r>
                <a:r>
                  <a:rPr lang="en-US" sz="2800" dirty="0" smtClean="0">
                    <a:solidFill>
                      <a:srgbClr val="333333"/>
                    </a:solidFill>
                    <a:ea typeface="Times New Roman"/>
                  </a:rPr>
                  <a:t> </a:t>
                </a:r>
                <a:r>
                  <a:rPr lang="en-US" sz="2800" dirty="0" err="1" smtClean="0">
                    <a:solidFill>
                      <a:srgbClr val="333333"/>
                    </a:solidFill>
                    <a:ea typeface="Times New Roman"/>
                  </a:rPr>
                  <a:t>tác</a:t>
                </a:r>
                <a:r>
                  <a:rPr lang="en-US" sz="2800" dirty="0" smtClean="0">
                    <a:solidFill>
                      <a:srgbClr val="333333"/>
                    </a:solidFill>
                    <a:ea typeface="Times New Roman"/>
                  </a:rPr>
                  <a:t> </a:t>
                </a:r>
                <a:r>
                  <a:rPr lang="en-US" sz="2800" dirty="0" err="1" smtClean="0">
                    <a:solidFill>
                      <a:srgbClr val="333333"/>
                    </a:solidFill>
                    <a:ea typeface="Times New Roman"/>
                  </a:rPr>
                  <a:t>dụng</a:t>
                </a:r>
                <a:r>
                  <a:rPr lang="en-US" sz="2800" dirty="0" smtClean="0">
                    <a:solidFill>
                      <a:srgbClr val="333333"/>
                    </a:solidFill>
                    <a:ea typeface="Times New Roman"/>
                  </a:rPr>
                  <a:t> </a:t>
                </a:r>
                <a:r>
                  <a:rPr lang="en-US" sz="2800" dirty="0" err="1" smtClean="0">
                    <a:solidFill>
                      <a:srgbClr val="333333"/>
                    </a:solidFill>
                    <a:ea typeface="Times New Roman"/>
                  </a:rPr>
                  <a:t>lên</a:t>
                </a:r>
                <a:r>
                  <a:rPr lang="en-US" sz="2800" dirty="0" smtClean="0">
                    <a:solidFill>
                      <a:srgbClr val="333333"/>
                    </a:solidFill>
                    <a:ea typeface="Times New Roman"/>
                  </a:rPr>
                  <a:t> </a:t>
                </a:r>
                <a:r>
                  <a:rPr lang="en-US" sz="2800" dirty="0" err="1" smtClean="0">
                    <a:solidFill>
                      <a:srgbClr val="333333"/>
                    </a:solidFill>
                    <a:ea typeface="Times New Roman"/>
                  </a:rPr>
                  <a:t>vật</a:t>
                </a:r>
                <a:r>
                  <a:rPr lang="en-US" sz="2800" dirty="0" smtClean="0">
                    <a:solidFill>
                      <a:srgbClr val="333333"/>
                    </a:solidFill>
                    <a:ea typeface="Times New Roman"/>
                  </a:rPr>
                  <a:t> </a:t>
                </a:r>
                <a:r>
                  <a:rPr lang="en-US" sz="2800" dirty="0" err="1" smtClean="0">
                    <a:solidFill>
                      <a:srgbClr val="333333"/>
                    </a:solidFill>
                    <a:ea typeface="Times New Roman"/>
                  </a:rPr>
                  <a:t>là</a:t>
                </a:r>
                <a:r>
                  <a:rPr lang="en-US" sz="2800" dirty="0" smtClean="0">
                    <a:solidFill>
                      <a:srgbClr val="333333"/>
                    </a:solidFill>
                    <a:ea typeface="Times New Roman"/>
                  </a:rPr>
                  <a:t>:</a:t>
                </a:r>
                <a:r>
                  <a:rPr lang="en-US" dirty="0" smtClean="0"/>
                  <a:t> </a:t>
                </a:r>
              </a:p>
              <a:p>
                <a14:m>
                  <m:oMath xmlns:m="http://schemas.openxmlformats.org/officeDocument/2006/math">
                    <m:sSub>
                      <m:sSubPr>
                        <m:ctrlPr>
                          <a:rPr lang="vi-VN" i="1" smtClean="0">
                            <a:latin typeface="Cambria Math" panose="02040503050406030204" pitchFamily="18" charset="0"/>
                          </a:rPr>
                        </m:ctrlPr>
                      </m:sSubPr>
                      <m:e>
                        <m:r>
                          <a:rPr lang="vi-VN" b="0" i="1" smtClean="0">
                            <a:latin typeface="Cambria Math"/>
                          </a:rPr>
                          <m:t>𝐹</m:t>
                        </m:r>
                      </m:e>
                      <m:sub>
                        <m:r>
                          <a:rPr lang="vi-VN" b="0" i="1" smtClean="0">
                            <a:latin typeface="Cambria Math"/>
                          </a:rPr>
                          <m:t>𝐴</m:t>
                        </m:r>
                      </m:sub>
                    </m:sSub>
                  </m:oMath>
                </a14:m>
                <a:r>
                  <a:rPr lang="vi-VN" dirty="0" smtClean="0"/>
                  <a:t> = 2,13 – 1,83 = 0,3 N</a:t>
                </a:r>
              </a:p>
              <a:p>
                <a:r>
                  <a:rPr lang="en-US" sz="3100" dirty="0" err="1">
                    <a:solidFill>
                      <a:srgbClr val="333333"/>
                    </a:solidFill>
                    <a:latin typeface="Times New Roman"/>
                    <a:ea typeface="Times New Roman"/>
                    <a:cs typeface="Calibri"/>
                  </a:rPr>
                  <a:t>Thể</a:t>
                </a:r>
                <a:r>
                  <a:rPr lang="en-US" sz="3100" dirty="0">
                    <a:solidFill>
                      <a:srgbClr val="333333"/>
                    </a:solidFill>
                    <a:latin typeface="Times New Roman"/>
                    <a:ea typeface="Times New Roman"/>
                    <a:cs typeface="Calibri"/>
                  </a:rPr>
                  <a:t> </a:t>
                </a:r>
                <a:r>
                  <a:rPr lang="en-US" sz="3100" dirty="0" err="1">
                    <a:solidFill>
                      <a:srgbClr val="333333"/>
                    </a:solidFill>
                    <a:latin typeface="Times New Roman"/>
                    <a:ea typeface="Times New Roman"/>
                    <a:cs typeface="Calibri"/>
                  </a:rPr>
                  <a:t>tích</a:t>
                </a:r>
                <a:r>
                  <a:rPr lang="en-US" sz="3100" dirty="0">
                    <a:solidFill>
                      <a:srgbClr val="333333"/>
                    </a:solidFill>
                    <a:latin typeface="Times New Roman"/>
                    <a:ea typeface="Times New Roman"/>
                    <a:cs typeface="Calibri"/>
                  </a:rPr>
                  <a:t> </a:t>
                </a:r>
                <a:r>
                  <a:rPr lang="en-US" sz="3100" dirty="0" err="1">
                    <a:solidFill>
                      <a:srgbClr val="333333"/>
                    </a:solidFill>
                    <a:latin typeface="Times New Roman"/>
                    <a:ea typeface="Times New Roman"/>
                    <a:cs typeface="Calibri"/>
                  </a:rPr>
                  <a:t>của</a:t>
                </a:r>
                <a:r>
                  <a:rPr lang="en-US" sz="3100" dirty="0">
                    <a:solidFill>
                      <a:srgbClr val="333333"/>
                    </a:solidFill>
                    <a:latin typeface="Times New Roman"/>
                    <a:ea typeface="Times New Roman"/>
                    <a:cs typeface="Calibri"/>
                  </a:rPr>
                  <a:t> </a:t>
                </a:r>
                <a:r>
                  <a:rPr lang="en-US" sz="3100" dirty="0" err="1">
                    <a:solidFill>
                      <a:srgbClr val="333333"/>
                    </a:solidFill>
                    <a:latin typeface="Times New Roman"/>
                    <a:ea typeface="Times New Roman"/>
                    <a:cs typeface="Calibri"/>
                  </a:rPr>
                  <a:t>vật</a:t>
                </a:r>
                <a:r>
                  <a:rPr lang="en-US" sz="3100" dirty="0">
                    <a:solidFill>
                      <a:srgbClr val="333333"/>
                    </a:solidFill>
                    <a:latin typeface="Times New Roman"/>
                    <a:ea typeface="Times New Roman"/>
                    <a:cs typeface="Calibri"/>
                  </a:rPr>
                  <a:t> </a:t>
                </a:r>
                <a:r>
                  <a:rPr lang="en-US" sz="3100" dirty="0" err="1" smtClean="0">
                    <a:solidFill>
                      <a:srgbClr val="333333"/>
                    </a:solidFill>
                    <a:latin typeface="Times New Roman"/>
                    <a:ea typeface="Times New Roman"/>
                    <a:cs typeface="Calibri"/>
                  </a:rPr>
                  <a:t>là</a:t>
                </a:r>
                <a:endParaRPr lang="en-US" sz="3100" dirty="0" smtClean="0">
                  <a:solidFill>
                    <a:srgbClr val="333333"/>
                  </a:solidFill>
                  <a:latin typeface="Times New Roman"/>
                  <a:ea typeface="Times New Roman"/>
                  <a:cs typeface="Calibri"/>
                </a:endParaRPr>
              </a:p>
              <a:p>
                <a14:m>
                  <m:oMath xmlns:m="http://schemas.openxmlformats.org/officeDocument/2006/math">
                    <m:sSub>
                      <m:sSubPr>
                        <m:ctrlPr>
                          <a:rPr lang="vi-VN" i="1">
                            <a:solidFill>
                              <a:prstClr val="black"/>
                            </a:solidFill>
                            <a:latin typeface="Cambria Math" panose="02040503050406030204" pitchFamily="18" charset="0"/>
                          </a:rPr>
                        </m:ctrlPr>
                      </m:sSubPr>
                      <m:e>
                        <m:r>
                          <a:rPr lang="vi-VN" i="1">
                            <a:solidFill>
                              <a:prstClr val="black"/>
                            </a:solidFill>
                            <a:latin typeface="Cambria Math"/>
                          </a:rPr>
                          <m:t>𝐹</m:t>
                        </m:r>
                      </m:e>
                      <m:sub>
                        <m:r>
                          <a:rPr lang="vi-VN" i="1">
                            <a:solidFill>
                              <a:prstClr val="black"/>
                            </a:solidFill>
                            <a:latin typeface="Cambria Math"/>
                          </a:rPr>
                          <m:t>𝐴</m:t>
                        </m:r>
                      </m:sub>
                    </m:sSub>
                  </m:oMath>
                </a14:m>
                <a:r>
                  <a:rPr lang="vi-VN" dirty="0">
                    <a:solidFill>
                      <a:prstClr val="black"/>
                    </a:solidFill>
                  </a:rPr>
                  <a:t> </a:t>
                </a:r>
                <a:r>
                  <a:rPr lang="vi-VN" dirty="0" smtClean="0">
                    <a:solidFill>
                      <a:prstClr val="black"/>
                    </a:solidFill>
                  </a:rPr>
                  <a:t>= d.V =&gt; V = </a:t>
                </a:r>
                <a14:m>
                  <m:oMath xmlns:m="http://schemas.openxmlformats.org/officeDocument/2006/math">
                    <m:f>
                      <m:fPr>
                        <m:ctrlPr>
                          <a:rPr lang="vi-VN" i="1" smtClean="0">
                            <a:solidFill>
                              <a:prstClr val="black"/>
                            </a:solidFill>
                            <a:latin typeface="Cambria Math" panose="02040503050406030204" pitchFamily="18" charset="0"/>
                          </a:rPr>
                        </m:ctrlPr>
                      </m:fPr>
                      <m:num>
                        <m:sSub>
                          <m:sSubPr>
                            <m:ctrlPr>
                              <a:rPr lang="vi-VN" i="1">
                                <a:solidFill>
                                  <a:prstClr val="black"/>
                                </a:solidFill>
                                <a:latin typeface="Cambria Math" panose="02040503050406030204" pitchFamily="18" charset="0"/>
                              </a:rPr>
                            </m:ctrlPr>
                          </m:sSubPr>
                          <m:e>
                            <m:r>
                              <a:rPr lang="vi-VN" i="1">
                                <a:solidFill>
                                  <a:prstClr val="black"/>
                                </a:solidFill>
                                <a:latin typeface="Cambria Math"/>
                              </a:rPr>
                              <m:t>𝐹</m:t>
                            </m:r>
                          </m:e>
                          <m:sub>
                            <m:r>
                              <a:rPr lang="vi-VN" i="1">
                                <a:solidFill>
                                  <a:prstClr val="black"/>
                                </a:solidFill>
                                <a:latin typeface="Cambria Math"/>
                              </a:rPr>
                              <m:t>𝐴</m:t>
                            </m:r>
                          </m:sub>
                        </m:sSub>
                      </m:num>
                      <m:den>
                        <m:r>
                          <a:rPr lang="vi-VN" b="0" i="1" smtClean="0">
                            <a:solidFill>
                              <a:prstClr val="black"/>
                            </a:solidFill>
                            <a:latin typeface="Cambria Math"/>
                          </a:rPr>
                          <m:t>𝑑</m:t>
                        </m:r>
                      </m:den>
                    </m:f>
                  </m:oMath>
                </a14:m>
                <a:r>
                  <a:rPr lang="vi-VN" dirty="0" smtClean="0"/>
                  <a:t> =</a:t>
                </a:r>
                <a14:m>
                  <m:oMath xmlns:m="http://schemas.openxmlformats.org/officeDocument/2006/math">
                    <m:f>
                      <m:fPr>
                        <m:ctrlPr>
                          <a:rPr lang="vi-VN" i="1" dirty="0" smtClean="0">
                            <a:latin typeface="Cambria Math" panose="02040503050406030204" pitchFamily="18" charset="0"/>
                          </a:rPr>
                        </m:ctrlPr>
                      </m:fPr>
                      <m:num>
                        <m:r>
                          <a:rPr lang="vi-VN" b="0" i="1" dirty="0" smtClean="0">
                            <a:latin typeface="Cambria Math"/>
                          </a:rPr>
                          <m:t>0,3</m:t>
                        </m:r>
                      </m:num>
                      <m:den>
                        <m:r>
                          <a:rPr lang="vi-VN" b="0" i="1" dirty="0" smtClean="0">
                            <a:latin typeface="Cambria Math"/>
                          </a:rPr>
                          <m:t>10000</m:t>
                        </m:r>
                      </m:den>
                    </m:f>
                  </m:oMath>
                </a14:m>
                <a:r>
                  <a:rPr lang="vi-VN" dirty="0" smtClean="0"/>
                  <a:t> = 0,00003 (</a:t>
                </a:r>
                <a14:m>
                  <m:oMath xmlns:m="http://schemas.openxmlformats.org/officeDocument/2006/math">
                    <m:sSup>
                      <m:sSupPr>
                        <m:ctrlPr>
                          <a:rPr lang="vi-VN" i="1" smtClean="0">
                            <a:latin typeface="Cambria Math" panose="02040503050406030204" pitchFamily="18" charset="0"/>
                          </a:rPr>
                        </m:ctrlPr>
                      </m:sSupPr>
                      <m:e>
                        <m:r>
                          <a:rPr lang="vi-VN" b="0" i="1" smtClean="0">
                            <a:latin typeface="Cambria Math"/>
                          </a:rPr>
                          <m:t>𝑚</m:t>
                        </m:r>
                      </m:e>
                      <m:sup>
                        <m:r>
                          <a:rPr lang="vi-VN" b="0" i="1" smtClean="0">
                            <a:latin typeface="Cambria Math"/>
                          </a:rPr>
                          <m:t>3</m:t>
                        </m:r>
                      </m:sup>
                    </m:sSup>
                  </m:oMath>
                </a14:m>
                <a:r>
                  <a:rPr lang="vi-VN" dirty="0" smtClean="0"/>
                  <a:t>)</a:t>
                </a:r>
                <a:endParaRPr lang="vi-VN"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3048000"/>
                <a:ext cx="8229600" cy="3124200"/>
              </a:xfrm>
              <a:blipFill rotWithShape="1">
                <a:blip r:embed="rId2"/>
                <a:stretch>
                  <a:fillRect l="-1259" t="-2144"/>
                </a:stretch>
              </a:blipFill>
            </p:spPr>
            <p:txBody>
              <a:bodyPr/>
              <a:lstStyle/>
              <a:p>
                <a:r>
                  <a:rPr lang="vi-VN">
                    <a:noFill/>
                  </a:rPr>
                  <a:t> </a:t>
                </a:r>
              </a:p>
            </p:txBody>
          </p:sp>
        </mc:Fallback>
      </mc:AlternateContent>
    </p:spTree>
    <p:extLst>
      <p:ext uri="{BB962C8B-B14F-4D97-AF65-F5344CB8AC3E}">
        <p14:creationId xmlns:p14="http://schemas.microsoft.com/office/powerpoint/2010/main" val="2370697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4191000"/>
          </a:xfrm>
        </p:spPr>
        <p:txBody>
          <a:bodyPr>
            <a:noAutofit/>
          </a:bodyPr>
          <a:lstStyle/>
          <a:p>
            <a:pPr marL="30480" marR="30480" algn="just">
              <a:lnSpc>
                <a:spcPct val="115000"/>
              </a:lnSpc>
              <a:spcBef>
                <a:spcPts val="200"/>
              </a:spcBef>
              <a:spcAft>
                <a:spcPts val="200"/>
              </a:spcAft>
            </a:pPr>
            <a:r>
              <a:rPr lang="en-US" sz="2800" dirty="0" err="1" smtClean="0">
                <a:solidFill>
                  <a:srgbClr val="000000"/>
                </a:solidFill>
                <a:latin typeface="Times New Roman"/>
                <a:ea typeface="Times New Roman"/>
                <a:cs typeface="Calibri"/>
              </a:rPr>
              <a:t>Khi</a:t>
            </a:r>
            <a:r>
              <a:rPr lang="en-US" sz="2800" dirty="0" smtClean="0">
                <a:solidFill>
                  <a:srgbClr val="000000"/>
                </a:solidFill>
                <a:latin typeface="Times New Roman"/>
                <a:ea typeface="Times New Roman"/>
                <a:cs typeface="Calibri"/>
              </a:rPr>
              <a:t> </a:t>
            </a:r>
            <a:r>
              <a:rPr lang="en-US" sz="2800" dirty="0" err="1">
                <a:solidFill>
                  <a:srgbClr val="000000"/>
                </a:solidFill>
                <a:latin typeface="Times New Roman"/>
                <a:ea typeface="Times New Roman"/>
                <a:cs typeface="Calibri"/>
              </a:rPr>
              <a:t>một</a:t>
            </a:r>
            <a:r>
              <a:rPr lang="en-US" sz="2800" dirty="0">
                <a:solidFill>
                  <a:srgbClr val="000000"/>
                </a:solidFill>
                <a:latin typeface="Times New Roman"/>
                <a:ea typeface="Times New Roman"/>
                <a:cs typeface="Calibri"/>
              </a:rPr>
              <a:t> </a:t>
            </a:r>
            <a:r>
              <a:rPr lang="en-US" sz="2800" dirty="0" err="1">
                <a:solidFill>
                  <a:srgbClr val="000000"/>
                </a:solidFill>
                <a:latin typeface="Times New Roman"/>
                <a:ea typeface="Times New Roman"/>
                <a:cs typeface="Calibri"/>
              </a:rPr>
              <a:t>vật</a:t>
            </a:r>
            <a:r>
              <a:rPr lang="en-US" sz="2800" dirty="0">
                <a:solidFill>
                  <a:srgbClr val="000000"/>
                </a:solidFill>
                <a:latin typeface="Times New Roman"/>
                <a:ea typeface="Times New Roman"/>
                <a:cs typeface="Calibri"/>
              </a:rPr>
              <a:t> </a:t>
            </a:r>
            <a:r>
              <a:rPr lang="en-US" sz="2800" dirty="0" err="1">
                <a:solidFill>
                  <a:srgbClr val="000000"/>
                </a:solidFill>
                <a:latin typeface="Times New Roman"/>
                <a:ea typeface="Times New Roman"/>
                <a:cs typeface="Calibri"/>
              </a:rPr>
              <a:t>nhúng</a:t>
            </a:r>
            <a:r>
              <a:rPr lang="en-US" sz="2800" dirty="0">
                <a:solidFill>
                  <a:srgbClr val="000000"/>
                </a:solidFill>
                <a:latin typeface="Times New Roman"/>
                <a:ea typeface="Times New Roman"/>
                <a:cs typeface="Calibri"/>
              </a:rPr>
              <a:t> </a:t>
            </a:r>
            <a:r>
              <a:rPr lang="en-US" sz="2800" dirty="0" err="1">
                <a:solidFill>
                  <a:srgbClr val="000000"/>
                </a:solidFill>
                <a:latin typeface="Times New Roman"/>
                <a:ea typeface="Times New Roman"/>
                <a:cs typeface="Calibri"/>
              </a:rPr>
              <a:t>ngập</a:t>
            </a:r>
            <a:r>
              <a:rPr lang="en-US" sz="2800" dirty="0">
                <a:solidFill>
                  <a:srgbClr val="000000"/>
                </a:solidFill>
                <a:latin typeface="Times New Roman"/>
                <a:ea typeface="Times New Roman"/>
                <a:cs typeface="Calibri"/>
              </a:rPr>
              <a:t> </a:t>
            </a:r>
            <a:r>
              <a:rPr lang="en-US" sz="2800" dirty="0" err="1">
                <a:solidFill>
                  <a:srgbClr val="000000"/>
                </a:solidFill>
                <a:latin typeface="Times New Roman"/>
                <a:ea typeface="Times New Roman"/>
                <a:cs typeface="Calibri"/>
              </a:rPr>
              <a:t>vào</a:t>
            </a:r>
            <a:r>
              <a:rPr lang="en-US" sz="2800" dirty="0">
                <a:solidFill>
                  <a:srgbClr val="000000"/>
                </a:solidFill>
                <a:latin typeface="Times New Roman"/>
                <a:ea typeface="Times New Roman"/>
                <a:cs typeface="Calibri"/>
              </a:rPr>
              <a:t> </a:t>
            </a:r>
            <a:r>
              <a:rPr lang="en-US" sz="2800" dirty="0" err="1">
                <a:solidFill>
                  <a:srgbClr val="000000"/>
                </a:solidFill>
                <a:latin typeface="Times New Roman"/>
                <a:ea typeface="Times New Roman"/>
                <a:cs typeface="Calibri"/>
              </a:rPr>
              <a:t>trong</a:t>
            </a:r>
            <a:r>
              <a:rPr lang="en-US" sz="2800" dirty="0">
                <a:solidFill>
                  <a:srgbClr val="000000"/>
                </a:solidFill>
                <a:latin typeface="Times New Roman"/>
                <a:ea typeface="Times New Roman"/>
                <a:cs typeface="Calibri"/>
              </a:rPr>
              <a:t> </a:t>
            </a:r>
            <a:r>
              <a:rPr lang="en-US" sz="2800" dirty="0" err="1">
                <a:solidFill>
                  <a:srgbClr val="000000"/>
                </a:solidFill>
                <a:latin typeface="Times New Roman"/>
                <a:ea typeface="Times New Roman"/>
                <a:cs typeface="Calibri"/>
              </a:rPr>
              <a:t>chất</a:t>
            </a:r>
            <a:r>
              <a:rPr lang="en-US" sz="2800" dirty="0">
                <a:solidFill>
                  <a:srgbClr val="000000"/>
                </a:solidFill>
                <a:latin typeface="Times New Roman"/>
                <a:ea typeface="Times New Roman"/>
                <a:cs typeface="Calibri"/>
              </a:rPr>
              <a:t> </a:t>
            </a:r>
            <a:r>
              <a:rPr lang="en-US" sz="2800" dirty="0" err="1">
                <a:solidFill>
                  <a:srgbClr val="000000"/>
                </a:solidFill>
                <a:latin typeface="Times New Roman"/>
                <a:ea typeface="Times New Roman"/>
                <a:cs typeface="Calibri"/>
              </a:rPr>
              <a:t>lỏng</a:t>
            </a:r>
            <a:r>
              <a:rPr lang="en-US" sz="2800" dirty="0">
                <a:solidFill>
                  <a:srgbClr val="000000"/>
                </a:solidFill>
                <a:latin typeface="Times New Roman"/>
                <a:ea typeface="Times New Roman"/>
                <a:cs typeface="Calibri"/>
              </a:rPr>
              <a:t> </a:t>
            </a:r>
            <a:r>
              <a:rPr lang="en-US" sz="2800" dirty="0" err="1">
                <a:solidFill>
                  <a:srgbClr val="000000"/>
                </a:solidFill>
                <a:latin typeface="Times New Roman"/>
                <a:ea typeface="Times New Roman"/>
                <a:cs typeface="Calibri"/>
              </a:rPr>
              <a:t>thì</a:t>
            </a:r>
            <a:r>
              <a:rPr lang="en-US" sz="2800" dirty="0">
                <a:solidFill>
                  <a:srgbClr val="000000"/>
                </a:solidFill>
                <a:latin typeface="Times New Roman"/>
                <a:ea typeface="Times New Roman"/>
                <a:cs typeface="Calibri"/>
              </a:rPr>
              <a:t>:</a:t>
            </a:r>
            <a:r>
              <a:rPr lang="vi-VN" sz="1600" dirty="0">
                <a:latin typeface="Calibri"/>
                <a:ea typeface="Calibri"/>
                <a:cs typeface="Calibri"/>
              </a:rPr>
              <a:t/>
            </a:r>
            <a:br>
              <a:rPr lang="vi-VN" sz="1600" dirty="0">
                <a:latin typeface="Calibri"/>
                <a:ea typeface="Calibri"/>
                <a:cs typeface="Calibri"/>
              </a:rPr>
            </a:br>
            <a:r>
              <a:rPr lang="en-US" sz="2800" dirty="0" err="1">
                <a:solidFill>
                  <a:srgbClr val="000000"/>
                </a:solidFill>
                <a:latin typeface="Times New Roman"/>
                <a:ea typeface="Times New Roman"/>
                <a:cs typeface="Calibri"/>
              </a:rPr>
              <a:t>Trọng</a:t>
            </a:r>
            <a:r>
              <a:rPr lang="en-US" sz="2800" dirty="0">
                <a:solidFill>
                  <a:srgbClr val="000000"/>
                </a:solidFill>
                <a:latin typeface="Times New Roman"/>
                <a:ea typeface="Times New Roman"/>
                <a:cs typeface="Calibri"/>
              </a:rPr>
              <a:t> </a:t>
            </a:r>
            <a:r>
              <a:rPr lang="en-US" sz="2800" dirty="0" err="1">
                <a:solidFill>
                  <a:srgbClr val="000000"/>
                </a:solidFill>
                <a:latin typeface="Times New Roman"/>
                <a:ea typeface="Times New Roman"/>
                <a:cs typeface="Calibri"/>
              </a:rPr>
              <a:t>lượng</a:t>
            </a:r>
            <a:r>
              <a:rPr lang="en-US" sz="2800" dirty="0">
                <a:solidFill>
                  <a:srgbClr val="000000"/>
                </a:solidFill>
                <a:latin typeface="Times New Roman"/>
                <a:ea typeface="Times New Roman"/>
                <a:cs typeface="Calibri"/>
              </a:rPr>
              <a:t> </a:t>
            </a:r>
            <a:r>
              <a:rPr lang="en-US" sz="2800" dirty="0" err="1">
                <a:solidFill>
                  <a:srgbClr val="000000"/>
                </a:solidFill>
                <a:latin typeface="Times New Roman"/>
                <a:ea typeface="Times New Roman"/>
                <a:cs typeface="Calibri"/>
              </a:rPr>
              <a:t>của</a:t>
            </a:r>
            <a:r>
              <a:rPr lang="en-US" sz="2800" dirty="0">
                <a:solidFill>
                  <a:srgbClr val="000000"/>
                </a:solidFill>
                <a:latin typeface="Times New Roman"/>
                <a:ea typeface="Times New Roman"/>
                <a:cs typeface="Calibri"/>
              </a:rPr>
              <a:t> </a:t>
            </a:r>
            <a:r>
              <a:rPr lang="en-US" sz="2800" dirty="0" err="1">
                <a:solidFill>
                  <a:srgbClr val="000000"/>
                </a:solidFill>
                <a:latin typeface="Times New Roman"/>
                <a:ea typeface="Times New Roman"/>
                <a:cs typeface="Calibri"/>
              </a:rPr>
              <a:t>vật</a:t>
            </a:r>
            <a:r>
              <a:rPr lang="en-US" sz="2800" dirty="0">
                <a:solidFill>
                  <a:srgbClr val="000000"/>
                </a:solidFill>
                <a:latin typeface="Times New Roman"/>
                <a:ea typeface="Times New Roman"/>
                <a:cs typeface="Calibri"/>
              </a:rPr>
              <a:t> </a:t>
            </a:r>
            <a:r>
              <a:rPr lang="en-US" sz="2800" dirty="0" err="1">
                <a:solidFill>
                  <a:srgbClr val="000000"/>
                </a:solidFill>
                <a:latin typeface="Times New Roman"/>
                <a:ea typeface="Times New Roman"/>
                <a:cs typeface="Calibri"/>
              </a:rPr>
              <a:t>được</a:t>
            </a:r>
            <a:r>
              <a:rPr lang="en-US" sz="2800" dirty="0">
                <a:solidFill>
                  <a:srgbClr val="000000"/>
                </a:solidFill>
                <a:latin typeface="Times New Roman"/>
                <a:ea typeface="Times New Roman"/>
                <a:cs typeface="Calibri"/>
              </a:rPr>
              <a:t> </a:t>
            </a:r>
            <a:r>
              <a:rPr lang="en-US" sz="2800" dirty="0" err="1">
                <a:solidFill>
                  <a:srgbClr val="000000"/>
                </a:solidFill>
                <a:latin typeface="Times New Roman"/>
                <a:ea typeface="Times New Roman"/>
                <a:cs typeface="Calibri"/>
              </a:rPr>
              <a:t>tính</a:t>
            </a:r>
            <a:r>
              <a:rPr lang="en-US" sz="2800" dirty="0">
                <a:solidFill>
                  <a:srgbClr val="000000"/>
                </a:solidFill>
                <a:latin typeface="Times New Roman"/>
                <a:ea typeface="Times New Roman"/>
                <a:cs typeface="Calibri"/>
              </a:rPr>
              <a:t> </a:t>
            </a:r>
            <a:r>
              <a:rPr lang="en-US" sz="2800" dirty="0" err="1">
                <a:solidFill>
                  <a:srgbClr val="000000"/>
                </a:solidFill>
                <a:latin typeface="Times New Roman"/>
                <a:ea typeface="Times New Roman"/>
                <a:cs typeface="Calibri"/>
              </a:rPr>
              <a:t>bằng</a:t>
            </a:r>
            <a:r>
              <a:rPr lang="en-US" sz="2800" dirty="0">
                <a:solidFill>
                  <a:srgbClr val="000000"/>
                </a:solidFill>
                <a:latin typeface="Times New Roman"/>
                <a:ea typeface="Times New Roman"/>
                <a:cs typeface="Calibri"/>
              </a:rPr>
              <a:t>: P = </a:t>
            </a:r>
            <a:r>
              <a:rPr lang="en-US" sz="2800" dirty="0" err="1">
                <a:solidFill>
                  <a:srgbClr val="000000"/>
                </a:solidFill>
                <a:latin typeface="Times New Roman"/>
                <a:ea typeface="Times New Roman"/>
                <a:cs typeface="Calibri"/>
              </a:rPr>
              <a:t>d</a:t>
            </a:r>
            <a:r>
              <a:rPr lang="en-US" sz="2800" baseline="-25000" dirty="0" err="1">
                <a:solidFill>
                  <a:srgbClr val="000000"/>
                </a:solidFill>
                <a:latin typeface="Times New Roman"/>
                <a:ea typeface="Times New Roman"/>
                <a:cs typeface="Calibri"/>
              </a:rPr>
              <a:t>v</a:t>
            </a:r>
            <a:r>
              <a:rPr lang="en-US" sz="2800" dirty="0" err="1">
                <a:solidFill>
                  <a:srgbClr val="000000"/>
                </a:solidFill>
                <a:latin typeface="Times New Roman"/>
                <a:ea typeface="Times New Roman"/>
                <a:cs typeface="Calibri"/>
              </a:rPr>
              <a:t>.V</a:t>
            </a:r>
            <a:r>
              <a:rPr lang="en-US" sz="2800" dirty="0">
                <a:solidFill>
                  <a:srgbClr val="000000"/>
                </a:solidFill>
                <a:latin typeface="Times New Roman"/>
                <a:ea typeface="Times New Roman"/>
                <a:cs typeface="Calibri"/>
              </a:rPr>
              <a:t> (</a:t>
            </a:r>
            <a:r>
              <a:rPr lang="en-US" sz="2800" dirty="0" err="1">
                <a:solidFill>
                  <a:srgbClr val="000000"/>
                </a:solidFill>
                <a:latin typeface="Times New Roman"/>
                <a:ea typeface="Times New Roman"/>
                <a:cs typeface="Calibri"/>
              </a:rPr>
              <a:t>trong</a:t>
            </a:r>
            <a:r>
              <a:rPr lang="en-US" sz="2800" dirty="0">
                <a:solidFill>
                  <a:srgbClr val="000000"/>
                </a:solidFill>
                <a:latin typeface="Times New Roman"/>
                <a:ea typeface="Times New Roman"/>
                <a:cs typeface="Calibri"/>
              </a:rPr>
              <a:t> </a:t>
            </a:r>
            <a:r>
              <a:rPr lang="en-US" sz="2800" dirty="0" err="1">
                <a:solidFill>
                  <a:srgbClr val="000000"/>
                </a:solidFill>
                <a:latin typeface="Times New Roman"/>
                <a:ea typeface="Times New Roman"/>
                <a:cs typeface="Calibri"/>
              </a:rPr>
              <a:t>đó</a:t>
            </a:r>
            <a:r>
              <a:rPr lang="en-US" sz="2800" dirty="0">
                <a:solidFill>
                  <a:srgbClr val="000000"/>
                </a:solidFill>
                <a:latin typeface="Times New Roman"/>
                <a:ea typeface="Times New Roman"/>
                <a:cs typeface="Calibri"/>
              </a:rPr>
              <a:t> d</a:t>
            </a:r>
            <a:r>
              <a:rPr lang="en-US" sz="2800" baseline="-25000" dirty="0">
                <a:solidFill>
                  <a:srgbClr val="000000"/>
                </a:solidFill>
                <a:latin typeface="Times New Roman"/>
                <a:ea typeface="Times New Roman"/>
                <a:cs typeface="Calibri"/>
              </a:rPr>
              <a:t>v</a:t>
            </a:r>
            <a:r>
              <a:rPr lang="en-US" sz="2800" dirty="0">
                <a:solidFill>
                  <a:srgbClr val="000000"/>
                </a:solidFill>
                <a:latin typeface="Times New Roman"/>
                <a:ea typeface="Times New Roman"/>
                <a:cs typeface="Calibri"/>
              </a:rPr>
              <a:t> </a:t>
            </a:r>
            <a:r>
              <a:rPr lang="en-US" sz="2800" dirty="0" err="1">
                <a:solidFill>
                  <a:srgbClr val="000000"/>
                </a:solidFill>
                <a:latin typeface="Times New Roman"/>
                <a:ea typeface="Times New Roman"/>
                <a:cs typeface="Calibri"/>
              </a:rPr>
              <a:t>là</a:t>
            </a:r>
            <a:r>
              <a:rPr lang="en-US" sz="2800" dirty="0">
                <a:solidFill>
                  <a:srgbClr val="000000"/>
                </a:solidFill>
                <a:latin typeface="Times New Roman"/>
                <a:ea typeface="Times New Roman"/>
                <a:cs typeface="Calibri"/>
              </a:rPr>
              <a:t> </a:t>
            </a:r>
            <a:r>
              <a:rPr lang="en-US" sz="2800" dirty="0" err="1">
                <a:solidFill>
                  <a:srgbClr val="000000"/>
                </a:solidFill>
                <a:latin typeface="Times New Roman"/>
                <a:ea typeface="Times New Roman"/>
                <a:cs typeface="Calibri"/>
              </a:rPr>
              <a:t>trọng</a:t>
            </a:r>
            <a:r>
              <a:rPr lang="en-US" sz="2800" dirty="0">
                <a:solidFill>
                  <a:srgbClr val="000000"/>
                </a:solidFill>
                <a:latin typeface="Times New Roman"/>
                <a:ea typeface="Times New Roman"/>
                <a:cs typeface="Calibri"/>
              </a:rPr>
              <a:t> </a:t>
            </a:r>
            <a:r>
              <a:rPr lang="en-US" sz="2800" dirty="0" err="1">
                <a:solidFill>
                  <a:srgbClr val="000000"/>
                </a:solidFill>
                <a:latin typeface="Times New Roman"/>
                <a:ea typeface="Times New Roman"/>
                <a:cs typeface="Calibri"/>
              </a:rPr>
              <a:t>lượng</a:t>
            </a:r>
            <a:r>
              <a:rPr lang="en-US" sz="2800" dirty="0">
                <a:solidFill>
                  <a:srgbClr val="000000"/>
                </a:solidFill>
                <a:latin typeface="Times New Roman"/>
                <a:ea typeface="Times New Roman"/>
                <a:cs typeface="Calibri"/>
              </a:rPr>
              <a:t> </a:t>
            </a:r>
            <a:r>
              <a:rPr lang="en-US" sz="2800" dirty="0" err="1">
                <a:solidFill>
                  <a:srgbClr val="000000"/>
                </a:solidFill>
                <a:latin typeface="Times New Roman"/>
                <a:ea typeface="Times New Roman"/>
                <a:cs typeface="Calibri"/>
              </a:rPr>
              <a:t>riêng</a:t>
            </a:r>
            <a:r>
              <a:rPr lang="en-US" sz="2800" dirty="0">
                <a:solidFill>
                  <a:srgbClr val="000000"/>
                </a:solidFill>
                <a:latin typeface="Times New Roman"/>
                <a:ea typeface="Times New Roman"/>
                <a:cs typeface="Calibri"/>
              </a:rPr>
              <a:t> </a:t>
            </a:r>
            <a:r>
              <a:rPr lang="en-US" sz="2800" dirty="0" err="1">
                <a:solidFill>
                  <a:srgbClr val="000000"/>
                </a:solidFill>
                <a:latin typeface="Times New Roman"/>
                <a:ea typeface="Times New Roman"/>
                <a:cs typeface="Calibri"/>
              </a:rPr>
              <a:t>của</a:t>
            </a:r>
            <a:r>
              <a:rPr lang="en-US" sz="2800" dirty="0">
                <a:solidFill>
                  <a:srgbClr val="000000"/>
                </a:solidFill>
                <a:latin typeface="Times New Roman"/>
                <a:ea typeface="Times New Roman"/>
                <a:cs typeface="Calibri"/>
              </a:rPr>
              <a:t> </a:t>
            </a:r>
            <a:r>
              <a:rPr lang="en-US" sz="2800" dirty="0" err="1">
                <a:solidFill>
                  <a:srgbClr val="000000"/>
                </a:solidFill>
                <a:latin typeface="Times New Roman"/>
                <a:ea typeface="Times New Roman"/>
                <a:cs typeface="Calibri"/>
              </a:rPr>
              <a:t>chất</a:t>
            </a:r>
            <a:r>
              <a:rPr lang="en-US" sz="2800" dirty="0">
                <a:solidFill>
                  <a:srgbClr val="000000"/>
                </a:solidFill>
                <a:latin typeface="Times New Roman"/>
                <a:ea typeface="Times New Roman"/>
                <a:cs typeface="Calibri"/>
              </a:rPr>
              <a:t> </a:t>
            </a:r>
            <a:r>
              <a:rPr lang="en-US" sz="2800" dirty="0" err="1">
                <a:solidFill>
                  <a:srgbClr val="000000"/>
                </a:solidFill>
                <a:latin typeface="Times New Roman"/>
                <a:ea typeface="Times New Roman"/>
                <a:cs typeface="Calibri"/>
              </a:rPr>
              <a:t>làm</a:t>
            </a:r>
            <a:r>
              <a:rPr lang="en-US" sz="2800" dirty="0">
                <a:solidFill>
                  <a:srgbClr val="000000"/>
                </a:solidFill>
                <a:latin typeface="Times New Roman"/>
                <a:ea typeface="Times New Roman"/>
                <a:cs typeface="Calibri"/>
              </a:rPr>
              <a:t> </a:t>
            </a:r>
            <a:r>
              <a:rPr lang="en-US" sz="2800" dirty="0" err="1">
                <a:solidFill>
                  <a:srgbClr val="000000"/>
                </a:solidFill>
                <a:latin typeface="Times New Roman"/>
                <a:ea typeface="Times New Roman"/>
                <a:cs typeface="Calibri"/>
              </a:rPr>
              <a:t>vật</a:t>
            </a:r>
            <a:r>
              <a:rPr lang="en-US" sz="2800" dirty="0">
                <a:solidFill>
                  <a:srgbClr val="000000"/>
                </a:solidFill>
                <a:latin typeface="Times New Roman"/>
                <a:ea typeface="Times New Roman"/>
                <a:cs typeface="Calibri"/>
              </a:rPr>
              <a:t>, V </a:t>
            </a:r>
            <a:r>
              <a:rPr lang="en-US" sz="2800" dirty="0" err="1">
                <a:solidFill>
                  <a:srgbClr val="000000"/>
                </a:solidFill>
                <a:latin typeface="Times New Roman"/>
                <a:ea typeface="Times New Roman"/>
                <a:cs typeface="Calibri"/>
              </a:rPr>
              <a:t>là</a:t>
            </a:r>
            <a:r>
              <a:rPr lang="en-US" sz="2800" dirty="0">
                <a:solidFill>
                  <a:srgbClr val="000000"/>
                </a:solidFill>
                <a:latin typeface="Times New Roman"/>
                <a:ea typeface="Times New Roman"/>
                <a:cs typeface="Calibri"/>
              </a:rPr>
              <a:t> </a:t>
            </a:r>
            <a:r>
              <a:rPr lang="en-US" sz="2800" dirty="0" err="1">
                <a:solidFill>
                  <a:srgbClr val="000000"/>
                </a:solidFill>
                <a:latin typeface="Times New Roman"/>
                <a:ea typeface="Times New Roman"/>
                <a:cs typeface="Calibri"/>
              </a:rPr>
              <a:t>thể</a:t>
            </a:r>
            <a:r>
              <a:rPr lang="en-US" sz="2800" dirty="0">
                <a:solidFill>
                  <a:srgbClr val="000000"/>
                </a:solidFill>
                <a:latin typeface="Times New Roman"/>
                <a:ea typeface="Times New Roman"/>
                <a:cs typeface="Calibri"/>
              </a:rPr>
              <a:t> </a:t>
            </a:r>
            <a:r>
              <a:rPr lang="en-US" sz="2800" dirty="0" err="1">
                <a:solidFill>
                  <a:srgbClr val="000000"/>
                </a:solidFill>
                <a:latin typeface="Times New Roman"/>
                <a:ea typeface="Times New Roman"/>
                <a:cs typeface="Calibri"/>
              </a:rPr>
              <a:t>tích</a:t>
            </a:r>
            <a:r>
              <a:rPr lang="en-US" sz="2800" dirty="0">
                <a:solidFill>
                  <a:srgbClr val="000000"/>
                </a:solidFill>
                <a:latin typeface="Times New Roman"/>
                <a:ea typeface="Times New Roman"/>
                <a:cs typeface="Calibri"/>
              </a:rPr>
              <a:t> </a:t>
            </a:r>
            <a:r>
              <a:rPr lang="en-US" sz="2800" dirty="0" err="1">
                <a:solidFill>
                  <a:srgbClr val="000000"/>
                </a:solidFill>
                <a:latin typeface="Times New Roman"/>
                <a:ea typeface="Times New Roman"/>
                <a:cs typeface="Calibri"/>
              </a:rPr>
              <a:t>của</a:t>
            </a:r>
            <a:r>
              <a:rPr lang="en-US" sz="2800" dirty="0">
                <a:solidFill>
                  <a:srgbClr val="000000"/>
                </a:solidFill>
                <a:latin typeface="Times New Roman"/>
                <a:ea typeface="Times New Roman"/>
                <a:cs typeface="Calibri"/>
              </a:rPr>
              <a:t> </a:t>
            </a:r>
            <a:r>
              <a:rPr lang="en-US" sz="2800" dirty="0" err="1">
                <a:solidFill>
                  <a:srgbClr val="000000"/>
                </a:solidFill>
                <a:latin typeface="Times New Roman"/>
                <a:ea typeface="Times New Roman"/>
                <a:cs typeface="Calibri"/>
              </a:rPr>
              <a:t>vật</a:t>
            </a:r>
            <a:r>
              <a:rPr lang="en-US" sz="2800" dirty="0">
                <a:solidFill>
                  <a:srgbClr val="000000"/>
                </a:solidFill>
                <a:latin typeface="Times New Roman"/>
                <a:ea typeface="Times New Roman"/>
                <a:cs typeface="Calibri"/>
              </a:rPr>
              <a:t>) </a:t>
            </a:r>
            <a:r>
              <a:rPr lang="en-US" sz="2800" dirty="0" err="1">
                <a:solidFill>
                  <a:srgbClr val="000000"/>
                </a:solidFill>
                <a:latin typeface="Times New Roman"/>
                <a:ea typeface="Times New Roman"/>
                <a:cs typeface="Calibri"/>
              </a:rPr>
              <a:t>và</a:t>
            </a:r>
            <a:r>
              <a:rPr lang="en-US" sz="2800" dirty="0">
                <a:solidFill>
                  <a:srgbClr val="000000"/>
                </a:solidFill>
                <a:latin typeface="Times New Roman"/>
                <a:ea typeface="Times New Roman"/>
                <a:cs typeface="Calibri"/>
              </a:rPr>
              <a:t> F</a:t>
            </a:r>
            <a:r>
              <a:rPr lang="en-US" sz="2800" baseline="-25000" dirty="0">
                <a:solidFill>
                  <a:srgbClr val="000000"/>
                </a:solidFill>
                <a:latin typeface="Times New Roman"/>
                <a:ea typeface="Times New Roman"/>
                <a:cs typeface="Calibri"/>
              </a:rPr>
              <a:t>A</a:t>
            </a:r>
            <a:r>
              <a:rPr lang="en-US" sz="2800" dirty="0">
                <a:solidFill>
                  <a:srgbClr val="000000"/>
                </a:solidFill>
                <a:latin typeface="Times New Roman"/>
                <a:ea typeface="Times New Roman"/>
                <a:cs typeface="Calibri"/>
              </a:rPr>
              <a:t> = d</a:t>
            </a:r>
            <a:r>
              <a:rPr lang="en-US" sz="2800" baseline="-25000" dirty="0">
                <a:solidFill>
                  <a:srgbClr val="000000"/>
                </a:solidFill>
                <a:latin typeface="Times New Roman"/>
                <a:ea typeface="Times New Roman"/>
                <a:cs typeface="Calibri"/>
              </a:rPr>
              <a:t>l</a:t>
            </a:r>
            <a:r>
              <a:rPr lang="en-US" sz="2800" dirty="0">
                <a:solidFill>
                  <a:srgbClr val="000000"/>
                </a:solidFill>
                <a:latin typeface="Times New Roman"/>
                <a:ea typeface="Times New Roman"/>
                <a:cs typeface="Calibri"/>
              </a:rPr>
              <a:t> .V (</a:t>
            </a:r>
            <a:r>
              <a:rPr lang="en-US" sz="2800" dirty="0" err="1">
                <a:solidFill>
                  <a:srgbClr val="000000"/>
                </a:solidFill>
                <a:latin typeface="Times New Roman"/>
                <a:ea typeface="Times New Roman"/>
                <a:cs typeface="Calibri"/>
              </a:rPr>
              <a:t>trong</a:t>
            </a:r>
            <a:r>
              <a:rPr lang="en-US" sz="2800" dirty="0">
                <a:solidFill>
                  <a:srgbClr val="000000"/>
                </a:solidFill>
                <a:latin typeface="Times New Roman"/>
                <a:ea typeface="Times New Roman"/>
                <a:cs typeface="Calibri"/>
              </a:rPr>
              <a:t> </a:t>
            </a:r>
            <a:r>
              <a:rPr lang="en-US" sz="2800" dirty="0" err="1">
                <a:solidFill>
                  <a:srgbClr val="000000"/>
                </a:solidFill>
                <a:latin typeface="Times New Roman"/>
                <a:ea typeface="Times New Roman"/>
                <a:cs typeface="Calibri"/>
              </a:rPr>
              <a:t>đó</a:t>
            </a:r>
            <a:r>
              <a:rPr lang="en-US" sz="2800" dirty="0">
                <a:solidFill>
                  <a:srgbClr val="000000"/>
                </a:solidFill>
                <a:latin typeface="Times New Roman"/>
                <a:ea typeface="Times New Roman"/>
                <a:cs typeface="Calibri"/>
              </a:rPr>
              <a:t>  </a:t>
            </a:r>
            <a:r>
              <a:rPr lang="en-US" sz="2800" dirty="0" err="1">
                <a:solidFill>
                  <a:srgbClr val="000000"/>
                </a:solidFill>
                <a:latin typeface="Times New Roman"/>
                <a:ea typeface="Times New Roman"/>
                <a:cs typeface="Calibri"/>
              </a:rPr>
              <a:t>là</a:t>
            </a:r>
            <a:r>
              <a:rPr lang="en-US" sz="2800" dirty="0">
                <a:solidFill>
                  <a:srgbClr val="000000"/>
                </a:solidFill>
                <a:latin typeface="Times New Roman"/>
                <a:ea typeface="Times New Roman"/>
                <a:cs typeface="Calibri"/>
              </a:rPr>
              <a:t> </a:t>
            </a:r>
            <a:r>
              <a:rPr lang="en-US" sz="2800" dirty="0" err="1">
                <a:solidFill>
                  <a:srgbClr val="000000"/>
                </a:solidFill>
                <a:latin typeface="Times New Roman"/>
                <a:ea typeface="Times New Roman"/>
                <a:cs typeface="Calibri"/>
              </a:rPr>
              <a:t>trọng</a:t>
            </a:r>
            <a:r>
              <a:rPr lang="en-US" sz="2800" dirty="0">
                <a:solidFill>
                  <a:srgbClr val="000000"/>
                </a:solidFill>
                <a:latin typeface="Times New Roman"/>
                <a:ea typeface="Times New Roman"/>
                <a:cs typeface="Calibri"/>
              </a:rPr>
              <a:t> </a:t>
            </a:r>
            <a:r>
              <a:rPr lang="en-US" sz="2800" dirty="0" err="1">
                <a:solidFill>
                  <a:srgbClr val="000000"/>
                </a:solidFill>
                <a:latin typeface="Times New Roman"/>
                <a:ea typeface="Times New Roman"/>
                <a:cs typeface="Calibri"/>
              </a:rPr>
              <a:t>lượng</a:t>
            </a:r>
            <a:r>
              <a:rPr lang="en-US" sz="2800" dirty="0">
                <a:solidFill>
                  <a:srgbClr val="000000"/>
                </a:solidFill>
                <a:latin typeface="Times New Roman"/>
                <a:ea typeface="Times New Roman"/>
                <a:cs typeface="Calibri"/>
              </a:rPr>
              <a:t> </a:t>
            </a:r>
            <a:r>
              <a:rPr lang="en-US" sz="2800" dirty="0" err="1">
                <a:solidFill>
                  <a:srgbClr val="000000"/>
                </a:solidFill>
                <a:latin typeface="Times New Roman"/>
                <a:ea typeface="Times New Roman"/>
                <a:cs typeface="Calibri"/>
              </a:rPr>
              <a:t>riêng</a:t>
            </a:r>
            <a:r>
              <a:rPr lang="en-US" sz="2800" dirty="0">
                <a:solidFill>
                  <a:srgbClr val="000000"/>
                </a:solidFill>
                <a:latin typeface="Times New Roman"/>
                <a:ea typeface="Times New Roman"/>
                <a:cs typeface="Calibri"/>
              </a:rPr>
              <a:t> </a:t>
            </a:r>
            <a:r>
              <a:rPr lang="en-US" sz="2800" dirty="0" err="1">
                <a:solidFill>
                  <a:srgbClr val="000000"/>
                </a:solidFill>
                <a:latin typeface="Times New Roman"/>
                <a:ea typeface="Times New Roman"/>
                <a:cs typeface="Calibri"/>
              </a:rPr>
              <a:t>của</a:t>
            </a:r>
            <a:r>
              <a:rPr lang="en-US" sz="2800" dirty="0">
                <a:solidFill>
                  <a:srgbClr val="000000"/>
                </a:solidFill>
                <a:latin typeface="Times New Roman"/>
                <a:ea typeface="Times New Roman"/>
                <a:cs typeface="Calibri"/>
              </a:rPr>
              <a:t> </a:t>
            </a:r>
            <a:r>
              <a:rPr lang="en-US" sz="2800" dirty="0" err="1">
                <a:solidFill>
                  <a:srgbClr val="000000"/>
                </a:solidFill>
                <a:latin typeface="Times New Roman"/>
                <a:ea typeface="Times New Roman"/>
                <a:cs typeface="Calibri"/>
              </a:rPr>
              <a:t>chất</a:t>
            </a:r>
            <a:r>
              <a:rPr lang="en-US" sz="2800" dirty="0">
                <a:solidFill>
                  <a:srgbClr val="000000"/>
                </a:solidFill>
                <a:latin typeface="Times New Roman"/>
                <a:ea typeface="Times New Roman"/>
                <a:cs typeface="Calibri"/>
              </a:rPr>
              <a:t> </a:t>
            </a:r>
            <a:r>
              <a:rPr lang="en-US" sz="2800" dirty="0" err="1">
                <a:solidFill>
                  <a:srgbClr val="000000"/>
                </a:solidFill>
                <a:latin typeface="Times New Roman"/>
                <a:ea typeface="Times New Roman"/>
                <a:cs typeface="Calibri"/>
              </a:rPr>
              <a:t>lỏng</a:t>
            </a:r>
            <a:r>
              <a:rPr lang="en-US" sz="2800" dirty="0">
                <a:solidFill>
                  <a:srgbClr val="000000"/>
                </a:solidFill>
                <a:latin typeface="Times New Roman"/>
                <a:ea typeface="Times New Roman"/>
                <a:cs typeface="Calibri"/>
              </a:rPr>
              <a:t>).</a:t>
            </a:r>
            <a:r>
              <a:rPr lang="vi-VN" sz="1600" dirty="0">
                <a:latin typeface="Calibri"/>
                <a:ea typeface="Calibri"/>
                <a:cs typeface="Calibri"/>
              </a:rPr>
              <a:t/>
            </a:r>
            <a:br>
              <a:rPr lang="vi-VN" sz="1600" dirty="0">
                <a:latin typeface="Calibri"/>
                <a:ea typeface="Calibri"/>
                <a:cs typeface="Calibri"/>
              </a:rPr>
            </a:br>
            <a:r>
              <a:rPr lang="en-US" sz="2800" dirty="0">
                <a:solidFill>
                  <a:srgbClr val="000000"/>
                </a:solidFill>
                <a:latin typeface="Times New Roman"/>
                <a:ea typeface="Times New Roman"/>
                <a:cs typeface="Calibri"/>
              </a:rPr>
              <a:t>- </a:t>
            </a:r>
            <a:r>
              <a:rPr lang="en-US" sz="2800" dirty="0" err="1">
                <a:solidFill>
                  <a:srgbClr val="000000"/>
                </a:solidFill>
                <a:latin typeface="Times New Roman"/>
                <a:ea typeface="Times New Roman"/>
                <a:cs typeface="Calibri"/>
              </a:rPr>
              <a:t>Vật</a:t>
            </a:r>
            <a:r>
              <a:rPr lang="en-US" sz="2800" dirty="0">
                <a:solidFill>
                  <a:srgbClr val="000000"/>
                </a:solidFill>
                <a:latin typeface="Times New Roman"/>
                <a:ea typeface="Times New Roman"/>
                <a:cs typeface="Calibri"/>
              </a:rPr>
              <a:t> </a:t>
            </a:r>
            <a:r>
              <a:rPr lang="en-US" sz="2800" dirty="0" err="1">
                <a:solidFill>
                  <a:srgbClr val="000000"/>
                </a:solidFill>
                <a:latin typeface="Times New Roman"/>
                <a:ea typeface="Times New Roman"/>
                <a:cs typeface="Calibri"/>
              </a:rPr>
              <a:t>sẽ</a:t>
            </a:r>
            <a:r>
              <a:rPr lang="en-US" sz="2800" dirty="0">
                <a:solidFill>
                  <a:srgbClr val="000000"/>
                </a:solidFill>
                <a:latin typeface="Times New Roman"/>
                <a:ea typeface="Times New Roman"/>
                <a:cs typeface="Calibri"/>
              </a:rPr>
              <a:t> </a:t>
            </a:r>
            <a:r>
              <a:rPr lang="en-US" sz="2800" dirty="0" err="1">
                <a:solidFill>
                  <a:srgbClr val="000000"/>
                </a:solidFill>
                <a:latin typeface="Times New Roman"/>
                <a:ea typeface="Times New Roman"/>
                <a:cs typeface="Calibri"/>
              </a:rPr>
              <a:t>chìm</a:t>
            </a:r>
            <a:r>
              <a:rPr lang="en-US" sz="2800" dirty="0">
                <a:solidFill>
                  <a:srgbClr val="000000"/>
                </a:solidFill>
                <a:latin typeface="Times New Roman"/>
                <a:ea typeface="Times New Roman"/>
                <a:cs typeface="Calibri"/>
              </a:rPr>
              <a:t> </a:t>
            </a:r>
            <a:r>
              <a:rPr lang="en-US" sz="2800" dirty="0" err="1">
                <a:solidFill>
                  <a:srgbClr val="000000"/>
                </a:solidFill>
                <a:latin typeface="Times New Roman"/>
                <a:ea typeface="Times New Roman"/>
                <a:cs typeface="Calibri"/>
              </a:rPr>
              <a:t>xuống</a:t>
            </a:r>
            <a:r>
              <a:rPr lang="en-US" sz="2800" dirty="0">
                <a:solidFill>
                  <a:srgbClr val="000000"/>
                </a:solidFill>
                <a:latin typeface="Times New Roman"/>
                <a:ea typeface="Times New Roman"/>
                <a:cs typeface="Calibri"/>
              </a:rPr>
              <a:t> </a:t>
            </a:r>
            <a:r>
              <a:rPr lang="en-US" sz="2800" dirty="0" err="1">
                <a:solidFill>
                  <a:srgbClr val="000000"/>
                </a:solidFill>
                <a:latin typeface="Times New Roman"/>
                <a:ea typeface="Times New Roman"/>
                <a:cs typeface="Calibri"/>
              </a:rPr>
              <a:t>khi</a:t>
            </a:r>
            <a:r>
              <a:rPr lang="en-US" sz="2800" dirty="0">
                <a:solidFill>
                  <a:srgbClr val="000000"/>
                </a:solidFill>
                <a:latin typeface="Times New Roman"/>
                <a:ea typeface="Times New Roman"/>
                <a:cs typeface="Calibri"/>
              </a:rPr>
              <a:t> P &gt; F</a:t>
            </a:r>
            <a:r>
              <a:rPr lang="en-US" sz="2800" baseline="-25000" dirty="0">
                <a:solidFill>
                  <a:srgbClr val="000000"/>
                </a:solidFill>
                <a:latin typeface="Times New Roman"/>
                <a:ea typeface="Times New Roman"/>
                <a:cs typeface="Calibri"/>
              </a:rPr>
              <a:t>A</a:t>
            </a:r>
            <a:r>
              <a:rPr lang="en-US" sz="2800" dirty="0">
                <a:solidFill>
                  <a:srgbClr val="000000"/>
                </a:solidFill>
                <a:latin typeface="Times New Roman"/>
                <a:ea typeface="Times New Roman"/>
                <a:cs typeface="Calibri"/>
              </a:rPr>
              <a:t> </a:t>
            </a:r>
            <a:r>
              <a:rPr lang="en-US" sz="2800" dirty="0">
                <a:solidFill>
                  <a:srgbClr val="000000"/>
                </a:solidFill>
                <a:latin typeface="Cambria Math"/>
                <a:ea typeface="Times New Roman"/>
                <a:cs typeface="Cambria Math"/>
              </a:rPr>
              <a:t>⇒</a:t>
            </a:r>
            <a:r>
              <a:rPr lang="en-US" sz="2800" dirty="0" err="1">
                <a:solidFill>
                  <a:srgbClr val="000000"/>
                </a:solidFill>
                <a:latin typeface="Times New Roman"/>
                <a:ea typeface="Times New Roman"/>
                <a:cs typeface="Calibri"/>
              </a:rPr>
              <a:t>dv.V</a:t>
            </a:r>
            <a:r>
              <a:rPr lang="en-US" sz="2800" dirty="0">
                <a:solidFill>
                  <a:srgbClr val="000000"/>
                </a:solidFill>
                <a:latin typeface="Times New Roman"/>
                <a:ea typeface="Times New Roman"/>
                <a:cs typeface="Calibri"/>
              </a:rPr>
              <a:t>&gt;</a:t>
            </a:r>
            <a:r>
              <a:rPr lang="en-US" sz="2800" dirty="0" err="1">
                <a:solidFill>
                  <a:srgbClr val="000000"/>
                </a:solidFill>
                <a:latin typeface="Times New Roman"/>
                <a:ea typeface="Times New Roman"/>
                <a:cs typeface="Calibri"/>
              </a:rPr>
              <a:t>d</a:t>
            </a:r>
            <a:r>
              <a:rPr lang="en-US" sz="2800" baseline="-25000" dirty="0" err="1">
                <a:solidFill>
                  <a:srgbClr val="000000"/>
                </a:solidFill>
                <a:latin typeface="Times New Roman"/>
                <a:ea typeface="Times New Roman"/>
                <a:cs typeface="Calibri"/>
              </a:rPr>
              <a:t>l</a:t>
            </a:r>
            <a:r>
              <a:rPr lang="en-US" sz="2800" dirty="0" err="1">
                <a:solidFill>
                  <a:srgbClr val="000000"/>
                </a:solidFill>
                <a:latin typeface="Times New Roman"/>
                <a:ea typeface="Times New Roman"/>
                <a:cs typeface="Calibri"/>
              </a:rPr>
              <a:t>.V</a:t>
            </a:r>
            <a:r>
              <a:rPr lang="en-US" sz="2800" dirty="0" err="1">
                <a:solidFill>
                  <a:srgbClr val="000000"/>
                </a:solidFill>
                <a:latin typeface="Cambria Math"/>
                <a:ea typeface="Times New Roman"/>
                <a:cs typeface="Cambria Math"/>
              </a:rPr>
              <a:t>⇒</a:t>
            </a:r>
            <a:r>
              <a:rPr lang="en-US" sz="2800" dirty="0" err="1">
                <a:solidFill>
                  <a:srgbClr val="000000"/>
                </a:solidFill>
                <a:latin typeface="Times New Roman"/>
                <a:ea typeface="Times New Roman"/>
                <a:cs typeface="Calibri"/>
              </a:rPr>
              <a:t>dv</a:t>
            </a:r>
            <a:r>
              <a:rPr lang="en-US" sz="2800" dirty="0">
                <a:solidFill>
                  <a:srgbClr val="000000"/>
                </a:solidFill>
                <a:latin typeface="Times New Roman"/>
                <a:ea typeface="Times New Roman"/>
                <a:cs typeface="Calibri"/>
              </a:rPr>
              <a:t>&gt;d</a:t>
            </a:r>
            <a:r>
              <a:rPr lang="en-US" sz="2800" baseline="-25000" dirty="0">
                <a:solidFill>
                  <a:srgbClr val="000000"/>
                </a:solidFill>
                <a:latin typeface="Times New Roman"/>
                <a:ea typeface="Times New Roman"/>
                <a:cs typeface="Calibri"/>
              </a:rPr>
              <a:t>l</a:t>
            </a:r>
            <a:r>
              <a:rPr lang="vi-VN" sz="1600" dirty="0">
                <a:latin typeface="Calibri"/>
                <a:ea typeface="Calibri"/>
                <a:cs typeface="Calibri"/>
              </a:rPr>
              <a:t/>
            </a:r>
            <a:br>
              <a:rPr lang="vi-VN" sz="1600" dirty="0">
                <a:latin typeface="Calibri"/>
                <a:ea typeface="Calibri"/>
                <a:cs typeface="Calibri"/>
              </a:rPr>
            </a:br>
            <a:r>
              <a:rPr lang="en-US" sz="2800" dirty="0">
                <a:solidFill>
                  <a:srgbClr val="000000"/>
                </a:solidFill>
                <a:latin typeface="Times New Roman"/>
                <a:ea typeface="Times New Roman"/>
                <a:cs typeface="Calibri"/>
              </a:rPr>
              <a:t>- </a:t>
            </a:r>
            <a:r>
              <a:rPr lang="en-US" sz="2800" dirty="0" err="1">
                <a:solidFill>
                  <a:srgbClr val="000000"/>
                </a:solidFill>
                <a:latin typeface="Times New Roman"/>
                <a:ea typeface="Times New Roman"/>
                <a:cs typeface="Calibri"/>
              </a:rPr>
              <a:t>Vật</a:t>
            </a:r>
            <a:r>
              <a:rPr lang="en-US" sz="2800" dirty="0">
                <a:solidFill>
                  <a:srgbClr val="000000"/>
                </a:solidFill>
                <a:latin typeface="Times New Roman"/>
                <a:ea typeface="Times New Roman"/>
                <a:cs typeface="Calibri"/>
              </a:rPr>
              <a:t> </a:t>
            </a:r>
            <a:r>
              <a:rPr lang="en-US" sz="2800" dirty="0" err="1">
                <a:solidFill>
                  <a:srgbClr val="000000"/>
                </a:solidFill>
                <a:latin typeface="Times New Roman"/>
                <a:ea typeface="Times New Roman"/>
                <a:cs typeface="Calibri"/>
              </a:rPr>
              <a:t>sẽ</a:t>
            </a:r>
            <a:r>
              <a:rPr lang="en-US" sz="2800" dirty="0">
                <a:solidFill>
                  <a:srgbClr val="000000"/>
                </a:solidFill>
                <a:latin typeface="Times New Roman"/>
                <a:ea typeface="Times New Roman"/>
                <a:cs typeface="Calibri"/>
              </a:rPr>
              <a:t> </a:t>
            </a:r>
            <a:r>
              <a:rPr lang="en-US" sz="2800" dirty="0" err="1">
                <a:solidFill>
                  <a:srgbClr val="000000"/>
                </a:solidFill>
                <a:latin typeface="Times New Roman"/>
                <a:ea typeface="Times New Roman"/>
                <a:cs typeface="Calibri"/>
              </a:rPr>
              <a:t>nổi</a:t>
            </a:r>
            <a:r>
              <a:rPr lang="en-US" sz="2800" dirty="0">
                <a:solidFill>
                  <a:srgbClr val="000000"/>
                </a:solidFill>
                <a:latin typeface="Times New Roman"/>
                <a:ea typeface="Times New Roman"/>
                <a:cs typeface="Calibri"/>
              </a:rPr>
              <a:t> </a:t>
            </a:r>
            <a:r>
              <a:rPr lang="en-US" sz="2800" dirty="0" err="1">
                <a:solidFill>
                  <a:srgbClr val="000000"/>
                </a:solidFill>
                <a:latin typeface="Times New Roman"/>
                <a:ea typeface="Times New Roman"/>
                <a:cs typeface="Calibri"/>
              </a:rPr>
              <a:t>lên</a:t>
            </a:r>
            <a:r>
              <a:rPr lang="en-US" sz="2800" dirty="0">
                <a:solidFill>
                  <a:srgbClr val="000000"/>
                </a:solidFill>
                <a:latin typeface="Times New Roman"/>
                <a:ea typeface="Times New Roman"/>
                <a:cs typeface="Calibri"/>
              </a:rPr>
              <a:t> </a:t>
            </a:r>
            <a:r>
              <a:rPr lang="en-US" sz="2800" dirty="0" err="1">
                <a:solidFill>
                  <a:srgbClr val="000000"/>
                </a:solidFill>
                <a:latin typeface="Times New Roman"/>
                <a:ea typeface="Times New Roman"/>
                <a:cs typeface="Calibri"/>
              </a:rPr>
              <a:t>trên</a:t>
            </a:r>
            <a:r>
              <a:rPr lang="en-US" sz="2800" dirty="0">
                <a:solidFill>
                  <a:srgbClr val="000000"/>
                </a:solidFill>
                <a:latin typeface="Times New Roman"/>
                <a:ea typeface="Times New Roman"/>
                <a:cs typeface="Calibri"/>
              </a:rPr>
              <a:t> </a:t>
            </a:r>
            <a:r>
              <a:rPr lang="en-US" sz="2800" dirty="0" err="1">
                <a:solidFill>
                  <a:srgbClr val="000000"/>
                </a:solidFill>
                <a:latin typeface="Times New Roman"/>
                <a:ea typeface="Times New Roman"/>
                <a:cs typeface="Calibri"/>
              </a:rPr>
              <a:t>mặt</a:t>
            </a:r>
            <a:r>
              <a:rPr lang="en-US" sz="2800" dirty="0">
                <a:solidFill>
                  <a:srgbClr val="000000"/>
                </a:solidFill>
                <a:latin typeface="Times New Roman"/>
                <a:ea typeface="Times New Roman"/>
                <a:cs typeface="Calibri"/>
              </a:rPr>
              <a:t> </a:t>
            </a:r>
            <a:r>
              <a:rPr lang="en-US" sz="2800" dirty="0" err="1">
                <a:solidFill>
                  <a:srgbClr val="000000"/>
                </a:solidFill>
                <a:latin typeface="Times New Roman"/>
                <a:ea typeface="Times New Roman"/>
                <a:cs typeface="Calibri"/>
              </a:rPr>
              <a:t>chất</a:t>
            </a:r>
            <a:r>
              <a:rPr lang="en-US" sz="2800" dirty="0">
                <a:solidFill>
                  <a:srgbClr val="000000"/>
                </a:solidFill>
                <a:latin typeface="Times New Roman"/>
                <a:ea typeface="Times New Roman"/>
                <a:cs typeface="Calibri"/>
              </a:rPr>
              <a:t> </a:t>
            </a:r>
            <a:r>
              <a:rPr lang="en-US" sz="2800" dirty="0" err="1">
                <a:solidFill>
                  <a:srgbClr val="000000"/>
                </a:solidFill>
                <a:latin typeface="Times New Roman"/>
                <a:ea typeface="Times New Roman"/>
                <a:cs typeface="Calibri"/>
              </a:rPr>
              <a:t>lỏng</a:t>
            </a:r>
            <a:r>
              <a:rPr lang="en-US" sz="2800" dirty="0">
                <a:solidFill>
                  <a:srgbClr val="000000"/>
                </a:solidFill>
                <a:latin typeface="Times New Roman"/>
                <a:ea typeface="Times New Roman"/>
                <a:cs typeface="Calibri"/>
              </a:rPr>
              <a:t> </a:t>
            </a:r>
            <a:r>
              <a:rPr lang="en-US" sz="2800" dirty="0" err="1">
                <a:solidFill>
                  <a:srgbClr val="000000"/>
                </a:solidFill>
                <a:latin typeface="Times New Roman"/>
                <a:ea typeface="Times New Roman"/>
                <a:cs typeface="Calibri"/>
              </a:rPr>
              <a:t>khi</a:t>
            </a:r>
            <a:r>
              <a:rPr lang="en-US" sz="2800" dirty="0">
                <a:solidFill>
                  <a:srgbClr val="000000"/>
                </a:solidFill>
                <a:latin typeface="Times New Roman"/>
                <a:ea typeface="Times New Roman"/>
                <a:cs typeface="Calibri"/>
              </a:rPr>
              <a:t> P &lt; F</a:t>
            </a:r>
            <a:r>
              <a:rPr lang="en-US" sz="2800" baseline="-25000" dirty="0">
                <a:solidFill>
                  <a:srgbClr val="000000"/>
                </a:solidFill>
                <a:latin typeface="Times New Roman"/>
                <a:ea typeface="Times New Roman"/>
                <a:cs typeface="Calibri"/>
              </a:rPr>
              <a:t>A</a:t>
            </a:r>
            <a:r>
              <a:rPr lang="en-US" sz="2800" dirty="0">
                <a:solidFill>
                  <a:srgbClr val="000000"/>
                </a:solidFill>
                <a:latin typeface="Times New Roman"/>
                <a:ea typeface="Times New Roman"/>
                <a:cs typeface="Calibri"/>
              </a:rPr>
              <a:t> </a:t>
            </a:r>
            <a:r>
              <a:rPr lang="en-US" sz="2800" dirty="0">
                <a:solidFill>
                  <a:srgbClr val="000000"/>
                </a:solidFill>
                <a:latin typeface="Cambria Math"/>
                <a:ea typeface="Times New Roman"/>
                <a:cs typeface="Cambria Math"/>
              </a:rPr>
              <a:t>⇒</a:t>
            </a:r>
            <a:r>
              <a:rPr lang="en-US" sz="2800" dirty="0" err="1">
                <a:solidFill>
                  <a:srgbClr val="000000"/>
                </a:solidFill>
                <a:latin typeface="Times New Roman"/>
                <a:ea typeface="Times New Roman"/>
                <a:cs typeface="Calibri"/>
              </a:rPr>
              <a:t>dv.V</a:t>
            </a:r>
            <a:r>
              <a:rPr lang="en-US" sz="2800" dirty="0">
                <a:solidFill>
                  <a:srgbClr val="000000"/>
                </a:solidFill>
                <a:latin typeface="Times New Roman"/>
                <a:ea typeface="Times New Roman"/>
                <a:cs typeface="Calibri"/>
              </a:rPr>
              <a:t>&lt;</a:t>
            </a:r>
            <a:r>
              <a:rPr lang="en-US" sz="2800" dirty="0" err="1">
                <a:solidFill>
                  <a:srgbClr val="000000"/>
                </a:solidFill>
                <a:latin typeface="Times New Roman"/>
                <a:ea typeface="Times New Roman"/>
                <a:cs typeface="Calibri"/>
              </a:rPr>
              <a:t>d</a:t>
            </a:r>
            <a:r>
              <a:rPr lang="en-US" sz="2800" baseline="-25000" dirty="0" err="1">
                <a:solidFill>
                  <a:srgbClr val="000000"/>
                </a:solidFill>
                <a:latin typeface="Times New Roman"/>
                <a:ea typeface="Times New Roman"/>
                <a:cs typeface="Calibri"/>
              </a:rPr>
              <a:t>l</a:t>
            </a:r>
            <a:r>
              <a:rPr lang="en-US" sz="2800" dirty="0" err="1">
                <a:solidFill>
                  <a:srgbClr val="000000"/>
                </a:solidFill>
                <a:latin typeface="Times New Roman"/>
                <a:ea typeface="Times New Roman"/>
                <a:cs typeface="Calibri"/>
              </a:rPr>
              <a:t>.V</a:t>
            </a:r>
            <a:r>
              <a:rPr lang="en-US" sz="2800" dirty="0" err="1">
                <a:solidFill>
                  <a:srgbClr val="000000"/>
                </a:solidFill>
                <a:latin typeface="Cambria Math"/>
                <a:ea typeface="Times New Roman"/>
                <a:cs typeface="Cambria Math"/>
              </a:rPr>
              <a:t>⇒</a:t>
            </a:r>
            <a:r>
              <a:rPr lang="en-US" sz="2800" dirty="0" err="1">
                <a:solidFill>
                  <a:srgbClr val="000000"/>
                </a:solidFill>
                <a:latin typeface="Times New Roman"/>
                <a:ea typeface="Times New Roman"/>
                <a:cs typeface="Calibri"/>
              </a:rPr>
              <a:t>dv</a:t>
            </a:r>
            <a:r>
              <a:rPr lang="en-US" sz="2800" dirty="0">
                <a:solidFill>
                  <a:srgbClr val="000000"/>
                </a:solidFill>
                <a:latin typeface="Times New Roman"/>
                <a:ea typeface="Times New Roman"/>
                <a:cs typeface="Calibri"/>
              </a:rPr>
              <a:t>&lt;d</a:t>
            </a:r>
            <a:r>
              <a:rPr lang="en-US" sz="2800" baseline="-25000" dirty="0">
                <a:solidFill>
                  <a:srgbClr val="000000"/>
                </a:solidFill>
                <a:latin typeface="Times New Roman"/>
                <a:ea typeface="Times New Roman"/>
                <a:cs typeface="Calibri"/>
              </a:rPr>
              <a:t>l</a:t>
            </a:r>
            <a:endParaRPr lang="vi-VN" sz="1600" dirty="0">
              <a:latin typeface="Calibri"/>
              <a:ea typeface="Calibri"/>
              <a:cs typeface="Calibri"/>
            </a:endParaRPr>
          </a:p>
        </p:txBody>
      </p:sp>
    </p:spTree>
    <p:extLst>
      <p:ext uri="{BB962C8B-B14F-4D97-AF65-F5344CB8AC3E}">
        <p14:creationId xmlns:p14="http://schemas.microsoft.com/office/powerpoint/2010/main" val="18844661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259"/>
            <a:ext cx="8229600" cy="2514600"/>
          </a:xfrm>
        </p:spPr>
        <p:txBody>
          <a:bodyPr>
            <a:noAutofit/>
          </a:bodyPr>
          <a:lstStyle/>
          <a:p>
            <a:pPr marL="30480" marR="30480">
              <a:lnSpc>
                <a:spcPct val="115000"/>
              </a:lnSpc>
              <a:spcBef>
                <a:spcPts val="200"/>
              </a:spcBef>
              <a:spcAft>
                <a:spcPts val="200"/>
              </a:spcAft>
            </a:pPr>
            <a:r>
              <a:rPr lang="en-US" sz="2800" b="1" u="sng" dirty="0" err="1" smtClean="0">
                <a:solidFill>
                  <a:schemeClr val="tx1"/>
                </a:solidFill>
                <a:latin typeface="Times New Roman" pitchFamily="18" charset="0"/>
                <a:ea typeface="Calibri"/>
                <a:cs typeface="Times New Roman" pitchFamily="18" charset="0"/>
              </a:rPr>
              <a:t>Câu</a:t>
            </a:r>
            <a:r>
              <a:rPr lang="en-US" sz="2800" b="1" u="sng" dirty="0" smtClean="0">
                <a:solidFill>
                  <a:schemeClr val="tx1"/>
                </a:solidFill>
                <a:latin typeface="Times New Roman" pitchFamily="18" charset="0"/>
                <a:ea typeface="Calibri"/>
                <a:cs typeface="Times New Roman" pitchFamily="18" charset="0"/>
              </a:rPr>
              <a:t> 5: </a:t>
            </a:r>
            <a:r>
              <a:rPr lang="en-US" sz="2800" b="1" dirty="0" err="1" smtClean="0">
                <a:solidFill>
                  <a:schemeClr val="tx1"/>
                </a:solidFill>
                <a:latin typeface="Times New Roman" pitchFamily="18" charset="0"/>
                <a:ea typeface="Calibri"/>
                <a:cs typeface="Times New Roman" pitchFamily="18" charset="0"/>
              </a:rPr>
              <a:t>Chứng</a:t>
            </a:r>
            <a:r>
              <a:rPr lang="en-US" sz="2800" b="1" dirty="0" smtClean="0">
                <a:solidFill>
                  <a:schemeClr val="tx1"/>
                </a:solidFill>
                <a:latin typeface="Times New Roman" pitchFamily="18" charset="0"/>
                <a:ea typeface="Calibri"/>
                <a:cs typeface="Times New Roman" pitchFamily="18" charset="0"/>
              </a:rPr>
              <a:t> </a:t>
            </a:r>
            <a:r>
              <a:rPr lang="en-US" sz="2800" b="1" dirty="0">
                <a:solidFill>
                  <a:schemeClr val="tx1"/>
                </a:solidFill>
                <a:latin typeface="Times New Roman" pitchFamily="18" charset="0"/>
                <a:ea typeface="Calibri"/>
                <a:cs typeface="Times New Roman" pitchFamily="18" charset="0"/>
              </a:rPr>
              <a:t>minh </a:t>
            </a:r>
            <a:r>
              <a:rPr lang="en-US" sz="2800" b="1" dirty="0" err="1">
                <a:solidFill>
                  <a:schemeClr val="tx1"/>
                </a:solidFill>
                <a:latin typeface="Times New Roman" pitchFamily="18" charset="0"/>
                <a:ea typeface="Calibri"/>
                <a:cs typeface="Times New Roman" pitchFamily="18" charset="0"/>
              </a:rPr>
              <a:t>rằng</a:t>
            </a:r>
            <a:r>
              <a:rPr lang="en-US" sz="2800" b="1" dirty="0">
                <a:solidFill>
                  <a:schemeClr val="tx1"/>
                </a:solidFill>
                <a:latin typeface="Times New Roman" pitchFamily="18" charset="0"/>
                <a:ea typeface="Calibri"/>
                <a:cs typeface="Times New Roman" pitchFamily="18" charset="0"/>
              </a:rPr>
              <a:t> </a:t>
            </a:r>
            <a:r>
              <a:rPr lang="en-US" sz="2800" b="1" dirty="0" err="1">
                <a:solidFill>
                  <a:schemeClr val="tx1"/>
                </a:solidFill>
                <a:latin typeface="Times New Roman" pitchFamily="18" charset="0"/>
                <a:ea typeface="Calibri"/>
                <a:cs typeface="Times New Roman" pitchFamily="18" charset="0"/>
              </a:rPr>
              <a:t>khi</a:t>
            </a:r>
            <a:r>
              <a:rPr lang="en-US" sz="2800" b="1" dirty="0">
                <a:solidFill>
                  <a:schemeClr val="tx1"/>
                </a:solidFill>
                <a:latin typeface="Times New Roman" pitchFamily="18" charset="0"/>
                <a:ea typeface="Calibri"/>
                <a:cs typeface="Times New Roman" pitchFamily="18" charset="0"/>
              </a:rPr>
              <a:t> </a:t>
            </a:r>
            <a:r>
              <a:rPr lang="en-US" sz="2800" b="1" dirty="0" err="1">
                <a:solidFill>
                  <a:schemeClr val="tx1"/>
                </a:solidFill>
                <a:latin typeface="Times New Roman" pitchFamily="18" charset="0"/>
                <a:ea typeface="Calibri"/>
                <a:cs typeface="Times New Roman" pitchFamily="18" charset="0"/>
              </a:rPr>
              <a:t>thả</a:t>
            </a:r>
            <a:r>
              <a:rPr lang="en-US" sz="2800" b="1" dirty="0">
                <a:solidFill>
                  <a:schemeClr val="tx1"/>
                </a:solidFill>
                <a:latin typeface="Times New Roman" pitchFamily="18" charset="0"/>
                <a:ea typeface="Calibri"/>
                <a:cs typeface="Times New Roman" pitchFamily="18" charset="0"/>
              </a:rPr>
              <a:t> </a:t>
            </a:r>
            <a:r>
              <a:rPr lang="en-US" sz="2800" b="1" dirty="0" err="1">
                <a:solidFill>
                  <a:schemeClr val="tx1"/>
                </a:solidFill>
                <a:latin typeface="Times New Roman" pitchFamily="18" charset="0"/>
                <a:ea typeface="Calibri"/>
                <a:cs typeface="Times New Roman" pitchFamily="18" charset="0"/>
              </a:rPr>
              <a:t>một</a:t>
            </a:r>
            <a:r>
              <a:rPr lang="en-US" sz="2800" b="1" dirty="0">
                <a:solidFill>
                  <a:schemeClr val="tx1"/>
                </a:solidFill>
                <a:latin typeface="Times New Roman" pitchFamily="18" charset="0"/>
                <a:ea typeface="Calibri"/>
                <a:cs typeface="Times New Roman" pitchFamily="18" charset="0"/>
              </a:rPr>
              <a:t> </a:t>
            </a:r>
            <a:r>
              <a:rPr lang="en-US" sz="2800" b="1" dirty="0" err="1">
                <a:solidFill>
                  <a:schemeClr val="tx1"/>
                </a:solidFill>
                <a:latin typeface="Times New Roman" pitchFamily="18" charset="0"/>
                <a:ea typeface="Calibri"/>
                <a:cs typeface="Times New Roman" pitchFamily="18" charset="0"/>
              </a:rPr>
              <a:t>khối</a:t>
            </a:r>
            <a:r>
              <a:rPr lang="en-US" sz="2800" b="1" dirty="0">
                <a:solidFill>
                  <a:schemeClr val="tx1"/>
                </a:solidFill>
                <a:latin typeface="Times New Roman" pitchFamily="18" charset="0"/>
                <a:ea typeface="Calibri"/>
                <a:cs typeface="Times New Roman" pitchFamily="18" charset="0"/>
              </a:rPr>
              <a:t> </a:t>
            </a:r>
            <a:r>
              <a:rPr lang="en-US" sz="2800" b="1" dirty="0" err="1">
                <a:solidFill>
                  <a:schemeClr val="tx1"/>
                </a:solidFill>
                <a:latin typeface="Times New Roman" pitchFamily="18" charset="0"/>
                <a:ea typeface="Calibri"/>
                <a:cs typeface="Times New Roman" pitchFamily="18" charset="0"/>
              </a:rPr>
              <a:t>đặc</a:t>
            </a:r>
            <a:r>
              <a:rPr lang="en-US" sz="2800" b="1" dirty="0">
                <a:solidFill>
                  <a:schemeClr val="tx1"/>
                </a:solidFill>
                <a:latin typeface="Times New Roman" pitchFamily="18" charset="0"/>
                <a:ea typeface="Calibri"/>
                <a:cs typeface="Times New Roman" pitchFamily="18" charset="0"/>
              </a:rPr>
              <a:t> </a:t>
            </a:r>
            <a:r>
              <a:rPr lang="en-US" sz="2800" b="1" dirty="0" err="1">
                <a:solidFill>
                  <a:schemeClr val="tx1"/>
                </a:solidFill>
                <a:latin typeface="Times New Roman" pitchFamily="18" charset="0"/>
                <a:ea typeface="Calibri"/>
                <a:cs typeface="Times New Roman" pitchFamily="18" charset="0"/>
              </a:rPr>
              <a:t>trong</a:t>
            </a:r>
            <a:r>
              <a:rPr lang="en-US" sz="2800" b="1" dirty="0">
                <a:solidFill>
                  <a:schemeClr val="tx1"/>
                </a:solidFill>
                <a:latin typeface="Times New Roman" pitchFamily="18" charset="0"/>
                <a:ea typeface="Calibri"/>
                <a:cs typeface="Times New Roman" pitchFamily="18" charset="0"/>
              </a:rPr>
              <a:t> </a:t>
            </a:r>
            <a:r>
              <a:rPr lang="en-US" sz="2800" b="1" dirty="0" err="1">
                <a:solidFill>
                  <a:schemeClr val="tx1"/>
                </a:solidFill>
                <a:latin typeface="Times New Roman" pitchFamily="18" charset="0"/>
                <a:ea typeface="Calibri"/>
                <a:cs typeface="Times New Roman" pitchFamily="18" charset="0"/>
              </a:rPr>
              <a:t>chất</a:t>
            </a:r>
            <a:r>
              <a:rPr lang="en-US" sz="2800" b="1" dirty="0">
                <a:solidFill>
                  <a:schemeClr val="tx1"/>
                </a:solidFill>
                <a:latin typeface="Times New Roman" pitchFamily="18" charset="0"/>
                <a:ea typeface="Calibri"/>
                <a:cs typeface="Times New Roman" pitchFamily="18" charset="0"/>
              </a:rPr>
              <a:t> </a:t>
            </a:r>
            <a:r>
              <a:rPr lang="en-US" sz="2800" b="1" dirty="0" err="1">
                <a:solidFill>
                  <a:schemeClr val="tx1"/>
                </a:solidFill>
                <a:latin typeface="Times New Roman" pitchFamily="18" charset="0"/>
                <a:ea typeface="Calibri"/>
                <a:cs typeface="Times New Roman" pitchFamily="18" charset="0"/>
              </a:rPr>
              <a:t>lỏng</a:t>
            </a:r>
            <a:r>
              <a:rPr lang="en-US" sz="2800" b="1" dirty="0">
                <a:solidFill>
                  <a:schemeClr val="tx1"/>
                </a:solidFill>
                <a:latin typeface="Times New Roman" pitchFamily="18" charset="0"/>
                <a:ea typeface="Calibri"/>
                <a:cs typeface="Times New Roman" pitchFamily="18" charset="0"/>
              </a:rPr>
              <a:t> </a:t>
            </a:r>
            <a:r>
              <a:rPr lang="en-US" sz="2800" b="1" dirty="0" err="1" smtClean="0">
                <a:solidFill>
                  <a:schemeClr val="tx1"/>
                </a:solidFill>
                <a:latin typeface="Times New Roman" pitchFamily="18" charset="0"/>
                <a:ea typeface="Calibri"/>
                <a:cs typeface="Times New Roman" pitchFamily="18" charset="0"/>
              </a:rPr>
              <a:t>thì</a:t>
            </a:r>
            <a:r>
              <a:rPr lang="en-US" sz="2800" b="1" dirty="0" smtClean="0">
                <a:solidFill>
                  <a:schemeClr val="tx1"/>
                </a:solidFill>
                <a:latin typeface="Times New Roman" pitchFamily="18" charset="0"/>
                <a:ea typeface="Calibri"/>
                <a:cs typeface="Times New Roman" pitchFamily="18" charset="0"/>
              </a:rPr>
              <a:t>: </a:t>
            </a:r>
            <a:r>
              <a:rPr lang="en-US" sz="2800" b="1" dirty="0" err="1" smtClean="0">
                <a:solidFill>
                  <a:schemeClr val="tx1"/>
                </a:solidFill>
                <a:latin typeface="Times New Roman" pitchFamily="18" charset="0"/>
                <a:ea typeface="Calibri"/>
                <a:cs typeface="Times New Roman" pitchFamily="18" charset="0"/>
              </a:rPr>
              <a:t>Vật</a:t>
            </a:r>
            <a:r>
              <a:rPr lang="en-US" sz="2800" b="1" dirty="0" smtClean="0">
                <a:solidFill>
                  <a:schemeClr val="tx1"/>
                </a:solidFill>
                <a:latin typeface="Times New Roman" pitchFamily="18" charset="0"/>
                <a:ea typeface="Calibri"/>
                <a:cs typeface="Times New Roman" pitchFamily="18" charset="0"/>
              </a:rPr>
              <a:t> </a:t>
            </a:r>
            <a:r>
              <a:rPr lang="en-US" sz="2800" b="1" dirty="0" err="1">
                <a:solidFill>
                  <a:schemeClr val="tx1"/>
                </a:solidFill>
                <a:latin typeface="Times New Roman" pitchFamily="18" charset="0"/>
                <a:ea typeface="Calibri"/>
                <a:cs typeface="Times New Roman" pitchFamily="18" charset="0"/>
              </a:rPr>
              <a:t>chìm</a:t>
            </a:r>
            <a:r>
              <a:rPr lang="en-US" sz="2800" b="1" dirty="0">
                <a:solidFill>
                  <a:schemeClr val="tx1"/>
                </a:solidFill>
                <a:latin typeface="Times New Roman" pitchFamily="18" charset="0"/>
                <a:ea typeface="Calibri"/>
                <a:cs typeface="Times New Roman" pitchFamily="18" charset="0"/>
              </a:rPr>
              <a:t> </a:t>
            </a:r>
            <a:r>
              <a:rPr lang="en-US" sz="2800" b="1" dirty="0" err="1">
                <a:solidFill>
                  <a:schemeClr val="tx1"/>
                </a:solidFill>
                <a:latin typeface="Times New Roman" pitchFamily="18" charset="0"/>
                <a:ea typeface="Calibri"/>
                <a:cs typeface="Times New Roman" pitchFamily="18" charset="0"/>
              </a:rPr>
              <a:t>xuống</a:t>
            </a:r>
            <a:r>
              <a:rPr lang="en-US" sz="2800" b="1" dirty="0">
                <a:solidFill>
                  <a:schemeClr val="tx1"/>
                </a:solidFill>
                <a:latin typeface="Times New Roman" pitchFamily="18" charset="0"/>
                <a:ea typeface="Calibri"/>
                <a:cs typeface="Times New Roman" pitchFamily="18" charset="0"/>
              </a:rPr>
              <a:t> </a:t>
            </a:r>
            <a:r>
              <a:rPr lang="en-US" sz="2800" b="1" dirty="0" err="1">
                <a:solidFill>
                  <a:schemeClr val="tx1"/>
                </a:solidFill>
                <a:latin typeface="Times New Roman" pitchFamily="18" charset="0"/>
                <a:ea typeface="Calibri"/>
                <a:cs typeface="Times New Roman" pitchFamily="18" charset="0"/>
              </a:rPr>
              <a:t>nếu</a:t>
            </a:r>
            <a:r>
              <a:rPr lang="en-US" sz="2800" b="1" dirty="0">
                <a:solidFill>
                  <a:schemeClr val="tx1"/>
                </a:solidFill>
                <a:latin typeface="Times New Roman" pitchFamily="18" charset="0"/>
                <a:ea typeface="Calibri"/>
                <a:cs typeface="Times New Roman" pitchFamily="18" charset="0"/>
              </a:rPr>
              <a:t> </a:t>
            </a:r>
            <a:r>
              <a:rPr lang="en-US" sz="2800" b="1" dirty="0" err="1">
                <a:solidFill>
                  <a:schemeClr val="tx1"/>
                </a:solidFill>
                <a:latin typeface="Times New Roman" pitchFamily="18" charset="0"/>
                <a:ea typeface="Calibri"/>
                <a:cs typeface="Times New Roman" pitchFamily="18" charset="0"/>
              </a:rPr>
              <a:t>trọng</a:t>
            </a:r>
            <a:r>
              <a:rPr lang="en-US" sz="2800" b="1" dirty="0">
                <a:solidFill>
                  <a:schemeClr val="tx1"/>
                </a:solidFill>
                <a:latin typeface="Times New Roman" pitchFamily="18" charset="0"/>
                <a:ea typeface="Calibri"/>
                <a:cs typeface="Times New Roman" pitchFamily="18" charset="0"/>
              </a:rPr>
              <a:t> </a:t>
            </a:r>
            <a:r>
              <a:rPr lang="en-US" sz="2800" b="1" dirty="0" err="1">
                <a:solidFill>
                  <a:schemeClr val="tx1"/>
                </a:solidFill>
                <a:latin typeface="Times New Roman" pitchFamily="18" charset="0"/>
                <a:ea typeface="Calibri"/>
                <a:cs typeface="Times New Roman" pitchFamily="18" charset="0"/>
              </a:rPr>
              <a:t>lượng</a:t>
            </a:r>
            <a:r>
              <a:rPr lang="en-US" sz="2800" b="1" dirty="0">
                <a:solidFill>
                  <a:schemeClr val="tx1"/>
                </a:solidFill>
                <a:latin typeface="Times New Roman" pitchFamily="18" charset="0"/>
                <a:ea typeface="Calibri"/>
                <a:cs typeface="Times New Roman" pitchFamily="18" charset="0"/>
              </a:rPr>
              <a:t> </a:t>
            </a:r>
            <a:r>
              <a:rPr lang="en-US" sz="2800" b="1" dirty="0" err="1">
                <a:solidFill>
                  <a:schemeClr val="tx1"/>
                </a:solidFill>
                <a:latin typeface="Times New Roman" pitchFamily="18" charset="0"/>
                <a:ea typeface="Calibri"/>
                <a:cs typeface="Times New Roman" pitchFamily="18" charset="0"/>
              </a:rPr>
              <a:t>riêng</a:t>
            </a:r>
            <a:r>
              <a:rPr lang="en-US" sz="2800" b="1" dirty="0">
                <a:solidFill>
                  <a:schemeClr val="tx1"/>
                </a:solidFill>
                <a:latin typeface="Times New Roman" pitchFamily="18" charset="0"/>
                <a:ea typeface="Calibri"/>
                <a:cs typeface="Times New Roman" pitchFamily="18" charset="0"/>
              </a:rPr>
              <a:t> </a:t>
            </a:r>
            <a:r>
              <a:rPr lang="en-US" sz="2800" b="1" dirty="0" err="1">
                <a:solidFill>
                  <a:schemeClr val="tx1"/>
                </a:solidFill>
                <a:latin typeface="Times New Roman" pitchFamily="18" charset="0"/>
                <a:ea typeface="Calibri"/>
                <a:cs typeface="Times New Roman" pitchFamily="18" charset="0"/>
              </a:rPr>
              <a:t>của</a:t>
            </a:r>
            <a:r>
              <a:rPr lang="en-US" sz="2800" b="1" dirty="0">
                <a:solidFill>
                  <a:schemeClr val="tx1"/>
                </a:solidFill>
                <a:latin typeface="Times New Roman" pitchFamily="18" charset="0"/>
                <a:ea typeface="Calibri"/>
                <a:cs typeface="Times New Roman" pitchFamily="18" charset="0"/>
              </a:rPr>
              <a:t> </a:t>
            </a:r>
            <a:r>
              <a:rPr lang="en-US" sz="2800" b="1" dirty="0" err="1">
                <a:solidFill>
                  <a:schemeClr val="tx1"/>
                </a:solidFill>
                <a:latin typeface="Times New Roman" pitchFamily="18" charset="0"/>
                <a:ea typeface="Calibri"/>
                <a:cs typeface="Times New Roman" pitchFamily="18" charset="0"/>
              </a:rPr>
              <a:t>nó</a:t>
            </a:r>
            <a:r>
              <a:rPr lang="en-US" sz="2800" b="1" dirty="0">
                <a:solidFill>
                  <a:schemeClr val="tx1"/>
                </a:solidFill>
                <a:latin typeface="Times New Roman" pitchFamily="18" charset="0"/>
                <a:ea typeface="Calibri"/>
                <a:cs typeface="Times New Roman" pitchFamily="18" charset="0"/>
              </a:rPr>
              <a:t> </a:t>
            </a:r>
            <a:r>
              <a:rPr lang="en-US" sz="2800" b="1" dirty="0" err="1">
                <a:solidFill>
                  <a:schemeClr val="tx1"/>
                </a:solidFill>
                <a:latin typeface="Times New Roman" pitchFamily="18" charset="0"/>
                <a:ea typeface="Calibri"/>
                <a:cs typeface="Times New Roman" pitchFamily="18" charset="0"/>
              </a:rPr>
              <a:t>lớn</a:t>
            </a:r>
            <a:r>
              <a:rPr lang="en-US" sz="2800" b="1" dirty="0">
                <a:solidFill>
                  <a:schemeClr val="tx1"/>
                </a:solidFill>
                <a:latin typeface="Times New Roman" pitchFamily="18" charset="0"/>
                <a:ea typeface="Calibri"/>
                <a:cs typeface="Times New Roman" pitchFamily="18" charset="0"/>
              </a:rPr>
              <a:t> </a:t>
            </a:r>
            <a:r>
              <a:rPr lang="en-US" sz="2800" b="1" dirty="0" err="1">
                <a:solidFill>
                  <a:schemeClr val="tx1"/>
                </a:solidFill>
                <a:latin typeface="Times New Roman" pitchFamily="18" charset="0"/>
                <a:ea typeface="Calibri"/>
                <a:cs typeface="Times New Roman" pitchFamily="18" charset="0"/>
              </a:rPr>
              <a:t>hơn</a:t>
            </a:r>
            <a:r>
              <a:rPr lang="en-US" sz="2800" b="1" dirty="0">
                <a:solidFill>
                  <a:schemeClr val="tx1"/>
                </a:solidFill>
                <a:latin typeface="Times New Roman" pitchFamily="18" charset="0"/>
                <a:ea typeface="Calibri"/>
                <a:cs typeface="Times New Roman" pitchFamily="18" charset="0"/>
              </a:rPr>
              <a:t> </a:t>
            </a:r>
            <a:r>
              <a:rPr lang="en-US" sz="2800" b="1" dirty="0" err="1">
                <a:solidFill>
                  <a:schemeClr val="tx1"/>
                </a:solidFill>
                <a:latin typeface="Times New Roman" pitchFamily="18" charset="0"/>
                <a:ea typeface="Calibri"/>
                <a:cs typeface="Times New Roman" pitchFamily="18" charset="0"/>
              </a:rPr>
              <a:t>trọng</a:t>
            </a:r>
            <a:r>
              <a:rPr lang="en-US" sz="2800" b="1" dirty="0">
                <a:solidFill>
                  <a:schemeClr val="tx1"/>
                </a:solidFill>
                <a:latin typeface="Times New Roman" pitchFamily="18" charset="0"/>
                <a:ea typeface="Calibri"/>
                <a:cs typeface="Times New Roman" pitchFamily="18" charset="0"/>
              </a:rPr>
              <a:t> </a:t>
            </a:r>
            <a:r>
              <a:rPr lang="en-US" sz="2800" b="1" dirty="0" err="1">
                <a:solidFill>
                  <a:schemeClr val="tx1"/>
                </a:solidFill>
                <a:latin typeface="Times New Roman" pitchFamily="18" charset="0"/>
                <a:ea typeface="Calibri"/>
                <a:cs typeface="Times New Roman" pitchFamily="18" charset="0"/>
              </a:rPr>
              <a:t>lượng</a:t>
            </a:r>
            <a:r>
              <a:rPr lang="en-US" sz="2800" b="1" dirty="0">
                <a:solidFill>
                  <a:schemeClr val="tx1"/>
                </a:solidFill>
                <a:latin typeface="Times New Roman" pitchFamily="18" charset="0"/>
                <a:ea typeface="Calibri"/>
                <a:cs typeface="Times New Roman" pitchFamily="18" charset="0"/>
              </a:rPr>
              <a:t> </a:t>
            </a:r>
            <a:r>
              <a:rPr lang="en-US" sz="2800" b="1" dirty="0" err="1">
                <a:solidFill>
                  <a:schemeClr val="tx1"/>
                </a:solidFill>
                <a:latin typeface="Times New Roman" pitchFamily="18" charset="0"/>
                <a:ea typeface="Calibri"/>
                <a:cs typeface="Times New Roman" pitchFamily="18" charset="0"/>
              </a:rPr>
              <a:t>riêng</a:t>
            </a:r>
            <a:r>
              <a:rPr lang="en-US" sz="2800" b="1" dirty="0">
                <a:solidFill>
                  <a:schemeClr val="tx1"/>
                </a:solidFill>
                <a:latin typeface="Times New Roman" pitchFamily="18" charset="0"/>
                <a:ea typeface="Calibri"/>
                <a:cs typeface="Times New Roman" pitchFamily="18" charset="0"/>
              </a:rPr>
              <a:t> </a:t>
            </a:r>
            <a:r>
              <a:rPr lang="en-US" sz="2800" b="1" dirty="0" err="1">
                <a:solidFill>
                  <a:schemeClr val="tx1"/>
                </a:solidFill>
                <a:latin typeface="Times New Roman" pitchFamily="18" charset="0"/>
                <a:ea typeface="Calibri"/>
                <a:cs typeface="Times New Roman" pitchFamily="18" charset="0"/>
              </a:rPr>
              <a:t>của</a:t>
            </a:r>
            <a:r>
              <a:rPr lang="en-US" sz="2800" b="1" dirty="0">
                <a:solidFill>
                  <a:schemeClr val="tx1"/>
                </a:solidFill>
                <a:latin typeface="Times New Roman" pitchFamily="18" charset="0"/>
                <a:ea typeface="Calibri"/>
                <a:cs typeface="Times New Roman" pitchFamily="18" charset="0"/>
              </a:rPr>
              <a:t> </a:t>
            </a:r>
            <a:r>
              <a:rPr lang="en-US" sz="2800" b="1" dirty="0" err="1">
                <a:solidFill>
                  <a:schemeClr val="tx1"/>
                </a:solidFill>
                <a:latin typeface="Times New Roman" pitchFamily="18" charset="0"/>
                <a:ea typeface="Calibri"/>
                <a:cs typeface="Times New Roman" pitchFamily="18" charset="0"/>
              </a:rPr>
              <a:t>chất</a:t>
            </a:r>
            <a:r>
              <a:rPr lang="en-US" sz="2800" b="1" dirty="0">
                <a:solidFill>
                  <a:schemeClr val="tx1"/>
                </a:solidFill>
                <a:latin typeface="Times New Roman" pitchFamily="18" charset="0"/>
                <a:ea typeface="Calibri"/>
                <a:cs typeface="Times New Roman" pitchFamily="18" charset="0"/>
              </a:rPr>
              <a:t> </a:t>
            </a:r>
            <a:r>
              <a:rPr lang="en-US" sz="2800" b="1" dirty="0" err="1" smtClean="0">
                <a:solidFill>
                  <a:schemeClr val="tx1"/>
                </a:solidFill>
                <a:latin typeface="Times New Roman" pitchFamily="18" charset="0"/>
                <a:ea typeface="Calibri"/>
                <a:cs typeface="Times New Roman" pitchFamily="18" charset="0"/>
              </a:rPr>
              <a:t>lỏng</a:t>
            </a:r>
            <a:r>
              <a:rPr lang="vi-VN" sz="2800" b="1" dirty="0" smtClean="0">
                <a:solidFill>
                  <a:schemeClr val="tx1"/>
                </a:solidFill>
                <a:latin typeface="Times New Roman" pitchFamily="18" charset="0"/>
                <a:ea typeface="Calibri"/>
                <a:cs typeface="Times New Roman" pitchFamily="18" charset="0"/>
              </a:rPr>
              <a:t/>
            </a:r>
            <a:br>
              <a:rPr lang="vi-VN" sz="2800" b="1" dirty="0" smtClean="0">
                <a:solidFill>
                  <a:schemeClr val="tx1"/>
                </a:solidFill>
                <a:latin typeface="Times New Roman" pitchFamily="18" charset="0"/>
                <a:ea typeface="Calibri"/>
                <a:cs typeface="Times New Roman" pitchFamily="18" charset="0"/>
              </a:rPr>
            </a:br>
            <a:r>
              <a:rPr lang="vi-VN" sz="2800" b="1" dirty="0">
                <a:solidFill>
                  <a:schemeClr val="tx1"/>
                </a:solidFill>
                <a:latin typeface="Times New Roman" pitchFamily="18" charset="0"/>
                <a:ea typeface="Calibri"/>
                <a:cs typeface="Times New Roman" pitchFamily="18" charset="0"/>
              </a:rPr>
              <a:t>Vật nổi lên nếu trọng lượng riêng của nó nhỏ hơn trọng lượng riêng của chất </a:t>
            </a:r>
            <a:r>
              <a:rPr lang="vi-VN" sz="2800" b="1" dirty="0" smtClean="0">
                <a:solidFill>
                  <a:schemeClr val="tx1"/>
                </a:solidFill>
                <a:latin typeface="Times New Roman" pitchFamily="18" charset="0"/>
                <a:ea typeface="Calibri"/>
                <a:cs typeface="Times New Roman" pitchFamily="18" charset="0"/>
              </a:rPr>
              <a:t>lỏng</a:t>
            </a:r>
            <a:endParaRPr lang="vi-VN" sz="2800" b="1" dirty="0">
              <a:solidFill>
                <a:schemeClr val="tx1"/>
              </a:solidFill>
              <a:latin typeface="Times New Roman" pitchFamily="18" charset="0"/>
              <a:cs typeface="Times New Roman" pitchFamily="18" charset="0"/>
            </a:endParaRPr>
          </a:p>
        </p:txBody>
      </p:sp>
      <p:sp>
        <p:nvSpPr>
          <p:cNvPr id="3" name="Content Placeholder 2"/>
          <p:cNvSpPr>
            <a:spLocks noGrp="1"/>
          </p:cNvSpPr>
          <p:nvPr>
            <p:ph idx="1"/>
          </p:nvPr>
        </p:nvSpPr>
        <p:spPr>
          <a:xfrm>
            <a:off x="381000" y="2515437"/>
            <a:ext cx="8839200" cy="3124200"/>
          </a:xfrm>
        </p:spPr>
        <p:txBody>
          <a:bodyPr>
            <a:noAutofit/>
          </a:bodyPr>
          <a:lstStyle/>
          <a:p>
            <a:pPr marL="0" marR="30480" indent="0" algn="just">
              <a:lnSpc>
                <a:spcPct val="115000"/>
              </a:lnSpc>
              <a:spcBef>
                <a:spcPts val="200"/>
              </a:spcBef>
              <a:spcAft>
                <a:spcPts val="200"/>
              </a:spcAft>
              <a:buNone/>
            </a:pPr>
            <a:r>
              <a:rPr lang="en-US" sz="2800" b="1" dirty="0" err="1" smtClean="0">
                <a:latin typeface="Times New Roman"/>
                <a:ea typeface="Times New Roman"/>
                <a:cs typeface="Calibri"/>
              </a:rPr>
              <a:t>Trả</a:t>
            </a:r>
            <a:r>
              <a:rPr lang="en-US" sz="2800" b="1" dirty="0" smtClean="0">
                <a:latin typeface="Times New Roman"/>
                <a:ea typeface="Times New Roman"/>
                <a:cs typeface="Calibri"/>
              </a:rPr>
              <a:t> </a:t>
            </a:r>
            <a:r>
              <a:rPr lang="en-US" sz="2800" b="1" dirty="0" err="1" smtClean="0">
                <a:latin typeface="Times New Roman"/>
                <a:ea typeface="Times New Roman"/>
                <a:cs typeface="Calibri"/>
              </a:rPr>
              <a:t>lời</a:t>
            </a:r>
            <a:r>
              <a:rPr lang="en-US" sz="2800" b="1" dirty="0" smtClean="0">
                <a:latin typeface="Times New Roman"/>
                <a:ea typeface="Times New Roman"/>
                <a:cs typeface="Calibri"/>
              </a:rPr>
              <a:t>: </a:t>
            </a:r>
            <a:r>
              <a:rPr lang="en-US" sz="2800" dirty="0" err="1" smtClean="0">
                <a:latin typeface="Times New Roman"/>
                <a:ea typeface="Times New Roman"/>
                <a:cs typeface="Calibri"/>
              </a:rPr>
              <a:t>Khi</a:t>
            </a:r>
            <a:r>
              <a:rPr lang="en-US" sz="2800" dirty="0" smtClean="0">
                <a:latin typeface="Times New Roman"/>
                <a:ea typeface="Times New Roman"/>
                <a:cs typeface="Calibri"/>
              </a:rPr>
              <a:t> </a:t>
            </a:r>
            <a:r>
              <a:rPr lang="en-US" sz="2800" dirty="0" err="1">
                <a:latin typeface="Times New Roman"/>
                <a:ea typeface="Times New Roman"/>
                <a:cs typeface="Calibri"/>
              </a:rPr>
              <a:t>một</a:t>
            </a:r>
            <a:r>
              <a:rPr lang="en-US" sz="2800" dirty="0">
                <a:latin typeface="Times New Roman"/>
                <a:ea typeface="Times New Roman"/>
                <a:cs typeface="Calibri"/>
              </a:rPr>
              <a:t> </a:t>
            </a:r>
            <a:r>
              <a:rPr lang="en-US" sz="2800" dirty="0" err="1">
                <a:latin typeface="Times New Roman"/>
                <a:ea typeface="Times New Roman"/>
                <a:cs typeface="Calibri"/>
              </a:rPr>
              <a:t>vật</a:t>
            </a:r>
            <a:r>
              <a:rPr lang="en-US" sz="2800" dirty="0">
                <a:latin typeface="Times New Roman"/>
                <a:ea typeface="Times New Roman"/>
                <a:cs typeface="Calibri"/>
              </a:rPr>
              <a:t> </a:t>
            </a:r>
            <a:r>
              <a:rPr lang="en-US" sz="2800" dirty="0" err="1">
                <a:latin typeface="Times New Roman"/>
                <a:ea typeface="Times New Roman"/>
                <a:cs typeface="Calibri"/>
              </a:rPr>
              <a:t>nhúng</a:t>
            </a:r>
            <a:r>
              <a:rPr lang="en-US" sz="2800" dirty="0">
                <a:latin typeface="Times New Roman"/>
                <a:ea typeface="Times New Roman"/>
                <a:cs typeface="Calibri"/>
              </a:rPr>
              <a:t> </a:t>
            </a:r>
            <a:r>
              <a:rPr lang="en-US" sz="2800" dirty="0" err="1">
                <a:latin typeface="Times New Roman"/>
                <a:ea typeface="Times New Roman"/>
                <a:cs typeface="Calibri"/>
              </a:rPr>
              <a:t>ngập</a:t>
            </a:r>
            <a:r>
              <a:rPr lang="en-US" sz="2800" dirty="0">
                <a:latin typeface="Times New Roman"/>
                <a:ea typeface="Times New Roman"/>
                <a:cs typeface="Calibri"/>
              </a:rPr>
              <a:t> </a:t>
            </a:r>
            <a:r>
              <a:rPr lang="en-US" sz="2800" dirty="0" err="1">
                <a:latin typeface="Times New Roman"/>
                <a:ea typeface="Times New Roman"/>
                <a:cs typeface="Calibri"/>
              </a:rPr>
              <a:t>vào</a:t>
            </a:r>
            <a:r>
              <a:rPr lang="en-US" sz="2800" dirty="0">
                <a:latin typeface="Times New Roman"/>
                <a:ea typeface="Times New Roman"/>
                <a:cs typeface="Calibri"/>
              </a:rPr>
              <a:t> </a:t>
            </a:r>
            <a:r>
              <a:rPr lang="en-US" sz="2800" dirty="0" err="1">
                <a:latin typeface="Times New Roman"/>
                <a:ea typeface="Times New Roman"/>
                <a:cs typeface="Calibri"/>
              </a:rPr>
              <a:t>trong</a:t>
            </a:r>
            <a:r>
              <a:rPr lang="en-US" sz="2800" dirty="0">
                <a:latin typeface="Times New Roman"/>
                <a:ea typeface="Times New Roman"/>
                <a:cs typeface="Calibri"/>
              </a:rPr>
              <a:t> </a:t>
            </a:r>
            <a:r>
              <a:rPr lang="en-US" sz="2800" dirty="0" err="1">
                <a:latin typeface="Times New Roman"/>
                <a:ea typeface="Times New Roman"/>
                <a:cs typeface="Calibri"/>
              </a:rPr>
              <a:t>chất</a:t>
            </a:r>
            <a:r>
              <a:rPr lang="en-US" sz="2800" dirty="0">
                <a:latin typeface="Times New Roman"/>
                <a:ea typeface="Times New Roman"/>
                <a:cs typeface="Calibri"/>
              </a:rPr>
              <a:t> </a:t>
            </a:r>
            <a:r>
              <a:rPr lang="en-US" sz="2800" dirty="0" err="1">
                <a:latin typeface="Times New Roman"/>
                <a:ea typeface="Times New Roman"/>
                <a:cs typeface="Calibri"/>
              </a:rPr>
              <a:t>lỏng</a:t>
            </a:r>
            <a:r>
              <a:rPr lang="en-US" sz="2800" dirty="0">
                <a:latin typeface="Times New Roman"/>
                <a:ea typeface="Times New Roman"/>
                <a:cs typeface="Calibri"/>
              </a:rPr>
              <a:t> </a:t>
            </a:r>
            <a:r>
              <a:rPr lang="en-US" sz="2800" dirty="0" err="1">
                <a:latin typeface="Times New Roman"/>
                <a:ea typeface="Times New Roman"/>
                <a:cs typeface="Calibri"/>
              </a:rPr>
              <a:t>thì</a:t>
            </a:r>
            <a:r>
              <a:rPr lang="en-US" sz="2800" dirty="0">
                <a:latin typeface="Times New Roman"/>
                <a:ea typeface="Times New Roman"/>
                <a:cs typeface="Calibri"/>
              </a:rPr>
              <a:t>:</a:t>
            </a:r>
            <a:endParaRPr lang="vi-VN" sz="2800" dirty="0">
              <a:latin typeface="Calibri"/>
              <a:ea typeface="Calibri"/>
              <a:cs typeface="Calibri"/>
            </a:endParaRPr>
          </a:p>
          <a:p>
            <a:pPr marL="0" marR="30480" indent="0" algn="just">
              <a:lnSpc>
                <a:spcPct val="115000"/>
              </a:lnSpc>
              <a:spcBef>
                <a:spcPts val="200"/>
              </a:spcBef>
              <a:spcAft>
                <a:spcPts val="200"/>
              </a:spcAft>
              <a:buNone/>
            </a:pPr>
            <a:r>
              <a:rPr lang="en-US" sz="2800" dirty="0" smtClean="0">
                <a:solidFill>
                  <a:srgbClr val="000000"/>
                </a:solidFill>
                <a:latin typeface="Times New Roman"/>
                <a:ea typeface="Times New Roman"/>
                <a:cs typeface="Calibri"/>
              </a:rPr>
              <a:t>+ </a:t>
            </a:r>
            <a:r>
              <a:rPr lang="en-US" sz="2800" dirty="0" err="1" smtClean="0">
                <a:solidFill>
                  <a:srgbClr val="000000"/>
                </a:solidFill>
                <a:latin typeface="Times New Roman"/>
                <a:ea typeface="Times New Roman"/>
                <a:cs typeface="Calibri"/>
              </a:rPr>
              <a:t>Trọng</a:t>
            </a:r>
            <a:r>
              <a:rPr lang="en-US" sz="2800" dirty="0" smtClean="0">
                <a:solidFill>
                  <a:srgbClr val="000000"/>
                </a:solidFill>
                <a:latin typeface="Times New Roman"/>
                <a:ea typeface="Times New Roman"/>
                <a:cs typeface="Calibri"/>
              </a:rPr>
              <a:t> </a:t>
            </a:r>
            <a:r>
              <a:rPr lang="en-US" sz="2800" dirty="0" err="1">
                <a:solidFill>
                  <a:srgbClr val="000000"/>
                </a:solidFill>
                <a:latin typeface="Times New Roman"/>
                <a:ea typeface="Times New Roman"/>
                <a:cs typeface="Calibri"/>
              </a:rPr>
              <a:t>lượng</a:t>
            </a:r>
            <a:r>
              <a:rPr lang="en-US" sz="2800" dirty="0">
                <a:solidFill>
                  <a:srgbClr val="000000"/>
                </a:solidFill>
                <a:latin typeface="Times New Roman"/>
                <a:ea typeface="Times New Roman"/>
                <a:cs typeface="Calibri"/>
              </a:rPr>
              <a:t> </a:t>
            </a:r>
            <a:r>
              <a:rPr lang="en-US" sz="2800" dirty="0" err="1">
                <a:solidFill>
                  <a:srgbClr val="000000"/>
                </a:solidFill>
                <a:latin typeface="Times New Roman"/>
                <a:ea typeface="Times New Roman"/>
                <a:cs typeface="Calibri"/>
              </a:rPr>
              <a:t>của</a:t>
            </a:r>
            <a:r>
              <a:rPr lang="en-US" sz="2800" dirty="0">
                <a:solidFill>
                  <a:srgbClr val="000000"/>
                </a:solidFill>
                <a:latin typeface="Times New Roman"/>
                <a:ea typeface="Times New Roman"/>
                <a:cs typeface="Calibri"/>
              </a:rPr>
              <a:t> </a:t>
            </a:r>
            <a:r>
              <a:rPr lang="en-US" sz="2800" dirty="0" err="1">
                <a:solidFill>
                  <a:srgbClr val="000000"/>
                </a:solidFill>
                <a:latin typeface="Times New Roman"/>
                <a:ea typeface="Times New Roman"/>
                <a:cs typeface="Calibri"/>
              </a:rPr>
              <a:t>vật</a:t>
            </a:r>
            <a:r>
              <a:rPr lang="en-US" sz="2800" dirty="0">
                <a:solidFill>
                  <a:srgbClr val="000000"/>
                </a:solidFill>
                <a:latin typeface="Times New Roman"/>
                <a:ea typeface="Times New Roman"/>
                <a:cs typeface="Calibri"/>
              </a:rPr>
              <a:t> </a:t>
            </a:r>
            <a:r>
              <a:rPr lang="en-US" sz="2800" dirty="0" err="1">
                <a:solidFill>
                  <a:srgbClr val="000000"/>
                </a:solidFill>
                <a:latin typeface="Times New Roman"/>
                <a:ea typeface="Times New Roman"/>
                <a:cs typeface="Calibri"/>
              </a:rPr>
              <a:t>được</a:t>
            </a:r>
            <a:r>
              <a:rPr lang="en-US" sz="2800" dirty="0">
                <a:solidFill>
                  <a:srgbClr val="000000"/>
                </a:solidFill>
                <a:latin typeface="Times New Roman"/>
                <a:ea typeface="Times New Roman"/>
                <a:cs typeface="Calibri"/>
              </a:rPr>
              <a:t> </a:t>
            </a:r>
            <a:r>
              <a:rPr lang="en-US" sz="2800" dirty="0" err="1">
                <a:solidFill>
                  <a:srgbClr val="000000"/>
                </a:solidFill>
                <a:latin typeface="Times New Roman"/>
                <a:ea typeface="Times New Roman"/>
                <a:cs typeface="Calibri"/>
              </a:rPr>
              <a:t>tính</a:t>
            </a:r>
            <a:r>
              <a:rPr lang="en-US" sz="2800" dirty="0">
                <a:solidFill>
                  <a:srgbClr val="000000"/>
                </a:solidFill>
                <a:latin typeface="Times New Roman"/>
                <a:ea typeface="Times New Roman"/>
                <a:cs typeface="Calibri"/>
              </a:rPr>
              <a:t> </a:t>
            </a:r>
            <a:r>
              <a:rPr lang="en-US" sz="2800" dirty="0" err="1">
                <a:solidFill>
                  <a:srgbClr val="000000"/>
                </a:solidFill>
                <a:latin typeface="Times New Roman"/>
                <a:ea typeface="Times New Roman"/>
                <a:cs typeface="Calibri"/>
              </a:rPr>
              <a:t>bằng</a:t>
            </a:r>
            <a:r>
              <a:rPr lang="en-US" sz="2800" dirty="0">
                <a:solidFill>
                  <a:srgbClr val="000000"/>
                </a:solidFill>
                <a:latin typeface="Times New Roman"/>
                <a:ea typeface="Times New Roman"/>
                <a:cs typeface="Calibri"/>
              </a:rPr>
              <a:t>: P = </a:t>
            </a:r>
            <a:r>
              <a:rPr lang="en-US" sz="2800" dirty="0" err="1">
                <a:solidFill>
                  <a:srgbClr val="000000"/>
                </a:solidFill>
                <a:latin typeface="Times New Roman"/>
                <a:ea typeface="Times New Roman"/>
                <a:cs typeface="Calibri"/>
              </a:rPr>
              <a:t>d</a:t>
            </a:r>
            <a:r>
              <a:rPr lang="en-US" sz="2800" baseline="-25000" dirty="0" err="1">
                <a:solidFill>
                  <a:srgbClr val="000000"/>
                </a:solidFill>
                <a:latin typeface="Times New Roman"/>
                <a:ea typeface="Times New Roman"/>
                <a:cs typeface="Calibri"/>
              </a:rPr>
              <a:t>v</a:t>
            </a:r>
            <a:r>
              <a:rPr lang="en-US" sz="2800" dirty="0" err="1">
                <a:solidFill>
                  <a:srgbClr val="000000"/>
                </a:solidFill>
                <a:latin typeface="Times New Roman"/>
                <a:ea typeface="Times New Roman"/>
                <a:cs typeface="Calibri"/>
              </a:rPr>
              <a:t>.V</a:t>
            </a:r>
            <a:r>
              <a:rPr lang="en-US" sz="2800" dirty="0">
                <a:solidFill>
                  <a:srgbClr val="000000"/>
                </a:solidFill>
                <a:latin typeface="Times New Roman"/>
                <a:ea typeface="Times New Roman"/>
                <a:cs typeface="Calibri"/>
              </a:rPr>
              <a:t> </a:t>
            </a:r>
            <a:endParaRPr lang="en-US" sz="2800" dirty="0" smtClean="0">
              <a:solidFill>
                <a:srgbClr val="000000"/>
              </a:solidFill>
              <a:latin typeface="Times New Roman"/>
              <a:ea typeface="Times New Roman"/>
              <a:cs typeface="Calibri"/>
            </a:endParaRPr>
          </a:p>
          <a:p>
            <a:pPr marL="0" marR="30480" indent="0" algn="just">
              <a:lnSpc>
                <a:spcPct val="115000"/>
              </a:lnSpc>
              <a:spcBef>
                <a:spcPts val="200"/>
              </a:spcBef>
              <a:spcAft>
                <a:spcPts val="200"/>
              </a:spcAft>
              <a:buNone/>
            </a:pPr>
            <a:r>
              <a:rPr lang="en-US" sz="2800" dirty="0" err="1" smtClean="0">
                <a:solidFill>
                  <a:srgbClr val="000000"/>
                </a:solidFill>
                <a:latin typeface="Times New Roman"/>
                <a:ea typeface="Times New Roman"/>
                <a:cs typeface="Calibri"/>
              </a:rPr>
              <a:t>trong</a:t>
            </a:r>
            <a:r>
              <a:rPr lang="en-US" sz="2800" dirty="0" smtClean="0">
                <a:solidFill>
                  <a:srgbClr val="000000"/>
                </a:solidFill>
                <a:latin typeface="Times New Roman"/>
                <a:ea typeface="Times New Roman"/>
                <a:cs typeface="Calibri"/>
              </a:rPr>
              <a:t> </a:t>
            </a:r>
            <a:r>
              <a:rPr lang="en-US" sz="2800" dirty="0" err="1">
                <a:solidFill>
                  <a:srgbClr val="000000"/>
                </a:solidFill>
                <a:latin typeface="Times New Roman"/>
                <a:ea typeface="Times New Roman"/>
                <a:cs typeface="Calibri"/>
              </a:rPr>
              <a:t>đó</a:t>
            </a:r>
            <a:r>
              <a:rPr lang="en-US" sz="2800" dirty="0">
                <a:solidFill>
                  <a:srgbClr val="000000"/>
                </a:solidFill>
                <a:latin typeface="Times New Roman"/>
                <a:ea typeface="Times New Roman"/>
                <a:cs typeface="Calibri"/>
              </a:rPr>
              <a:t> d</a:t>
            </a:r>
            <a:r>
              <a:rPr lang="en-US" sz="2800" baseline="-25000" dirty="0">
                <a:solidFill>
                  <a:srgbClr val="000000"/>
                </a:solidFill>
                <a:latin typeface="Times New Roman"/>
                <a:ea typeface="Times New Roman"/>
                <a:cs typeface="Calibri"/>
              </a:rPr>
              <a:t>v</a:t>
            </a:r>
            <a:r>
              <a:rPr lang="en-US" sz="2800" dirty="0">
                <a:solidFill>
                  <a:srgbClr val="000000"/>
                </a:solidFill>
                <a:latin typeface="Times New Roman"/>
                <a:ea typeface="Times New Roman"/>
                <a:cs typeface="Calibri"/>
              </a:rPr>
              <a:t> </a:t>
            </a:r>
            <a:r>
              <a:rPr lang="en-US" sz="2800" dirty="0" err="1">
                <a:solidFill>
                  <a:srgbClr val="000000"/>
                </a:solidFill>
                <a:latin typeface="Times New Roman"/>
                <a:ea typeface="Times New Roman"/>
                <a:cs typeface="Calibri"/>
              </a:rPr>
              <a:t>là</a:t>
            </a:r>
            <a:r>
              <a:rPr lang="en-US" sz="2800" dirty="0">
                <a:solidFill>
                  <a:srgbClr val="000000"/>
                </a:solidFill>
                <a:latin typeface="Times New Roman"/>
                <a:ea typeface="Times New Roman"/>
                <a:cs typeface="Calibri"/>
              </a:rPr>
              <a:t> </a:t>
            </a:r>
            <a:r>
              <a:rPr lang="en-US" sz="2800" dirty="0" err="1">
                <a:solidFill>
                  <a:srgbClr val="000000"/>
                </a:solidFill>
                <a:latin typeface="Times New Roman"/>
                <a:ea typeface="Times New Roman"/>
                <a:cs typeface="Calibri"/>
              </a:rPr>
              <a:t>trọng</a:t>
            </a:r>
            <a:r>
              <a:rPr lang="en-US" sz="2800" dirty="0">
                <a:solidFill>
                  <a:srgbClr val="000000"/>
                </a:solidFill>
                <a:latin typeface="Times New Roman"/>
                <a:ea typeface="Times New Roman"/>
                <a:cs typeface="Calibri"/>
              </a:rPr>
              <a:t> </a:t>
            </a:r>
            <a:r>
              <a:rPr lang="en-US" sz="2800" dirty="0" err="1">
                <a:solidFill>
                  <a:srgbClr val="000000"/>
                </a:solidFill>
                <a:latin typeface="Times New Roman"/>
                <a:ea typeface="Times New Roman"/>
                <a:cs typeface="Calibri"/>
              </a:rPr>
              <a:t>lượng</a:t>
            </a:r>
            <a:r>
              <a:rPr lang="en-US" sz="2800" dirty="0">
                <a:solidFill>
                  <a:srgbClr val="000000"/>
                </a:solidFill>
                <a:latin typeface="Times New Roman"/>
                <a:ea typeface="Times New Roman"/>
                <a:cs typeface="Calibri"/>
              </a:rPr>
              <a:t> </a:t>
            </a:r>
            <a:r>
              <a:rPr lang="en-US" sz="2800" dirty="0" err="1">
                <a:solidFill>
                  <a:srgbClr val="000000"/>
                </a:solidFill>
                <a:latin typeface="Times New Roman"/>
                <a:ea typeface="Times New Roman"/>
                <a:cs typeface="Calibri"/>
              </a:rPr>
              <a:t>riêng</a:t>
            </a:r>
            <a:r>
              <a:rPr lang="en-US" sz="2800" dirty="0">
                <a:solidFill>
                  <a:srgbClr val="000000"/>
                </a:solidFill>
                <a:latin typeface="Times New Roman"/>
                <a:ea typeface="Times New Roman"/>
                <a:cs typeface="Calibri"/>
              </a:rPr>
              <a:t> </a:t>
            </a:r>
            <a:r>
              <a:rPr lang="en-US" sz="2800" dirty="0" err="1">
                <a:solidFill>
                  <a:srgbClr val="000000"/>
                </a:solidFill>
                <a:latin typeface="Times New Roman"/>
                <a:ea typeface="Times New Roman"/>
                <a:cs typeface="Calibri"/>
              </a:rPr>
              <a:t>của</a:t>
            </a:r>
            <a:r>
              <a:rPr lang="en-US" sz="2800" dirty="0">
                <a:solidFill>
                  <a:srgbClr val="000000"/>
                </a:solidFill>
                <a:latin typeface="Times New Roman"/>
                <a:ea typeface="Times New Roman"/>
                <a:cs typeface="Calibri"/>
              </a:rPr>
              <a:t> </a:t>
            </a:r>
            <a:r>
              <a:rPr lang="en-US" sz="2800" dirty="0" err="1">
                <a:solidFill>
                  <a:srgbClr val="000000"/>
                </a:solidFill>
                <a:latin typeface="Times New Roman"/>
                <a:ea typeface="Times New Roman"/>
                <a:cs typeface="Calibri"/>
              </a:rPr>
              <a:t>chất</a:t>
            </a:r>
            <a:r>
              <a:rPr lang="en-US" sz="2800" dirty="0">
                <a:solidFill>
                  <a:srgbClr val="000000"/>
                </a:solidFill>
                <a:latin typeface="Times New Roman"/>
                <a:ea typeface="Times New Roman"/>
                <a:cs typeface="Calibri"/>
              </a:rPr>
              <a:t> </a:t>
            </a:r>
            <a:r>
              <a:rPr lang="en-US" sz="2800" dirty="0" err="1">
                <a:solidFill>
                  <a:srgbClr val="000000"/>
                </a:solidFill>
                <a:latin typeface="Times New Roman"/>
                <a:ea typeface="Times New Roman"/>
                <a:cs typeface="Calibri"/>
              </a:rPr>
              <a:t>làm</a:t>
            </a:r>
            <a:r>
              <a:rPr lang="en-US" sz="2800" dirty="0">
                <a:solidFill>
                  <a:srgbClr val="000000"/>
                </a:solidFill>
                <a:latin typeface="Times New Roman"/>
                <a:ea typeface="Times New Roman"/>
                <a:cs typeface="Calibri"/>
              </a:rPr>
              <a:t> </a:t>
            </a:r>
            <a:r>
              <a:rPr lang="en-US" sz="2800" dirty="0" err="1">
                <a:solidFill>
                  <a:srgbClr val="000000"/>
                </a:solidFill>
                <a:latin typeface="Times New Roman"/>
                <a:ea typeface="Times New Roman"/>
                <a:cs typeface="Calibri"/>
              </a:rPr>
              <a:t>vật</a:t>
            </a:r>
            <a:r>
              <a:rPr lang="en-US" sz="2800" dirty="0">
                <a:solidFill>
                  <a:srgbClr val="000000"/>
                </a:solidFill>
                <a:latin typeface="Times New Roman"/>
                <a:ea typeface="Times New Roman"/>
                <a:cs typeface="Calibri"/>
              </a:rPr>
              <a:t>, </a:t>
            </a:r>
            <a:r>
              <a:rPr lang="en-US" sz="2800" dirty="0" smtClean="0">
                <a:solidFill>
                  <a:srgbClr val="000000"/>
                </a:solidFill>
                <a:latin typeface="Times New Roman"/>
                <a:ea typeface="Times New Roman"/>
                <a:cs typeface="Calibri"/>
              </a:rPr>
              <a:t>V </a:t>
            </a:r>
            <a:r>
              <a:rPr lang="en-US" sz="2800" dirty="0" err="1">
                <a:solidFill>
                  <a:srgbClr val="000000"/>
                </a:solidFill>
                <a:latin typeface="Times New Roman"/>
                <a:ea typeface="Times New Roman"/>
                <a:cs typeface="Calibri"/>
              </a:rPr>
              <a:t>là</a:t>
            </a:r>
            <a:r>
              <a:rPr lang="en-US" sz="2800" dirty="0">
                <a:solidFill>
                  <a:srgbClr val="000000"/>
                </a:solidFill>
                <a:latin typeface="Times New Roman"/>
                <a:ea typeface="Times New Roman"/>
                <a:cs typeface="Calibri"/>
              </a:rPr>
              <a:t> </a:t>
            </a:r>
            <a:r>
              <a:rPr lang="en-US" sz="2800" dirty="0" err="1">
                <a:solidFill>
                  <a:srgbClr val="000000"/>
                </a:solidFill>
                <a:latin typeface="Times New Roman"/>
                <a:ea typeface="Times New Roman"/>
                <a:cs typeface="Calibri"/>
              </a:rPr>
              <a:t>thể</a:t>
            </a:r>
            <a:r>
              <a:rPr lang="en-US" sz="2800" dirty="0">
                <a:solidFill>
                  <a:srgbClr val="000000"/>
                </a:solidFill>
                <a:latin typeface="Times New Roman"/>
                <a:ea typeface="Times New Roman"/>
                <a:cs typeface="Calibri"/>
              </a:rPr>
              <a:t> </a:t>
            </a:r>
            <a:r>
              <a:rPr lang="en-US" sz="2800" dirty="0" err="1">
                <a:solidFill>
                  <a:srgbClr val="000000"/>
                </a:solidFill>
                <a:latin typeface="Times New Roman"/>
                <a:ea typeface="Times New Roman"/>
                <a:cs typeface="Calibri"/>
              </a:rPr>
              <a:t>tích</a:t>
            </a:r>
            <a:r>
              <a:rPr lang="en-US" sz="2800" dirty="0">
                <a:solidFill>
                  <a:srgbClr val="000000"/>
                </a:solidFill>
                <a:latin typeface="Times New Roman"/>
                <a:ea typeface="Times New Roman"/>
                <a:cs typeface="Calibri"/>
              </a:rPr>
              <a:t> </a:t>
            </a:r>
            <a:r>
              <a:rPr lang="en-US" sz="2800" dirty="0" err="1">
                <a:solidFill>
                  <a:srgbClr val="000000"/>
                </a:solidFill>
                <a:latin typeface="Times New Roman"/>
                <a:ea typeface="Times New Roman"/>
                <a:cs typeface="Calibri"/>
              </a:rPr>
              <a:t>của</a:t>
            </a:r>
            <a:r>
              <a:rPr lang="en-US" sz="2800" dirty="0">
                <a:solidFill>
                  <a:srgbClr val="000000"/>
                </a:solidFill>
                <a:latin typeface="Times New Roman"/>
                <a:ea typeface="Times New Roman"/>
                <a:cs typeface="Calibri"/>
              </a:rPr>
              <a:t> </a:t>
            </a:r>
            <a:r>
              <a:rPr lang="en-US" sz="2800" dirty="0" err="1">
                <a:solidFill>
                  <a:srgbClr val="000000"/>
                </a:solidFill>
                <a:latin typeface="Times New Roman"/>
                <a:ea typeface="Times New Roman"/>
                <a:cs typeface="Calibri"/>
              </a:rPr>
              <a:t>vật</a:t>
            </a:r>
            <a:r>
              <a:rPr lang="en-US" sz="2800" dirty="0">
                <a:solidFill>
                  <a:srgbClr val="000000"/>
                </a:solidFill>
                <a:latin typeface="Times New Roman"/>
                <a:ea typeface="Times New Roman"/>
                <a:cs typeface="Calibri"/>
              </a:rPr>
              <a:t>) </a:t>
            </a:r>
            <a:endParaRPr lang="en-US" sz="2800" dirty="0" smtClean="0">
              <a:solidFill>
                <a:srgbClr val="000000"/>
              </a:solidFill>
              <a:latin typeface="Times New Roman"/>
              <a:ea typeface="Times New Roman"/>
              <a:cs typeface="Calibri"/>
            </a:endParaRPr>
          </a:p>
          <a:p>
            <a:pPr marL="0" marR="30480" indent="0" algn="just">
              <a:lnSpc>
                <a:spcPct val="115000"/>
              </a:lnSpc>
              <a:spcBef>
                <a:spcPts val="200"/>
              </a:spcBef>
              <a:spcAft>
                <a:spcPts val="200"/>
              </a:spcAft>
              <a:buNone/>
            </a:pPr>
            <a:r>
              <a:rPr lang="en-US" sz="2800" dirty="0" smtClean="0">
                <a:solidFill>
                  <a:srgbClr val="000000"/>
                </a:solidFill>
                <a:latin typeface="Times New Roman"/>
                <a:ea typeface="Times New Roman"/>
                <a:cs typeface="Calibri"/>
              </a:rPr>
              <a:t> </a:t>
            </a:r>
            <a:r>
              <a:rPr lang="en-US" sz="2800" dirty="0">
                <a:solidFill>
                  <a:srgbClr val="000000"/>
                </a:solidFill>
                <a:latin typeface="Times New Roman"/>
                <a:ea typeface="Times New Roman"/>
                <a:cs typeface="Calibri"/>
              </a:rPr>
              <a:t>F</a:t>
            </a:r>
            <a:r>
              <a:rPr lang="en-US" sz="2800" baseline="-25000" dirty="0">
                <a:solidFill>
                  <a:srgbClr val="000000"/>
                </a:solidFill>
                <a:latin typeface="Times New Roman"/>
                <a:ea typeface="Times New Roman"/>
                <a:cs typeface="Calibri"/>
              </a:rPr>
              <a:t>A</a:t>
            </a:r>
            <a:r>
              <a:rPr lang="en-US" sz="2800" dirty="0">
                <a:solidFill>
                  <a:srgbClr val="000000"/>
                </a:solidFill>
                <a:latin typeface="Times New Roman"/>
                <a:ea typeface="Times New Roman"/>
                <a:cs typeface="Calibri"/>
              </a:rPr>
              <a:t> = d</a:t>
            </a:r>
            <a:r>
              <a:rPr lang="en-US" sz="2800" baseline="-25000" dirty="0">
                <a:solidFill>
                  <a:srgbClr val="000000"/>
                </a:solidFill>
                <a:latin typeface="Times New Roman"/>
                <a:ea typeface="Times New Roman"/>
                <a:cs typeface="Calibri"/>
              </a:rPr>
              <a:t>l</a:t>
            </a:r>
            <a:r>
              <a:rPr lang="en-US" sz="2800" dirty="0">
                <a:solidFill>
                  <a:srgbClr val="000000"/>
                </a:solidFill>
                <a:latin typeface="Times New Roman"/>
                <a:ea typeface="Times New Roman"/>
                <a:cs typeface="Calibri"/>
              </a:rPr>
              <a:t> .V (</a:t>
            </a:r>
            <a:r>
              <a:rPr lang="en-US" sz="2800" dirty="0" err="1">
                <a:solidFill>
                  <a:srgbClr val="000000"/>
                </a:solidFill>
                <a:latin typeface="Times New Roman"/>
                <a:ea typeface="Times New Roman"/>
                <a:cs typeface="Calibri"/>
              </a:rPr>
              <a:t>trong</a:t>
            </a:r>
            <a:r>
              <a:rPr lang="en-US" sz="2800" dirty="0">
                <a:solidFill>
                  <a:srgbClr val="000000"/>
                </a:solidFill>
                <a:latin typeface="Times New Roman"/>
                <a:ea typeface="Times New Roman"/>
                <a:cs typeface="Calibri"/>
              </a:rPr>
              <a:t> </a:t>
            </a:r>
            <a:r>
              <a:rPr lang="en-US" sz="2800" dirty="0" err="1">
                <a:solidFill>
                  <a:srgbClr val="000000"/>
                </a:solidFill>
                <a:latin typeface="Times New Roman"/>
                <a:ea typeface="Times New Roman"/>
                <a:cs typeface="Calibri"/>
              </a:rPr>
              <a:t>đó</a:t>
            </a:r>
            <a:r>
              <a:rPr lang="en-US" sz="2800" dirty="0">
                <a:solidFill>
                  <a:srgbClr val="000000"/>
                </a:solidFill>
                <a:latin typeface="Times New Roman"/>
                <a:ea typeface="Times New Roman"/>
                <a:cs typeface="Calibri"/>
              </a:rPr>
              <a:t>  </a:t>
            </a:r>
            <a:r>
              <a:rPr lang="en-US" sz="2800" dirty="0" err="1">
                <a:solidFill>
                  <a:srgbClr val="000000"/>
                </a:solidFill>
                <a:latin typeface="Times New Roman"/>
                <a:ea typeface="Times New Roman"/>
                <a:cs typeface="Calibri"/>
              </a:rPr>
              <a:t>là</a:t>
            </a:r>
            <a:r>
              <a:rPr lang="en-US" sz="2800" dirty="0">
                <a:solidFill>
                  <a:srgbClr val="000000"/>
                </a:solidFill>
                <a:latin typeface="Times New Roman"/>
                <a:ea typeface="Times New Roman"/>
                <a:cs typeface="Calibri"/>
              </a:rPr>
              <a:t> </a:t>
            </a:r>
            <a:r>
              <a:rPr lang="en-US" sz="2800" dirty="0" err="1">
                <a:solidFill>
                  <a:srgbClr val="000000"/>
                </a:solidFill>
                <a:latin typeface="Times New Roman"/>
                <a:ea typeface="Times New Roman"/>
                <a:cs typeface="Calibri"/>
              </a:rPr>
              <a:t>trọng</a:t>
            </a:r>
            <a:r>
              <a:rPr lang="en-US" sz="2800" dirty="0">
                <a:solidFill>
                  <a:srgbClr val="000000"/>
                </a:solidFill>
                <a:latin typeface="Times New Roman"/>
                <a:ea typeface="Times New Roman"/>
                <a:cs typeface="Calibri"/>
              </a:rPr>
              <a:t> </a:t>
            </a:r>
            <a:r>
              <a:rPr lang="en-US" sz="2800" dirty="0" err="1">
                <a:solidFill>
                  <a:srgbClr val="000000"/>
                </a:solidFill>
                <a:latin typeface="Times New Roman"/>
                <a:ea typeface="Times New Roman"/>
                <a:cs typeface="Calibri"/>
              </a:rPr>
              <a:t>lượng</a:t>
            </a:r>
            <a:r>
              <a:rPr lang="en-US" sz="2800" dirty="0">
                <a:solidFill>
                  <a:srgbClr val="000000"/>
                </a:solidFill>
                <a:latin typeface="Times New Roman"/>
                <a:ea typeface="Times New Roman"/>
                <a:cs typeface="Calibri"/>
              </a:rPr>
              <a:t> </a:t>
            </a:r>
            <a:r>
              <a:rPr lang="en-US" sz="2800" dirty="0" err="1">
                <a:solidFill>
                  <a:srgbClr val="000000"/>
                </a:solidFill>
                <a:latin typeface="Times New Roman"/>
                <a:ea typeface="Times New Roman"/>
                <a:cs typeface="Calibri"/>
              </a:rPr>
              <a:t>riêng</a:t>
            </a:r>
            <a:r>
              <a:rPr lang="en-US" sz="2800" dirty="0">
                <a:solidFill>
                  <a:srgbClr val="000000"/>
                </a:solidFill>
                <a:latin typeface="Times New Roman"/>
                <a:ea typeface="Times New Roman"/>
                <a:cs typeface="Calibri"/>
              </a:rPr>
              <a:t> </a:t>
            </a:r>
            <a:r>
              <a:rPr lang="en-US" sz="2800" dirty="0" err="1">
                <a:solidFill>
                  <a:srgbClr val="000000"/>
                </a:solidFill>
                <a:latin typeface="Times New Roman"/>
                <a:ea typeface="Times New Roman"/>
                <a:cs typeface="Calibri"/>
              </a:rPr>
              <a:t>của</a:t>
            </a:r>
            <a:r>
              <a:rPr lang="en-US" sz="2800" dirty="0">
                <a:solidFill>
                  <a:srgbClr val="000000"/>
                </a:solidFill>
                <a:latin typeface="Times New Roman"/>
                <a:ea typeface="Times New Roman"/>
                <a:cs typeface="Calibri"/>
              </a:rPr>
              <a:t> </a:t>
            </a:r>
            <a:r>
              <a:rPr lang="en-US" sz="2800" dirty="0" err="1">
                <a:solidFill>
                  <a:srgbClr val="000000"/>
                </a:solidFill>
                <a:latin typeface="Times New Roman"/>
                <a:ea typeface="Times New Roman"/>
                <a:cs typeface="Calibri"/>
              </a:rPr>
              <a:t>chất</a:t>
            </a:r>
            <a:r>
              <a:rPr lang="en-US" sz="2800" dirty="0">
                <a:solidFill>
                  <a:srgbClr val="000000"/>
                </a:solidFill>
                <a:latin typeface="Times New Roman"/>
                <a:ea typeface="Times New Roman"/>
                <a:cs typeface="Calibri"/>
              </a:rPr>
              <a:t> </a:t>
            </a:r>
            <a:r>
              <a:rPr lang="en-US" sz="2800" dirty="0" err="1">
                <a:solidFill>
                  <a:srgbClr val="000000"/>
                </a:solidFill>
                <a:latin typeface="Times New Roman"/>
                <a:ea typeface="Times New Roman"/>
                <a:cs typeface="Calibri"/>
              </a:rPr>
              <a:t>lỏng</a:t>
            </a:r>
            <a:r>
              <a:rPr lang="en-US" sz="2800" dirty="0">
                <a:solidFill>
                  <a:srgbClr val="000000"/>
                </a:solidFill>
                <a:latin typeface="Times New Roman"/>
                <a:ea typeface="Times New Roman"/>
                <a:cs typeface="Calibri"/>
              </a:rPr>
              <a:t>).</a:t>
            </a:r>
            <a:endParaRPr lang="vi-VN" sz="2800" dirty="0">
              <a:latin typeface="Calibri"/>
              <a:ea typeface="Calibri"/>
              <a:cs typeface="Calibri"/>
            </a:endParaRPr>
          </a:p>
          <a:p>
            <a:pPr marL="0" marR="30480" indent="0" algn="just">
              <a:lnSpc>
                <a:spcPct val="115000"/>
              </a:lnSpc>
              <a:spcBef>
                <a:spcPts val="200"/>
              </a:spcBef>
              <a:spcAft>
                <a:spcPts val="200"/>
              </a:spcAft>
              <a:buNone/>
            </a:pPr>
            <a:r>
              <a:rPr lang="en-US" sz="2800" dirty="0">
                <a:solidFill>
                  <a:srgbClr val="000000"/>
                </a:solidFill>
                <a:latin typeface="Times New Roman"/>
                <a:ea typeface="Times New Roman"/>
                <a:cs typeface="Calibri"/>
              </a:rPr>
              <a:t>+</a:t>
            </a:r>
            <a:r>
              <a:rPr lang="en-US" sz="2800" dirty="0" smtClean="0">
                <a:solidFill>
                  <a:srgbClr val="000000"/>
                </a:solidFill>
                <a:latin typeface="Times New Roman"/>
                <a:ea typeface="Times New Roman"/>
                <a:cs typeface="Calibri"/>
              </a:rPr>
              <a:t> </a:t>
            </a:r>
            <a:r>
              <a:rPr lang="en-US" sz="2800" dirty="0" err="1">
                <a:solidFill>
                  <a:srgbClr val="000000"/>
                </a:solidFill>
                <a:latin typeface="Times New Roman"/>
                <a:ea typeface="Times New Roman"/>
                <a:cs typeface="Calibri"/>
              </a:rPr>
              <a:t>Vật</a:t>
            </a:r>
            <a:r>
              <a:rPr lang="en-US" sz="2800" dirty="0">
                <a:solidFill>
                  <a:srgbClr val="000000"/>
                </a:solidFill>
                <a:latin typeface="Times New Roman"/>
                <a:ea typeface="Times New Roman"/>
                <a:cs typeface="Calibri"/>
              </a:rPr>
              <a:t> </a:t>
            </a:r>
            <a:r>
              <a:rPr lang="en-US" sz="2800" dirty="0" err="1">
                <a:solidFill>
                  <a:srgbClr val="000000"/>
                </a:solidFill>
                <a:latin typeface="Times New Roman"/>
                <a:ea typeface="Times New Roman"/>
                <a:cs typeface="Calibri"/>
              </a:rPr>
              <a:t>sẽ</a:t>
            </a:r>
            <a:r>
              <a:rPr lang="en-US" sz="2800" dirty="0">
                <a:solidFill>
                  <a:srgbClr val="000000"/>
                </a:solidFill>
                <a:latin typeface="Times New Roman"/>
                <a:ea typeface="Times New Roman"/>
                <a:cs typeface="Calibri"/>
              </a:rPr>
              <a:t> </a:t>
            </a:r>
            <a:r>
              <a:rPr lang="en-US" sz="2800" dirty="0" err="1">
                <a:solidFill>
                  <a:srgbClr val="000000"/>
                </a:solidFill>
                <a:latin typeface="Times New Roman"/>
                <a:ea typeface="Times New Roman"/>
                <a:cs typeface="Calibri"/>
              </a:rPr>
              <a:t>chìm</a:t>
            </a:r>
            <a:r>
              <a:rPr lang="en-US" sz="2800" dirty="0">
                <a:solidFill>
                  <a:srgbClr val="000000"/>
                </a:solidFill>
                <a:latin typeface="Times New Roman"/>
                <a:ea typeface="Times New Roman"/>
                <a:cs typeface="Calibri"/>
              </a:rPr>
              <a:t> </a:t>
            </a:r>
            <a:r>
              <a:rPr lang="en-US" sz="2800" dirty="0" err="1">
                <a:solidFill>
                  <a:srgbClr val="000000"/>
                </a:solidFill>
                <a:latin typeface="Times New Roman"/>
                <a:ea typeface="Times New Roman"/>
                <a:cs typeface="Calibri"/>
              </a:rPr>
              <a:t>xuống</a:t>
            </a:r>
            <a:r>
              <a:rPr lang="en-US" sz="2800" dirty="0">
                <a:solidFill>
                  <a:srgbClr val="000000"/>
                </a:solidFill>
                <a:latin typeface="Times New Roman"/>
                <a:ea typeface="Times New Roman"/>
                <a:cs typeface="Calibri"/>
              </a:rPr>
              <a:t> </a:t>
            </a:r>
            <a:r>
              <a:rPr lang="en-US" sz="2800" dirty="0" err="1">
                <a:solidFill>
                  <a:srgbClr val="000000"/>
                </a:solidFill>
                <a:latin typeface="Times New Roman"/>
                <a:ea typeface="Times New Roman"/>
                <a:cs typeface="Calibri"/>
              </a:rPr>
              <a:t>khi</a:t>
            </a:r>
            <a:r>
              <a:rPr lang="en-US" sz="2800" dirty="0">
                <a:solidFill>
                  <a:srgbClr val="000000"/>
                </a:solidFill>
                <a:latin typeface="Times New Roman"/>
                <a:ea typeface="Times New Roman"/>
                <a:cs typeface="Calibri"/>
              </a:rPr>
              <a:t> P &gt; F</a:t>
            </a:r>
            <a:r>
              <a:rPr lang="en-US" sz="2800" baseline="-25000" dirty="0">
                <a:solidFill>
                  <a:srgbClr val="000000"/>
                </a:solidFill>
                <a:latin typeface="Times New Roman"/>
                <a:ea typeface="Times New Roman"/>
                <a:cs typeface="Calibri"/>
              </a:rPr>
              <a:t>A</a:t>
            </a:r>
            <a:r>
              <a:rPr lang="en-US" sz="2800" dirty="0">
                <a:solidFill>
                  <a:srgbClr val="000000"/>
                </a:solidFill>
                <a:latin typeface="Times New Roman"/>
                <a:ea typeface="Times New Roman"/>
                <a:cs typeface="Calibri"/>
              </a:rPr>
              <a:t> </a:t>
            </a:r>
            <a:r>
              <a:rPr lang="en-US" sz="2800" dirty="0">
                <a:solidFill>
                  <a:srgbClr val="000000"/>
                </a:solidFill>
                <a:latin typeface="Cambria Math"/>
                <a:ea typeface="Times New Roman"/>
                <a:cs typeface="Cambria Math"/>
              </a:rPr>
              <a:t>⇒</a:t>
            </a:r>
            <a:r>
              <a:rPr lang="en-US" sz="2800" dirty="0" err="1">
                <a:solidFill>
                  <a:srgbClr val="000000"/>
                </a:solidFill>
                <a:latin typeface="Times New Roman"/>
                <a:ea typeface="Times New Roman"/>
                <a:cs typeface="Calibri"/>
              </a:rPr>
              <a:t>dv.V</a:t>
            </a:r>
            <a:r>
              <a:rPr lang="en-US" sz="2800" dirty="0">
                <a:solidFill>
                  <a:srgbClr val="000000"/>
                </a:solidFill>
                <a:latin typeface="Times New Roman"/>
                <a:ea typeface="Times New Roman"/>
                <a:cs typeface="Calibri"/>
              </a:rPr>
              <a:t>&gt;</a:t>
            </a:r>
            <a:r>
              <a:rPr lang="en-US" sz="2800" dirty="0" err="1">
                <a:solidFill>
                  <a:srgbClr val="000000"/>
                </a:solidFill>
                <a:latin typeface="Times New Roman"/>
                <a:ea typeface="Times New Roman"/>
                <a:cs typeface="Calibri"/>
              </a:rPr>
              <a:t>d</a:t>
            </a:r>
            <a:r>
              <a:rPr lang="en-US" sz="2800" baseline="-25000" dirty="0" err="1">
                <a:solidFill>
                  <a:srgbClr val="000000"/>
                </a:solidFill>
                <a:latin typeface="Times New Roman"/>
                <a:ea typeface="Times New Roman"/>
                <a:cs typeface="Calibri"/>
              </a:rPr>
              <a:t>l</a:t>
            </a:r>
            <a:r>
              <a:rPr lang="en-US" sz="2800" dirty="0" err="1">
                <a:solidFill>
                  <a:srgbClr val="000000"/>
                </a:solidFill>
                <a:latin typeface="Times New Roman"/>
                <a:ea typeface="Times New Roman"/>
                <a:cs typeface="Calibri"/>
              </a:rPr>
              <a:t>.V</a:t>
            </a:r>
            <a:r>
              <a:rPr lang="en-US" sz="2800" dirty="0" err="1">
                <a:solidFill>
                  <a:srgbClr val="000000"/>
                </a:solidFill>
                <a:latin typeface="Cambria Math"/>
                <a:ea typeface="Times New Roman"/>
                <a:cs typeface="Cambria Math"/>
              </a:rPr>
              <a:t>⇒</a:t>
            </a:r>
            <a:r>
              <a:rPr lang="en-US" sz="2800" dirty="0" err="1">
                <a:solidFill>
                  <a:srgbClr val="000000"/>
                </a:solidFill>
                <a:latin typeface="Times New Roman"/>
                <a:ea typeface="Times New Roman"/>
                <a:cs typeface="Calibri"/>
              </a:rPr>
              <a:t>dv</a:t>
            </a:r>
            <a:r>
              <a:rPr lang="en-US" sz="2800" dirty="0">
                <a:solidFill>
                  <a:srgbClr val="000000"/>
                </a:solidFill>
                <a:latin typeface="Times New Roman"/>
                <a:ea typeface="Times New Roman"/>
                <a:cs typeface="Calibri"/>
              </a:rPr>
              <a:t>&gt;d</a:t>
            </a:r>
            <a:r>
              <a:rPr lang="en-US" sz="2800" baseline="-25000" dirty="0">
                <a:solidFill>
                  <a:srgbClr val="000000"/>
                </a:solidFill>
                <a:latin typeface="Times New Roman"/>
                <a:ea typeface="Times New Roman"/>
                <a:cs typeface="Calibri"/>
              </a:rPr>
              <a:t>l</a:t>
            </a:r>
            <a:endParaRPr lang="vi-VN" sz="2800" dirty="0">
              <a:latin typeface="Calibri"/>
              <a:ea typeface="Calibri"/>
              <a:cs typeface="Calibri"/>
            </a:endParaRPr>
          </a:p>
          <a:p>
            <a:pPr marL="0" marR="30480" indent="0" algn="just">
              <a:lnSpc>
                <a:spcPct val="115000"/>
              </a:lnSpc>
              <a:spcBef>
                <a:spcPts val="200"/>
              </a:spcBef>
              <a:spcAft>
                <a:spcPts val="200"/>
              </a:spcAft>
              <a:buNone/>
            </a:pPr>
            <a:r>
              <a:rPr lang="en-US" sz="2800" dirty="0">
                <a:solidFill>
                  <a:srgbClr val="000000"/>
                </a:solidFill>
                <a:latin typeface="Times New Roman"/>
                <a:ea typeface="Times New Roman"/>
                <a:cs typeface="Calibri"/>
              </a:rPr>
              <a:t>+</a:t>
            </a:r>
            <a:r>
              <a:rPr lang="en-US" sz="2800" dirty="0" smtClean="0">
                <a:solidFill>
                  <a:srgbClr val="000000"/>
                </a:solidFill>
                <a:latin typeface="Times New Roman"/>
                <a:ea typeface="Times New Roman"/>
                <a:cs typeface="Calibri"/>
              </a:rPr>
              <a:t> </a:t>
            </a:r>
            <a:r>
              <a:rPr lang="en-US" sz="2800" dirty="0" err="1" smtClean="0">
                <a:solidFill>
                  <a:srgbClr val="000000"/>
                </a:solidFill>
                <a:latin typeface="Times New Roman"/>
                <a:ea typeface="Times New Roman"/>
                <a:cs typeface="Calibri"/>
              </a:rPr>
              <a:t>Vật</a:t>
            </a:r>
            <a:r>
              <a:rPr lang="en-US" sz="2800" dirty="0" smtClean="0">
                <a:solidFill>
                  <a:srgbClr val="000000"/>
                </a:solidFill>
                <a:latin typeface="Times New Roman"/>
                <a:ea typeface="Times New Roman"/>
                <a:cs typeface="Calibri"/>
              </a:rPr>
              <a:t> </a:t>
            </a:r>
            <a:r>
              <a:rPr lang="en-US" sz="2800" dirty="0" err="1">
                <a:solidFill>
                  <a:srgbClr val="000000"/>
                </a:solidFill>
                <a:latin typeface="Times New Roman"/>
                <a:ea typeface="Times New Roman"/>
                <a:cs typeface="Calibri"/>
              </a:rPr>
              <a:t>sẽ</a:t>
            </a:r>
            <a:r>
              <a:rPr lang="en-US" sz="2800" dirty="0">
                <a:solidFill>
                  <a:srgbClr val="000000"/>
                </a:solidFill>
                <a:latin typeface="Times New Roman"/>
                <a:ea typeface="Times New Roman"/>
                <a:cs typeface="Calibri"/>
              </a:rPr>
              <a:t> </a:t>
            </a:r>
            <a:r>
              <a:rPr lang="en-US" sz="2800" dirty="0" err="1">
                <a:solidFill>
                  <a:srgbClr val="000000"/>
                </a:solidFill>
                <a:latin typeface="Times New Roman"/>
                <a:ea typeface="Times New Roman"/>
                <a:cs typeface="Calibri"/>
              </a:rPr>
              <a:t>nổi</a:t>
            </a:r>
            <a:r>
              <a:rPr lang="en-US" sz="2800" dirty="0">
                <a:solidFill>
                  <a:srgbClr val="000000"/>
                </a:solidFill>
                <a:latin typeface="Times New Roman"/>
                <a:ea typeface="Times New Roman"/>
                <a:cs typeface="Calibri"/>
              </a:rPr>
              <a:t> </a:t>
            </a:r>
            <a:r>
              <a:rPr lang="en-US" sz="2800" dirty="0" err="1">
                <a:solidFill>
                  <a:srgbClr val="000000"/>
                </a:solidFill>
                <a:latin typeface="Times New Roman"/>
                <a:ea typeface="Times New Roman"/>
                <a:cs typeface="Calibri"/>
              </a:rPr>
              <a:t>lên</a:t>
            </a:r>
            <a:r>
              <a:rPr lang="en-US" sz="2800" dirty="0">
                <a:solidFill>
                  <a:srgbClr val="000000"/>
                </a:solidFill>
                <a:latin typeface="Times New Roman"/>
                <a:ea typeface="Times New Roman"/>
                <a:cs typeface="Calibri"/>
              </a:rPr>
              <a:t> </a:t>
            </a:r>
            <a:r>
              <a:rPr lang="en-US" sz="2800" dirty="0" err="1">
                <a:solidFill>
                  <a:srgbClr val="000000"/>
                </a:solidFill>
                <a:latin typeface="Times New Roman"/>
                <a:ea typeface="Times New Roman"/>
                <a:cs typeface="Calibri"/>
              </a:rPr>
              <a:t>trên</a:t>
            </a:r>
            <a:r>
              <a:rPr lang="en-US" sz="2800" dirty="0">
                <a:solidFill>
                  <a:srgbClr val="000000"/>
                </a:solidFill>
                <a:latin typeface="Times New Roman"/>
                <a:ea typeface="Times New Roman"/>
                <a:cs typeface="Calibri"/>
              </a:rPr>
              <a:t> </a:t>
            </a:r>
            <a:r>
              <a:rPr lang="en-US" sz="2800" dirty="0" err="1">
                <a:solidFill>
                  <a:srgbClr val="000000"/>
                </a:solidFill>
                <a:latin typeface="Times New Roman"/>
                <a:ea typeface="Times New Roman"/>
                <a:cs typeface="Calibri"/>
              </a:rPr>
              <a:t>mặt</a:t>
            </a:r>
            <a:r>
              <a:rPr lang="en-US" sz="2800" dirty="0">
                <a:solidFill>
                  <a:srgbClr val="000000"/>
                </a:solidFill>
                <a:latin typeface="Times New Roman"/>
                <a:ea typeface="Times New Roman"/>
                <a:cs typeface="Calibri"/>
              </a:rPr>
              <a:t> </a:t>
            </a:r>
            <a:r>
              <a:rPr lang="en-US" sz="2800" dirty="0" err="1">
                <a:solidFill>
                  <a:srgbClr val="000000"/>
                </a:solidFill>
                <a:latin typeface="Times New Roman"/>
                <a:ea typeface="Times New Roman"/>
                <a:cs typeface="Calibri"/>
              </a:rPr>
              <a:t>chất</a:t>
            </a:r>
            <a:r>
              <a:rPr lang="en-US" sz="2800" dirty="0">
                <a:solidFill>
                  <a:srgbClr val="000000"/>
                </a:solidFill>
                <a:latin typeface="Times New Roman"/>
                <a:ea typeface="Times New Roman"/>
                <a:cs typeface="Calibri"/>
              </a:rPr>
              <a:t> </a:t>
            </a:r>
            <a:r>
              <a:rPr lang="en-US" sz="2800" dirty="0" err="1">
                <a:solidFill>
                  <a:srgbClr val="000000"/>
                </a:solidFill>
                <a:latin typeface="Times New Roman"/>
                <a:ea typeface="Times New Roman"/>
                <a:cs typeface="Calibri"/>
              </a:rPr>
              <a:t>lỏng</a:t>
            </a:r>
            <a:r>
              <a:rPr lang="en-US" sz="2800" dirty="0">
                <a:solidFill>
                  <a:srgbClr val="000000"/>
                </a:solidFill>
                <a:latin typeface="Times New Roman"/>
                <a:ea typeface="Times New Roman"/>
                <a:cs typeface="Calibri"/>
              </a:rPr>
              <a:t> </a:t>
            </a:r>
            <a:r>
              <a:rPr lang="en-US" sz="2800" dirty="0" err="1">
                <a:solidFill>
                  <a:srgbClr val="000000"/>
                </a:solidFill>
                <a:latin typeface="Times New Roman"/>
                <a:ea typeface="Times New Roman"/>
                <a:cs typeface="Calibri"/>
              </a:rPr>
              <a:t>khi</a:t>
            </a:r>
            <a:r>
              <a:rPr lang="en-US" sz="2800" dirty="0">
                <a:solidFill>
                  <a:srgbClr val="000000"/>
                </a:solidFill>
                <a:latin typeface="Times New Roman"/>
                <a:ea typeface="Times New Roman"/>
                <a:cs typeface="Calibri"/>
              </a:rPr>
              <a:t> </a:t>
            </a:r>
            <a:endParaRPr lang="en-US" sz="2800" dirty="0" smtClean="0">
              <a:solidFill>
                <a:srgbClr val="000000"/>
              </a:solidFill>
              <a:latin typeface="Times New Roman"/>
              <a:ea typeface="Times New Roman"/>
              <a:cs typeface="Calibri"/>
            </a:endParaRPr>
          </a:p>
          <a:p>
            <a:pPr marL="0" marR="30480" indent="0" algn="just">
              <a:lnSpc>
                <a:spcPct val="115000"/>
              </a:lnSpc>
              <a:spcBef>
                <a:spcPts val="200"/>
              </a:spcBef>
              <a:spcAft>
                <a:spcPts val="200"/>
              </a:spcAft>
              <a:buNone/>
            </a:pPr>
            <a:r>
              <a:rPr lang="en-US" sz="2800" dirty="0" smtClean="0">
                <a:solidFill>
                  <a:srgbClr val="000000"/>
                </a:solidFill>
                <a:latin typeface="Times New Roman"/>
                <a:ea typeface="Times New Roman"/>
                <a:cs typeface="Calibri"/>
              </a:rPr>
              <a:t>P </a:t>
            </a:r>
            <a:r>
              <a:rPr lang="en-US" sz="2800" dirty="0">
                <a:solidFill>
                  <a:srgbClr val="000000"/>
                </a:solidFill>
                <a:latin typeface="Times New Roman"/>
                <a:ea typeface="Times New Roman"/>
                <a:cs typeface="Calibri"/>
              </a:rPr>
              <a:t>&lt; F</a:t>
            </a:r>
            <a:r>
              <a:rPr lang="en-US" sz="2800" baseline="-25000" dirty="0">
                <a:solidFill>
                  <a:srgbClr val="000000"/>
                </a:solidFill>
                <a:latin typeface="Times New Roman"/>
                <a:ea typeface="Times New Roman"/>
                <a:cs typeface="Calibri"/>
              </a:rPr>
              <a:t>A</a:t>
            </a:r>
            <a:r>
              <a:rPr lang="en-US" sz="2800" dirty="0">
                <a:solidFill>
                  <a:srgbClr val="000000"/>
                </a:solidFill>
                <a:latin typeface="Times New Roman"/>
                <a:ea typeface="Times New Roman"/>
                <a:cs typeface="Calibri"/>
              </a:rPr>
              <a:t> </a:t>
            </a:r>
            <a:r>
              <a:rPr lang="en-US" sz="2800" dirty="0">
                <a:solidFill>
                  <a:srgbClr val="000000"/>
                </a:solidFill>
                <a:latin typeface="Cambria Math"/>
                <a:ea typeface="Times New Roman"/>
                <a:cs typeface="Cambria Math"/>
              </a:rPr>
              <a:t>⇒</a:t>
            </a:r>
            <a:r>
              <a:rPr lang="en-US" sz="2800" dirty="0" err="1">
                <a:solidFill>
                  <a:srgbClr val="000000"/>
                </a:solidFill>
                <a:latin typeface="Times New Roman"/>
                <a:ea typeface="Times New Roman"/>
                <a:cs typeface="Calibri"/>
              </a:rPr>
              <a:t>dv.V</a:t>
            </a:r>
            <a:r>
              <a:rPr lang="en-US" sz="2800" dirty="0">
                <a:solidFill>
                  <a:srgbClr val="000000"/>
                </a:solidFill>
                <a:latin typeface="Times New Roman"/>
                <a:ea typeface="Times New Roman"/>
                <a:cs typeface="Calibri"/>
              </a:rPr>
              <a:t>&lt;</a:t>
            </a:r>
            <a:r>
              <a:rPr lang="en-US" sz="2800" dirty="0" err="1">
                <a:solidFill>
                  <a:srgbClr val="000000"/>
                </a:solidFill>
                <a:latin typeface="Times New Roman"/>
                <a:ea typeface="Times New Roman"/>
                <a:cs typeface="Calibri"/>
              </a:rPr>
              <a:t>d</a:t>
            </a:r>
            <a:r>
              <a:rPr lang="en-US" sz="2800" baseline="-25000" dirty="0" err="1">
                <a:solidFill>
                  <a:srgbClr val="000000"/>
                </a:solidFill>
                <a:latin typeface="Times New Roman"/>
                <a:ea typeface="Times New Roman"/>
                <a:cs typeface="Calibri"/>
              </a:rPr>
              <a:t>l</a:t>
            </a:r>
            <a:r>
              <a:rPr lang="en-US" sz="2800" dirty="0" err="1">
                <a:solidFill>
                  <a:srgbClr val="000000"/>
                </a:solidFill>
                <a:latin typeface="Times New Roman"/>
                <a:ea typeface="Times New Roman"/>
                <a:cs typeface="Calibri"/>
              </a:rPr>
              <a:t>.V</a:t>
            </a:r>
            <a:r>
              <a:rPr lang="en-US" sz="2800" dirty="0" smtClean="0">
                <a:solidFill>
                  <a:srgbClr val="000000"/>
                </a:solidFill>
                <a:latin typeface="Cambria Math"/>
                <a:ea typeface="Times New Roman"/>
                <a:cs typeface="Cambria Math"/>
              </a:rPr>
              <a:t>⇒ </a:t>
            </a:r>
            <a:r>
              <a:rPr lang="en-US" sz="2800" dirty="0" smtClean="0">
                <a:solidFill>
                  <a:srgbClr val="000000"/>
                </a:solidFill>
                <a:latin typeface="Times New Roman"/>
                <a:ea typeface="Times New Roman"/>
                <a:cs typeface="Calibri"/>
              </a:rPr>
              <a:t>dv&lt;d</a:t>
            </a:r>
            <a:r>
              <a:rPr lang="en-US" sz="2800" baseline="-25000" dirty="0" smtClean="0">
                <a:solidFill>
                  <a:srgbClr val="000000"/>
                </a:solidFill>
                <a:latin typeface="Times New Roman"/>
                <a:ea typeface="Times New Roman"/>
                <a:cs typeface="Calibri"/>
              </a:rPr>
              <a:t>l</a:t>
            </a:r>
            <a:endParaRPr lang="vi-VN" sz="2800" dirty="0">
              <a:latin typeface="Calibri"/>
              <a:ea typeface="Calibri"/>
              <a:cs typeface="Calibri"/>
            </a:endParaRPr>
          </a:p>
          <a:p>
            <a:endParaRPr lang="vi-VN" sz="2800" dirty="0"/>
          </a:p>
        </p:txBody>
      </p:sp>
    </p:spTree>
    <p:extLst>
      <p:ext uri="{BB962C8B-B14F-4D97-AF65-F5344CB8AC3E}">
        <p14:creationId xmlns:p14="http://schemas.microsoft.com/office/powerpoint/2010/main" val="1256165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barn(inVertical)">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arn(inVertical)">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arn(inVertical)">
                                      <p:cBhvr>
                                        <p:cTn id="4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26"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25400" y="2438400"/>
            <a:ext cx="3048000" cy="3962400"/>
          </a:xfrm>
          <a:prstGeom prst="rect">
            <a:avLst/>
          </a:prstGeom>
          <a:noFill/>
          <a:ln w="9525">
            <a:noFill/>
            <a:miter lim="800000"/>
            <a:headEnd/>
            <a:tailEnd/>
          </a:ln>
        </p:spPr>
      </p:pic>
      <p:pic>
        <p:nvPicPr>
          <p:cNvPr id="180227" name="Picture 3"/>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01600" y="101600"/>
            <a:ext cx="2819400" cy="1916113"/>
          </a:xfrm>
          <a:prstGeom prst="rect">
            <a:avLst/>
          </a:prstGeom>
          <a:noFill/>
          <a:ln w="9525">
            <a:noFill/>
            <a:miter lim="800000"/>
            <a:headEnd/>
            <a:tailEnd/>
          </a:ln>
        </p:spPr>
      </p:pic>
      <p:pic>
        <p:nvPicPr>
          <p:cNvPr id="180228" name="Picture 4"/>
          <p:cNvPicPr>
            <a:picLocks noChangeAspect="1" noChangeArrowheads="1"/>
          </p:cNvPicPr>
          <p:nvPr/>
        </p:nvPicPr>
        <p:blipFill>
          <a:blip r:embed="rId4">
            <a:clrChange>
              <a:clrFrom>
                <a:srgbClr val="FFFFFF"/>
              </a:clrFrom>
              <a:clrTo>
                <a:srgbClr val="FFFFFF">
                  <a:alpha val="0"/>
                </a:srgbClr>
              </a:clrTo>
            </a:clrChange>
          </a:blip>
          <a:srcRect/>
          <a:stretch>
            <a:fillRect/>
          </a:stretch>
        </p:blipFill>
        <p:spPr bwMode="auto">
          <a:xfrm>
            <a:off x="1752600" y="1752600"/>
            <a:ext cx="3505200" cy="2130425"/>
          </a:xfrm>
          <a:prstGeom prst="rect">
            <a:avLst/>
          </a:prstGeom>
          <a:noFill/>
          <a:ln w="9525">
            <a:noFill/>
            <a:miter lim="800000"/>
            <a:headEnd/>
            <a:tailEnd/>
          </a:ln>
        </p:spPr>
      </p:pic>
      <p:pic>
        <p:nvPicPr>
          <p:cNvPr id="180229" name="Picture 5"/>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4792663" y="1687513"/>
            <a:ext cx="3360737" cy="1600200"/>
          </a:xfrm>
          <a:prstGeom prst="rect">
            <a:avLst/>
          </a:prstGeom>
          <a:noFill/>
          <a:ln w="9525">
            <a:noFill/>
            <a:miter lim="800000"/>
            <a:headEnd/>
            <a:tailEnd/>
          </a:ln>
        </p:spPr>
      </p:pic>
      <p:pic>
        <p:nvPicPr>
          <p:cNvPr id="180230" name="Picture 6"/>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6477000" y="458788"/>
            <a:ext cx="2020888" cy="1293812"/>
          </a:xfrm>
          <a:prstGeom prst="rect">
            <a:avLst/>
          </a:prstGeom>
          <a:noFill/>
          <a:ln w="9525">
            <a:noFill/>
            <a:miter lim="800000"/>
            <a:headEnd/>
            <a:tailEnd/>
          </a:ln>
        </p:spPr>
      </p:pic>
      <p:pic>
        <p:nvPicPr>
          <p:cNvPr id="180231" name="Picture 7"/>
          <p:cNvPicPr>
            <a:picLocks noChangeAspect="1" noChangeArrowheads="1"/>
          </p:cNvPicPr>
          <p:nvPr/>
        </p:nvPicPr>
        <p:blipFill>
          <a:blip r:embed="rId7">
            <a:clrChange>
              <a:clrFrom>
                <a:srgbClr val="FFFFFF"/>
              </a:clrFrom>
              <a:clrTo>
                <a:srgbClr val="FFFFFF">
                  <a:alpha val="0"/>
                </a:srgbClr>
              </a:clrTo>
            </a:clrChange>
          </a:blip>
          <a:srcRect/>
          <a:stretch>
            <a:fillRect/>
          </a:stretch>
        </p:blipFill>
        <p:spPr bwMode="auto">
          <a:xfrm>
            <a:off x="6477000" y="3200400"/>
            <a:ext cx="2667000" cy="2438400"/>
          </a:xfrm>
          <a:prstGeom prst="rect">
            <a:avLst/>
          </a:prstGeom>
          <a:noFill/>
          <a:ln w="9525">
            <a:noFill/>
            <a:miter lim="800000"/>
            <a:headEnd/>
            <a:tailEnd/>
          </a:ln>
        </p:spPr>
      </p:pic>
      <p:pic>
        <p:nvPicPr>
          <p:cNvPr id="180232" name="Picture 8"/>
          <p:cNvPicPr>
            <a:picLocks noChangeAspect="1" noChangeArrowheads="1"/>
          </p:cNvPicPr>
          <p:nvPr/>
        </p:nvPicPr>
        <p:blipFill>
          <a:blip r:embed="rId8">
            <a:clrChange>
              <a:clrFrom>
                <a:srgbClr val="FFFFFF"/>
              </a:clrFrom>
              <a:clrTo>
                <a:srgbClr val="FFFFFF">
                  <a:alpha val="0"/>
                </a:srgbClr>
              </a:clrTo>
            </a:clrChange>
          </a:blip>
          <a:srcRect/>
          <a:stretch>
            <a:fillRect/>
          </a:stretch>
        </p:blipFill>
        <p:spPr bwMode="auto">
          <a:xfrm>
            <a:off x="0" y="2438400"/>
            <a:ext cx="2971800" cy="1912938"/>
          </a:xfrm>
          <a:prstGeom prst="rect">
            <a:avLst/>
          </a:prstGeom>
          <a:noFill/>
          <a:ln w="9525">
            <a:noFill/>
            <a:miter lim="800000"/>
            <a:headEnd/>
            <a:tailEnd/>
          </a:ln>
        </p:spPr>
      </p:pic>
      <p:sp>
        <p:nvSpPr>
          <p:cNvPr id="22537" name="Oval 9" descr="acsimec"/>
          <p:cNvSpPr>
            <a:spLocks noChangeArrowheads="1"/>
          </p:cNvSpPr>
          <p:nvPr/>
        </p:nvSpPr>
        <p:spPr bwMode="auto">
          <a:xfrm>
            <a:off x="3048000" y="2133600"/>
            <a:ext cx="3200400" cy="3124200"/>
          </a:xfrm>
          <a:prstGeom prst="ellipse">
            <a:avLst/>
          </a:prstGeom>
          <a:blipFill dpi="0" rotWithShape="1">
            <a:blip r:embed="rId9" cstate="print"/>
            <a:srcRect/>
            <a:stretch>
              <a:fillRect/>
            </a:stretch>
          </a:blipFill>
          <a:ln w="9525" algn="ctr">
            <a:solidFill>
              <a:schemeClr val="tx1"/>
            </a:solidFill>
            <a:round/>
            <a:headEnd/>
            <a:tailEnd/>
          </a:ln>
        </p:spPr>
        <p:txBody>
          <a:bodyPr wrap="none" anchor="ctr"/>
          <a:lstStyle/>
          <a:p>
            <a:endParaRPr lang="en-US">
              <a:solidFill>
                <a:prstClr val="black"/>
              </a:solidFill>
            </a:endParaRPr>
          </a:p>
        </p:txBody>
      </p:sp>
      <p:sp>
        <p:nvSpPr>
          <p:cNvPr id="22538" name="Text Box 10"/>
          <p:cNvSpPr txBox="1">
            <a:spLocks noChangeArrowheads="1"/>
          </p:cNvSpPr>
          <p:nvPr/>
        </p:nvSpPr>
        <p:spPr bwMode="auto">
          <a:xfrm>
            <a:off x="3657600" y="3733800"/>
            <a:ext cx="2209800" cy="1138773"/>
          </a:xfrm>
          <a:prstGeom prst="rect">
            <a:avLst/>
          </a:prstGeom>
          <a:noFill/>
          <a:ln w="9525" algn="ctr">
            <a:noFill/>
            <a:miter lim="800000"/>
            <a:headEnd/>
            <a:tailEnd/>
          </a:ln>
        </p:spPr>
        <p:txBody>
          <a:bodyPr>
            <a:spAutoFit/>
          </a:bodyPr>
          <a:lstStyle/>
          <a:p>
            <a:pPr>
              <a:spcBef>
                <a:spcPct val="50000"/>
              </a:spcBef>
            </a:pPr>
            <a:r>
              <a:rPr lang="en-US" sz="3600" dirty="0" err="1">
                <a:solidFill>
                  <a:srgbClr val="FFFF00"/>
                </a:solidFill>
              </a:rPr>
              <a:t>Lực</a:t>
            </a:r>
            <a:r>
              <a:rPr lang="en-US" sz="3600" dirty="0">
                <a:solidFill>
                  <a:srgbClr val="FFFF00"/>
                </a:solidFill>
              </a:rPr>
              <a:t> </a:t>
            </a:r>
            <a:r>
              <a:rPr lang="en-US" sz="3600" dirty="0" err="1">
                <a:solidFill>
                  <a:srgbClr val="FFFF00"/>
                </a:solidFill>
              </a:rPr>
              <a:t>đẩy</a:t>
            </a:r>
            <a:r>
              <a:rPr lang="en-US" sz="3600" dirty="0">
                <a:solidFill>
                  <a:srgbClr val="FFFF00"/>
                </a:solidFill>
              </a:rPr>
              <a:t> </a:t>
            </a:r>
            <a:r>
              <a:rPr lang="vi-VN" sz="3200" dirty="0">
                <a:solidFill>
                  <a:srgbClr val="FFFF00"/>
                </a:solidFill>
                <a:latin typeface="Times New Roman"/>
                <a:ea typeface="Times New Roman"/>
                <a:cs typeface="Calibri"/>
              </a:rPr>
              <a:t>Archimedes</a:t>
            </a:r>
            <a:endParaRPr lang="en-US" sz="3200" dirty="0">
              <a:solidFill>
                <a:srgbClr val="FFFF00"/>
              </a:solidFill>
            </a:endParaRPr>
          </a:p>
        </p:txBody>
      </p:sp>
    </p:spTree>
    <p:extLst>
      <p:ext uri="{BB962C8B-B14F-4D97-AF65-F5344CB8AC3E}">
        <p14:creationId xmlns:p14="http://schemas.microsoft.com/office/powerpoint/2010/main" val="40698073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3" fill="hold" nodeType="clickEffect">
                                  <p:stCondLst>
                                    <p:cond delay="0"/>
                                  </p:stCondLst>
                                  <p:childTnLst>
                                    <p:set>
                                      <p:cBhvr>
                                        <p:cTn id="6" dur="1" fill="hold">
                                          <p:stCondLst>
                                            <p:cond delay="0"/>
                                          </p:stCondLst>
                                        </p:cTn>
                                        <p:tgtEl>
                                          <p:spTgt spid="180229"/>
                                        </p:tgtEl>
                                        <p:attrNameLst>
                                          <p:attrName>style.visibility</p:attrName>
                                        </p:attrNameLst>
                                      </p:cBhvr>
                                      <p:to>
                                        <p:strVal val="visible"/>
                                      </p:to>
                                    </p:set>
                                    <p:animEffect transition="in" filter="strips(upRight)">
                                      <p:cBhvr>
                                        <p:cTn id="7" dur="500"/>
                                        <p:tgtEl>
                                          <p:spTgt spid="18022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nodeType="clickEffect">
                                  <p:stCondLst>
                                    <p:cond delay="0"/>
                                  </p:stCondLst>
                                  <p:childTnLst>
                                    <p:set>
                                      <p:cBhvr>
                                        <p:cTn id="11" dur="1" fill="hold">
                                          <p:stCondLst>
                                            <p:cond delay="0"/>
                                          </p:stCondLst>
                                        </p:cTn>
                                        <p:tgtEl>
                                          <p:spTgt spid="180230"/>
                                        </p:tgtEl>
                                        <p:attrNameLst>
                                          <p:attrName>style.visibility</p:attrName>
                                        </p:attrNameLst>
                                      </p:cBhvr>
                                      <p:to>
                                        <p:strVal val="visible"/>
                                      </p:to>
                                    </p:set>
                                    <p:animEffect transition="in" filter="strips(upRight)">
                                      <p:cBhvr>
                                        <p:cTn id="12" dur="500"/>
                                        <p:tgtEl>
                                          <p:spTgt spid="180230"/>
                                        </p:tgtEl>
                                      </p:cBhvr>
                                    </p:animEffect>
                                  </p:childTnLst>
                                </p:cTn>
                              </p:par>
                            </p:childTnLst>
                          </p:cTn>
                        </p:par>
                      </p:childTnLst>
                    </p:cTn>
                  </p:par>
                  <p:par>
                    <p:cTn id="13" fill="hold">
                      <p:stCondLst>
                        <p:cond delay="indefinite"/>
                      </p:stCondLst>
                      <p:childTnLst>
                        <p:par>
                          <p:cTn id="14" fill="hold">
                            <p:stCondLst>
                              <p:cond delay="0"/>
                            </p:stCondLst>
                            <p:childTnLst>
                              <p:par>
                                <p:cTn id="15" presetID="18" presetClass="entr" presetSubtype="6" fill="hold" nodeType="clickEffect">
                                  <p:stCondLst>
                                    <p:cond delay="0"/>
                                  </p:stCondLst>
                                  <p:childTnLst>
                                    <p:set>
                                      <p:cBhvr>
                                        <p:cTn id="16" dur="1" fill="hold">
                                          <p:stCondLst>
                                            <p:cond delay="0"/>
                                          </p:stCondLst>
                                        </p:cTn>
                                        <p:tgtEl>
                                          <p:spTgt spid="180231"/>
                                        </p:tgtEl>
                                        <p:attrNameLst>
                                          <p:attrName>style.visibility</p:attrName>
                                        </p:attrNameLst>
                                      </p:cBhvr>
                                      <p:to>
                                        <p:strVal val="visible"/>
                                      </p:to>
                                    </p:set>
                                    <p:animEffect transition="in" filter="strips(downRight)">
                                      <p:cBhvr>
                                        <p:cTn id="17" dur="500"/>
                                        <p:tgtEl>
                                          <p:spTgt spid="180231"/>
                                        </p:tgtEl>
                                      </p:cBhvr>
                                    </p:animEffect>
                                  </p:childTnLst>
                                </p:cTn>
                              </p:par>
                            </p:childTnLst>
                          </p:cTn>
                        </p:par>
                      </p:childTnLst>
                    </p:cTn>
                  </p:par>
                  <p:par>
                    <p:cTn id="18" fill="hold">
                      <p:stCondLst>
                        <p:cond delay="indefinite"/>
                      </p:stCondLst>
                      <p:childTnLst>
                        <p:par>
                          <p:cTn id="19" fill="hold">
                            <p:stCondLst>
                              <p:cond delay="0"/>
                            </p:stCondLst>
                            <p:childTnLst>
                              <p:par>
                                <p:cTn id="20" presetID="18" presetClass="entr" presetSubtype="9" fill="hold" nodeType="clickEffect">
                                  <p:stCondLst>
                                    <p:cond delay="0"/>
                                  </p:stCondLst>
                                  <p:childTnLst>
                                    <p:set>
                                      <p:cBhvr>
                                        <p:cTn id="21" dur="1" fill="hold">
                                          <p:stCondLst>
                                            <p:cond delay="0"/>
                                          </p:stCondLst>
                                        </p:cTn>
                                        <p:tgtEl>
                                          <p:spTgt spid="180228"/>
                                        </p:tgtEl>
                                        <p:attrNameLst>
                                          <p:attrName>style.visibility</p:attrName>
                                        </p:attrNameLst>
                                      </p:cBhvr>
                                      <p:to>
                                        <p:strVal val="visible"/>
                                      </p:to>
                                    </p:set>
                                    <p:animEffect transition="in" filter="strips(upLeft)">
                                      <p:cBhvr>
                                        <p:cTn id="22" dur="500"/>
                                        <p:tgtEl>
                                          <p:spTgt spid="180228"/>
                                        </p:tgtEl>
                                      </p:cBhvr>
                                    </p:animEffect>
                                  </p:childTnLst>
                                </p:cTn>
                              </p:par>
                            </p:childTnLst>
                          </p:cTn>
                        </p:par>
                      </p:childTnLst>
                    </p:cTn>
                  </p:par>
                  <p:par>
                    <p:cTn id="23" fill="hold">
                      <p:stCondLst>
                        <p:cond delay="indefinite"/>
                      </p:stCondLst>
                      <p:childTnLst>
                        <p:par>
                          <p:cTn id="24" fill="hold">
                            <p:stCondLst>
                              <p:cond delay="0"/>
                            </p:stCondLst>
                            <p:childTnLst>
                              <p:par>
                                <p:cTn id="25" presetID="18" presetClass="entr" presetSubtype="9" fill="hold" nodeType="clickEffect">
                                  <p:stCondLst>
                                    <p:cond delay="0"/>
                                  </p:stCondLst>
                                  <p:childTnLst>
                                    <p:set>
                                      <p:cBhvr>
                                        <p:cTn id="26" dur="1" fill="hold">
                                          <p:stCondLst>
                                            <p:cond delay="0"/>
                                          </p:stCondLst>
                                        </p:cTn>
                                        <p:tgtEl>
                                          <p:spTgt spid="180227"/>
                                        </p:tgtEl>
                                        <p:attrNameLst>
                                          <p:attrName>style.visibility</p:attrName>
                                        </p:attrNameLst>
                                      </p:cBhvr>
                                      <p:to>
                                        <p:strVal val="visible"/>
                                      </p:to>
                                    </p:set>
                                    <p:animEffect transition="in" filter="strips(upLeft)">
                                      <p:cBhvr>
                                        <p:cTn id="27" dur="500"/>
                                        <p:tgtEl>
                                          <p:spTgt spid="180227"/>
                                        </p:tgtEl>
                                      </p:cBhvr>
                                    </p:animEffect>
                                  </p:childTnLst>
                                </p:cTn>
                              </p:par>
                            </p:childTnLst>
                          </p:cTn>
                        </p:par>
                      </p:childTnLst>
                    </p:cTn>
                  </p:par>
                  <p:par>
                    <p:cTn id="28" fill="hold">
                      <p:stCondLst>
                        <p:cond delay="indefinite"/>
                      </p:stCondLst>
                      <p:childTnLst>
                        <p:par>
                          <p:cTn id="29" fill="hold">
                            <p:stCondLst>
                              <p:cond delay="0"/>
                            </p:stCondLst>
                            <p:childTnLst>
                              <p:par>
                                <p:cTn id="30" presetID="18" presetClass="entr" presetSubtype="12" fill="hold" nodeType="clickEffect">
                                  <p:stCondLst>
                                    <p:cond delay="0"/>
                                  </p:stCondLst>
                                  <p:childTnLst>
                                    <p:set>
                                      <p:cBhvr>
                                        <p:cTn id="31" dur="1" fill="hold">
                                          <p:stCondLst>
                                            <p:cond delay="0"/>
                                          </p:stCondLst>
                                        </p:cTn>
                                        <p:tgtEl>
                                          <p:spTgt spid="180232"/>
                                        </p:tgtEl>
                                        <p:attrNameLst>
                                          <p:attrName>style.visibility</p:attrName>
                                        </p:attrNameLst>
                                      </p:cBhvr>
                                      <p:to>
                                        <p:strVal val="visible"/>
                                      </p:to>
                                    </p:set>
                                    <p:animEffect transition="in" filter="strips(downLeft)">
                                      <p:cBhvr>
                                        <p:cTn id="32" dur="500"/>
                                        <p:tgtEl>
                                          <p:spTgt spid="180232"/>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12" fill="hold" nodeType="clickEffect">
                                  <p:stCondLst>
                                    <p:cond delay="0"/>
                                  </p:stCondLst>
                                  <p:childTnLst>
                                    <p:set>
                                      <p:cBhvr>
                                        <p:cTn id="36" dur="1" fill="hold">
                                          <p:stCondLst>
                                            <p:cond delay="0"/>
                                          </p:stCondLst>
                                        </p:cTn>
                                        <p:tgtEl>
                                          <p:spTgt spid="180226"/>
                                        </p:tgtEl>
                                        <p:attrNameLst>
                                          <p:attrName>style.visibility</p:attrName>
                                        </p:attrNameLst>
                                      </p:cBhvr>
                                      <p:to>
                                        <p:strVal val="visible"/>
                                      </p:to>
                                    </p:set>
                                    <p:animEffect transition="in" filter="strips(downLeft)">
                                      <p:cBhvr>
                                        <p:cTn id="37" dur="500"/>
                                        <p:tgtEl>
                                          <p:spTgt spid="1802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p:txBody>
          <a:bodyPr/>
          <a:lstStyle/>
          <a:p>
            <a:endParaRPr lang="vi-VN" altLang="vi-VN"/>
          </a:p>
        </p:txBody>
      </p:sp>
      <p:sp>
        <p:nvSpPr>
          <p:cNvPr id="214019" name="Rectangle 3"/>
          <p:cNvSpPr>
            <a:spLocks noGrp="1" noChangeArrowheads="1"/>
          </p:cNvSpPr>
          <p:nvPr>
            <p:ph idx="1"/>
          </p:nvPr>
        </p:nvSpPr>
        <p:spPr/>
        <p:txBody>
          <a:bodyPr/>
          <a:lstStyle/>
          <a:p>
            <a:endParaRPr lang="vi-VN" altLang="vi-VN"/>
          </a:p>
        </p:txBody>
      </p:sp>
      <p:pic>
        <p:nvPicPr>
          <p:cNvPr id="214020" name="Picture 4" descr="ap_2009061210141368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438400" y="685800"/>
            <a:ext cx="3657600" cy="1015663"/>
          </a:xfrm>
          <a:prstGeom prst="rect">
            <a:avLst/>
          </a:prstGeom>
          <a:noFill/>
        </p:spPr>
        <p:txBody>
          <a:bodyPr wrap="square" rtlCol="0">
            <a:spAutoFit/>
          </a:bodyPr>
          <a:lstStyle/>
          <a:p>
            <a:pPr algn="ctr"/>
            <a:r>
              <a:rPr lang="en-US" sz="6000" b="1" dirty="0" err="1" smtClean="0">
                <a:solidFill>
                  <a:srgbClr val="CC0000"/>
                </a:solidFill>
                <a:latin typeface="Times New Roman" panose="02020603050405020304" pitchFamily="18" charset="0"/>
                <a:cs typeface="Times New Roman" panose="02020603050405020304" pitchFamily="18" charset="0"/>
              </a:rPr>
              <a:t>Bài</a:t>
            </a:r>
            <a:r>
              <a:rPr lang="en-US" sz="6000" b="1" dirty="0" smtClean="0">
                <a:solidFill>
                  <a:srgbClr val="CC0000"/>
                </a:solidFill>
                <a:latin typeface="Times New Roman" panose="02020603050405020304" pitchFamily="18" charset="0"/>
                <a:cs typeface="Times New Roman" panose="02020603050405020304" pitchFamily="18" charset="0"/>
              </a:rPr>
              <a:t> 15</a:t>
            </a:r>
            <a:endParaRPr lang="vi-VN" sz="6000" b="1" dirty="0">
              <a:solidFill>
                <a:srgbClr val="CC0000"/>
              </a:solidFill>
              <a:latin typeface="Times New Roman" panose="02020603050405020304" pitchFamily="18" charset="0"/>
              <a:cs typeface="Times New Roman" panose="02020603050405020304" pitchFamily="18" charset="0"/>
            </a:endParaRPr>
          </a:p>
        </p:txBody>
      </p:sp>
      <p:sp>
        <p:nvSpPr>
          <p:cNvPr id="7" name="TextBox 1"/>
          <p:cNvSpPr txBox="1">
            <a:spLocks noChangeArrowheads="1"/>
          </p:cNvSpPr>
          <p:nvPr/>
        </p:nvSpPr>
        <p:spPr bwMode="auto">
          <a:xfrm>
            <a:off x="504093" y="1701463"/>
            <a:ext cx="7831014"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VNI-Times" pitchFamily="2" charset="0"/>
              </a:defRPr>
            </a:lvl1pPr>
            <a:lvl2pPr marL="742950" indent="-285750" eaLnBrk="0" hangingPunct="0">
              <a:defRPr sz="1200">
                <a:solidFill>
                  <a:schemeClr val="tx1"/>
                </a:solidFill>
                <a:latin typeface="VNI-Times" pitchFamily="2" charset="0"/>
              </a:defRPr>
            </a:lvl2pPr>
            <a:lvl3pPr marL="1143000" indent="-228600" eaLnBrk="0" hangingPunct="0">
              <a:defRPr sz="1200">
                <a:solidFill>
                  <a:schemeClr val="tx1"/>
                </a:solidFill>
                <a:latin typeface="VNI-Times" pitchFamily="2" charset="0"/>
              </a:defRPr>
            </a:lvl3pPr>
            <a:lvl4pPr marL="1600200" indent="-228600" eaLnBrk="0" hangingPunct="0">
              <a:defRPr sz="1200">
                <a:solidFill>
                  <a:schemeClr val="tx1"/>
                </a:solidFill>
                <a:latin typeface="VNI-Times" pitchFamily="2" charset="0"/>
              </a:defRPr>
            </a:lvl4pPr>
            <a:lvl5pPr marL="2057400" indent="-228600" eaLnBrk="0" hangingPunct="0">
              <a:defRPr sz="1200">
                <a:solidFill>
                  <a:schemeClr val="tx1"/>
                </a:solidFill>
                <a:latin typeface="VNI-Times" pitchFamily="2" charset="0"/>
              </a:defRPr>
            </a:lvl5pPr>
            <a:lvl6pPr marL="2514600" indent="-228600" eaLnBrk="0" fontAlgn="base" hangingPunct="0">
              <a:spcBef>
                <a:spcPct val="0"/>
              </a:spcBef>
              <a:spcAft>
                <a:spcPct val="0"/>
              </a:spcAft>
              <a:buFont typeface="Arial" charset="0"/>
              <a:defRPr sz="1200">
                <a:solidFill>
                  <a:schemeClr val="tx1"/>
                </a:solidFill>
                <a:latin typeface="VNI-Times" pitchFamily="2" charset="0"/>
              </a:defRPr>
            </a:lvl6pPr>
            <a:lvl7pPr marL="2971800" indent="-228600" eaLnBrk="0" fontAlgn="base" hangingPunct="0">
              <a:spcBef>
                <a:spcPct val="0"/>
              </a:spcBef>
              <a:spcAft>
                <a:spcPct val="0"/>
              </a:spcAft>
              <a:buFont typeface="Arial" charset="0"/>
              <a:defRPr sz="1200">
                <a:solidFill>
                  <a:schemeClr val="tx1"/>
                </a:solidFill>
                <a:latin typeface="VNI-Times" pitchFamily="2" charset="0"/>
              </a:defRPr>
            </a:lvl7pPr>
            <a:lvl8pPr marL="3429000" indent="-228600" eaLnBrk="0" fontAlgn="base" hangingPunct="0">
              <a:spcBef>
                <a:spcPct val="0"/>
              </a:spcBef>
              <a:spcAft>
                <a:spcPct val="0"/>
              </a:spcAft>
              <a:buFont typeface="Arial" charset="0"/>
              <a:defRPr sz="1200">
                <a:solidFill>
                  <a:schemeClr val="tx1"/>
                </a:solidFill>
                <a:latin typeface="VNI-Times" pitchFamily="2" charset="0"/>
              </a:defRPr>
            </a:lvl8pPr>
            <a:lvl9pPr marL="3886200" indent="-228600" eaLnBrk="0" fontAlgn="base" hangingPunct="0">
              <a:spcBef>
                <a:spcPct val="0"/>
              </a:spcBef>
              <a:spcAft>
                <a:spcPct val="0"/>
              </a:spcAft>
              <a:buFont typeface="Arial" charset="0"/>
              <a:defRPr sz="1200">
                <a:solidFill>
                  <a:schemeClr val="tx1"/>
                </a:solidFill>
                <a:latin typeface="VNI-Times" pitchFamily="2" charset="0"/>
              </a:defRPr>
            </a:lvl9pPr>
          </a:lstStyle>
          <a:p>
            <a:pPr algn="ctr" eaLnBrk="1" hangingPunct="1"/>
            <a:r>
              <a:rPr lang="en-US" altLang="en-US" sz="4400" b="1" dirty="0" smtClean="0">
                <a:solidFill>
                  <a:srgbClr val="CC0000"/>
                </a:solidFill>
                <a:latin typeface="Times New Roman" pitchFamily="18" charset="0"/>
                <a:cs typeface="Times New Roman" pitchFamily="18" charset="0"/>
              </a:rPr>
              <a:t>TÁC DỤNG CỦA CHẤT LỎNG LÊN VẬT ĐẶT TRONG NÓ</a:t>
            </a:r>
            <a:endParaRPr lang="en-US" altLang="en-US" sz="4400" b="1" dirty="0">
              <a:solidFill>
                <a:srgbClr val="CC0000"/>
              </a:solidFill>
              <a:latin typeface="Times New Roman" pitchFamily="18" charset="0"/>
              <a:cs typeface="Times New Roman" pitchFamily="18" charset="0"/>
            </a:endParaRPr>
          </a:p>
        </p:txBody>
      </p:sp>
    </p:spTree>
    <p:custDataLst>
      <p:custData r:id="rId1"/>
      <p:tags r:id="rId2"/>
    </p:custData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660737"/>
            <a:ext cx="3429000" cy="1015663"/>
          </a:xfrm>
          <a:prstGeom prst="rect">
            <a:avLst/>
          </a:prstGeom>
          <a:noFill/>
        </p:spPr>
        <p:txBody>
          <a:bodyPr wrap="square" rtlCol="0">
            <a:spAutoFit/>
          </a:bodyPr>
          <a:lstStyle/>
          <a:p>
            <a:pPr algn="ctr" eaLnBrk="0" hangingPunct="0">
              <a:spcBef>
                <a:spcPct val="50000"/>
              </a:spcBef>
            </a:pPr>
            <a:r>
              <a:rPr lang="en-US" altLang="en-US" sz="2400" b="1" dirty="0">
                <a:solidFill>
                  <a:srgbClr val="C00000"/>
                </a:solidFill>
                <a:latin typeface="Times New Roman" panose="02020603050405020304" pitchFamily="18" charset="0"/>
              </a:rPr>
              <a:t>MỘT SỐ HÌNH ẢNH </a:t>
            </a:r>
          </a:p>
          <a:p>
            <a:pPr algn="ctr" eaLnBrk="0" hangingPunct="0">
              <a:spcBef>
                <a:spcPct val="50000"/>
              </a:spcBef>
            </a:pPr>
            <a:r>
              <a:rPr lang="en-US" altLang="en-US" sz="2400" b="1" dirty="0">
                <a:solidFill>
                  <a:srgbClr val="C00000"/>
                </a:solidFill>
                <a:latin typeface="Times New Roman" panose="02020603050405020304" pitchFamily="18" charset="0"/>
              </a:rPr>
              <a:t>VỀ SỰ NỔI</a:t>
            </a:r>
          </a:p>
        </p:txBody>
      </p:sp>
      <p:pic>
        <p:nvPicPr>
          <p:cNvPr id="4" name="Picture 5" descr="images508278_5_Tau_san_bay_M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9267" y="0"/>
            <a:ext cx="5274733" cy="32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descr="800px-Ohio-class_submarine_launches_Trident_ICBMs_%28artist_concept%29[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9267" y="3238500"/>
            <a:ext cx="5274733" cy="3687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tt_songclass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819400"/>
            <a:ext cx="38100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23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3000" fill="hold"/>
                                        <p:tgtEl>
                                          <p:spTgt spid="4"/>
                                        </p:tgtEl>
                                        <p:attrNameLst>
                                          <p:attrName>ppt_w</p:attrName>
                                        </p:attrNameLst>
                                      </p:cBhvr>
                                      <p:tavLst>
                                        <p:tav tm="0">
                                          <p:val>
                                            <p:fltVal val="0"/>
                                          </p:val>
                                        </p:tav>
                                        <p:tav tm="100000">
                                          <p:val>
                                            <p:strVal val="#ppt_w"/>
                                          </p:val>
                                        </p:tav>
                                      </p:tavLst>
                                    </p:anim>
                                    <p:anim calcmode="lin" valueType="num">
                                      <p:cBhvr>
                                        <p:cTn id="8" dur="3000" fill="hold"/>
                                        <p:tgtEl>
                                          <p:spTgt spid="4"/>
                                        </p:tgtEl>
                                        <p:attrNameLst>
                                          <p:attrName>ppt_h</p:attrName>
                                        </p:attrNameLst>
                                      </p:cBhvr>
                                      <p:tavLst>
                                        <p:tav tm="0">
                                          <p:val>
                                            <p:fltVal val="0"/>
                                          </p:val>
                                        </p:tav>
                                        <p:tav tm="100000">
                                          <p:val>
                                            <p:strVal val="#ppt_h"/>
                                          </p:val>
                                        </p:tav>
                                      </p:tavLst>
                                    </p:anim>
                                    <p:animEffect transition="in" filter="fade">
                                      <p:cBhvr>
                                        <p:cTn id="9" dur="3000"/>
                                        <p:tgtEl>
                                          <p:spTgt spid="4"/>
                                        </p:tgtEl>
                                      </p:cBhvr>
                                    </p:animEffect>
                                  </p:childTnLst>
                                </p:cTn>
                              </p:par>
                              <p:par>
                                <p:cTn id="10" presetID="1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plus(in)">
                                      <p:cBhvr>
                                        <p:cTn id="12" dur="2000"/>
                                        <p:tgtEl>
                                          <p:spTgt spid="6"/>
                                        </p:tgtEl>
                                      </p:cBhvr>
                                    </p:animEffect>
                                  </p:childTnLst>
                                </p:cTn>
                              </p:par>
                              <p:par>
                                <p:cTn id="13" presetID="13" presetClass="entr" presetSubtype="16"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plus(in)">
                                      <p:cBhvr>
                                        <p:cTn id="15"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9378" name="Picture 2" descr="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20591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29379" name="Picture 3" descr="PE00686_"/>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434366">
            <a:off x="8674100" y="4235450"/>
            <a:ext cx="303213" cy="488950"/>
          </a:xfrm>
          <a:prstGeom prst="rect">
            <a:avLst/>
          </a:prstGeom>
          <a:noFill/>
          <a:extLst>
            <a:ext uri="{909E8E84-426E-40DD-AFC4-6F175D3DCCD1}">
              <a14:hiddenFill xmlns:a14="http://schemas.microsoft.com/office/drawing/2010/main">
                <a:solidFill>
                  <a:srgbClr val="FFFFFF"/>
                </a:solidFill>
              </a14:hiddenFill>
            </a:ext>
          </a:extLst>
        </p:spPr>
      </p:pic>
      <p:pic>
        <p:nvPicPr>
          <p:cNvPr id="229380" name="Picture 4" descr="PE00685_"/>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844794">
            <a:off x="8286750" y="4165600"/>
            <a:ext cx="303213" cy="4572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29381" name="Object 5"/>
          <p:cNvGraphicFramePr>
            <a:graphicFrameLocks noChangeAspect="1"/>
          </p:cNvGraphicFramePr>
          <p:nvPr/>
        </p:nvGraphicFramePr>
        <p:xfrm>
          <a:off x="8423275" y="3779838"/>
          <a:ext cx="536575" cy="762000"/>
        </p:xfrm>
        <a:graphic>
          <a:graphicData uri="http://schemas.openxmlformats.org/presentationml/2006/ole">
            <mc:AlternateContent xmlns:mc="http://schemas.openxmlformats.org/markup-compatibility/2006">
              <mc:Choice xmlns:v="urn:schemas-microsoft-com:vml" Requires="v">
                <p:oleObj spid="_x0000_s257076" name="Clip" r:id="rId8" imgW="1337767" imgH="1900123" progId="">
                  <p:embed/>
                </p:oleObj>
              </mc:Choice>
              <mc:Fallback>
                <p:oleObj name="Clip" r:id="rId8" imgW="1337767" imgH="1900123"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23275" y="3779838"/>
                        <a:ext cx="536575"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29382" name="Group 6"/>
          <p:cNvGrpSpPr>
            <a:grpSpLocks/>
          </p:cNvGrpSpPr>
          <p:nvPr/>
        </p:nvGrpSpPr>
        <p:grpSpPr bwMode="auto">
          <a:xfrm>
            <a:off x="7372350" y="4124325"/>
            <a:ext cx="609600" cy="838200"/>
            <a:chOff x="793" y="3408"/>
            <a:chExt cx="384" cy="528"/>
          </a:xfrm>
        </p:grpSpPr>
        <p:grpSp>
          <p:nvGrpSpPr>
            <p:cNvPr id="229383" name="Group 7"/>
            <p:cNvGrpSpPr>
              <a:grpSpLocks/>
            </p:cNvGrpSpPr>
            <p:nvPr/>
          </p:nvGrpSpPr>
          <p:grpSpPr bwMode="auto">
            <a:xfrm>
              <a:off x="793" y="3552"/>
              <a:ext cx="384" cy="384"/>
              <a:chOff x="3433" y="1968"/>
              <a:chExt cx="384" cy="384"/>
            </a:xfrm>
          </p:grpSpPr>
          <p:sp>
            <p:nvSpPr>
              <p:cNvPr id="229384" name="Line 8"/>
              <p:cNvSpPr>
                <a:spLocks noChangeShapeType="1"/>
              </p:cNvSpPr>
              <p:nvPr/>
            </p:nvSpPr>
            <p:spPr bwMode="auto">
              <a:xfrm flipH="1">
                <a:off x="3433" y="1968"/>
                <a:ext cx="96" cy="19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solidFill>
                    <a:prstClr val="black"/>
                  </a:solidFill>
                </a:endParaRPr>
              </a:p>
            </p:txBody>
          </p:sp>
          <p:pic>
            <p:nvPicPr>
              <p:cNvPr id="229385" name="Picture 9" descr="CRTN008"/>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flipH="1">
                <a:off x="3670" y="2016"/>
                <a:ext cx="126" cy="224"/>
              </a:xfrm>
              <a:prstGeom prst="rect">
                <a:avLst/>
              </a:prstGeom>
              <a:noFill/>
              <a:extLst>
                <a:ext uri="{909E8E84-426E-40DD-AFC4-6F175D3DCCD1}">
                  <a14:hiddenFill xmlns:a14="http://schemas.microsoft.com/office/drawing/2010/main">
                    <a:solidFill>
                      <a:srgbClr val="FFFFFF"/>
                    </a:solidFill>
                  </a14:hiddenFill>
                </a:ext>
              </a:extLst>
            </p:spPr>
          </p:pic>
          <p:grpSp>
            <p:nvGrpSpPr>
              <p:cNvPr id="229386" name="Group 10"/>
              <p:cNvGrpSpPr>
                <a:grpSpLocks/>
              </p:cNvGrpSpPr>
              <p:nvPr/>
            </p:nvGrpSpPr>
            <p:grpSpPr bwMode="auto">
              <a:xfrm>
                <a:off x="3481" y="2016"/>
                <a:ext cx="157" cy="240"/>
                <a:chOff x="330" y="147"/>
                <a:chExt cx="782" cy="822"/>
              </a:xfrm>
            </p:grpSpPr>
            <p:sp>
              <p:nvSpPr>
                <p:cNvPr id="229387" name="AutoShape 11"/>
                <p:cNvSpPr>
                  <a:spLocks noChangeAspect="1" noChangeArrowheads="1" noTextEdit="1"/>
                </p:cNvSpPr>
                <p:nvPr/>
              </p:nvSpPr>
              <p:spPr bwMode="auto">
                <a:xfrm flipH="1">
                  <a:off x="340" y="152"/>
                  <a:ext cx="770" cy="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vi-VN">
                    <a:solidFill>
                      <a:prstClr val="black"/>
                    </a:solidFill>
                  </a:endParaRPr>
                </a:p>
              </p:txBody>
            </p:sp>
            <p:sp>
              <p:nvSpPr>
                <p:cNvPr id="229388" name="Freeform 12"/>
                <p:cNvSpPr>
                  <a:spLocks/>
                </p:cNvSpPr>
                <p:nvPr/>
              </p:nvSpPr>
              <p:spPr bwMode="auto">
                <a:xfrm flipH="1">
                  <a:off x="330" y="184"/>
                  <a:ext cx="283" cy="267"/>
                </a:xfrm>
                <a:custGeom>
                  <a:avLst/>
                  <a:gdLst>
                    <a:gd name="T0" fmla="*/ 11 w 108"/>
                    <a:gd name="T1" fmla="*/ 57 h 102"/>
                    <a:gd name="T2" fmla="*/ 24 w 108"/>
                    <a:gd name="T3" fmla="*/ 62 h 102"/>
                    <a:gd name="T4" fmla="*/ 54 w 108"/>
                    <a:gd name="T5" fmla="*/ 61 h 102"/>
                    <a:gd name="T6" fmla="*/ 71 w 108"/>
                    <a:gd name="T7" fmla="*/ 23 h 102"/>
                    <a:gd name="T8" fmla="*/ 66 w 108"/>
                    <a:gd name="T9" fmla="*/ 12 h 102"/>
                    <a:gd name="T10" fmla="*/ 79 w 108"/>
                    <a:gd name="T11" fmla="*/ 8 h 102"/>
                    <a:gd name="T12" fmla="*/ 88 w 108"/>
                    <a:gd name="T13" fmla="*/ 7 h 102"/>
                    <a:gd name="T14" fmla="*/ 95 w 108"/>
                    <a:gd name="T15" fmla="*/ 15 h 102"/>
                    <a:gd name="T16" fmla="*/ 100 w 108"/>
                    <a:gd name="T17" fmla="*/ 24 h 102"/>
                    <a:gd name="T18" fmla="*/ 91 w 108"/>
                    <a:gd name="T19" fmla="*/ 39 h 102"/>
                    <a:gd name="T20" fmla="*/ 82 w 108"/>
                    <a:gd name="T21" fmla="*/ 60 h 102"/>
                    <a:gd name="T22" fmla="*/ 65 w 108"/>
                    <a:gd name="T23" fmla="*/ 80 h 102"/>
                    <a:gd name="T24" fmla="*/ 26 w 108"/>
                    <a:gd name="T25" fmla="*/ 91 h 102"/>
                    <a:gd name="T26" fmla="*/ 12 w 108"/>
                    <a:gd name="T27" fmla="*/ 95 h 102"/>
                    <a:gd name="T28" fmla="*/ 2 w 108"/>
                    <a:gd name="T29" fmla="*/ 94 h 102"/>
                    <a:gd name="T30" fmla="*/ 3 w 108"/>
                    <a:gd name="T31" fmla="*/ 63 h 102"/>
                    <a:gd name="T32" fmla="*/ 11 w 108"/>
                    <a:gd name="T33" fmla="*/ 5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8" h="102">
                      <a:moveTo>
                        <a:pt x="11" y="57"/>
                      </a:moveTo>
                      <a:cubicBezTo>
                        <a:pt x="17" y="58"/>
                        <a:pt x="19" y="58"/>
                        <a:pt x="24" y="62"/>
                      </a:cubicBezTo>
                      <a:cubicBezTo>
                        <a:pt x="33" y="59"/>
                        <a:pt x="42" y="60"/>
                        <a:pt x="54" y="61"/>
                      </a:cubicBezTo>
                      <a:cubicBezTo>
                        <a:pt x="54" y="49"/>
                        <a:pt x="63" y="29"/>
                        <a:pt x="71" y="23"/>
                      </a:cubicBezTo>
                      <a:cubicBezTo>
                        <a:pt x="67" y="19"/>
                        <a:pt x="65" y="16"/>
                        <a:pt x="66" y="12"/>
                      </a:cubicBezTo>
                      <a:cubicBezTo>
                        <a:pt x="66" y="2"/>
                        <a:pt x="70" y="0"/>
                        <a:pt x="79" y="8"/>
                      </a:cubicBezTo>
                      <a:cubicBezTo>
                        <a:pt x="82" y="0"/>
                        <a:pt x="85" y="0"/>
                        <a:pt x="88" y="7"/>
                      </a:cubicBezTo>
                      <a:cubicBezTo>
                        <a:pt x="93" y="5"/>
                        <a:pt x="96" y="6"/>
                        <a:pt x="95" y="15"/>
                      </a:cubicBezTo>
                      <a:cubicBezTo>
                        <a:pt x="100" y="14"/>
                        <a:pt x="103" y="15"/>
                        <a:pt x="100" y="24"/>
                      </a:cubicBezTo>
                      <a:cubicBezTo>
                        <a:pt x="108" y="36"/>
                        <a:pt x="98" y="36"/>
                        <a:pt x="91" y="39"/>
                      </a:cubicBezTo>
                      <a:cubicBezTo>
                        <a:pt x="88" y="46"/>
                        <a:pt x="85" y="53"/>
                        <a:pt x="82" y="60"/>
                      </a:cubicBezTo>
                      <a:cubicBezTo>
                        <a:pt x="81" y="63"/>
                        <a:pt x="70" y="77"/>
                        <a:pt x="65" y="80"/>
                      </a:cubicBezTo>
                      <a:cubicBezTo>
                        <a:pt x="62" y="85"/>
                        <a:pt x="33" y="95"/>
                        <a:pt x="26" y="91"/>
                      </a:cubicBezTo>
                      <a:cubicBezTo>
                        <a:pt x="21" y="93"/>
                        <a:pt x="18" y="97"/>
                        <a:pt x="12" y="95"/>
                      </a:cubicBezTo>
                      <a:cubicBezTo>
                        <a:pt x="11" y="98"/>
                        <a:pt x="6" y="102"/>
                        <a:pt x="2" y="94"/>
                      </a:cubicBezTo>
                      <a:cubicBezTo>
                        <a:pt x="6" y="86"/>
                        <a:pt x="0" y="68"/>
                        <a:pt x="3" y="63"/>
                      </a:cubicBezTo>
                      <a:cubicBezTo>
                        <a:pt x="5" y="61"/>
                        <a:pt x="8" y="57"/>
                        <a:pt x="11" y="57"/>
                      </a:cubicBezTo>
                      <a:close/>
                    </a:path>
                  </a:pathLst>
                </a:custGeom>
                <a:solidFill>
                  <a:srgbClr val="BF9243"/>
                </a:solidFill>
                <a:ln w="4763" cap="rnd">
                  <a:solidFill>
                    <a:srgbClr val="25221E"/>
                  </a:solidFill>
                  <a:prstDash val="solid"/>
                  <a:round/>
                  <a:headEnd/>
                  <a:tailEnd/>
                </a:ln>
              </p:spPr>
              <p:txBody>
                <a:bodyPr/>
                <a:lstStyle/>
                <a:p>
                  <a:endParaRPr lang="vi-VN">
                    <a:solidFill>
                      <a:prstClr val="black"/>
                    </a:solidFill>
                  </a:endParaRPr>
                </a:p>
              </p:txBody>
            </p:sp>
            <p:sp>
              <p:nvSpPr>
                <p:cNvPr id="229389" name="Freeform 13"/>
                <p:cNvSpPr>
                  <a:spLocks/>
                </p:cNvSpPr>
                <p:nvPr/>
              </p:nvSpPr>
              <p:spPr bwMode="auto">
                <a:xfrm flipH="1">
                  <a:off x="683" y="320"/>
                  <a:ext cx="19" cy="31"/>
                </a:xfrm>
                <a:custGeom>
                  <a:avLst/>
                  <a:gdLst>
                    <a:gd name="T0" fmla="*/ 5 w 7"/>
                    <a:gd name="T1" fmla="*/ 0 h 12"/>
                    <a:gd name="T2" fmla="*/ 6 w 7"/>
                    <a:gd name="T3" fmla="*/ 4 h 12"/>
                    <a:gd name="T4" fmla="*/ 0 w 7"/>
                    <a:gd name="T5" fmla="*/ 12 h 12"/>
                    <a:gd name="T6" fmla="*/ 5 w 7"/>
                    <a:gd name="T7" fmla="*/ 0 h 12"/>
                  </a:gdLst>
                  <a:ahLst/>
                  <a:cxnLst>
                    <a:cxn ang="0">
                      <a:pos x="T0" y="T1"/>
                    </a:cxn>
                    <a:cxn ang="0">
                      <a:pos x="T2" y="T3"/>
                    </a:cxn>
                    <a:cxn ang="0">
                      <a:pos x="T4" y="T5"/>
                    </a:cxn>
                    <a:cxn ang="0">
                      <a:pos x="T6" y="T7"/>
                    </a:cxn>
                  </a:cxnLst>
                  <a:rect l="0" t="0" r="r" b="b"/>
                  <a:pathLst>
                    <a:path w="7" h="12">
                      <a:moveTo>
                        <a:pt x="5" y="0"/>
                      </a:moveTo>
                      <a:cubicBezTo>
                        <a:pt x="6" y="0"/>
                        <a:pt x="7" y="0"/>
                        <a:pt x="6" y="4"/>
                      </a:cubicBezTo>
                      <a:cubicBezTo>
                        <a:pt x="5" y="8"/>
                        <a:pt x="3" y="10"/>
                        <a:pt x="0" y="12"/>
                      </a:cubicBezTo>
                      <a:cubicBezTo>
                        <a:pt x="2" y="8"/>
                        <a:pt x="3" y="4"/>
                        <a:pt x="5" y="0"/>
                      </a:cubicBezTo>
                      <a:close/>
                    </a:path>
                  </a:pathLst>
                </a:custGeom>
                <a:solidFill>
                  <a:srgbClr val="BF9243"/>
                </a:solidFill>
                <a:ln w="4763" cap="rnd">
                  <a:solidFill>
                    <a:srgbClr val="25221E"/>
                  </a:solidFill>
                  <a:prstDash val="solid"/>
                  <a:round/>
                  <a:headEnd/>
                  <a:tailEnd/>
                </a:ln>
              </p:spPr>
              <p:txBody>
                <a:bodyPr/>
                <a:lstStyle/>
                <a:p>
                  <a:endParaRPr lang="vi-VN">
                    <a:solidFill>
                      <a:prstClr val="black"/>
                    </a:solidFill>
                  </a:endParaRPr>
                </a:p>
              </p:txBody>
            </p:sp>
            <p:sp>
              <p:nvSpPr>
                <p:cNvPr id="229390" name="Freeform 14"/>
                <p:cNvSpPr>
                  <a:spLocks/>
                </p:cNvSpPr>
                <p:nvPr/>
              </p:nvSpPr>
              <p:spPr bwMode="auto">
                <a:xfrm flipH="1">
                  <a:off x="675" y="291"/>
                  <a:ext cx="116" cy="73"/>
                </a:xfrm>
                <a:custGeom>
                  <a:avLst/>
                  <a:gdLst>
                    <a:gd name="T0" fmla="*/ 9 w 44"/>
                    <a:gd name="T1" fmla="*/ 10 h 28"/>
                    <a:gd name="T2" fmla="*/ 1 w 44"/>
                    <a:gd name="T3" fmla="*/ 22 h 28"/>
                    <a:gd name="T4" fmla="*/ 34 w 44"/>
                    <a:gd name="T5" fmla="*/ 23 h 28"/>
                    <a:gd name="T6" fmla="*/ 44 w 44"/>
                    <a:gd name="T7" fmla="*/ 0 h 28"/>
                    <a:gd name="T8" fmla="*/ 9 w 44"/>
                    <a:gd name="T9" fmla="*/ 10 h 28"/>
                  </a:gdLst>
                  <a:ahLst/>
                  <a:cxnLst>
                    <a:cxn ang="0">
                      <a:pos x="T0" y="T1"/>
                    </a:cxn>
                    <a:cxn ang="0">
                      <a:pos x="T2" y="T3"/>
                    </a:cxn>
                    <a:cxn ang="0">
                      <a:pos x="T4" y="T5"/>
                    </a:cxn>
                    <a:cxn ang="0">
                      <a:pos x="T6" y="T7"/>
                    </a:cxn>
                    <a:cxn ang="0">
                      <a:pos x="T8" y="T9"/>
                    </a:cxn>
                  </a:cxnLst>
                  <a:rect l="0" t="0" r="r" b="b"/>
                  <a:pathLst>
                    <a:path w="44" h="28">
                      <a:moveTo>
                        <a:pt x="9" y="10"/>
                      </a:moveTo>
                      <a:cubicBezTo>
                        <a:pt x="6" y="14"/>
                        <a:pt x="0" y="14"/>
                        <a:pt x="1" y="22"/>
                      </a:cubicBezTo>
                      <a:cubicBezTo>
                        <a:pt x="5" y="24"/>
                        <a:pt x="30" y="28"/>
                        <a:pt x="34" y="23"/>
                      </a:cubicBezTo>
                      <a:cubicBezTo>
                        <a:pt x="34" y="23"/>
                        <a:pt x="38" y="10"/>
                        <a:pt x="44" y="0"/>
                      </a:cubicBezTo>
                      <a:cubicBezTo>
                        <a:pt x="35" y="12"/>
                        <a:pt x="16" y="15"/>
                        <a:pt x="9" y="10"/>
                      </a:cubicBezTo>
                      <a:close/>
                    </a:path>
                  </a:pathLst>
                </a:custGeom>
                <a:solidFill>
                  <a:srgbClr val="BF9243"/>
                </a:solidFill>
                <a:ln w="4763" cap="rnd">
                  <a:solidFill>
                    <a:srgbClr val="25221E"/>
                  </a:solidFill>
                  <a:prstDash val="solid"/>
                  <a:round/>
                  <a:headEnd/>
                  <a:tailEnd/>
                </a:ln>
              </p:spPr>
              <p:txBody>
                <a:bodyPr/>
                <a:lstStyle/>
                <a:p>
                  <a:endParaRPr lang="vi-VN">
                    <a:solidFill>
                      <a:prstClr val="black"/>
                    </a:solidFill>
                  </a:endParaRPr>
                </a:p>
              </p:txBody>
            </p:sp>
            <p:sp>
              <p:nvSpPr>
                <p:cNvPr id="229391" name="Freeform 15"/>
                <p:cNvSpPr>
                  <a:spLocks/>
                </p:cNvSpPr>
                <p:nvPr/>
              </p:nvSpPr>
              <p:spPr bwMode="auto">
                <a:xfrm flipH="1">
                  <a:off x="641" y="197"/>
                  <a:ext cx="146" cy="136"/>
                </a:xfrm>
                <a:custGeom>
                  <a:avLst/>
                  <a:gdLst>
                    <a:gd name="T0" fmla="*/ 24 w 56"/>
                    <a:gd name="T1" fmla="*/ 5 h 52"/>
                    <a:gd name="T2" fmla="*/ 20 w 56"/>
                    <a:gd name="T3" fmla="*/ 12 h 52"/>
                    <a:gd name="T4" fmla="*/ 10 w 56"/>
                    <a:gd name="T5" fmla="*/ 16 h 52"/>
                    <a:gd name="T6" fmla="*/ 13 w 56"/>
                    <a:gd name="T7" fmla="*/ 20 h 52"/>
                    <a:gd name="T8" fmla="*/ 6 w 56"/>
                    <a:gd name="T9" fmla="*/ 24 h 52"/>
                    <a:gd name="T10" fmla="*/ 9 w 56"/>
                    <a:gd name="T11" fmla="*/ 30 h 52"/>
                    <a:gd name="T12" fmla="*/ 3 w 56"/>
                    <a:gd name="T13" fmla="*/ 32 h 52"/>
                    <a:gd name="T14" fmla="*/ 1 w 56"/>
                    <a:gd name="T15" fmla="*/ 35 h 52"/>
                    <a:gd name="T16" fmla="*/ 3 w 56"/>
                    <a:gd name="T17" fmla="*/ 37 h 52"/>
                    <a:gd name="T18" fmla="*/ 2 w 56"/>
                    <a:gd name="T19" fmla="*/ 44 h 52"/>
                    <a:gd name="T20" fmla="*/ 14 w 56"/>
                    <a:gd name="T21" fmla="*/ 49 h 52"/>
                    <a:gd name="T22" fmla="*/ 42 w 56"/>
                    <a:gd name="T23" fmla="*/ 37 h 52"/>
                    <a:gd name="T24" fmla="*/ 50 w 56"/>
                    <a:gd name="T25" fmla="*/ 32 h 52"/>
                    <a:gd name="T26" fmla="*/ 54 w 56"/>
                    <a:gd name="T27" fmla="*/ 25 h 52"/>
                    <a:gd name="T28" fmla="*/ 42 w 56"/>
                    <a:gd name="T29" fmla="*/ 5 h 52"/>
                    <a:gd name="T30" fmla="*/ 24 w 56"/>
                    <a:gd name="T31" fmla="*/ 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52">
                      <a:moveTo>
                        <a:pt x="24" y="5"/>
                      </a:moveTo>
                      <a:cubicBezTo>
                        <a:pt x="23" y="7"/>
                        <a:pt x="20" y="9"/>
                        <a:pt x="20" y="12"/>
                      </a:cubicBezTo>
                      <a:cubicBezTo>
                        <a:pt x="16" y="13"/>
                        <a:pt x="10" y="14"/>
                        <a:pt x="10" y="16"/>
                      </a:cubicBezTo>
                      <a:cubicBezTo>
                        <a:pt x="10" y="18"/>
                        <a:pt x="13" y="18"/>
                        <a:pt x="13" y="20"/>
                      </a:cubicBezTo>
                      <a:cubicBezTo>
                        <a:pt x="9" y="23"/>
                        <a:pt x="8" y="23"/>
                        <a:pt x="6" y="24"/>
                      </a:cubicBezTo>
                      <a:cubicBezTo>
                        <a:pt x="7" y="26"/>
                        <a:pt x="9" y="31"/>
                        <a:pt x="9" y="30"/>
                      </a:cubicBezTo>
                      <a:cubicBezTo>
                        <a:pt x="9" y="31"/>
                        <a:pt x="3" y="32"/>
                        <a:pt x="3" y="32"/>
                      </a:cubicBezTo>
                      <a:cubicBezTo>
                        <a:pt x="2" y="31"/>
                        <a:pt x="0" y="33"/>
                        <a:pt x="1" y="35"/>
                      </a:cubicBezTo>
                      <a:cubicBezTo>
                        <a:pt x="1" y="35"/>
                        <a:pt x="3" y="37"/>
                        <a:pt x="3" y="37"/>
                      </a:cubicBezTo>
                      <a:cubicBezTo>
                        <a:pt x="2" y="40"/>
                        <a:pt x="2" y="42"/>
                        <a:pt x="2" y="44"/>
                      </a:cubicBezTo>
                      <a:cubicBezTo>
                        <a:pt x="6" y="47"/>
                        <a:pt x="10" y="49"/>
                        <a:pt x="14" y="49"/>
                      </a:cubicBezTo>
                      <a:cubicBezTo>
                        <a:pt x="21" y="52"/>
                        <a:pt x="38" y="47"/>
                        <a:pt x="42" y="37"/>
                      </a:cubicBezTo>
                      <a:cubicBezTo>
                        <a:pt x="48" y="39"/>
                        <a:pt x="49" y="36"/>
                        <a:pt x="50" y="32"/>
                      </a:cubicBezTo>
                      <a:cubicBezTo>
                        <a:pt x="50" y="28"/>
                        <a:pt x="56" y="29"/>
                        <a:pt x="54" y="25"/>
                      </a:cubicBezTo>
                      <a:cubicBezTo>
                        <a:pt x="56" y="16"/>
                        <a:pt x="45" y="2"/>
                        <a:pt x="42" y="5"/>
                      </a:cubicBezTo>
                      <a:cubicBezTo>
                        <a:pt x="30" y="0"/>
                        <a:pt x="27" y="2"/>
                        <a:pt x="24" y="5"/>
                      </a:cubicBezTo>
                      <a:close/>
                    </a:path>
                  </a:pathLst>
                </a:custGeom>
                <a:solidFill>
                  <a:srgbClr val="BF9243"/>
                </a:solidFill>
                <a:ln w="4763" cap="rnd">
                  <a:solidFill>
                    <a:srgbClr val="25221E"/>
                  </a:solidFill>
                  <a:prstDash val="solid"/>
                  <a:round/>
                  <a:headEnd/>
                  <a:tailEnd/>
                </a:ln>
              </p:spPr>
              <p:txBody>
                <a:bodyPr/>
                <a:lstStyle/>
                <a:p>
                  <a:endParaRPr lang="vi-VN">
                    <a:solidFill>
                      <a:prstClr val="black"/>
                    </a:solidFill>
                  </a:endParaRPr>
                </a:p>
              </p:txBody>
            </p:sp>
            <p:sp>
              <p:nvSpPr>
                <p:cNvPr id="229392" name="Freeform 16"/>
                <p:cNvSpPr>
                  <a:spLocks/>
                </p:cNvSpPr>
                <p:nvPr/>
              </p:nvSpPr>
              <p:spPr bwMode="auto">
                <a:xfrm flipH="1">
                  <a:off x="702" y="223"/>
                  <a:ext cx="26" cy="24"/>
                </a:xfrm>
                <a:custGeom>
                  <a:avLst/>
                  <a:gdLst>
                    <a:gd name="T0" fmla="*/ 0 w 10"/>
                    <a:gd name="T1" fmla="*/ 1 h 9"/>
                    <a:gd name="T2" fmla="*/ 10 w 10"/>
                    <a:gd name="T3" fmla="*/ 9 h 9"/>
                    <a:gd name="T4" fmla="*/ 4 w 10"/>
                    <a:gd name="T5" fmla="*/ 7 h 9"/>
                    <a:gd name="T6" fmla="*/ 0 w 10"/>
                    <a:gd name="T7" fmla="*/ 1 h 9"/>
                  </a:gdLst>
                  <a:ahLst/>
                  <a:cxnLst>
                    <a:cxn ang="0">
                      <a:pos x="T0" y="T1"/>
                    </a:cxn>
                    <a:cxn ang="0">
                      <a:pos x="T2" y="T3"/>
                    </a:cxn>
                    <a:cxn ang="0">
                      <a:pos x="T4" y="T5"/>
                    </a:cxn>
                    <a:cxn ang="0">
                      <a:pos x="T6" y="T7"/>
                    </a:cxn>
                  </a:cxnLst>
                  <a:rect l="0" t="0" r="r" b="b"/>
                  <a:pathLst>
                    <a:path w="10" h="9">
                      <a:moveTo>
                        <a:pt x="0" y="1"/>
                      </a:moveTo>
                      <a:cubicBezTo>
                        <a:pt x="6" y="0"/>
                        <a:pt x="10" y="1"/>
                        <a:pt x="10" y="9"/>
                      </a:cubicBezTo>
                      <a:cubicBezTo>
                        <a:pt x="8" y="9"/>
                        <a:pt x="6" y="9"/>
                        <a:pt x="4" y="7"/>
                      </a:cubicBezTo>
                      <a:cubicBezTo>
                        <a:pt x="2" y="5"/>
                        <a:pt x="1" y="3"/>
                        <a:pt x="0" y="1"/>
                      </a:cubicBezTo>
                      <a:close/>
                    </a:path>
                  </a:pathLst>
                </a:custGeom>
                <a:solidFill>
                  <a:srgbClr val="FFFFFF"/>
                </a:solidFill>
                <a:ln w="4763" cap="rnd">
                  <a:solidFill>
                    <a:srgbClr val="25221E"/>
                  </a:solidFill>
                  <a:prstDash val="solid"/>
                  <a:round/>
                  <a:headEnd/>
                  <a:tailEnd/>
                </a:ln>
              </p:spPr>
              <p:txBody>
                <a:bodyPr/>
                <a:lstStyle/>
                <a:p>
                  <a:endParaRPr lang="vi-VN">
                    <a:solidFill>
                      <a:prstClr val="black"/>
                    </a:solidFill>
                  </a:endParaRPr>
                </a:p>
              </p:txBody>
            </p:sp>
            <p:sp>
              <p:nvSpPr>
                <p:cNvPr id="229393" name="Freeform 17"/>
                <p:cNvSpPr>
                  <a:spLocks/>
                </p:cNvSpPr>
                <p:nvPr/>
              </p:nvSpPr>
              <p:spPr bwMode="auto">
                <a:xfrm flipH="1">
                  <a:off x="712" y="226"/>
                  <a:ext cx="16" cy="13"/>
                </a:xfrm>
                <a:custGeom>
                  <a:avLst/>
                  <a:gdLst>
                    <a:gd name="T0" fmla="*/ 0 w 6"/>
                    <a:gd name="T1" fmla="*/ 1 h 5"/>
                    <a:gd name="T2" fmla="*/ 6 w 6"/>
                    <a:gd name="T3" fmla="*/ 0 h 5"/>
                    <a:gd name="T4" fmla="*/ 3 w 6"/>
                    <a:gd name="T5" fmla="*/ 5 h 5"/>
                    <a:gd name="T6" fmla="*/ 0 w 6"/>
                    <a:gd name="T7" fmla="*/ 1 h 5"/>
                  </a:gdLst>
                  <a:ahLst/>
                  <a:cxnLst>
                    <a:cxn ang="0">
                      <a:pos x="T0" y="T1"/>
                    </a:cxn>
                    <a:cxn ang="0">
                      <a:pos x="T2" y="T3"/>
                    </a:cxn>
                    <a:cxn ang="0">
                      <a:pos x="T4" y="T5"/>
                    </a:cxn>
                    <a:cxn ang="0">
                      <a:pos x="T6" y="T7"/>
                    </a:cxn>
                  </a:cxnLst>
                  <a:rect l="0" t="0" r="r" b="b"/>
                  <a:pathLst>
                    <a:path w="6" h="5">
                      <a:moveTo>
                        <a:pt x="0" y="1"/>
                      </a:moveTo>
                      <a:cubicBezTo>
                        <a:pt x="2" y="0"/>
                        <a:pt x="4" y="0"/>
                        <a:pt x="6" y="0"/>
                      </a:cubicBezTo>
                      <a:cubicBezTo>
                        <a:pt x="6" y="3"/>
                        <a:pt x="5" y="4"/>
                        <a:pt x="3" y="5"/>
                      </a:cubicBezTo>
                      <a:cubicBezTo>
                        <a:pt x="1" y="3"/>
                        <a:pt x="1" y="2"/>
                        <a:pt x="0" y="1"/>
                      </a:cubicBezTo>
                      <a:close/>
                    </a:path>
                  </a:pathLst>
                </a:custGeom>
                <a:solidFill>
                  <a:srgbClr val="2C736D"/>
                </a:solidFill>
                <a:ln w="4763" cap="rnd">
                  <a:solidFill>
                    <a:srgbClr val="25221E"/>
                  </a:solidFill>
                  <a:prstDash val="solid"/>
                  <a:round/>
                  <a:headEnd/>
                  <a:tailEnd/>
                </a:ln>
              </p:spPr>
              <p:txBody>
                <a:bodyPr/>
                <a:lstStyle/>
                <a:p>
                  <a:endParaRPr lang="vi-VN">
                    <a:solidFill>
                      <a:prstClr val="black"/>
                    </a:solidFill>
                  </a:endParaRPr>
                </a:p>
              </p:txBody>
            </p:sp>
            <p:sp>
              <p:nvSpPr>
                <p:cNvPr id="229394" name="Freeform 18"/>
                <p:cNvSpPr>
                  <a:spLocks/>
                </p:cNvSpPr>
                <p:nvPr/>
              </p:nvSpPr>
              <p:spPr bwMode="auto">
                <a:xfrm flipH="1">
                  <a:off x="717" y="226"/>
                  <a:ext cx="6" cy="8"/>
                </a:xfrm>
                <a:custGeom>
                  <a:avLst/>
                  <a:gdLst>
                    <a:gd name="T0" fmla="*/ 1 w 2"/>
                    <a:gd name="T1" fmla="*/ 1 h 3"/>
                    <a:gd name="T2" fmla="*/ 2 w 2"/>
                    <a:gd name="T3" fmla="*/ 2 h 3"/>
                    <a:gd name="T4" fmla="*/ 0 w 2"/>
                    <a:gd name="T5" fmla="*/ 2 h 3"/>
                    <a:gd name="T6" fmla="*/ 0 w 2"/>
                    <a:gd name="T7" fmla="*/ 1 h 3"/>
                    <a:gd name="T8" fmla="*/ 1 w 2"/>
                    <a:gd name="T9" fmla="*/ 1 h 3"/>
                  </a:gdLst>
                  <a:ahLst/>
                  <a:cxnLst>
                    <a:cxn ang="0">
                      <a:pos x="T0" y="T1"/>
                    </a:cxn>
                    <a:cxn ang="0">
                      <a:pos x="T2" y="T3"/>
                    </a:cxn>
                    <a:cxn ang="0">
                      <a:pos x="T4" y="T5"/>
                    </a:cxn>
                    <a:cxn ang="0">
                      <a:pos x="T6" y="T7"/>
                    </a:cxn>
                    <a:cxn ang="0">
                      <a:pos x="T8" y="T9"/>
                    </a:cxn>
                  </a:cxnLst>
                  <a:rect l="0" t="0" r="r" b="b"/>
                  <a:pathLst>
                    <a:path w="2" h="3">
                      <a:moveTo>
                        <a:pt x="1" y="1"/>
                      </a:moveTo>
                      <a:cubicBezTo>
                        <a:pt x="2" y="1"/>
                        <a:pt x="2" y="1"/>
                        <a:pt x="2" y="2"/>
                      </a:cubicBezTo>
                      <a:cubicBezTo>
                        <a:pt x="2" y="2"/>
                        <a:pt x="1" y="3"/>
                        <a:pt x="0" y="2"/>
                      </a:cubicBezTo>
                      <a:cubicBezTo>
                        <a:pt x="0" y="2"/>
                        <a:pt x="0" y="2"/>
                        <a:pt x="0" y="1"/>
                      </a:cubicBezTo>
                      <a:cubicBezTo>
                        <a:pt x="0" y="1"/>
                        <a:pt x="1" y="0"/>
                        <a:pt x="1" y="1"/>
                      </a:cubicBezTo>
                      <a:close/>
                    </a:path>
                  </a:pathLst>
                </a:custGeom>
                <a:solidFill>
                  <a:srgbClr val="25221E"/>
                </a:solidFill>
                <a:ln w="4763" cap="rnd">
                  <a:solidFill>
                    <a:srgbClr val="25221E"/>
                  </a:solidFill>
                  <a:prstDash val="solid"/>
                  <a:round/>
                  <a:headEnd/>
                  <a:tailEnd/>
                </a:ln>
              </p:spPr>
              <p:txBody>
                <a:bodyPr/>
                <a:lstStyle/>
                <a:p>
                  <a:endParaRPr lang="vi-VN">
                    <a:solidFill>
                      <a:prstClr val="black"/>
                    </a:solidFill>
                  </a:endParaRPr>
                </a:p>
              </p:txBody>
            </p:sp>
            <p:sp>
              <p:nvSpPr>
                <p:cNvPr id="229395" name="Freeform 19"/>
                <p:cNvSpPr>
                  <a:spLocks/>
                </p:cNvSpPr>
                <p:nvPr/>
              </p:nvSpPr>
              <p:spPr bwMode="auto">
                <a:xfrm flipH="1">
                  <a:off x="743" y="247"/>
                  <a:ext cx="10" cy="10"/>
                </a:xfrm>
                <a:custGeom>
                  <a:avLst/>
                  <a:gdLst>
                    <a:gd name="T0" fmla="*/ 0 w 4"/>
                    <a:gd name="T1" fmla="*/ 1 h 4"/>
                    <a:gd name="T2" fmla="*/ 4 w 4"/>
                    <a:gd name="T3" fmla="*/ 0 h 4"/>
                  </a:gdLst>
                  <a:ahLst/>
                  <a:cxnLst>
                    <a:cxn ang="0">
                      <a:pos x="T0" y="T1"/>
                    </a:cxn>
                    <a:cxn ang="0">
                      <a:pos x="T2" y="T3"/>
                    </a:cxn>
                  </a:cxnLst>
                  <a:rect l="0" t="0" r="r" b="b"/>
                  <a:pathLst>
                    <a:path w="4" h="4">
                      <a:moveTo>
                        <a:pt x="0" y="1"/>
                      </a:moveTo>
                      <a:cubicBezTo>
                        <a:pt x="2" y="2"/>
                        <a:pt x="3" y="4"/>
                        <a:pt x="4" y="0"/>
                      </a:cubicBezTo>
                    </a:path>
                  </a:pathLst>
                </a:custGeom>
                <a:noFill/>
                <a:ln w="4763" cap="rnd">
                  <a:solidFill>
                    <a:srgbClr val="25221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solidFill>
                      <a:prstClr val="black"/>
                    </a:solidFill>
                  </a:endParaRPr>
                </a:p>
              </p:txBody>
            </p:sp>
            <p:sp>
              <p:nvSpPr>
                <p:cNvPr id="229396" name="Freeform 20"/>
                <p:cNvSpPr>
                  <a:spLocks/>
                </p:cNvSpPr>
                <p:nvPr/>
              </p:nvSpPr>
              <p:spPr bwMode="auto">
                <a:xfrm flipH="1">
                  <a:off x="757" y="262"/>
                  <a:ext cx="20" cy="19"/>
                </a:xfrm>
                <a:custGeom>
                  <a:avLst/>
                  <a:gdLst>
                    <a:gd name="T0" fmla="*/ 2 w 8"/>
                    <a:gd name="T1" fmla="*/ 0 h 7"/>
                    <a:gd name="T2" fmla="*/ 8 w 8"/>
                    <a:gd name="T3" fmla="*/ 6 h 7"/>
                    <a:gd name="T4" fmla="*/ 0 w 8"/>
                    <a:gd name="T5" fmla="*/ 7 h 7"/>
                    <a:gd name="T6" fmla="*/ 2 w 8"/>
                    <a:gd name="T7" fmla="*/ 0 h 7"/>
                  </a:gdLst>
                  <a:ahLst/>
                  <a:cxnLst>
                    <a:cxn ang="0">
                      <a:pos x="T0" y="T1"/>
                    </a:cxn>
                    <a:cxn ang="0">
                      <a:pos x="T2" y="T3"/>
                    </a:cxn>
                    <a:cxn ang="0">
                      <a:pos x="T4" y="T5"/>
                    </a:cxn>
                    <a:cxn ang="0">
                      <a:pos x="T6" y="T7"/>
                    </a:cxn>
                  </a:cxnLst>
                  <a:rect l="0" t="0" r="r" b="b"/>
                  <a:pathLst>
                    <a:path w="8" h="7">
                      <a:moveTo>
                        <a:pt x="2" y="0"/>
                      </a:moveTo>
                      <a:cubicBezTo>
                        <a:pt x="4" y="1"/>
                        <a:pt x="6" y="3"/>
                        <a:pt x="8" y="6"/>
                      </a:cubicBezTo>
                      <a:cubicBezTo>
                        <a:pt x="6" y="7"/>
                        <a:pt x="3" y="7"/>
                        <a:pt x="0" y="7"/>
                      </a:cubicBezTo>
                      <a:cubicBezTo>
                        <a:pt x="3" y="5"/>
                        <a:pt x="3" y="2"/>
                        <a:pt x="2" y="0"/>
                      </a:cubicBezTo>
                      <a:close/>
                    </a:path>
                  </a:pathLst>
                </a:custGeom>
                <a:solidFill>
                  <a:srgbClr val="25221E"/>
                </a:solidFill>
                <a:ln w="4763" cap="rnd">
                  <a:solidFill>
                    <a:srgbClr val="25221E"/>
                  </a:solidFill>
                  <a:prstDash val="solid"/>
                  <a:round/>
                  <a:headEnd/>
                  <a:tailEnd/>
                </a:ln>
              </p:spPr>
              <p:txBody>
                <a:bodyPr/>
                <a:lstStyle/>
                <a:p>
                  <a:endParaRPr lang="vi-VN">
                    <a:solidFill>
                      <a:prstClr val="black"/>
                    </a:solidFill>
                  </a:endParaRPr>
                </a:p>
              </p:txBody>
            </p:sp>
            <p:sp>
              <p:nvSpPr>
                <p:cNvPr id="229397" name="Freeform 21"/>
                <p:cNvSpPr>
                  <a:spLocks/>
                </p:cNvSpPr>
                <p:nvPr/>
              </p:nvSpPr>
              <p:spPr bwMode="auto">
                <a:xfrm flipH="1">
                  <a:off x="746" y="257"/>
                  <a:ext cx="41" cy="29"/>
                </a:xfrm>
                <a:custGeom>
                  <a:avLst/>
                  <a:gdLst>
                    <a:gd name="T0" fmla="*/ 6 w 16"/>
                    <a:gd name="T1" fmla="*/ 1 h 11"/>
                    <a:gd name="T2" fmla="*/ 13 w 16"/>
                    <a:gd name="T3" fmla="*/ 7 h 11"/>
                    <a:gd name="T4" fmla="*/ 16 w 16"/>
                    <a:gd name="T5" fmla="*/ 7 h 11"/>
                    <a:gd name="T6" fmla="*/ 4 w 16"/>
                    <a:gd name="T7" fmla="*/ 11 h 11"/>
                    <a:gd name="T8" fmla="*/ 1 w 16"/>
                    <a:gd name="T9" fmla="*/ 9 h 11"/>
                    <a:gd name="T10" fmla="*/ 2 w 16"/>
                    <a:gd name="T11" fmla="*/ 8 h 11"/>
                    <a:gd name="T12" fmla="*/ 4 w 16"/>
                    <a:gd name="T13" fmla="*/ 9 h 11"/>
                    <a:gd name="T14" fmla="*/ 11 w 16"/>
                    <a:gd name="T15" fmla="*/ 8 h 11"/>
                    <a:gd name="T16" fmla="*/ 5 w 16"/>
                    <a:gd name="T17" fmla="*/ 2 h 11"/>
                    <a:gd name="T18" fmla="*/ 6 w 16"/>
                    <a:gd name="T19"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11">
                      <a:moveTo>
                        <a:pt x="6" y="1"/>
                      </a:moveTo>
                      <a:cubicBezTo>
                        <a:pt x="9" y="1"/>
                        <a:pt x="10" y="5"/>
                        <a:pt x="13" y="7"/>
                      </a:cubicBezTo>
                      <a:cubicBezTo>
                        <a:pt x="14" y="7"/>
                        <a:pt x="15" y="7"/>
                        <a:pt x="16" y="7"/>
                      </a:cubicBezTo>
                      <a:cubicBezTo>
                        <a:pt x="15" y="10"/>
                        <a:pt x="7" y="11"/>
                        <a:pt x="4" y="11"/>
                      </a:cubicBezTo>
                      <a:cubicBezTo>
                        <a:pt x="2" y="10"/>
                        <a:pt x="1" y="10"/>
                        <a:pt x="1" y="9"/>
                      </a:cubicBezTo>
                      <a:cubicBezTo>
                        <a:pt x="0" y="9"/>
                        <a:pt x="1" y="7"/>
                        <a:pt x="2" y="8"/>
                      </a:cubicBezTo>
                      <a:cubicBezTo>
                        <a:pt x="2" y="8"/>
                        <a:pt x="4" y="9"/>
                        <a:pt x="4" y="9"/>
                      </a:cubicBezTo>
                      <a:cubicBezTo>
                        <a:pt x="4" y="9"/>
                        <a:pt x="11" y="9"/>
                        <a:pt x="11" y="8"/>
                      </a:cubicBezTo>
                      <a:cubicBezTo>
                        <a:pt x="12" y="8"/>
                        <a:pt x="7" y="2"/>
                        <a:pt x="5" y="2"/>
                      </a:cubicBezTo>
                      <a:cubicBezTo>
                        <a:pt x="5" y="1"/>
                        <a:pt x="5" y="0"/>
                        <a:pt x="6" y="1"/>
                      </a:cubicBezTo>
                      <a:close/>
                    </a:path>
                  </a:pathLst>
                </a:custGeom>
                <a:solidFill>
                  <a:srgbClr val="BA5934"/>
                </a:solidFill>
                <a:ln w="4763" cap="rnd">
                  <a:solidFill>
                    <a:srgbClr val="B85F37"/>
                  </a:solidFill>
                  <a:prstDash val="solid"/>
                  <a:round/>
                  <a:headEnd/>
                  <a:tailEnd/>
                </a:ln>
              </p:spPr>
              <p:txBody>
                <a:bodyPr/>
                <a:lstStyle/>
                <a:p>
                  <a:endParaRPr lang="vi-VN">
                    <a:solidFill>
                      <a:prstClr val="black"/>
                    </a:solidFill>
                  </a:endParaRPr>
                </a:p>
              </p:txBody>
            </p:sp>
            <p:sp>
              <p:nvSpPr>
                <p:cNvPr id="229398" name="Freeform 22"/>
                <p:cNvSpPr>
                  <a:spLocks/>
                </p:cNvSpPr>
                <p:nvPr/>
              </p:nvSpPr>
              <p:spPr bwMode="auto">
                <a:xfrm flipH="1">
                  <a:off x="685" y="213"/>
                  <a:ext cx="32" cy="31"/>
                </a:xfrm>
                <a:custGeom>
                  <a:avLst/>
                  <a:gdLst>
                    <a:gd name="T0" fmla="*/ 2 w 12"/>
                    <a:gd name="T1" fmla="*/ 1 h 12"/>
                    <a:gd name="T2" fmla="*/ 6 w 12"/>
                    <a:gd name="T3" fmla="*/ 5 h 12"/>
                    <a:gd name="T4" fmla="*/ 12 w 12"/>
                    <a:gd name="T5" fmla="*/ 10 h 12"/>
                    <a:gd name="T6" fmla="*/ 10 w 12"/>
                    <a:gd name="T7" fmla="*/ 11 h 12"/>
                    <a:gd name="T8" fmla="*/ 6 w 12"/>
                    <a:gd name="T9" fmla="*/ 6 h 12"/>
                    <a:gd name="T10" fmla="*/ 0 w 12"/>
                    <a:gd name="T11" fmla="*/ 1 h 12"/>
                    <a:gd name="T12" fmla="*/ 2 w 12"/>
                    <a:gd name="T13" fmla="*/ 1 h 12"/>
                  </a:gdLst>
                  <a:ahLst/>
                  <a:cxnLst>
                    <a:cxn ang="0">
                      <a:pos x="T0" y="T1"/>
                    </a:cxn>
                    <a:cxn ang="0">
                      <a:pos x="T2" y="T3"/>
                    </a:cxn>
                    <a:cxn ang="0">
                      <a:pos x="T4" y="T5"/>
                    </a:cxn>
                    <a:cxn ang="0">
                      <a:pos x="T6" y="T7"/>
                    </a:cxn>
                    <a:cxn ang="0">
                      <a:pos x="T8" y="T9"/>
                    </a:cxn>
                    <a:cxn ang="0">
                      <a:pos x="T10" y="T11"/>
                    </a:cxn>
                    <a:cxn ang="0">
                      <a:pos x="T12" y="T13"/>
                    </a:cxn>
                  </a:cxnLst>
                  <a:rect l="0" t="0" r="r" b="b"/>
                  <a:pathLst>
                    <a:path w="12" h="12">
                      <a:moveTo>
                        <a:pt x="2" y="1"/>
                      </a:moveTo>
                      <a:cubicBezTo>
                        <a:pt x="2" y="2"/>
                        <a:pt x="3" y="4"/>
                        <a:pt x="6" y="5"/>
                      </a:cubicBezTo>
                      <a:cubicBezTo>
                        <a:pt x="9" y="4"/>
                        <a:pt x="11" y="6"/>
                        <a:pt x="12" y="10"/>
                      </a:cubicBezTo>
                      <a:cubicBezTo>
                        <a:pt x="12" y="12"/>
                        <a:pt x="10" y="12"/>
                        <a:pt x="10" y="11"/>
                      </a:cubicBezTo>
                      <a:cubicBezTo>
                        <a:pt x="12" y="8"/>
                        <a:pt x="9" y="5"/>
                        <a:pt x="6" y="6"/>
                      </a:cubicBezTo>
                      <a:cubicBezTo>
                        <a:pt x="4" y="6"/>
                        <a:pt x="1" y="4"/>
                        <a:pt x="0" y="1"/>
                      </a:cubicBezTo>
                      <a:cubicBezTo>
                        <a:pt x="0" y="0"/>
                        <a:pt x="3" y="0"/>
                        <a:pt x="2" y="1"/>
                      </a:cubicBezTo>
                      <a:close/>
                    </a:path>
                  </a:pathLst>
                </a:custGeom>
                <a:solidFill>
                  <a:srgbClr val="AA623D"/>
                </a:solidFill>
                <a:ln w="4763" cap="rnd">
                  <a:solidFill>
                    <a:srgbClr val="25221E"/>
                  </a:solidFill>
                  <a:prstDash val="solid"/>
                  <a:round/>
                  <a:headEnd/>
                  <a:tailEnd/>
                </a:ln>
              </p:spPr>
              <p:txBody>
                <a:bodyPr/>
                <a:lstStyle/>
                <a:p>
                  <a:endParaRPr lang="vi-VN">
                    <a:solidFill>
                      <a:prstClr val="black"/>
                    </a:solidFill>
                  </a:endParaRPr>
                </a:p>
              </p:txBody>
            </p:sp>
            <p:sp>
              <p:nvSpPr>
                <p:cNvPr id="229399" name="Freeform 23"/>
                <p:cNvSpPr>
                  <a:spLocks/>
                </p:cNvSpPr>
                <p:nvPr/>
              </p:nvSpPr>
              <p:spPr bwMode="auto">
                <a:xfrm flipH="1">
                  <a:off x="728" y="215"/>
                  <a:ext cx="12" cy="11"/>
                </a:xfrm>
                <a:custGeom>
                  <a:avLst/>
                  <a:gdLst>
                    <a:gd name="T0" fmla="*/ 2 w 5"/>
                    <a:gd name="T1" fmla="*/ 1 h 4"/>
                    <a:gd name="T2" fmla="*/ 4 w 5"/>
                    <a:gd name="T3" fmla="*/ 1 h 4"/>
                    <a:gd name="T4" fmla="*/ 5 w 5"/>
                    <a:gd name="T5" fmla="*/ 3 h 4"/>
                    <a:gd name="T6" fmla="*/ 2 w 5"/>
                    <a:gd name="T7" fmla="*/ 4 h 4"/>
                    <a:gd name="T8" fmla="*/ 2 w 5"/>
                    <a:gd name="T9" fmla="*/ 1 h 4"/>
                  </a:gdLst>
                  <a:ahLst/>
                  <a:cxnLst>
                    <a:cxn ang="0">
                      <a:pos x="T0" y="T1"/>
                    </a:cxn>
                    <a:cxn ang="0">
                      <a:pos x="T2" y="T3"/>
                    </a:cxn>
                    <a:cxn ang="0">
                      <a:pos x="T4" y="T5"/>
                    </a:cxn>
                    <a:cxn ang="0">
                      <a:pos x="T6" y="T7"/>
                    </a:cxn>
                    <a:cxn ang="0">
                      <a:pos x="T8" y="T9"/>
                    </a:cxn>
                  </a:cxnLst>
                  <a:rect l="0" t="0" r="r" b="b"/>
                  <a:pathLst>
                    <a:path w="5" h="4">
                      <a:moveTo>
                        <a:pt x="2" y="1"/>
                      </a:moveTo>
                      <a:cubicBezTo>
                        <a:pt x="2" y="1"/>
                        <a:pt x="3" y="0"/>
                        <a:pt x="4" y="1"/>
                      </a:cubicBezTo>
                      <a:cubicBezTo>
                        <a:pt x="5" y="2"/>
                        <a:pt x="5" y="3"/>
                        <a:pt x="5" y="3"/>
                      </a:cubicBezTo>
                      <a:cubicBezTo>
                        <a:pt x="4" y="4"/>
                        <a:pt x="3" y="4"/>
                        <a:pt x="2" y="4"/>
                      </a:cubicBezTo>
                      <a:cubicBezTo>
                        <a:pt x="0" y="3"/>
                        <a:pt x="1" y="1"/>
                        <a:pt x="2" y="1"/>
                      </a:cubicBezTo>
                      <a:close/>
                    </a:path>
                  </a:pathLst>
                </a:custGeom>
                <a:solidFill>
                  <a:srgbClr val="FFFFFF"/>
                </a:solidFill>
                <a:ln w="4763" cap="rnd">
                  <a:solidFill>
                    <a:srgbClr val="25221E"/>
                  </a:solidFill>
                  <a:prstDash val="solid"/>
                  <a:round/>
                  <a:headEnd/>
                  <a:tailEnd/>
                </a:ln>
              </p:spPr>
              <p:txBody>
                <a:bodyPr/>
                <a:lstStyle/>
                <a:p>
                  <a:endParaRPr lang="vi-VN">
                    <a:solidFill>
                      <a:prstClr val="black"/>
                    </a:solidFill>
                  </a:endParaRPr>
                </a:p>
              </p:txBody>
            </p:sp>
            <p:sp>
              <p:nvSpPr>
                <p:cNvPr id="229400" name="Freeform 24"/>
                <p:cNvSpPr>
                  <a:spLocks/>
                </p:cNvSpPr>
                <p:nvPr/>
              </p:nvSpPr>
              <p:spPr bwMode="auto">
                <a:xfrm flipH="1">
                  <a:off x="563" y="317"/>
                  <a:ext cx="306" cy="264"/>
                </a:xfrm>
                <a:custGeom>
                  <a:avLst/>
                  <a:gdLst>
                    <a:gd name="T0" fmla="*/ 6 w 117"/>
                    <a:gd name="T1" fmla="*/ 7 h 101"/>
                    <a:gd name="T2" fmla="*/ 7 w 117"/>
                    <a:gd name="T3" fmla="*/ 49 h 101"/>
                    <a:gd name="T4" fmla="*/ 4 w 117"/>
                    <a:gd name="T5" fmla="*/ 80 h 101"/>
                    <a:gd name="T6" fmla="*/ 0 w 117"/>
                    <a:gd name="T7" fmla="*/ 98 h 101"/>
                    <a:gd name="T8" fmla="*/ 117 w 117"/>
                    <a:gd name="T9" fmla="*/ 101 h 101"/>
                    <a:gd name="T10" fmla="*/ 109 w 117"/>
                    <a:gd name="T11" fmla="*/ 44 h 101"/>
                    <a:gd name="T12" fmla="*/ 103 w 117"/>
                    <a:gd name="T13" fmla="*/ 39 h 101"/>
                    <a:gd name="T14" fmla="*/ 110 w 117"/>
                    <a:gd name="T15" fmla="*/ 7 h 101"/>
                    <a:gd name="T16" fmla="*/ 70 w 117"/>
                    <a:gd name="T17" fmla="*/ 1 h 101"/>
                    <a:gd name="T18" fmla="*/ 52 w 117"/>
                    <a:gd name="T19" fmla="*/ 12 h 101"/>
                    <a:gd name="T20" fmla="*/ 34 w 117"/>
                    <a:gd name="T21" fmla="*/ 11 h 101"/>
                    <a:gd name="T22" fmla="*/ 32 w 117"/>
                    <a:gd name="T23" fmla="*/ 3 h 101"/>
                    <a:gd name="T24" fmla="*/ 6 w 117"/>
                    <a:gd name="T25" fmla="*/ 7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7" h="101">
                      <a:moveTo>
                        <a:pt x="6" y="7"/>
                      </a:moveTo>
                      <a:cubicBezTo>
                        <a:pt x="6" y="7"/>
                        <a:pt x="23" y="26"/>
                        <a:pt x="7" y="49"/>
                      </a:cubicBezTo>
                      <a:cubicBezTo>
                        <a:pt x="11" y="55"/>
                        <a:pt x="7" y="68"/>
                        <a:pt x="4" y="80"/>
                      </a:cubicBezTo>
                      <a:cubicBezTo>
                        <a:pt x="4" y="80"/>
                        <a:pt x="1" y="95"/>
                        <a:pt x="0" y="98"/>
                      </a:cubicBezTo>
                      <a:cubicBezTo>
                        <a:pt x="38" y="100"/>
                        <a:pt x="80" y="100"/>
                        <a:pt x="117" y="101"/>
                      </a:cubicBezTo>
                      <a:cubicBezTo>
                        <a:pt x="117" y="101"/>
                        <a:pt x="109" y="44"/>
                        <a:pt x="109" y="44"/>
                      </a:cubicBezTo>
                      <a:cubicBezTo>
                        <a:pt x="106" y="47"/>
                        <a:pt x="104" y="43"/>
                        <a:pt x="103" y="39"/>
                      </a:cubicBezTo>
                      <a:cubicBezTo>
                        <a:pt x="102" y="31"/>
                        <a:pt x="98" y="5"/>
                        <a:pt x="110" y="7"/>
                      </a:cubicBezTo>
                      <a:cubicBezTo>
                        <a:pt x="104" y="3"/>
                        <a:pt x="75" y="0"/>
                        <a:pt x="70" y="1"/>
                      </a:cubicBezTo>
                      <a:cubicBezTo>
                        <a:pt x="70" y="8"/>
                        <a:pt x="65" y="19"/>
                        <a:pt x="52" y="12"/>
                      </a:cubicBezTo>
                      <a:cubicBezTo>
                        <a:pt x="46" y="11"/>
                        <a:pt x="40" y="15"/>
                        <a:pt x="34" y="11"/>
                      </a:cubicBezTo>
                      <a:cubicBezTo>
                        <a:pt x="31" y="9"/>
                        <a:pt x="32" y="8"/>
                        <a:pt x="32" y="3"/>
                      </a:cubicBezTo>
                      <a:cubicBezTo>
                        <a:pt x="22" y="14"/>
                        <a:pt x="9" y="6"/>
                        <a:pt x="6" y="7"/>
                      </a:cubicBezTo>
                      <a:close/>
                    </a:path>
                  </a:pathLst>
                </a:custGeom>
                <a:solidFill>
                  <a:srgbClr val="A3859F"/>
                </a:solidFill>
                <a:ln w="4763" cap="rnd">
                  <a:solidFill>
                    <a:srgbClr val="25221E"/>
                  </a:solidFill>
                  <a:prstDash val="solid"/>
                  <a:round/>
                  <a:headEnd/>
                  <a:tailEnd/>
                </a:ln>
              </p:spPr>
              <p:txBody>
                <a:bodyPr/>
                <a:lstStyle/>
                <a:p>
                  <a:endParaRPr lang="vi-VN">
                    <a:solidFill>
                      <a:prstClr val="black"/>
                    </a:solidFill>
                  </a:endParaRPr>
                </a:p>
              </p:txBody>
            </p:sp>
            <p:sp>
              <p:nvSpPr>
                <p:cNvPr id="229401" name="Freeform 25"/>
                <p:cNvSpPr>
                  <a:spLocks/>
                </p:cNvSpPr>
                <p:nvPr/>
              </p:nvSpPr>
              <p:spPr bwMode="auto">
                <a:xfrm flipH="1">
                  <a:off x="770" y="320"/>
                  <a:ext cx="21" cy="29"/>
                </a:xfrm>
                <a:custGeom>
                  <a:avLst/>
                  <a:gdLst>
                    <a:gd name="T0" fmla="*/ 8 w 8"/>
                    <a:gd name="T1" fmla="*/ 0 h 11"/>
                    <a:gd name="T2" fmla="*/ 2 w 8"/>
                    <a:gd name="T3" fmla="*/ 2 h 11"/>
                    <a:gd name="T4" fmla="*/ 6 w 8"/>
                    <a:gd name="T5" fmla="*/ 11 h 11"/>
                    <a:gd name="T6" fmla="*/ 5 w 8"/>
                    <a:gd name="T7" fmla="*/ 5 h 11"/>
                    <a:gd name="T8" fmla="*/ 8 w 8"/>
                    <a:gd name="T9" fmla="*/ 0 h 11"/>
                  </a:gdLst>
                  <a:ahLst/>
                  <a:cxnLst>
                    <a:cxn ang="0">
                      <a:pos x="T0" y="T1"/>
                    </a:cxn>
                    <a:cxn ang="0">
                      <a:pos x="T2" y="T3"/>
                    </a:cxn>
                    <a:cxn ang="0">
                      <a:pos x="T4" y="T5"/>
                    </a:cxn>
                    <a:cxn ang="0">
                      <a:pos x="T6" y="T7"/>
                    </a:cxn>
                    <a:cxn ang="0">
                      <a:pos x="T8" y="T9"/>
                    </a:cxn>
                  </a:cxnLst>
                  <a:rect l="0" t="0" r="r" b="b"/>
                  <a:pathLst>
                    <a:path w="8" h="11">
                      <a:moveTo>
                        <a:pt x="8" y="0"/>
                      </a:moveTo>
                      <a:cubicBezTo>
                        <a:pt x="5" y="0"/>
                        <a:pt x="3" y="0"/>
                        <a:pt x="2" y="2"/>
                      </a:cubicBezTo>
                      <a:cubicBezTo>
                        <a:pt x="0" y="9"/>
                        <a:pt x="1" y="10"/>
                        <a:pt x="6" y="11"/>
                      </a:cubicBezTo>
                      <a:cubicBezTo>
                        <a:pt x="3" y="11"/>
                        <a:pt x="2" y="5"/>
                        <a:pt x="5" y="5"/>
                      </a:cubicBezTo>
                      <a:cubicBezTo>
                        <a:pt x="6" y="3"/>
                        <a:pt x="7" y="2"/>
                        <a:pt x="8" y="0"/>
                      </a:cubicBezTo>
                      <a:close/>
                    </a:path>
                  </a:pathLst>
                </a:custGeom>
                <a:solidFill>
                  <a:srgbClr val="25221E"/>
                </a:solidFill>
                <a:ln w="4763" cap="rnd">
                  <a:solidFill>
                    <a:srgbClr val="25221E"/>
                  </a:solidFill>
                  <a:prstDash val="solid"/>
                  <a:round/>
                  <a:headEnd/>
                  <a:tailEnd/>
                </a:ln>
              </p:spPr>
              <p:txBody>
                <a:bodyPr/>
                <a:lstStyle/>
                <a:p>
                  <a:endParaRPr lang="vi-VN">
                    <a:solidFill>
                      <a:prstClr val="black"/>
                    </a:solidFill>
                  </a:endParaRPr>
                </a:p>
              </p:txBody>
            </p:sp>
            <p:sp>
              <p:nvSpPr>
                <p:cNvPr id="229402" name="Freeform 26"/>
                <p:cNvSpPr>
                  <a:spLocks/>
                </p:cNvSpPr>
                <p:nvPr/>
              </p:nvSpPr>
              <p:spPr bwMode="auto">
                <a:xfrm flipH="1">
                  <a:off x="681" y="320"/>
                  <a:ext cx="18" cy="29"/>
                </a:xfrm>
                <a:custGeom>
                  <a:avLst/>
                  <a:gdLst>
                    <a:gd name="T0" fmla="*/ 5 w 7"/>
                    <a:gd name="T1" fmla="*/ 0 h 11"/>
                    <a:gd name="T2" fmla="*/ 7 w 7"/>
                    <a:gd name="T3" fmla="*/ 3 h 11"/>
                    <a:gd name="T4" fmla="*/ 0 w 7"/>
                    <a:gd name="T5" fmla="*/ 10 h 11"/>
                    <a:gd name="T6" fmla="*/ 4 w 7"/>
                    <a:gd name="T7" fmla="*/ 3 h 11"/>
                    <a:gd name="T8" fmla="*/ 5 w 7"/>
                    <a:gd name="T9" fmla="*/ 0 h 11"/>
                  </a:gdLst>
                  <a:ahLst/>
                  <a:cxnLst>
                    <a:cxn ang="0">
                      <a:pos x="T0" y="T1"/>
                    </a:cxn>
                    <a:cxn ang="0">
                      <a:pos x="T2" y="T3"/>
                    </a:cxn>
                    <a:cxn ang="0">
                      <a:pos x="T4" y="T5"/>
                    </a:cxn>
                    <a:cxn ang="0">
                      <a:pos x="T6" y="T7"/>
                    </a:cxn>
                    <a:cxn ang="0">
                      <a:pos x="T8" y="T9"/>
                    </a:cxn>
                  </a:cxnLst>
                  <a:rect l="0" t="0" r="r" b="b"/>
                  <a:pathLst>
                    <a:path w="7" h="11">
                      <a:moveTo>
                        <a:pt x="5" y="0"/>
                      </a:moveTo>
                      <a:cubicBezTo>
                        <a:pt x="6" y="0"/>
                        <a:pt x="7" y="1"/>
                        <a:pt x="7" y="3"/>
                      </a:cubicBezTo>
                      <a:cubicBezTo>
                        <a:pt x="4" y="8"/>
                        <a:pt x="2" y="11"/>
                        <a:pt x="0" y="10"/>
                      </a:cubicBezTo>
                      <a:cubicBezTo>
                        <a:pt x="1" y="11"/>
                        <a:pt x="5" y="4"/>
                        <a:pt x="4" y="3"/>
                      </a:cubicBezTo>
                      <a:cubicBezTo>
                        <a:pt x="4" y="2"/>
                        <a:pt x="4" y="1"/>
                        <a:pt x="5" y="0"/>
                      </a:cubicBezTo>
                      <a:close/>
                    </a:path>
                  </a:pathLst>
                </a:custGeom>
                <a:solidFill>
                  <a:srgbClr val="25221E"/>
                </a:solidFill>
                <a:ln w="4763" cap="rnd">
                  <a:solidFill>
                    <a:srgbClr val="25221E"/>
                  </a:solidFill>
                  <a:prstDash val="solid"/>
                  <a:round/>
                  <a:headEnd/>
                  <a:tailEnd/>
                </a:ln>
              </p:spPr>
              <p:txBody>
                <a:bodyPr/>
                <a:lstStyle/>
                <a:p>
                  <a:endParaRPr lang="vi-VN">
                    <a:solidFill>
                      <a:prstClr val="black"/>
                    </a:solidFill>
                  </a:endParaRPr>
                </a:p>
              </p:txBody>
            </p:sp>
            <p:sp>
              <p:nvSpPr>
                <p:cNvPr id="229403" name="Freeform 27"/>
                <p:cNvSpPr>
                  <a:spLocks/>
                </p:cNvSpPr>
                <p:nvPr/>
              </p:nvSpPr>
              <p:spPr bwMode="auto">
                <a:xfrm flipH="1">
                  <a:off x="827" y="147"/>
                  <a:ext cx="285" cy="298"/>
                </a:xfrm>
                <a:custGeom>
                  <a:avLst/>
                  <a:gdLst>
                    <a:gd name="T0" fmla="*/ 103 w 109"/>
                    <a:gd name="T1" fmla="*/ 74 h 114"/>
                    <a:gd name="T2" fmla="*/ 73 w 109"/>
                    <a:gd name="T3" fmla="*/ 69 h 114"/>
                    <a:gd name="T4" fmla="*/ 52 w 109"/>
                    <a:gd name="T5" fmla="*/ 66 h 114"/>
                    <a:gd name="T6" fmla="*/ 38 w 109"/>
                    <a:gd name="T7" fmla="*/ 26 h 114"/>
                    <a:gd name="T8" fmla="*/ 26 w 109"/>
                    <a:gd name="T9" fmla="*/ 8 h 114"/>
                    <a:gd name="T10" fmla="*/ 16 w 109"/>
                    <a:gd name="T11" fmla="*/ 9 h 114"/>
                    <a:gd name="T12" fmla="*/ 11 w 109"/>
                    <a:gd name="T13" fmla="*/ 15 h 114"/>
                    <a:gd name="T14" fmla="*/ 7 w 109"/>
                    <a:gd name="T15" fmla="*/ 23 h 114"/>
                    <a:gd name="T16" fmla="*/ 6 w 109"/>
                    <a:gd name="T17" fmla="*/ 33 h 114"/>
                    <a:gd name="T18" fmla="*/ 14 w 109"/>
                    <a:gd name="T19" fmla="*/ 33 h 114"/>
                    <a:gd name="T20" fmla="*/ 16 w 109"/>
                    <a:gd name="T21" fmla="*/ 37 h 114"/>
                    <a:gd name="T22" fmla="*/ 23 w 109"/>
                    <a:gd name="T23" fmla="*/ 57 h 114"/>
                    <a:gd name="T24" fmla="*/ 29 w 109"/>
                    <a:gd name="T25" fmla="*/ 83 h 114"/>
                    <a:gd name="T26" fmla="*/ 64 w 109"/>
                    <a:gd name="T27" fmla="*/ 98 h 114"/>
                    <a:gd name="T28" fmla="*/ 100 w 109"/>
                    <a:gd name="T29" fmla="*/ 113 h 114"/>
                    <a:gd name="T30" fmla="*/ 103 w 109"/>
                    <a:gd name="T31" fmla="*/ 7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9" h="114">
                      <a:moveTo>
                        <a:pt x="103" y="74"/>
                      </a:moveTo>
                      <a:cubicBezTo>
                        <a:pt x="93" y="70"/>
                        <a:pt x="83" y="70"/>
                        <a:pt x="73" y="69"/>
                      </a:cubicBezTo>
                      <a:cubicBezTo>
                        <a:pt x="68" y="67"/>
                        <a:pt x="59" y="66"/>
                        <a:pt x="52" y="66"/>
                      </a:cubicBezTo>
                      <a:cubicBezTo>
                        <a:pt x="51" y="57"/>
                        <a:pt x="43" y="21"/>
                        <a:pt x="38" y="26"/>
                      </a:cubicBezTo>
                      <a:cubicBezTo>
                        <a:pt x="47" y="18"/>
                        <a:pt x="41" y="5"/>
                        <a:pt x="26" y="8"/>
                      </a:cubicBezTo>
                      <a:cubicBezTo>
                        <a:pt x="26" y="3"/>
                        <a:pt x="15" y="0"/>
                        <a:pt x="16" y="9"/>
                      </a:cubicBezTo>
                      <a:cubicBezTo>
                        <a:pt x="12" y="5"/>
                        <a:pt x="7" y="10"/>
                        <a:pt x="11" y="15"/>
                      </a:cubicBezTo>
                      <a:cubicBezTo>
                        <a:pt x="7" y="12"/>
                        <a:pt x="3" y="20"/>
                        <a:pt x="7" y="23"/>
                      </a:cubicBezTo>
                      <a:cubicBezTo>
                        <a:pt x="1" y="23"/>
                        <a:pt x="0" y="33"/>
                        <a:pt x="6" y="33"/>
                      </a:cubicBezTo>
                      <a:cubicBezTo>
                        <a:pt x="9" y="35"/>
                        <a:pt x="11" y="35"/>
                        <a:pt x="14" y="33"/>
                      </a:cubicBezTo>
                      <a:cubicBezTo>
                        <a:pt x="14" y="33"/>
                        <a:pt x="16" y="37"/>
                        <a:pt x="16" y="37"/>
                      </a:cubicBezTo>
                      <a:cubicBezTo>
                        <a:pt x="14" y="37"/>
                        <a:pt x="20" y="57"/>
                        <a:pt x="23" y="57"/>
                      </a:cubicBezTo>
                      <a:cubicBezTo>
                        <a:pt x="22" y="57"/>
                        <a:pt x="28" y="83"/>
                        <a:pt x="29" y="83"/>
                      </a:cubicBezTo>
                      <a:cubicBezTo>
                        <a:pt x="29" y="82"/>
                        <a:pt x="64" y="96"/>
                        <a:pt x="64" y="98"/>
                      </a:cubicBezTo>
                      <a:cubicBezTo>
                        <a:pt x="64" y="99"/>
                        <a:pt x="100" y="114"/>
                        <a:pt x="100" y="113"/>
                      </a:cubicBezTo>
                      <a:cubicBezTo>
                        <a:pt x="109" y="101"/>
                        <a:pt x="109" y="88"/>
                        <a:pt x="103" y="74"/>
                      </a:cubicBezTo>
                      <a:close/>
                    </a:path>
                  </a:pathLst>
                </a:custGeom>
                <a:solidFill>
                  <a:srgbClr val="BF9243"/>
                </a:solidFill>
                <a:ln w="4763" cap="rnd">
                  <a:solidFill>
                    <a:srgbClr val="25221E"/>
                  </a:solidFill>
                  <a:prstDash val="solid"/>
                  <a:round/>
                  <a:headEnd/>
                  <a:tailEnd/>
                </a:ln>
              </p:spPr>
              <p:txBody>
                <a:bodyPr/>
                <a:lstStyle/>
                <a:p>
                  <a:endParaRPr lang="vi-VN">
                    <a:solidFill>
                      <a:prstClr val="black"/>
                    </a:solidFill>
                  </a:endParaRPr>
                </a:p>
              </p:txBody>
            </p:sp>
            <p:sp>
              <p:nvSpPr>
                <p:cNvPr id="229404" name="Freeform 28"/>
                <p:cNvSpPr>
                  <a:spLocks/>
                </p:cNvSpPr>
                <p:nvPr/>
              </p:nvSpPr>
              <p:spPr bwMode="auto">
                <a:xfrm flipH="1">
                  <a:off x="984" y="218"/>
                  <a:ext cx="89" cy="78"/>
                </a:xfrm>
                <a:custGeom>
                  <a:avLst/>
                  <a:gdLst>
                    <a:gd name="T0" fmla="*/ 0 w 34"/>
                    <a:gd name="T1" fmla="*/ 12 h 30"/>
                    <a:gd name="T2" fmla="*/ 12 w 34"/>
                    <a:gd name="T3" fmla="*/ 7 h 30"/>
                    <a:gd name="T4" fmla="*/ 26 w 34"/>
                    <a:gd name="T5" fmla="*/ 0 h 30"/>
                    <a:gd name="T6" fmla="*/ 33 w 34"/>
                    <a:gd name="T7" fmla="*/ 19 h 30"/>
                    <a:gd name="T8" fmla="*/ 21 w 34"/>
                    <a:gd name="T9" fmla="*/ 25 h 30"/>
                    <a:gd name="T10" fmla="*/ 9 w 34"/>
                    <a:gd name="T11" fmla="*/ 30 h 30"/>
                    <a:gd name="T12" fmla="*/ 0 w 34"/>
                    <a:gd name="T13" fmla="*/ 12 h 30"/>
                  </a:gdLst>
                  <a:ahLst/>
                  <a:cxnLst>
                    <a:cxn ang="0">
                      <a:pos x="T0" y="T1"/>
                    </a:cxn>
                    <a:cxn ang="0">
                      <a:pos x="T2" y="T3"/>
                    </a:cxn>
                    <a:cxn ang="0">
                      <a:pos x="T4" y="T5"/>
                    </a:cxn>
                    <a:cxn ang="0">
                      <a:pos x="T6" y="T7"/>
                    </a:cxn>
                    <a:cxn ang="0">
                      <a:pos x="T8" y="T9"/>
                    </a:cxn>
                    <a:cxn ang="0">
                      <a:pos x="T10" y="T11"/>
                    </a:cxn>
                    <a:cxn ang="0">
                      <a:pos x="T12" y="T13"/>
                    </a:cxn>
                  </a:cxnLst>
                  <a:rect l="0" t="0" r="r" b="b"/>
                  <a:pathLst>
                    <a:path w="34" h="30">
                      <a:moveTo>
                        <a:pt x="0" y="12"/>
                      </a:moveTo>
                      <a:cubicBezTo>
                        <a:pt x="5" y="9"/>
                        <a:pt x="7" y="6"/>
                        <a:pt x="12" y="7"/>
                      </a:cubicBezTo>
                      <a:cubicBezTo>
                        <a:pt x="18" y="7"/>
                        <a:pt x="22" y="1"/>
                        <a:pt x="26" y="0"/>
                      </a:cubicBezTo>
                      <a:cubicBezTo>
                        <a:pt x="29" y="3"/>
                        <a:pt x="33" y="10"/>
                        <a:pt x="33" y="19"/>
                      </a:cubicBezTo>
                      <a:cubicBezTo>
                        <a:pt x="34" y="19"/>
                        <a:pt x="23" y="22"/>
                        <a:pt x="21" y="25"/>
                      </a:cubicBezTo>
                      <a:cubicBezTo>
                        <a:pt x="17" y="25"/>
                        <a:pt x="12" y="28"/>
                        <a:pt x="9" y="30"/>
                      </a:cubicBezTo>
                      <a:cubicBezTo>
                        <a:pt x="5" y="30"/>
                        <a:pt x="3" y="19"/>
                        <a:pt x="0" y="12"/>
                      </a:cubicBezTo>
                      <a:close/>
                    </a:path>
                  </a:pathLst>
                </a:custGeom>
                <a:solidFill>
                  <a:srgbClr val="7F9259"/>
                </a:solidFill>
                <a:ln w="4763" cap="rnd">
                  <a:solidFill>
                    <a:srgbClr val="25221E"/>
                  </a:solidFill>
                  <a:prstDash val="solid"/>
                  <a:round/>
                  <a:headEnd/>
                  <a:tailEnd/>
                </a:ln>
              </p:spPr>
              <p:txBody>
                <a:bodyPr/>
                <a:lstStyle/>
                <a:p>
                  <a:endParaRPr lang="vi-VN">
                    <a:solidFill>
                      <a:prstClr val="black"/>
                    </a:solidFill>
                  </a:endParaRPr>
                </a:p>
              </p:txBody>
            </p:sp>
            <p:sp>
              <p:nvSpPr>
                <p:cNvPr id="229405" name="Freeform 29"/>
                <p:cNvSpPr>
                  <a:spLocks/>
                </p:cNvSpPr>
                <p:nvPr/>
              </p:nvSpPr>
              <p:spPr bwMode="auto">
                <a:xfrm flipH="1">
                  <a:off x="1068" y="210"/>
                  <a:ext cx="26" cy="24"/>
                </a:xfrm>
                <a:custGeom>
                  <a:avLst/>
                  <a:gdLst>
                    <a:gd name="T0" fmla="*/ 0 w 10"/>
                    <a:gd name="T1" fmla="*/ 0 h 9"/>
                    <a:gd name="T2" fmla="*/ 9 w 10"/>
                    <a:gd name="T3" fmla="*/ 0 h 9"/>
                  </a:gdLst>
                  <a:ahLst/>
                  <a:cxnLst>
                    <a:cxn ang="0">
                      <a:pos x="T0" y="T1"/>
                    </a:cxn>
                    <a:cxn ang="0">
                      <a:pos x="T2" y="T3"/>
                    </a:cxn>
                  </a:cxnLst>
                  <a:rect l="0" t="0" r="r" b="b"/>
                  <a:pathLst>
                    <a:path w="10" h="9">
                      <a:moveTo>
                        <a:pt x="0" y="0"/>
                      </a:moveTo>
                      <a:cubicBezTo>
                        <a:pt x="2" y="5"/>
                        <a:pt x="10" y="9"/>
                        <a:pt x="9" y="0"/>
                      </a:cubicBezTo>
                    </a:path>
                  </a:pathLst>
                </a:custGeom>
                <a:noFill/>
                <a:ln w="4763" cap="rnd">
                  <a:solidFill>
                    <a:srgbClr val="25221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solidFill>
                      <a:prstClr val="black"/>
                    </a:solidFill>
                  </a:endParaRPr>
                </a:p>
              </p:txBody>
            </p:sp>
            <p:sp>
              <p:nvSpPr>
                <p:cNvPr id="229406" name="Freeform 30"/>
                <p:cNvSpPr>
                  <a:spLocks/>
                </p:cNvSpPr>
                <p:nvPr/>
              </p:nvSpPr>
              <p:spPr bwMode="auto">
                <a:xfrm flipH="1">
                  <a:off x="1055" y="186"/>
                  <a:ext cx="28" cy="37"/>
                </a:xfrm>
                <a:custGeom>
                  <a:avLst/>
                  <a:gdLst>
                    <a:gd name="T0" fmla="*/ 0 w 11"/>
                    <a:gd name="T1" fmla="*/ 0 h 14"/>
                    <a:gd name="T2" fmla="*/ 11 w 11"/>
                    <a:gd name="T3" fmla="*/ 4 h 14"/>
                  </a:gdLst>
                  <a:ahLst/>
                  <a:cxnLst>
                    <a:cxn ang="0">
                      <a:pos x="T0" y="T1"/>
                    </a:cxn>
                    <a:cxn ang="0">
                      <a:pos x="T2" y="T3"/>
                    </a:cxn>
                  </a:cxnLst>
                  <a:rect l="0" t="0" r="r" b="b"/>
                  <a:pathLst>
                    <a:path w="11" h="14">
                      <a:moveTo>
                        <a:pt x="0" y="0"/>
                      </a:moveTo>
                      <a:cubicBezTo>
                        <a:pt x="2" y="10"/>
                        <a:pt x="11" y="14"/>
                        <a:pt x="11" y="4"/>
                      </a:cubicBezTo>
                    </a:path>
                  </a:pathLst>
                </a:custGeom>
                <a:noFill/>
                <a:ln w="4763" cap="rnd">
                  <a:solidFill>
                    <a:srgbClr val="25221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solidFill>
                      <a:prstClr val="black"/>
                    </a:solidFill>
                  </a:endParaRPr>
                </a:p>
              </p:txBody>
            </p:sp>
            <p:sp>
              <p:nvSpPr>
                <p:cNvPr id="229407" name="Freeform 31"/>
                <p:cNvSpPr>
                  <a:spLocks/>
                </p:cNvSpPr>
                <p:nvPr/>
              </p:nvSpPr>
              <p:spPr bwMode="auto">
                <a:xfrm flipH="1">
                  <a:off x="1023" y="168"/>
                  <a:ext cx="45" cy="55"/>
                </a:xfrm>
                <a:custGeom>
                  <a:avLst/>
                  <a:gdLst>
                    <a:gd name="T0" fmla="*/ 0 w 17"/>
                    <a:gd name="T1" fmla="*/ 1 h 21"/>
                    <a:gd name="T2" fmla="*/ 9 w 17"/>
                    <a:gd name="T3" fmla="*/ 0 h 21"/>
                  </a:gdLst>
                  <a:ahLst/>
                  <a:cxnLst>
                    <a:cxn ang="0">
                      <a:pos x="T0" y="T1"/>
                    </a:cxn>
                    <a:cxn ang="0">
                      <a:pos x="T2" y="T3"/>
                    </a:cxn>
                  </a:cxnLst>
                  <a:rect l="0" t="0" r="r" b="b"/>
                  <a:pathLst>
                    <a:path w="17" h="21">
                      <a:moveTo>
                        <a:pt x="0" y="1"/>
                      </a:moveTo>
                      <a:cubicBezTo>
                        <a:pt x="6" y="18"/>
                        <a:pt x="17" y="21"/>
                        <a:pt x="9" y="0"/>
                      </a:cubicBezTo>
                    </a:path>
                  </a:pathLst>
                </a:custGeom>
                <a:noFill/>
                <a:ln w="4763" cap="rnd">
                  <a:solidFill>
                    <a:srgbClr val="25221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solidFill>
                      <a:prstClr val="black"/>
                    </a:solidFill>
                  </a:endParaRPr>
                </a:p>
              </p:txBody>
            </p:sp>
            <p:sp>
              <p:nvSpPr>
                <p:cNvPr id="229408" name="Freeform 32"/>
                <p:cNvSpPr>
                  <a:spLocks/>
                </p:cNvSpPr>
                <p:nvPr/>
              </p:nvSpPr>
              <p:spPr bwMode="auto">
                <a:xfrm flipH="1">
                  <a:off x="1021" y="189"/>
                  <a:ext cx="15" cy="16"/>
                </a:xfrm>
                <a:custGeom>
                  <a:avLst/>
                  <a:gdLst>
                    <a:gd name="T0" fmla="*/ 0 w 6"/>
                    <a:gd name="T1" fmla="*/ 0 h 6"/>
                    <a:gd name="T2" fmla="*/ 4 w 6"/>
                    <a:gd name="T3" fmla="*/ 6 h 6"/>
                  </a:gdLst>
                  <a:ahLst/>
                  <a:cxnLst>
                    <a:cxn ang="0">
                      <a:pos x="T0" y="T1"/>
                    </a:cxn>
                    <a:cxn ang="0">
                      <a:pos x="T2" y="T3"/>
                    </a:cxn>
                  </a:cxnLst>
                  <a:rect l="0" t="0" r="r" b="b"/>
                  <a:pathLst>
                    <a:path w="6" h="6">
                      <a:moveTo>
                        <a:pt x="0" y="0"/>
                      </a:moveTo>
                      <a:cubicBezTo>
                        <a:pt x="5" y="0"/>
                        <a:pt x="6" y="1"/>
                        <a:pt x="4" y="6"/>
                      </a:cubicBezTo>
                    </a:path>
                  </a:pathLst>
                </a:custGeom>
                <a:noFill/>
                <a:ln w="4763" cap="rnd">
                  <a:solidFill>
                    <a:srgbClr val="25221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solidFill>
                      <a:prstClr val="black"/>
                    </a:solidFill>
                  </a:endParaRPr>
                </a:p>
              </p:txBody>
            </p:sp>
            <p:sp>
              <p:nvSpPr>
                <p:cNvPr id="229409" name="Freeform 33"/>
                <p:cNvSpPr>
                  <a:spLocks/>
                </p:cNvSpPr>
                <p:nvPr/>
              </p:nvSpPr>
              <p:spPr bwMode="auto">
                <a:xfrm flipH="1">
                  <a:off x="1039" y="194"/>
                  <a:ext cx="10" cy="13"/>
                </a:xfrm>
                <a:custGeom>
                  <a:avLst/>
                  <a:gdLst>
                    <a:gd name="T0" fmla="*/ 2 w 4"/>
                    <a:gd name="T1" fmla="*/ 0 h 5"/>
                    <a:gd name="T2" fmla="*/ 4 w 4"/>
                    <a:gd name="T3" fmla="*/ 2 h 5"/>
                    <a:gd name="T4" fmla="*/ 3 w 4"/>
                    <a:gd name="T5" fmla="*/ 4 h 5"/>
                    <a:gd name="T6" fmla="*/ 0 w 4"/>
                    <a:gd name="T7" fmla="*/ 1 h 5"/>
                    <a:gd name="T8" fmla="*/ 2 w 4"/>
                    <a:gd name="T9" fmla="*/ 0 h 5"/>
                  </a:gdLst>
                  <a:ahLst/>
                  <a:cxnLst>
                    <a:cxn ang="0">
                      <a:pos x="T0" y="T1"/>
                    </a:cxn>
                    <a:cxn ang="0">
                      <a:pos x="T2" y="T3"/>
                    </a:cxn>
                    <a:cxn ang="0">
                      <a:pos x="T4" y="T5"/>
                    </a:cxn>
                    <a:cxn ang="0">
                      <a:pos x="T6" y="T7"/>
                    </a:cxn>
                    <a:cxn ang="0">
                      <a:pos x="T8" y="T9"/>
                    </a:cxn>
                  </a:cxnLst>
                  <a:rect l="0" t="0" r="r" b="b"/>
                  <a:pathLst>
                    <a:path w="4" h="5">
                      <a:moveTo>
                        <a:pt x="2" y="0"/>
                      </a:moveTo>
                      <a:cubicBezTo>
                        <a:pt x="3" y="0"/>
                        <a:pt x="4" y="1"/>
                        <a:pt x="4" y="2"/>
                      </a:cubicBezTo>
                      <a:cubicBezTo>
                        <a:pt x="4" y="3"/>
                        <a:pt x="4" y="4"/>
                        <a:pt x="3" y="4"/>
                      </a:cubicBezTo>
                      <a:cubicBezTo>
                        <a:pt x="1" y="5"/>
                        <a:pt x="0" y="2"/>
                        <a:pt x="0" y="1"/>
                      </a:cubicBezTo>
                      <a:cubicBezTo>
                        <a:pt x="0" y="1"/>
                        <a:pt x="1" y="0"/>
                        <a:pt x="2" y="0"/>
                      </a:cubicBezTo>
                      <a:close/>
                    </a:path>
                  </a:pathLst>
                </a:custGeom>
                <a:solidFill>
                  <a:srgbClr val="FA9BB9"/>
                </a:solidFill>
                <a:ln w="4763" cap="rnd">
                  <a:solidFill>
                    <a:srgbClr val="25221E"/>
                  </a:solidFill>
                  <a:prstDash val="solid"/>
                  <a:round/>
                  <a:headEnd/>
                  <a:tailEnd/>
                </a:ln>
              </p:spPr>
              <p:txBody>
                <a:bodyPr/>
                <a:lstStyle/>
                <a:p>
                  <a:endParaRPr lang="vi-VN">
                    <a:solidFill>
                      <a:prstClr val="black"/>
                    </a:solidFill>
                  </a:endParaRPr>
                </a:p>
              </p:txBody>
            </p:sp>
            <p:sp>
              <p:nvSpPr>
                <p:cNvPr id="229410" name="Freeform 34"/>
                <p:cNvSpPr>
                  <a:spLocks/>
                </p:cNvSpPr>
                <p:nvPr/>
              </p:nvSpPr>
              <p:spPr bwMode="auto">
                <a:xfrm flipH="1">
                  <a:off x="1070" y="207"/>
                  <a:ext cx="13" cy="16"/>
                </a:xfrm>
                <a:custGeom>
                  <a:avLst/>
                  <a:gdLst>
                    <a:gd name="T0" fmla="*/ 1 w 5"/>
                    <a:gd name="T1" fmla="*/ 1 h 6"/>
                    <a:gd name="T2" fmla="*/ 4 w 5"/>
                    <a:gd name="T3" fmla="*/ 2 h 6"/>
                    <a:gd name="T4" fmla="*/ 3 w 5"/>
                    <a:gd name="T5" fmla="*/ 5 h 6"/>
                    <a:gd name="T6" fmla="*/ 0 w 5"/>
                    <a:gd name="T7" fmla="*/ 3 h 6"/>
                    <a:gd name="T8" fmla="*/ 1 w 5"/>
                    <a:gd name="T9" fmla="*/ 1 h 6"/>
                  </a:gdLst>
                  <a:ahLst/>
                  <a:cxnLst>
                    <a:cxn ang="0">
                      <a:pos x="T0" y="T1"/>
                    </a:cxn>
                    <a:cxn ang="0">
                      <a:pos x="T2" y="T3"/>
                    </a:cxn>
                    <a:cxn ang="0">
                      <a:pos x="T4" y="T5"/>
                    </a:cxn>
                    <a:cxn ang="0">
                      <a:pos x="T6" y="T7"/>
                    </a:cxn>
                    <a:cxn ang="0">
                      <a:pos x="T8" y="T9"/>
                    </a:cxn>
                  </a:cxnLst>
                  <a:rect l="0" t="0" r="r" b="b"/>
                  <a:pathLst>
                    <a:path w="5" h="6">
                      <a:moveTo>
                        <a:pt x="1" y="1"/>
                      </a:moveTo>
                      <a:cubicBezTo>
                        <a:pt x="3" y="0"/>
                        <a:pt x="4" y="2"/>
                        <a:pt x="4" y="2"/>
                      </a:cubicBezTo>
                      <a:cubicBezTo>
                        <a:pt x="4" y="3"/>
                        <a:pt x="5" y="4"/>
                        <a:pt x="3" y="5"/>
                      </a:cubicBezTo>
                      <a:cubicBezTo>
                        <a:pt x="1" y="6"/>
                        <a:pt x="0" y="4"/>
                        <a:pt x="0" y="3"/>
                      </a:cubicBezTo>
                      <a:cubicBezTo>
                        <a:pt x="0" y="2"/>
                        <a:pt x="0" y="1"/>
                        <a:pt x="1" y="1"/>
                      </a:cubicBezTo>
                      <a:close/>
                    </a:path>
                  </a:pathLst>
                </a:custGeom>
                <a:solidFill>
                  <a:srgbClr val="FA9BB9"/>
                </a:solidFill>
                <a:ln w="4763" cap="rnd">
                  <a:solidFill>
                    <a:srgbClr val="25221E"/>
                  </a:solidFill>
                  <a:prstDash val="solid"/>
                  <a:round/>
                  <a:headEnd/>
                  <a:tailEnd/>
                </a:ln>
              </p:spPr>
              <p:txBody>
                <a:bodyPr/>
                <a:lstStyle/>
                <a:p>
                  <a:endParaRPr lang="vi-VN">
                    <a:solidFill>
                      <a:prstClr val="black"/>
                    </a:solidFill>
                  </a:endParaRPr>
                </a:p>
              </p:txBody>
            </p:sp>
            <p:sp>
              <p:nvSpPr>
                <p:cNvPr id="229411" name="Freeform 35"/>
                <p:cNvSpPr>
                  <a:spLocks/>
                </p:cNvSpPr>
                <p:nvPr/>
              </p:nvSpPr>
              <p:spPr bwMode="auto">
                <a:xfrm flipH="1">
                  <a:off x="1078" y="228"/>
                  <a:ext cx="13" cy="11"/>
                </a:xfrm>
                <a:custGeom>
                  <a:avLst/>
                  <a:gdLst>
                    <a:gd name="T0" fmla="*/ 1 w 5"/>
                    <a:gd name="T1" fmla="*/ 0 h 4"/>
                    <a:gd name="T2" fmla="*/ 4 w 5"/>
                    <a:gd name="T3" fmla="*/ 1 h 4"/>
                    <a:gd name="T4" fmla="*/ 3 w 5"/>
                    <a:gd name="T5" fmla="*/ 3 h 4"/>
                    <a:gd name="T6" fmla="*/ 0 w 5"/>
                    <a:gd name="T7" fmla="*/ 3 h 4"/>
                    <a:gd name="T8" fmla="*/ 1 w 5"/>
                    <a:gd name="T9" fmla="*/ 0 h 4"/>
                  </a:gdLst>
                  <a:ahLst/>
                  <a:cxnLst>
                    <a:cxn ang="0">
                      <a:pos x="T0" y="T1"/>
                    </a:cxn>
                    <a:cxn ang="0">
                      <a:pos x="T2" y="T3"/>
                    </a:cxn>
                    <a:cxn ang="0">
                      <a:pos x="T4" y="T5"/>
                    </a:cxn>
                    <a:cxn ang="0">
                      <a:pos x="T6" y="T7"/>
                    </a:cxn>
                    <a:cxn ang="0">
                      <a:pos x="T8" y="T9"/>
                    </a:cxn>
                  </a:cxnLst>
                  <a:rect l="0" t="0" r="r" b="b"/>
                  <a:pathLst>
                    <a:path w="5" h="4">
                      <a:moveTo>
                        <a:pt x="1" y="0"/>
                      </a:moveTo>
                      <a:cubicBezTo>
                        <a:pt x="3" y="0"/>
                        <a:pt x="4" y="1"/>
                        <a:pt x="4" y="1"/>
                      </a:cubicBezTo>
                      <a:cubicBezTo>
                        <a:pt x="4" y="2"/>
                        <a:pt x="5" y="2"/>
                        <a:pt x="3" y="3"/>
                      </a:cubicBezTo>
                      <a:cubicBezTo>
                        <a:pt x="2" y="4"/>
                        <a:pt x="1" y="3"/>
                        <a:pt x="0" y="3"/>
                      </a:cubicBezTo>
                      <a:cubicBezTo>
                        <a:pt x="0" y="2"/>
                        <a:pt x="0" y="1"/>
                        <a:pt x="1" y="0"/>
                      </a:cubicBezTo>
                      <a:close/>
                    </a:path>
                  </a:pathLst>
                </a:custGeom>
                <a:solidFill>
                  <a:srgbClr val="FA9BB9"/>
                </a:solidFill>
                <a:ln w="4763" cap="rnd">
                  <a:solidFill>
                    <a:srgbClr val="25221E"/>
                  </a:solidFill>
                  <a:prstDash val="solid"/>
                  <a:round/>
                  <a:headEnd/>
                  <a:tailEnd/>
                </a:ln>
              </p:spPr>
              <p:txBody>
                <a:bodyPr/>
                <a:lstStyle/>
                <a:p>
                  <a:endParaRPr lang="vi-VN">
                    <a:solidFill>
                      <a:prstClr val="black"/>
                    </a:solidFill>
                  </a:endParaRPr>
                </a:p>
              </p:txBody>
            </p:sp>
            <p:sp>
              <p:nvSpPr>
                <p:cNvPr id="229412" name="Freeform 36"/>
                <p:cNvSpPr>
                  <a:spLocks/>
                </p:cNvSpPr>
                <p:nvPr/>
              </p:nvSpPr>
              <p:spPr bwMode="auto">
                <a:xfrm flipH="1">
                  <a:off x="1057" y="194"/>
                  <a:ext cx="13" cy="19"/>
                </a:xfrm>
                <a:custGeom>
                  <a:avLst/>
                  <a:gdLst>
                    <a:gd name="T0" fmla="*/ 2 w 5"/>
                    <a:gd name="T1" fmla="*/ 1 h 7"/>
                    <a:gd name="T2" fmla="*/ 5 w 5"/>
                    <a:gd name="T3" fmla="*/ 2 h 7"/>
                    <a:gd name="T4" fmla="*/ 4 w 5"/>
                    <a:gd name="T5" fmla="*/ 6 h 7"/>
                    <a:gd name="T6" fmla="*/ 0 w 5"/>
                    <a:gd name="T7" fmla="*/ 4 h 7"/>
                    <a:gd name="T8" fmla="*/ 2 w 5"/>
                    <a:gd name="T9" fmla="*/ 1 h 7"/>
                  </a:gdLst>
                  <a:ahLst/>
                  <a:cxnLst>
                    <a:cxn ang="0">
                      <a:pos x="T0" y="T1"/>
                    </a:cxn>
                    <a:cxn ang="0">
                      <a:pos x="T2" y="T3"/>
                    </a:cxn>
                    <a:cxn ang="0">
                      <a:pos x="T4" y="T5"/>
                    </a:cxn>
                    <a:cxn ang="0">
                      <a:pos x="T6" y="T7"/>
                    </a:cxn>
                    <a:cxn ang="0">
                      <a:pos x="T8" y="T9"/>
                    </a:cxn>
                  </a:cxnLst>
                  <a:rect l="0" t="0" r="r" b="b"/>
                  <a:pathLst>
                    <a:path w="5" h="7">
                      <a:moveTo>
                        <a:pt x="2" y="1"/>
                      </a:moveTo>
                      <a:cubicBezTo>
                        <a:pt x="4" y="0"/>
                        <a:pt x="5" y="1"/>
                        <a:pt x="5" y="2"/>
                      </a:cubicBezTo>
                      <a:cubicBezTo>
                        <a:pt x="5" y="3"/>
                        <a:pt x="5" y="5"/>
                        <a:pt x="4" y="6"/>
                      </a:cubicBezTo>
                      <a:cubicBezTo>
                        <a:pt x="3" y="7"/>
                        <a:pt x="0" y="5"/>
                        <a:pt x="0" y="4"/>
                      </a:cubicBezTo>
                      <a:cubicBezTo>
                        <a:pt x="0" y="4"/>
                        <a:pt x="0" y="2"/>
                        <a:pt x="2" y="1"/>
                      </a:cubicBezTo>
                      <a:close/>
                    </a:path>
                  </a:pathLst>
                </a:custGeom>
                <a:solidFill>
                  <a:srgbClr val="FA9BB9"/>
                </a:solidFill>
                <a:ln w="4763" cap="rnd">
                  <a:solidFill>
                    <a:srgbClr val="25221E"/>
                  </a:solidFill>
                  <a:prstDash val="solid"/>
                  <a:round/>
                  <a:headEnd/>
                  <a:tailEnd/>
                </a:ln>
              </p:spPr>
              <p:txBody>
                <a:bodyPr/>
                <a:lstStyle/>
                <a:p>
                  <a:endParaRPr lang="vi-VN">
                    <a:solidFill>
                      <a:prstClr val="black"/>
                    </a:solidFill>
                  </a:endParaRPr>
                </a:p>
              </p:txBody>
            </p:sp>
            <p:sp>
              <p:nvSpPr>
                <p:cNvPr id="229413" name="Freeform 37"/>
                <p:cNvSpPr>
                  <a:spLocks/>
                </p:cNvSpPr>
                <p:nvPr/>
              </p:nvSpPr>
              <p:spPr bwMode="auto">
                <a:xfrm flipH="1">
                  <a:off x="853" y="315"/>
                  <a:ext cx="102" cy="122"/>
                </a:xfrm>
                <a:custGeom>
                  <a:avLst/>
                  <a:gdLst>
                    <a:gd name="T0" fmla="*/ 12 w 39"/>
                    <a:gd name="T1" fmla="*/ 4 h 47"/>
                    <a:gd name="T2" fmla="*/ 16 w 39"/>
                    <a:gd name="T3" fmla="*/ 10 h 47"/>
                    <a:gd name="T4" fmla="*/ 4 w 39"/>
                    <a:gd name="T5" fmla="*/ 34 h 47"/>
                    <a:gd name="T6" fmla="*/ 8 w 39"/>
                    <a:gd name="T7" fmla="*/ 42 h 47"/>
                    <a:gd name="T8" fmla="*/ 15 w 39"/>
                    <a:gd name="T9" fmla="*/ 44 h 47"/>
                    <a:gd name="T10" fmla="*/ 23 w 39"/>
                    <a:gd name="T11" fmla="*/ 45 h 47"/>
                    <a:gd name="T12" fmla="*/ 32 w 39"/>
                    <a:gd name="T13" fmla="*/ 9 h 47"/>
                    <a:gd name="T14" fmla="*/ 12 w 39"/>
                    <a:gd name="T15" fmla="*/ 4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47">
                      <a:moveTo>
                        <a:pt x="12" y="4"/>
                      </a:moveTo>
                      <a:cubicBezTo>
                        <a:pt x="15" y="5"/>
                        <a:pt x="17" y="6"/>
                        <a:pt x="16" y="10"/>
                      </a:cubicBezTo>
                      <a:cubicBezTo>
                        <a:pt x="14" y="28"/>
                        <a:pt x="10" y="36"/>
                        <a:pt x="4" y="34"/>
                      </a:cubicBezTo>
                      <a:cubicBezTo>
                        <a:pt x="0" y="36"/>
                        <a:pt x="3" y="41"/>
                        <a:pt x="8" y="42"/>
                      </a:cubicBezTo>
                      <a:cubicBezTo>
                        <a:pt x="11" y="43"/>
                        <a:pt x="13" y="44"/>
                        <a:pt x="15" y="44"/>
                      </a:cubicBezTo>
                      <a:cubicBezTo>
                        <a:pt x="16" y="45"/>
                        <a:pt x="21" y="47"/>
                        <a:pt x="23" y="45"/>
                      </a:cubicBezTo>
                      <a:cubicBezTo>
                        <a:pt x="29" y="45"/>
                        <a:pt x="39" y="11"/>
                        <a:pt x="32" y="9"/>
                      </a:cubicBezTo>
                      <a:cubicBezTo>
                        <a:pt x="23" y="2"/>
                        <a:pt x="18" y="0"/>
                        <a:pt x="12" y="4"/>
                      </a:cubicBezTo>
                      <a:close/>
                    </a:path>
                  </a:pathLst>
                </a:custGeom>
                <a:solidFill>
                  <a:srgbClr val="7F9259"/>
                </a:solidFill>
                <a:ln w="4763" cap="rnd">
                  <a:solidFill>
                    <a:srgbClr val="25221E"/>
                  </a:solidFill>
                  <a:prstDash val="solid"/>
                  <a:round/>
                  <a:headEnd/>
                  <a:tailEnd/>
                </a:ln>
              </p:spPr>
              <p:txBody>
                <a:bodyPr/>
                <a:lstStyle/>
                <a:p>
                  <a:endParaRPr lang="vi-VN">
                    <a:solidFill>
                      <a:prstClr val="black"/>
                    </a:solidFill>
                  </a:endParaRPr>
                </a:p>
              </p:txBody>
            </p:sp>
            <p:sp>
              <p:nvSpPr>
                <p:cNvPr id="229414" name="Freeform 38"/>
                <p:cNvSpPr>
                  <a:spLocks/>
                </p:cNvSpPr>
                <p:nvPr/>
              </p:nvSpPr>
              <p:spPr bwMode="auto">
                <a:xfrm flipH="1">
                  <a:off x="717" y="207"/>
                  <a:ext cx="19" cy="8"/>
                </a:xfrm>
                <a:custGeom>
                  <a:avLst/>
                  <a:gdLst>
                    <a:gd name="T0" fmla="*/ 0 w 7"/>
                    <a:gd name="T1" fmla="*/ 2 h 3"/>
                    <a:gd name="T2" fmla="*/ 3 w 7"/>
                    <a:gd name="T3" fmla="*/ 1 h 3"/>
                    <a:gd name="T4" fmla="*/ 7 w 7"/>
                    <a:gd name="T5" fmla="*/ 1 h 3"/>
                    <a:gd name="T6" fmla="*/ 7 w 7"/>
                    <a:gd name="T7" fmla="*/ 2 h 3"/>
                    <a:gd name="T8" fmla="*/ 4 w 7"/>
                    <a:gd name="T9" fmla="*/ 3 h 3"/>
                    <a:gd name="T10" fmla="*/ 3 w 7"/>
                    <a:gd name="T11" fmla="*/ 2 h 3"/>
                    <a:gd name="T12" fmla="*/ 0 w 7"/>
                    <a:gd name="T13" fmla="*/ 2 h 3"/>
                  </a:gdLst>
                  <a:ahLst/>
                  <a:cxnLst>
                    <a:cxn ang="0">
                      <a:pos x="T0" y="T1"/>
                    </a:cxn>
                    <a:cxn ang="0">
                      <a:pos x="T2" y="T3"/>
                    </a:cxn>
                    <a:cxn ang="0">
                      <a:pos x="T4" y="T5"/>
                    </a:cxn>
                    <a:cxn ang="0">
                      <a:pos x="T6" y="T7"/>
                    </a:cxn>
                    <a:cxn ang="0">
                      <a:pos x="T8" y="T9"/>
                    </a:cxn>
                    <a:cxn ang="0">
                      <a:pos x="T10" y="T11"/>
                    </a:cxn>
                    <a:cxn ang="0">
                      <a:pos x="T12" y="T13"/>
                    </a:cxn>
                  </a:cxnLst>
                  <a:rect l="0" t="0" r="r" b="b"/>
                  <a:pathLst>
                    <a:path w="7" h="3">
                      <a:moveTo>
                        <a:pt x="0" y="2"/>
                      </a:moveTo>
                      <a:cubicBezTo>
                        <a:pt x="1" y="2"/>
                        <a:pt x="2" y="1"/>
                        <a:pt x="3" y="1"/>
                      </a:cubicBezTo>
                      <a:cubicBezTo>
                        <a:pt x="5" y="3"/>
                        <a:pt x="7" y="0"/>
                        <a:pt x="7" y="1"/>
                      </a:cubicBezTo>
                      <a:cubicBezTo>
                        <a:pt x="7" y="1"/>
                        <a:pt x="7" y="2"/>
                        <a:pt x="7" y="2"/>
                      </a:cubicBezTo>
                      <a:cubicBezTo>
                        <a:pt x="6" y="3"/>
                        <a:pt x="6" y="3"/>
                        <a:pt x="4" y="3"/>
                      </a:cubicBezTo>
                      <a:cubicBezTo>
                        <a:pt x="4" y="3"/>
                        <a:pt x="3" y="3"/>
                        <a:pt x="3" y="2"/>
                      </a:cubicBezTo>
                      <a:cubicBezTo>
                        <a:pt x="1" y="2"/>
                        <a:pt x="1" y="3"/>
                        <a:pt x="0" y="2"/>
                      </a:cubicBezTo>
                      <a:close/>
                    </a:path>
                  </a:pathLst>
                </a:custGeom>
                <a:solidFill>
                  <a:srgbClr val="AA623D"/>
                </a:solidFill>
                <a:ln w="4763" cap="rnd">
                  <a:solidFill>
                    <a:srgbClr val="25221E"/>
                  </a:solidFill>
                  <a:prstDash val="solid"/>
                  <a:round/>
                  <a:headEnd/>
                  <a:tailEnd/>
                </a:ln>
              </p:spPr>
              <p:txBody>
                <a:bodyPr/>
                <a:lstStyle/>
                <a:p>
                  <a:endParaRPr lang="vi-VN">
                    <a:solidFill>
                      <a:prstClr val="black"/>
                    </a:solidFill>
                  </a:endParaRPr>
                </a:p>
              </p:txBody>
            </p:sp>
            <p:sp>
              <p:nvSpPr>
                <p:cNvPr id="229415" name="Freeform 39"/>
                <p:cNvSpPr>
                  <a:spLocks/>
                </p:cNvSpPr>
                <p:nvPr/>
              </p:nvSpPr>
              <p:spPr bwMode="auto">
                <a:xfrm flipH="1">
                  <a:off x="471" y="343"/>
                  <a:ext cx="0" cy="13"/>
                </a:xfrm>
                <a:custGeom>
                  <a:avLst/>
                  <a:gdLst>
                    <a:gd name="T0" fmla="*/ 0 h 5"/>
                    <a:gd name="T1" fmla="*/ 5 h 5"/>
                  </a:gdLst>
                  <a:ahLst/>
                  <a:cxnLst>
                    <a:cxn ang="0">
                      <a:pos x="0" y="T0"/>
                    </a:cxn>
                    <a:cxn ang="0">
                      <a:pos x="0" y="T1"/>
                    </a:cxn>
                  </a:cxnLst>
                  <a:rect l="0" t="0" r="r" b="b"/>
                  <a:pathLst>
                    <a:path h="5">
                      <a:moveTo>
                        <a:pt x="0" y="0"/>
                      </a:moveTo>
                      <a:cubicBezTo>
                        <a:pt x="0" y="0"/>
                        <a:pt x="0" y="3"/>
                        <a:pt x="0" y="5"/>
                      </a:cubicBezTo>
                    </a:path>
                  </a:pathLst>
                </a:custGeom>
                <a:noFill/>
                <a:ln w="4763" cap="rnd">
                  <a:solidFill>
                    <a:srgbClr val="25221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solidFill>
                      <a:prstClr val="black"/>
                    </a:solidFill>
                  </a:endParaRPr>
                </a:p>
              </p:txBody>
            </p:sp>
            <p:sp>
              <p:nvSpPr>
                <p:cNvPr id="229416" name="Freeform 40"/>
                <p:cNvSpPr>
                  <a:spLocks/>
                </p:cNvSpPr>
                <p:nvPr/>
              </p:nvSpPr>
              <p:spPr bwMode="auto">
                <a:xfrm flipH="1">
                  <a:off x="366" y="244"/>
                  <a:ext cx="105" cy="99"/>
                </a:xfrm>
                <a:custGeom>
                  <a:avLst/>
                  <a:gdLst>
                    <a:gd name="T0" fmla="*/ 15 w 40"/>
                    <a:gd name="T1" fmla="*/ 0 h 38"/>
                    <a:gd name="T2" fmla="*/ 39 w 40"/>
                    <a:gd name="T3" fmla="*/ 15 h 38"/>
                    <a:gd name="T4" fmla="*/ 37 w 40"/>
                    <a:gd name="T5" fmla="*/ 28 h 38"/>
                    <a:gd name="T6" fmla="*/ 27 w 40"/>
                    <a:gd name="T7" fmla="*/ 38 h 38"/>
                    <a:gd name="T8" fmla="*/ 28 w 40"/>
                    <a:gd name="T9" fmla="*/ 35 h 38"/>
                    <a:gd name="T10" fmla="*/ 5 w 40"/>
                    <a:gd name="T11" fmla="*/ 23 h 38"/>
                    <a:gd name="T12" fmla="*/ 3 w 40"/>
                    <a:gd name="T13" fmla="*/ 25 h 38"/>
                    <a:gd name="T14" fmla="*/ 1 w 40"/>
                    <a:gd name="T15" fmla="*/ 23 h 38"/>
                    <a:gd name="T16" fmla="*/ 11 w 40"/>
                    <a:gd name="T17" fmla="*/ 2 h 38"/>
                    <a:gd name="T18" fmla="*/ 15 w 40"/>
                    <a:gd name="T19"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0" h="38">
                      <a:moveTo>
                        <a:pt x="15" y="0"/>
                      </a:moveTo>
                      <a:cubicBezTo>
                        <a:pt x="21" y="9"/>
                        <a:pt x="29" y="16"/>
                        <a:pt x="39" y="15"/>
                      </a:cubicBezTo>
                      <a:cubicBezTo>
                        <a:pt x="38" y="20"/>
                        <a:pt x="40" y="24"/>
                        <a:pt x="37" y="28"/>
                      </a:cubicBezTo>
                      <a:cubicBezTo>
                        <a:pt x="36" y="34"/>
                        <a:pt x="34" y="38"/>
                        <a:pt x="27" y="38"/>
                      </a:cubicBezTo>
                      <a:cubicBezTo>
                        <a:pt x="28" y="38"/>
                        <a:pt x="29" y="35"/>
                        <a:pt x="28" y="35"/>
                      </a:cubicBezTo>
                      <a:cubicBezTo>
                        <a:pt x="30" y="35"/>
                        <a:pt x="7" y="22"/>
                        <a:pt x="5" y="23"/>
                      </a:cubicBezTo>
                      <a:cubicBezTo>
                        <a:pt x="4" y="22"/>
                        <a:pt x="3" y="24"/>
                        <a:pt x="3" y="25"/>
                      </a:cubicBezTo>
                      <a:cubicBezTo>
                        <a:pt x="0" y="25"/>
                        <a:pt x="1" y="24"/>
                        <a:pt x="1" y="23"/>
                      </a:cubicBezTo>
                      <a:cubicBezTo>
                        <a:pt x="0" y="18"/>
                        <a:pt x="9" y="4"/>
                        <a:pt x="11" y="2"/>
                      </a:cubicBezTo>
                      <a:cubicBezTo>
                        <a:pt x="13" y="0"/>
                        <a:pt x="13" y="0"/>
                        <a:pt x="15" y="0"/>
                      </a:cubicBezTo>
                      <a:close/>
                    </a:path>
                  </a:pathLst>
                </a:custGeom>
                <a:solidFill>
                  <a:srgbClr val="7F9259"/>
                </a:solidFill>
                <a:ln w="4763" cap="rnd">
                  <a:solidFill>
                    <a:srgbClr val="25221E"/>
                  </a:solidFill>
                  <a:prstDash val="solid"/>
                  <a:round/>
                  <a:headEnd/>
                  <a:tailEnd/>
                </a:ln>
              </p:spPr>
              <p:txBody>
                <a:bodyPr/>
                <a:lstStyle/>
                <a:p>
                  <a:endParaRPr lang="vi-VN">
                    <a:solidFill>
                      <a:prstClr val="black"/>
                    </a:solidFill>
                  </a:endParaRPr>
                </a:p>
              </p:txBody>
            </p:sp>
            <p:sp>
              <p:nvSpPr>
                <p:cNvPr id="229417" name="Freeform 41"/>
                <p:cNvSpPr>
                  <a:spLocks/>
                </p:cNvSpPr>
                <p:nvPr/>
              </p:nvSpPr>
              <p:spPr bwMode="auto">
                <a:xfrm flipH="1">
                  <a:off x="383" y="202"/>
                  <a:ext cx="36" cy="45"/>
                </a:xfrm>
                <a:custGeom>
                  <a:avLst/>
                  <a:gdLst>
                    <a:gd name="T0" fmla="*/ 5 w 14"/>
                    <a:gd name="T1" fmla="*/ 0 h 17"/>
                    <a:gd name="T2" fmla="*/ 4 w 14"/>
                    <a:gd name="T3" fmla="*/ 17 h 17"/>
                    <a:gd name="T4" fmla="*/ 14 w 14"/>
                    <a:gd name="T5" fmla="*/ 0 h 17"/>
                  </a:gdLst>
                  <a:ahLst/>
                  <a:cxnLst>
                    <a:cxn ang="0">
                      <a:pos x="T0" y="T1"/>
                    </a:cxn>
                    <a:cxn ang="0">
                      <a:pos x="T2" y="T3"/>
                    </a:cxn>
                    <a:cxn ang="0">
                      <a:pos x="T4" y="T5"/>
                    </a:cxn>
                  </a:cxnLst>
                  <a:rect l="0" t="0" r="r" b="b"/>
                  <a:pathLst>
                    <a:path w="14" h="17">
                      <a:moveTo>
                        <a:pt x="5" y="0"/>
                      </a:moveTo>
                      <a:cubicBezTo>
                        <a:pt x="3" y="6"/>
                        <a:pt x="0" y="15"/>
                        <a:pt x="4" y="17"/>
                      </a:cubicBezTo>
                      <a:cubicBezTo>
                        <a:pt x="12" y="17"/>
                        <a:pt x="13" y="8"/>
                        <a:pt x="14" y="0"/>
                      </a:cubicBezTo>
                    </a:path>
                  </a:pathLst>
                </a:custGeom>
                <a:noFill/>
                <a:ln w="4763" cap="rnd">
                  <a:solidFill>
                    <a:srgbClr val="25221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solidFill>
                      <a:prstClr val="black"/>
                    </a:solidFill>
                  </a:endParaRPr>
                </a:p>
              </p:txBody>
            </p:sp>
            <p:sp>
              <p:nvSpPr>
                <p:cNvPr id="229418" name="Freeform 42"/>
                <p:cNvSpPr>
                  <a:spLocks/>
                </p:cNvSpPr>
                <p:nvPr/>
              </p:nvSpPr>
              <p:spPr bwMode="auto">
                <a:xfrm flipH="1">
                  <a:off x="400" y="231"/>
                  <a:ext cx="8" cy="10"/>
                </a:xfrm>
                <a:custGeom>
                  <a:avLst/>
                  <a:gdLst>
                    <a:gd name="T0" fmla="*/ 2 w 3"/>
                    <a:gd name="T1" fmla="*/ 0 h 4"/>
                    <a:gd name="T2" fmla="*/ 3 w 3"/>
                    <a:gd name="T3" fmla="*/ 2 h 4"/>
                    <a:gd name="T4" fmla="*/ 1 w 3"/>
                    <a:gd name="T5" fmla="*/ 4 h 4"/>
                    <a:gd name="T6" fmla="*/ 0 w 3"/>
                    <a:gd name="T7" fmla="*/ 2 h 4"/>
                    <a:gd name="T8" fmla="*/ 2 w 3"/>
                    <a:gd name="T9" fmla="*/ 0 h 4"/>
                  </a:gdLst>
                  <a:ahLst/>
                  <a:cxnLst>
                    <a:cxn ang="0">
                      <a:pos x="T0" y="T1"/>
                    </a:cxn>
                    <a:cxn ang="0">
                      <a:pos x="T2" y="T3"/>
                    </a:cxn>
                    <a:cxn ang="0">
                      <a:pos x="T4" y="T5"/>
                    </a:cxn>
                    <a:cxn ang="0">
                      <a:pos x="T6" y="T7"/>
                    </a:cxn>
                    <a:cxn ang="0">
                      <a:pos x="T8" y="T9"/>
                    </a:cxn>
                  </a:cxnLst>
                  <a:rect l="0" t="0" r="r" b="b"/>
                  <a:pathLst>
                    <a:path w="3" h="4">
                      <a:moveTo>
                        <a:pt x="2" y="0"/>
                      </a:moveTo>
                      <a:cubicBezTo>
                        <a:pt x="3" y="0"/>
                        <a:pt x="3" y="1"/>
                        <a:pt x="3" y="2"/>
                      </a:cubicBezTo>
                      <a:cubicBezTo>
                        <a:pt x="3" y="3"/>
                        <a:pt x="2" y="4"/>
                        <a:pt x="1" y="4"/>
                      </a:cubicBezTo>
                      <a:cubicBezTo>
                        <a:pt x="1" y="4"/>
                        <a:pt x="0" y="3"/>
                        <a:pt x="0" y="2"/>
                      </a:cubicBezTo>
                      <a:cubicBezTo>
                        <a:pt x="0" y="1"/>
                        <a:pt x="2" y="0"/>
                        <a:pt x="2" y="0"/>
                      </a:cubicBezTo>
                      <a:close/>
                    </a:path>
                  </a:pathLst>
                </a:custGeom>
                <a:solidFill>
                  <a:srgbClr val="FA9BB9"/>
                </a:solidFill>
                <a:ln w="4763" cap="rnd">
                  <a:solidFill>
                    <a:srgbClr val="25221E"/>
                  </a:solidFill>
                  <a:prstDash val="solid"/>
                  <a:round/>
                  <a:headEnd/>
                  <a:tailEnd/>
                </a:ln>
              </p:spPr>
              <p:txBody>
                <a:bodyPr/>
                <a:lstStyle/>
                <a:p>
                  <a:endParaRPr lang="vi-VN">
                    <a:solidFill>
                      <a:prstClr val="black"/>
                    </a:solidFill>
                  </a:endParaRPr>
                </a:p>
              </p:txBody>
            </p:sp>
            <p:sp>
              <p:nvSpPr>
                <p:cNvPr id="229419" name="Freeform 43"/>
                <p:cNvSpPr>
                  <a:spLocks/>
                </p:cNvSpPr>
                <p:nvPr/>
              </p:nvSpPr>
              <p:spPr bwMode="auto">
                <a:xfrm flipH="1">
                  <a:off x="387" y="247"/>
                  <a:ext cx="8" cy="10"/>
                </a:xfrm>
                <a:custGeom>
                  <a:avLst/>
                  <a:gdLst>
                    <a:gd name="T0" fmla="*/ 2 w 3"/>
                    <a:gd name="T1" fmla="*/ 0 h 4"/>
                    <a:gd name="T2" fmla="*/ 3 w 3"/>
                    <a:gd name="T3" fmla="*/ 2 h 4"/>
                    <a:gd name="T4" fmla="*/ 1 w 3"/>
                    <a:gd name="T5" fmla="*/ 4 h 4"/>
                    <a:gd name="T6" fmla="*/ 0 w 3"/>
                    <a:gd name="T7" fmla="*/ 2 h 4"/>
                    <a:gd name="T8" fmla="*/ 2 w 3"/>
                    <a:gd name="T9" fmla="*/ 0 h 4"/>
                  </a:gdLst>
                  <a:ahLst/>
                  <a:cxnLst>
                    <a:cxn ang="0">
                      <a:pos x="T0" y="T1"/>
                    </a:cxn>
                    <a:cxn ang="0">
                      <a:pos x="T2" y="T3"/>
                    </a:cxn>
                    <a:cxn ang="0">
                      <a:pos x="T4" y="T5"/>
                    </a:cxn>
                    <a:cxn ang="0">
                      <a:pos x="T6" y="T7"/>
                    </a:cxn>
                    <a:cxn ang="0">
                      <a:pos x="T8" y="T9"/>
                    </a:cxn>
                  </a:cxnLst>
                  <a:rect l="0" t="0" r="r" b="b"/>
                  <a:pathLst>
                    <a:path w="3" h="4">
                      <a:moveTo>
                        <a:pt x="2" y="0"/>
                      </a:moveTo>
                      <a:cubicBezTo>
                        <a:pt x="3" y="0"/>
                        <a:pt x="3" y="1"/>
                        <a:pt x="3" y="2"/>
                      </a:cubicBezTo>
                      <a:cubicBezTo>
                        <a:pt x="3" y="4"/>
                        <a:pt x="2" y="4"/>
                        <a:pt x="1" y="4"/>
                      </a:cubicBezTo>
                      <a:cubicBezTo>
                        <a:pt x="0" y="4"/>
                        <a:pt x="0" y="3"/>
                        <a:pt x="0" y="2"/>
                      </a:cubicBezTo>
                      <a:cubicBezTo>
                        <a:pt x="0" y="1"/>
                        <a:pt x="1" y="0"/>
                        <a:pt x="2" y="0"/>
                      </a:cubicBezTo>
                      <a:close/>
                    </a:path>
                  </a:pathLst>
                </a:custGeom>
                <a:solidFill>
                  <a:srgbClr val="FA9BB9"/>
                </a:solidFill>
                <a:ln w="4763" cap="rnd">
                  <a:solidFill>
                    <a:srgbClr val="25221E"/>
                  </a:solidFill>
                  <a:prstDash val="solid"/>
                  <a:round/>
                  <a:headEnd/>
                  <a:tailEnd/>
                </a:ln>
              </p:spPr>
              <p:txBody>
                <a:bodyPr/>
                <a:lstStyle/>
                <a:p>
                  <a:endParaRPr lang="vi-VN">
                    <a:solidFill>
                      <a:prstClr val="black"/>
                    </a:solidFill>
                  </a:endParaRPr>
                </a:p>
              </p:txBody>
            </p:sp>
            <p:sp>
              <p:nvSpPr>
                <p:cNvPr id="229420" name="Freeform 44"/>
                <p:cNvSpPr>
                  <a:spLocks/>
                </p:cNvSpPr>
                <p:nvPr/>
              </p:nvSpPr>
              <p:spPr bwMode="auto">
                <a:xfrm flipH="1">
                  <a:off x="372" y="257"/>
                  <a:ext cx="11" cy="10"/>
                </a:xfrm>
                <a:custGeom>
                  <a:avLst/>
                  <a:gdLst>
                    <a:gd name="T0" fmla="*/ 2 w 4"/>
                    <a:gd name="T1" fmla="*/ 0 h 4"/>
                    <a:gd name="T2" fmla="*/ 4 w 4"/>
                    <a:gd name="T3" fmla="*/ 3 h 4"/>
                    <a:gd name="T4" fmla="*/ 2 w 4"/>
                    <a:gd name="T5" fmla="*/ 4 h 4"/>
                    <a:gd name="T6" fmla="*/ 0 w 4"/>
                    <a:gd name="T7" fmla="*/ 2 h 4"/>
                    <a:gd name="T8" fmla="*/ 2 w 4"/>
                    <a:gd name="T9" fmla="*/ 0 h 4"/>
                  </a:gdLst>
                  <a:ahLst/>
                  <a:cxnLst>
                    <a:cxn ang="0">
                      <a:pos x="T0" y="T1"/>
                    </a:cxn>
                    <a:cxn ang="0">
                      <a:pos x="T2" y="T3"/>
                    </a:cxn>
                    <a:cxn ang="0">
                      <a:pos x="T4" y="T5"/>
                    </a:cxn>
                    <a:cxn ang="0">
                      <a:pos x="T6" y="T7"/>
                    </a:cxn>
                    <a:cxn ang="0">
                      <a:pos x="T8" y="T9"/>
                    </a:cxn>
                  </a:cxnLst>
                  <a:rect l="0" t="0" r="r" b="b"/>
                  <a:pathLst>
                    <a:path w="4" h="4">
                      <a:moveTo>
                        <a:pt x="2" y="0"/>
                      </a:moveTo>
                      <a:cubicBezTo>
                        <a:pt x="3" y="0"/>
                        <a:pt x="4" y="2"/>
                        <a:pt x="4" y="3"/>
                      </a:cubicBezTo>
                      <a:cubicBezTo>
                        <a:pt x="4" y="4"/>
                        <a:pt x="2" y="4"/>
                        <a:pt x="2" y="4"/>
                      </a:cubicBezTo>
                      <a:cubicBezTo>
                        <a:pt x="1" y="4"/>
                        <a:pt x="0" y="3"/>
                        <a:pt x="0" y="2"/>
                      </a:cubicBezTo>
                      <a:cubicBezTo>
                        <a:pt x="0" y="0"/>
                        <a:pt x="1" y="0"/>
                        <a:pt x="2" y="0"/>
                      </a:cubicBezTo>
                      <a:close/>
                    </a:path>
                  </a:pathLst>
                </a:custGeom>
                <a:solidFill>
                  <a:srgbClr val="FA9BB9"/>
                </a:solidFill>
                <a:ln w="4763" cap="rnd">
                  <a:solidFill>
                    <a:srgbClr val="25221E"/>
                  </a:solidFill>
                  <a:prstDash val="solid"/>
                  <a:round/>
                  <a:headEnd/>
                  <a:tailEnd/>
                </a:ln>
              </p:spPr>
              <p:txBody>
                <a:bodyPr/>
                <a:lstStyle/>
                <a:p>
                  <a:endParaRPr lang="vi-VN">
                    <a:solidFill>
                      <a:prstClr val="black"/>
                    </a:solidFill>
                  </a:endParaRPr>
                </a:p>
              </p:txBody>
            </p:sp>
            <p:sp>
              <p:nvSpPr>
                <p:cNvPr id="229421" name="Freeform 45"/>
                <p:cNvSpPr>
                  <a:spLocks/>
                </p:cNvSpPr>
                <p:nvPr/>
              </p:nvSpPr>
              <p:spPr bwMode="auto">
                <a:xfrm flipH="1">
                  <a:off x="369" y="270"/>
                  <a:ext cx="10" cy="11"/>
                </a:xfrm>
                <a:custGeom>
                  <a:avLst/>
                  <a:gdLst>
                    <a:gd name="T0" fmla="*/ 0 w 4"/>
                    <a:gd name="T1" fmla="*/ 3 h 4"/>
                    <a:gd name="T2" fmla="*/ 2 w 4"/>
                    <a:gd name="T3" fmla="*/ 1 h 4"/>
                    <a:gd name="T4" fmla="*/ 4 w 4"/>
                    <a:gd name="T5" fmla="*/ 2 h 4"/>
                    <a:gd name="T6" fmla="*/ 2 w 4"/>
                    <a:gd name="T7" fmla="*/ 4 h 4"/>
                    <a:gd name="T8" fmla="*/ 0 w 4"/>
                    <a:gd name="T9" fmla="*/ 3 h 4"/>
                  </a:gdLst>
                  <a:ahLst/>
                  <a:cxnLst>
                    <a:cxn ang="0">
                      <a:pos x="T0" y="T1"/>
                    </a:cxn>
                    <a:cxn ang="0">
                      <a:pos x="T2" y="T3"/>
                    </a:cxn>
                    <a:cxn ang="0">
                      <a:pos x="T4" y="T5"/>
                    </a:cxn>
                    <a:cxn ang="0">
                      <a:pos x="T6" y="T7"/>
                    </a:cxn>
                    <a:cxn ang="0">
                      <a:pos x="T8" y="T9"/>
                    </a:cxn>
                  </a:cxnLst>
                  <a:rect l="0" t="0" r="r" b="b"/>
                  <a:pathLst>
                    <a:path w="4" h="4">
                      <a:moveTo>
                        <a:pt x="0" y="3"/>
                      </a:moveTo>
                      <a:cubicBezTo>
                        <a:pt x="0" y="2"/>
                        <a:pt x="1" y="1"/>
                        <a:pt x="2" y="1"/>
                      </a:cubicBezTo>
                      <a:cubicBezTo>
                        <a:pt x="3" y="0"/>
                        <a:pt x="4" y="1"/>
                        <a:pt x="4" y="2"/>
                      </a:cubicBezTo>
                      <a:cubicBezTo>
                        <a:pt x="4" y="3"/>
                        <a:pt x="3" y="4"/>
                        <a:pt x="2" y="4"/>
                      </a:cubicBezTo>
                      <a:cubicBezTo>
                        <a:pt x="1" y="4"/>
                        <a:pt x="0" y="3"/>
                        <a:pt x="0" y="3"/>
                      </a:cubicBezTo>
                      <a:close/>
                    </a:path>
                  </a:pathLst>
                </a:custGeom>
                <a:solidFill>
                  <a:srgbClr val="FA9BB9"/>
                </a:solidFill>
                <a:ln w="4763" cap="rnd">
                  <a:solidFill>
                    <a:srgbClr val="25221E"/>
                  </a:solidFill>
                  <a:prstDash val="solid"/>
                  <a:round/>
                  <a:headEnd/>
                  <a:tailEnd/>
                </a:ln>
              </p:spPr>
              <p:txBody>
                <a:bodyPr/>
                <a:lstStyle/>
                <a:p>
                  <a:endParaRPr lang="vi-VN">
                    <a:solidFill>
                      <a:prstClr val="black"/>
                    </a:solidFill>
                  </a:endParaRPr>
                </a:p>
              </p:txBody>
            </p:sp>
            <p:sp>
              <p:nvSpPr>
                <p:cNvPr id="229422" name="Line 46"/>
                <p:cNvSpPr>
                  <a:spLocks noChangeShapeType="1"/>
                </p:cNvSpPr>
                <p:nvPr/>
              </p:nvSpPr>
              <p:spPr bwMode="auto">
                <a:xfrm flipH="1">
                  <a:off x="413" y="220"/>
                  <a:ext cx="11" cy="6"/>
                </a:xfrm>
                <a:prstGeom prst="line">
                  <a:avLst/>
                </a:prstGeom>
                <a:noFill/>
                <a:ln w="4763" cap="rnd">
                  <a:solidFill>
                    <a:srgbClr val="25221E"/>
                  </a:solidFill>
                  <a:round/>
                  <a:headEnd/>
                  <a:tailEnd/>
                </a:ln>
                <a:extLst>
                  <a:ext uri="{909E8E84-426E-40DD-AFC4-6F175D3DCCD1}">
                    <a14:hiddenFill xmlns:a14="http://schemas.microsoft.com/office/drawing/2010/main">
                      <a:noFill/>
                    </a14:hiddenFill>
                  </a:ext>
                </a:extLst>
              </p:spPr>
              <p:txBody>
                <a:bodyPr/>
                <a:lstStyle/>
                <a:p>
                  <a:endParaRPr lang="vi-VN">
                    <a:solidFill>
                      <a:prstClr val="black"/>
                    </a:solidFill>
                  </a:endParaRPr>
                </a:p>
              </p:txBody>
            </p:sp>
            <p:sp>
              <p:nvSpPr>
                <p:cNvPr id="229423" name="Freeform 47"/>
                <p:cNvSpPr>
                  <a:spLocks/>
                </p:cNvSpPr>
                <p:nvPr/>
              </p:nvSpPr>
              <p:spPr bwMode="auto">
                <a:xfrm flipH="1">
                  <a:off x="364" y="223"/>
                  <a:ext cx="36" cy="50"/>
                </a:xfrm>
                <a:custGeom>
                  <a:avLst/>
                  <a:gdLst>
                    <a:gd name="T0" fmla="*/ 14 w 14"/>
                    <a:gd name="T1" fmla="*/ 0 h 19"/>
                    <a:gd name="T2" fmla="*/ 0 w 14"/>
                    <a:gd name="T3" fmla="*/ 9 h 19"/>
                  </a:gdLst>
                  <a:ahLst/>
                  <a:cxnLst>
                    <a:cxn ang="0">
                      <a:pos x="T0" y="T1"/>
                    </a:cxn>
                    <a:cxn ang="0">
                      <a:pos x="T2" y="T3"/>
                    </a:cxn>
                  </a:cxnLst>
                  <a:rect l="0" t="0" r="r" b="b"/>
                  <a:pathLst>
                    <a:path w="14" h="19">
                      <a:moveTo>
                        <a:pt x="14" y="0"/>
                      </a:moveTo>
                      <a:cubicBezTo>
                        <a:pt x="8" y="17"/>
                        <a:pt x="1" y="19"/>
                        <a:pt x="0" y="9"/>
                      </a:cubicBezTo>
                    </a:path>
                  </a:pathLst>
                </a:custGeom>
                <a:noFill/>
                <a:ln w="4763" cap="rnd">
                  <a:solidFill>
                    <a:srgbClr val="25221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solidFill>
                      <a:prstClr val="black"/>
                    </a:solidFill>
                  </a:endParaRPr>
                </a:p>
              </p:txBody>
            </p:sp>
            <p:sp>
              <p:nvSpPr>
                <p:cNvPr id="229424" name="Freeform 48"/>
                <p:cNvSpPr>
                  <a:spLocks/>
                </p:cNvSpPr>
                <p:nvPr/>
              </p:nvSpPr>
              <p:spPr bwMode="auto">
                <a:xfrm flipH="1">
                  <a:off x="351" y="244"/>
                  <a:ext cx="39" cy="34"/>
                </a:xfrm>
                <a:custGeom>
                  <a:avLst/>
                  <a:gdLst>
                    <a:gd name="T0" fmla="*/ 15 w 15"/>
                    <a:gd name="T1" fmla="*/ 0 h 13"/>
                    <a:gd name="T2" fmla="*/ 2 w 15"/>
                    <a:gd name="T3" fmla="*/ 6 h 13"/>
                  </a:gdLst>
                  <a:ahLst/>
                  <a:cxnLst>
                    <a:cxn ang="0">
                      <a:pos x="T0" y="T1"/>
                    </a:cxn>
                    <a:cxn ang="0">
                      <a:pos x="T2" y="T3"/>
                    </a:cxn>
                  </a:cxnLst>
                  <a:rect l="0" t="0" r="r" b="b"/>
                  <a:pathLst>
                    <a:path w="15" h="13">
                      <a:moveTo>
                        <a:pt x="15" y="0"/>
                      </a:moveTo>
                      <a:cubicBezTo>
                        <a:pt x="6" y="13"/>
                        <a:pt x="0" y="12"/>
                        <a:pt x="2" y="6"/>
                      </a:cubicBezTo>
                    </a:path>
                  </a:pathLst>
                </a:custGeom>
                <a:noFill/>
                <a:ln w="4763" cap="rnd">
                  <a:solidFill>
                    <a:srgbClr val="25221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solidFill>
                      <a:prstClr val="black"/>
                    </a:solidFill>
                  </a:endParaRPr>
                </a:p>
              </p:txBody>
            </p:sp>
            <p:sp>
              <p:nvSpPr>
                <p:cNvPr id="229425" name="Freeform 49"/>
                <p:cNvSpPr>
                  <a:spLocks/>
                </p:cNvSpPr>
                <p:nvPr/>
              </p:nvSpPr>
              <p:spPr bwMode="auto">
                <a:xfrm flipH="1">
                  <a:off x="379" y="270"/>
                  <a:ext cx="11" cy="13"/>
                </a:xfrm>
                <a:custGeom>
                  <a:avLst/>
                  <a:gdLst>
                    <a:gd name="T0" fmla="*/ 3 w 4"/>
                    <a:gd name="T1" fmla="*/ 0 h 5"/>
                    <a:gd name="T2" fmla="*/ 4 w 4"/>
                    <a:gd name="T3" fmla="*/ 5 h 5"/>
                  </a:gdLst>
                  <a:ahLst/>
                  <a:cxnLst>
                    <a:cxn ang="0">
                      <a:pos x="T0" y="T1"/>
                    </a:cxn>
                    <a:cxn ang="0">
                      <a:pos x="T2" y="T3"/>
                    </a:cxn>
                  </a:cxnLst>
                  <a:rect l="0" t="0" r="r" b="b"/>
                  <a:pathLst>
                    <a:path w="4" h="5">
                      <a:moveTo>
                        <a:pt x="3" y="0"/>
                      </a:moveTo>
                      <a:cubicBezTo>
                        <a:pt x="3" y="0"/>
                        <a:pt x="0" y="3"/>
                        <a:pt x="4" y="5"/>
                      </a:cubicBezTo>
                    </a:path>
                  </a:pathLst>
                </a:custGeom>
                <a:noFill/>
                <a:ln w="4763" cap="rnd">
                  <a:solidFill>
                    <a:srgbClr val="25221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solidFill>
                      <a:prstClr val="black"/>
                    </a:solidFill>
                  </a:endParaRPr>
                </a:p>
              </p:txBody>
            </p:sp>
            <p:sp>
              <p:nvSpPr>
                <p:cNvPr id="229426" name="Freeform 50"/>
                <p:cNvSpPr>
                  <a:spLocks/>
                </p:cNvSpPr>
                <p:nvPr/>
              </p:nvSpPr>
              <p:spPr bwMode="auto">
                <a:xfrm flipH="1">
                  <a:off x="767" y="853"/>
                  <a:ext cx="259" cy="105"/>
                </a:xfrm>
                <a:custGeom>
                  <a:avLst/>
                  <a:gdLst>
                    <a:gd name="T0" fmla="*/ 96 w 99"/>
                    <a:gd name="T1" fmla="*/ 11 h 40"/>
                    <a:gd name="T2" fmla="*/ 98 w 99"/>
                    <a:gd name="T3" fmla="*/ 24 h 40"/>
                    <a:gd name="T4" fmla="*/ 96 w 99"/>
                    <a:gd name="T5" fmla="*/ 31 h 40"/>
                    <a:gd name="T6" fmla="*/ 39 w 99"/>
                    <a:gd name="T7" fmla="*/ 32 h 40"/>
                    <a:gd name="T8" fmla="*/ 34 w 99"/>
                    <a:gd name="T9" fmla="*/ 33 h 40"/>
                    <a:gd name="T10" fmla="*/ 7 w 99"/>
                    <a:gd name="T11" fmla="*/ 26 h 40"/>
                    <a:gd name="T12" fmla="*/ 13 w 99"/>
                    <a:gd name="T13" fmla="*/ 22 h 40"/>
                    <a:gd name="T14" fmla="*/ 20 w 99"/>
                    <a:gd name="T15" fmla="*/ 18 h 40"/>
                    <a:gd name="T16" fmla="*/ 24 w 99"/>
                    <a:gd name="T17" fmla="*/ 12 h 40"/>
                    <a:gd name="T18" fmla="*/ 29 w 99"/>
                    <a:gd name="T19" fmla="*/ 9 h 40"/>
                    <a:gd name="T20" fmla="*/ 38 w 99"/>
                    <a:gd name="T21" fmla="*/ 8 h 40"/>
                    <a:gd name="T22" fmla="*/ 58 w 99"/>
                    <a:gd name="T23" fmla="*/ 7 h 40"/>
                    <a:gd name="T24" fmla="*/ 96 w 99"/>
                    <a:gd name="T25" fmla="*/ 1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40">
                      <a:moveTo>
                        <a:pt x="96" y="11"/>
                      </a:moveTo>
                      <a:cubicBezTo>
                        <a:pt x="92" y="16"/>
                        <a:pt x="97" y="21"/>
                        <a:pt x="98" y="24"/>
                      </a:cubicBezTo>
                      <a:cubicBezTo>
                        <a:pt x="99" y="27"/>
                        <a:pt x="98" y="30"/>
                        <a:pt x="96" y="31"/>
                      </a:cubicBezTo>
                      <a:cubicBezTo>
                        <a:pt x="89" y="32"/>
                        <a:pt x="50" y="36"/>
                        <a:pt x="39" y="32"/>
                      </a:cubicBezTo>
                      <a:cubicBezTo>
                        <a:pt x="38" y="32"/>
                        <a:pt x="38" y="34"/>
                        <a:pt x="34" y="33"/>
                      </a:cubicBezTo>
                      <a:cubicBezTo>
                        <a:pt x="23" y="40"/>
                        <a:pt x="0" y="37"/>
                        <a:pt x="7" y="26"/>
                      </a:cubicBezTo>
                      <a:cubicBezTo>
                        <a:pt x="7" y="23"/>
                        <a:pt x="10" y="21"/>
                        <a:pt x="13" y="22"/>
                      </a:cubicBezTo>
                      <a:cubicBezTo>
                        <a:pt x="11" y="20"/>
                        <a:pt x="17" y="15"/>
                        <a:pt x="20" y="18"/>
                      </a:cubicBezTo>
                      <a:cubicBezTo>
                        <a:pt x="20" y="15"/>
                        <a:pt x="22" y="11"/>
                        <a:pt x="24" y="12"/>
                      </a:cubicBezTo>
                      <a:cubicBezTo>
                        <a:pt x="24" y="10"/>
                        <a:pt x="28" y="8"/>
                        <a:pt x="29" y="9"/>
                      </a:cubicBezTo>
                      <a:cubicBezTo>
                        <a:pt x="30" y="7"/>
                        <a:pt x="35" y="6"/>
                        <a:pt x="38" y="8"/>
                      </a:cubicBezTo>
                      <a:cubicBezTo>
                        <a:pt x="46" y="7"/>
                        <a:pt x="55" y="8"/>
                        <a:pt x="58" y="7"/>
                      </a:cubicBezTo>
                      <a:cubicBezTo>
                        <a:pt x="62" y="0"/>
                        <a:pt x="80" y="5"/>
                        <a:pt x="96" y="11"/>
                      </a:cubicBezTo>
                      <a:close/>
                    </a:path>
                  </a:pathLst>
                </a:custGeom>
                <a:solidFill>
                  <a:srgbClr val="BF9243"/>
                </a:solidFill>
                <a:ln w="4763" cap="rnd">
                  <a:solidFill>
                    <a:srgbClr val="25221E"/>
                  </a:solidFill>
                  <a:prstDash val="solid"/>
                  <a:round/>
                  <a:headEnd/>
                  <a:tailEnd/>
                </a:ln>
              </p:spPr>
              <p:txBody>
                <a:bodyPr/>
                <a:lstStyle/>
                <a:p>
                  <a:endParaRPr lang="vi-VN">
                    <a:solidFill>
                      <a:prstClr val="black"/>
                    </a:solidFill>
                  </a:endParaRPr>
                </a:p>
              </p:txBody>
            </p:sp>
            <p:sp>
              <p:nvSpPr>
                <p:cNvPr id="229427" name="Freeform 51"/>
                <p:cNvSpPr>
                  <a:spLocks/>
                </p:cNvSpPr>
                <p:nvPr/>
              </p:nvSpPr>
              <p:spPr bwMode="auto">
                <a:xfrm flipH="1">
                  <a:off x="453" y="871"/>
                  <a:ext cx="249" cy="97"/>
                </a:xfrm>
                <a:custGeom>
                  <a:avLst/>
                  <a:gdLst>
                    <a:gd name="T0" fmla="*/ 5 w 95"/>
                    <a:gd name="T1" fmla="*/ 0 h 37"/>
                    <a:gd name="T2" fmla="*/ 1 w 95"/>
                    <a:gd name="T3" fmla="*/ 15 h 37"/>
                    <a:gd name="T4" fmla="*/ 3 w 95"/>
                    <a:gd name="T5" fmla="*/ 22 h 37"/>
                    <a:gd name="T6" fmla="*/ 20 w 95"/>
                    <a:gd name="T7" fmla="*/ 23 h 37"/>
                    <a:gd name="T8" fmla="*/ 66 w 95"/>
                    <a:gd name="T9" fmla="*/ 33 h 37"/>
                    <a:gd name="T10" fmla="*/ 70 w 95"/>
                    <a:gd name="T11" fmla="*/ 35 h 37"/>
                    <a:gd name="T12" fmla="*/ 91 w 95"/>
                    <a:gd name="T13" fmla="*/ 26 h 37"/>
                    <a:gd name="T14" fmla="*/ 86 w 95"/>
                    <a:gd name="T15" fmla="*/ 23 h 37"/>
                    <a:gd name="T16" fmla="*/ 80 w 95"/>
                    <a:gd name="T17" fmla="*/ 17 h 37"/>
                    <a:gd name="T18" fmla="*/ 77 w 95"/>
                    <a:gd name="T19" fmla="*/ 11 h 37"/>
                    <a:gd name="T20" fmla="*/ 72 w 95"/>
                    <a:gd name="T21" fmla="*/ 7 h 37"/>
                    <a:gd name="T22" fmla="*/ 64 w 95"/>
                    <a:gd name="T23" fmla="*/ 5 h 37"/>
                    <a:gd name="T24" fmla="*/ 52 w 95"/>
                    <a:gd name="T25" fmla="*/ 2 h 37"/>
                    <a:gd name="T26" fmla="*/ 5 w 95"/>
                    <a:gd name="T2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37">
                      <a:moveTo>
                        <a:pt x="5" y="0"/>
                      </a:moveTo>
                      <a:cubicBezTo>
                        <a:pt x="7" y="5"/>
                        <a:pt x="3" y="12"/>
                        <a:pt x="1" y="15"/>
                      </a:cubicBezTo>
                      <a:cubicBezTo>
                        <a:pt x="0" y="18"/>
                        <a:pt x="1" y="21"/>
                        <a:pt x="3" y="22"/>
                      </a:cubicBezTo>
                      <a:cubicBezTo>
                        <a:pt x="5" y="23"/>
                        <a:pt x="13" y="25"/>
                        <a:pt x="20" y="23"/>
                      </a:cubicBezTo>
                      <a:cubicBezTo>
                        <a:pt x="32" y="32"/>
                        <a:pt x="59" y="34"/>
                        <a:pt x="66" y="33"/>
                      </a:cubicBezTo>
                      <a:cubicBezTo>
                        <a:pt x="67" y="33"/>
                        <a:pt x="67" y="35"/>
                        <a:pt x="70" y="35"/>
                      </a:cubicBezTo>
                      <a:cubicBezTo>
                        <a:pt x="79" y="37"/>
                        <a:pt x="95" y="36"/>
                        <a:pt x="91" y="26"/>
                      </a:cubicBezTo>
                      <a:cubicBezTo>
                        <a:pt x="92" y="24"/>
                        <a:pt x="90" y="21"/>
                        <a:pt x="86" y="23"/>
                      </a:cubicBezTo>
                      <a:cubicBezTo>
                        <a:pt x="88" y="21"/>
                        <a:pt x="84" y="15"/>
                        <a:pt x="80" y="17"/>
                      </a:cubicBezTo>
                      <a:cubicBezTo>
                        <a:pt x="81" y="14"/>
                        <a:pt x="79" y="10"/>
                        <a:pt x="77" y="11"/>
                      </a:cubicBezTo>
                      <a:cubicBezTo>
                        <a:pt x="77" y="9"/>
                        <a:pt x="74" y="6"/>
                        <a:pt x="72" y="7"/>
                      </a:cubicBezTo>
                      <a:cubicBezTo>
                        <a:pt x="72" y="4"/>
                        <a:pt x="67" y="3"/>
                        <a:pt x="64" y="5"/>
                      </a:cubicBezTo>
                      <a:cubicBezTo>
                        <a:pt x="57" y="2"/>
                        <a:pt x="55" y="4"/>
                        <a:pt x="52" y="2"/>
                      </a:cubicBezTo>
                      <a:cubicBezTo>
                        <a:pt x="45" y="0"/>
                        <a:pt x="18" y="3"/>
                        <a:pt x="5" y="0"/>
                      </a:cubicBezTo>
                      <a:close/>
                    </a:path>
                  </a:pathLst>
                </a:custGeom>
                <a:solidFill>
                  <a:srgbClr val="BF9243"/>
                </a:solidFill>
                <a:ln w="4763" cap="rnd">
                  <a:solidFill>
                    <a:srgbClr val="25221E"/>
                  </a:solidFill>
                  <a:prstDash val="solid"/>
                  <a:round/>
                  <a:headEnd/>
                  <a:tailEnd/>
                </a:ln>
              </p:spPr>
              <p:txBody>
                <a:bodyPr/>
                <a:lstStyle/>
                <a:p>
                  <a:endParaRPr lang="vi-VN">
                    <a:solidFill>
                      <a:prstClr val="black"/>
                    </a:solidFill>
                  </a:endParaRPr>
                </a:p>
              </p:txBody>
            </p:sp>
            <p:sp>
              <p:nvSpPr>
                <p:cNvPr id="229428" name="Freeform 52"/>
                <p:cNvSpPr>
                  <a:spLocks/>
                </p:cNvSpPr>
                <p:nvPr/>
              </p:nvSpPr>
              <p:spPr bwMode="auto">
                <a:xfrm flipH="1">
                  <a:off x="924" y="874"/>
                  <a:ext cx="10" cy="5"/>
                </a:xfrm>
                <a:custGeom>
                  <a:avLst/>
                  <a:gdLst>
                    <a:gd name="T0" fmla="*/ 0 w 4"/>
                    <a:gd name="T1" fmla="*/ 2 h 2"/>
                    <a:gd name="T2" fmla="*/ 4 w 4"/>
                    <a:gd name="T3" fmla="*/ 0 h 2"/>
                  </a:gdLst>
                  <a:ahLst/>
                  <a:cxnLst>
                    <a:cxn ang="0">
                      <a:pos x="T0" y="T1"/>
                    </a:cxn>
                    <a:cxn ang="0">
                      <a:pos x="T2" y="T3"/>
                    </a:cxn>
                  </a:cxnLst>
                  <a:rect l="0" t="0" r="r" b="b"/>
                  <a:pathLst>
                    <a:path w="4" h="2">
                      <a:moveTo>
                        <a:pt x="0" y="2"/>
                      </a:moveTo>
                      <a:cubicBezTo>
                        <a:pt x="2" y="2"/>
                        <a:pt x="3" y="1"/>
                        <a:pt x="4" y="0"/>
                      </a:cubicBezTo>
                    </a:path>
                  </a:pathLst>
                </a:custGeom>
                <a:noFill/>
                <a:ln w="4763" cap="rnd">
                  <a:solidFill>
                    <a:srgbClr val="25221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solidFill>
                      <a:prstClr val="black"/>
                    </a:solidFill>
                  </a:endParaRPr>
                </a:p>
              </p:txBody>
            </p:sp>
            <p:sp>
              <p:nvSpPr>
                <p:cNvPr id="229429" name="Freeform 53"/>
                <p:cNvSpPr>
                  <a:spLocks/>
                </p:cNvSpPr>
                <p:nvPr/>
              </p:nvSpPr>
              <p:spPr bwMode="auto">
                <a:xfrm flipH="1">
                  <a:off x="529" y="885"/>
                  <a:ext cx="7" cy="2"/>
                </a:xfrm>
                <a:custGeom>
                  <a:avLst/>
                  <a:gdLst>
                    <a:gd name="T0" fmla="*/ 3 w 3"/>
                    <a:gd name="T1" fmla="*/ 1 h 1"/>
                    <a:gd name="T2" fmla="*/ 0 w 3"/>
                    <a:gd name="T3" fmla="*/ 0 h 1"/>
                  </a:gdLst>
                  <a:ahLst/>
                  <a:cxnLst>
                    <a:cxn ang="0">
                      <a:pos x="T0" y="T1"/>
                    </a:cxn>
                    <a:cxn ang="0">
                      <a:pos x="T2" y="T3"/>
                    </a:cxn>
                  </a:cxnLst>
                  <a:rect l="0" t="0" r="r" b="b"/>
                  <a:pathLst>
                    <a:path w="3" h="1">
                      <a:moveTo>
                        <a:pt x="3" y="1"/>
                      </a:moveTo>
                      <a:cubicBezTo>
                        <a:pt x="1" y="1"/>
                        <a:pt x="1" y="0"/>
                        <a:pt x="0" y="0"/>
                      </a:cubicBezTo>
                    </a:path>
                  </a:pathLst>
                </a:custGeom>
                <a:noFill/>
                <a:ln w="4763" cap="rnd">
                  <a:solidFill>
                    <a:srgbClr val="25221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solidFill>
                      <a:prstClr val="black"/>
                    </a:solidFill>
                  </a:endParaRPr>
                </a:p>
              </p:txBody>
            </p:sp>
            <p:sp>
              <p:nvSpPr>
                <p:cNvPr id="229430" name="Freeform 54"/>
                <p:cNvSpPr>
                  <a:spLocks/>
                </p:cNvSpPr>
                <p:nvPr/>
              </p:nvSpPr>
              <p:spPr bwMode="auto">
                <a:xfrm flipH="1">
                  <a:off x="940" y="877"/>
                  <a:ext cx="10" cy="2"/>
                </a:xfrm>
                <a:custGeom>
                  <a:avLst/>
                  <a:gdLst>
                    <a:gd name="T0" fmla="*/ 0 w 4"/>
                    <a:gd name="T1" fmla="*/ 0 h 1"/>
                    <a:gd name="T2" fmla="*/ 4 w 4"/>
                    <a:gd name="T3" fmla="*/ 1 h 1"/>
                  </a:gdLst>
                  <a:ahLst/>
                  <a:cxnLst>
                    <a:cxn ang="0">
                      <a:pos x="T0" y="T1"/>
                    </a:cxn>
                    <a:cxn ang="0">
                      <a:pos x="T2" y="T3"/>
                    </a:cxn>
                  </a:cxnLst>
                  <a:rect l="0" t="0" r="r" b="b"/>
                  <a:pathLst>
                    <a:path w="4" h="1">
                      <a:moveTo>
                        <a:pt x="0" y="0"/>
                      </a:moveTo>
                      <a:cubicBezTo>
                        <a:pt x="0" y="0"/>
                        <a:pt x="4" y="0"/>
                        <a:pt x="4" y="1"/>
                      </a:cubicBezTo>
                    </a:path>
                  </a:pathLst>
                </a:custGeom>
                <a:noFill/>
                <a:ln w="4763" cap="rnd">
                  <a:solidFill>
                    <a:srgbClr val="25221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solidFill>
                      <a:prstClr val="black"/>
                    </a:solidFill>
                  </a:endParaRPr>
                </a:p>
              </p:txBody>
            </p:sp>
            <p:sp>
              <p:nvSpPr>
                <p:cNvPr id="229431" name="Freeform 55"/>
                <p:cNvSpPr>
                  <a:spLocks/>
                </p:cNvSpPr>
                <p:nvPr/>
              </p:nvSpPr>
              <p:spPr bwMode="auto">
                <a:xfrm flipH="1">
                  <a:off x="510" y="887"/>
                  <a:ext cx="13" cy="3"/>
                </a:xfrm>
                <a:custGeom>
                  <a:avLst/>
                  <a:gdLst>
                    <a:gd name="T0" fmla="*/ 5 w 5"/>
                    <a:gd name="T1" fmla="*/ 1 h 1"/>
                    <a:gd name="T2" fmla="*/ 0 w 5"/>
                    <a:gd name="T3" fmla="*/ 1 h 1"/>
                  </a:gdLst>
                  <a:ahLst/>
                  <a:cxnLst>
                    <a:cxn ang="0">
                      <a:pos x="T0" y="T1"/>
                    </a:cxn>
                    <a:cxn ang="0">
                      <a:pos x="T2" y="T3"/>
                    </a:cxn>
                  </a:cxnLst>
                  <a:rect l="0" t="0" r="r" b="b"/>
                  <a:pathLst>
                    <a:path w="5" h="1">
                      <a:moveTo>
                        <a:pt x="5" y="1"/>
                      </a:moveTo>
                      <a:cubicBezTo>
                        <a:pt x="5" y="1"/>
                        <a:pt x="1" y="0"/>
                        <a:pt x="0" y="1"/>
                      </a:cubicBezTo>
                    </a:path>
                  </a:pathLst>
                </a:custGeom>
                <a:noFill/>
                <a:ln w="4763" cap="rnd">
                  <a:solidFill>
                    <a:srgbClr val="25221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solidFill>
                      <a:prstClr val="black"/>
                    </a:solidFill>
                  </a:endParaRPr>
                </a:p>
              </p:txBody>
            </p:sp>
            <p:sp>
              <p:nvSpPr>
                <p:cNvPr id="229432" name="Freeform 56"/>
                <p:cNvSpPr>
                  <a:spLocks/>
                </p:cNvSpPr>
                <p:nvPr/>
              </p:nvSpPr>
              <p:spPr bwMode="auto">
                <a:xfrm flipH="1">
                  <a:off x="945" y="885"/>
                  <a:ext cx="18" cy="5"/>
                </a:xfrm>
                <a:custGeom>
                  <a:avLst/>
                  <a:gdLst>
                    <a:gd name="T0" fmla="*/ 0 w 7"/>
                    <a:gd name="T1" fmla="*/ 0 h 2"/>
                    <a:gd name="T2" fmla="*/ 7 w 7"/>
                    <a:gd name="T3" fmla="*/ 2 h 2"/>
                  </a:gdLst>
                  <a:ahLst/>
                  <a:cxnLst>
                    <a:cxn ang="0">
                      <a:pos x="T0" y="T1"/>
                    </a:cxn>
                    <a:cxn ang="0">
                      <a:pos x="T2" y="T3"/>
                    </a:cxn>
                  </a:cxnLst>
                  <a:rect l="0" t="0" r="r" b="b"/>
                  <a:pathLst>
                    <a:path w="7" h="2">
                      <a:moveTo>
                        <a:pt x="0" y="0"/>
                      </a:moveTo>
                      <a:cubicBezTo>
                        <a:pt x="0" y="0"/>
                        <a:pt x="5" y="2"/>
                        <a:pt x="7" y="2"/>
                      </a:cubicBezTo>
                    </a:path>
                  </a:pathLst>
                </a:custGeom>
                <a:noFill/>
                <a:ln w="4763" cap="rnd">
                  <a:solidFill>
                    <a:srgbClr val="25221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solidFill>
                      <a:prstClr val="black"/>
                    </a:solidFill>
                  </a:endParaRPr>
                </a:p>
              </p:txBody>
            </p:sp>
            <p:sp>
              <p:nvSpPr>
                <p:cNvPr id="229433" name="Freeform 57"/>
                <p:cNvSpPr>
                  <a:spLocks/>
                </p:cNvSpPr>
                <p:nvPr/>
              </p:nvSpPr>
              <p:spPr bwMode="auto">
                <a:xfrm flipH="1">
                  <a:off x="500" y="900"/>
                  <a:ext cx="19" cy="1"/>
                </a:xfrm>
                <a:custGeom>
                  <a:avLst/>
                  <a:gdLst>
                    <a:gd name="T0" fmla="*/ 7 w 7"/>
                    <a:gd name="T1" fmla="*/ 0 w 7"/>
                  </a:gdLst>
                  <a:ahLst/>
                  <a:cxnLst>
                    <a:cxn ang="0">
                      <a:pos x="T0" y="0"/>
                    </a:cxn>
                    <a:cxn ang="0">
                      <a:pos x="T1" y="0"/>
                    </a:cxn>
                  </a:cxnLst>
                  <a:rect l="0" t="0" r="r" b="b"/>
                  <a:pathLst>
                    <a:path w="7">
                      <a:moveTo>
                        <a:pt x="7" y="0"/>
                      </a:moveTo>
                      <a:cubicBezTo>
                        <a:pt x="7" y="0"/>
                        <a:pt x="2" y="0"/>
                        <a:pt x="0" y="0"/>
                      </a:cubicBezTo>
                    </a:path>
                  </a:pathLst>
                </a:custGeom>
                <a:noFill/>
                <a:ln w="4763" cap="rnd">
                  <a:solidFill>
                    <a:srgbClr val="25221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solidFill>
                      <a:prstClr val="black"/>
                    </a:solidFill>
                  </a:endParaRPr>
                </a:p>
              </p:txBody>
            </p:sp>
            <p:sp>
              <p:nvSpPr>
                <p:cNvPr id="229434" name="Freeform 58"/>
                <p:cNvSpPr>
                  <a:spLocks/>
                </p:cNvSpPr>
                <p:nvPr/>
              </p:nvSpPr>
              <p:spPr bwMode="auto">
                <a:xfrm flipH="1">
                  <a:off x="947" y="900"/>
                  <a:ext cx="27" cy="5"/>
                </a:xfrm>
                <a:custGeom>
                  <a:avLst/>
                  <a:gdLst>
                    <a:gd name="T0" fmla="*/ 0 w 10"/>
                    <a:gd name="T1" fmla="*/ 0 h 2"/>
                    <a:gd name="T2" fmla="*/ 10 w 10"/>
                    <a:gd name="T3" fmla="*/ 1 h 2"/>
                  </a:gdLst>
                  <a:ahLst/>
                  <a:cxnLst>
                    <a:cxn ang="0">
                      <a:pos x="T0" y="T1"/>
                    </a:cxn>
                    <a:cxn ang="0">
                      <a:pos x="T2" y="T3"/>
                    </a:cxn>
                  </a:cxnLst>
                  <a:rect l="0" t="0" r="r" b="b"/>
                  <a:pathLst>
                    <a:path w="10" h="2">
                      <a:moveTo>
                        <a:pt x="0" y="0"/>
                      </a:moveTo>
                      <a:cubicBezTo>
                        <a:pt x="0" y="0"/>
                        <a:pt x="8" y="2"/>
                        <a:pt x="10" y="1"/>
                      </a:cubicBezTo>
                    </a:path>
                  </a:pathLst>
                </a:custGeom>
                <a:noFill/>
                <a:ln w="4763" cap="rnd">
                  <a:solidFill>
                    <a:srgbClr val="25221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solidFill>
                      <a:prstClr val="black"/>
                    </a:solidFill>
                  </a:endParaRPr>
                </a:p>
              </p:txBody>
            </p:sp>
            <p:sp>
              <p:nvSpPr>
                <p:cNvPr id="229435" name="Freeform 59"/>
                <p:cNvSpPr>
                  <a:spLocks/>
                </p:cNvSpPr>
                <p:nvPr/>
              </p:nvSpPr>
              <p:spPr bwMode="auto">
                <a:xfrm flipH="1">
                  <a:off x="492" y="913"/>
                  <a:ext cx="23" cy="3"/>
                </a:xfrm>
                <a:custGeom>
                  <a:avLst/>
                  <a:gdLst>
                    <a:gd name="T0" fmla="*/ 9 w 9"/>
                    <a:gd name="T1" fmla="*/ 1 h 1"/>
                    <a:gd name="T2" fmla="*/ 0 w 9"/>
                    <a:gd name="T3" fmla="*/ 0 h 1"/>
                  </a:gdLst>
                  <a:ahLst/>
                  <a:cxnLst>
                    <a:cxn ang="0">
                      <a:pos x="T0" y="T1"/>
                    </a:cxn>
                    <a:cxn ang="0">
                      <a:pos x="T2" y="T3"/>
                    </a:cxn>
                  </a:cxnLst>
                  <a:rect l="0" t="0" r="r" b="b"/>
                  <a:pathLst>
                    <a:path w="9" h="1">
                      <a:moveTo>
                        <a:pt x="9" y="1"/>
                      </a:moveTo>
                      <a:cubicBezTo>
                        <a:pt x="9" y="1"/>
                        <a:pt x="1" y="1"/>
                        <a:pt x="0" y="0"/>
                      </a:cubicBezTo>
                    </a:path>
                  </a:pathLst>
                </a:custGeom>
                <a:noFill/>
                <a:ln w="4763" cap="rnd">
                  <a:solidFill>
                    <a:srgbClr val="25221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solidFill>
                      <a:prstClr val="black"/>
                    </a:solidFill>
                  </a:endParaRPr>
                </a:p>
              </p:txBody>
            </p:sp>
            <p:sp>
              <p:nvSpPr>
                <p:cNvPr id="229436" name="Freeform 60"/>
                <p:cNvSpPr>
                  <a:spLocks/>
                </p:cNvSpPr>
                <p:nvPr/>
              </p:nvSpPr>
              <p:spPr bwMode="auto">
                <a:xfrm flipH="1">
                  <a:off x="945" y="913"/>
                  <a:ext cx="47" cy="3"/>
                </a:xfrm>
                <a:custGeom>
                  <a:avLst/>
                  <a:gdLst>
                    <a:gd name="T0" fmla="*/ 0 w 18"/>
                    <a:gd name="T1" fmla="*/ 0 h 1"/>
                    <a:gd name="T2" fmla="*/ 4 w 18"/>
                    <a:gd name="T3" fmla="*/ 1 h 1"/>
                    <a:gd name="T4" fmla="*/ 18 w 18"/>
                    <a:gd name="T5" fmla="*/ 1 h 1"/>
                  </a:gdLst>
                  <a:ahLst/>
                  <a:cxnLst>
                    <a:cxn ang="0">
                      <a:pos x="T0" y="T1"/>
                    </a:cxn>
                    <a:cxn ang="0">
                      <a:pos x="T2" y="T3"/>
                    </a:cxn>
                    <a:cxn ang="0">
                      <a:pos x="T4" y="T5"/>
                    </a:cxn>
                  </a:cxnLst>
                  <a:rect l="0" t="0" r="r" b="b"/>
                  <a:pathLst>
                    <a:path w="18" h="1">
                      <a:moveTo>
                        <a:pt x="0" y="0"/>
                      </a:moveTo>
                      <a:cubicBezTo>
                        <a:pt x="0" y="0"/>
                        <a:pt x="2" y="1"/>
                        <a:pt x="4" y="1"/>
                      </a:cubicBezTo>
                      <a:cubicBezTo>
                        <a:pt x="6" y="1"/>
                        <a:pt x="16" y="1"/>
                        <a:pt x="18" y="1"/>
                      </a:cubicBezTo>
                    </a:path>
                  </a:pathLst>
                </a:custGeom>
                <a:noFill/>
                <a:ln w="4763" cap="rnd">
                  <a:solidFill>
                    <a:srgbClr val="25221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solidFill>
                      <a:prstClr val="black"/>
                    </a:solidFill>
                  </a:endParaRPr>
                </a:p>
              </p:txBody>
            </p:sp>
            <p:sp>
              <p:nvSpPr>
                <p:cNvPr id="229437" name="Freeform 61"/>
                <p:cNvSpPr>
                  <a:spLocks/>
                </p:cNvSpPr>
                <p:nvPr/>
              </p:nvSpPr>
              <p:spPr bwMode="auto">
                <a:xfrm flipH="1">
                  <a:off x="476" y="926"/>
                  <a:ext cx="45" cy="8"/>
                </a:xfrm>
                <a:custGeom>
                  <a:avLst/>
                  <a:gdLst>
                    <a:gd name="T0" fmla="*/ 17 w 17"/>
                    <a:gd name="T1" fmla="*/ 2 h 3"/>
                    <a:gd name="T2" fmla="*/ 13 w 17"/>
                    <a:gd name="T3" fmla="*/ 3 h 3"/>
                    <a:gd name="T4" fmla="*/ 0 w 17"/>
                    <a:gd name="T5" fmla="*/ 0 h 3"/>
                  </a:gdLst>
                  <a:ahLst/>
                  <a:cxnLst>
                    <a:cxn ang="0">
                      <a:pos x="T0" y="T1"/>
                    </a:cxn>
                    <a:cxn ang="0">
                      <a:pos x="T2" y="T3"/>
                    </a:cxn>
                    <a:cxn ang="0">
                      <a:pos x="T4" y="T5"/>
                    </a:cxn>
                  </a:cxnLst>
                  <a:rect l="0" t="0" r="r" b="b"/>
                  <a:pathLst>
                    <a:path w="17" h="3">
                      <a:moveTo>
                        <a:pt x="17" y="2"/>
                      </a:moveTo>
                      <a:cubicBezTo>
                        <a:pt x="17" y="2"/>
                        <a:pt x="15" y="3"/>
                        <a:pt x="13" y="3"/>
                      </a:cubicBezTo>
                      <a:cubicBezTo>
                        <a:pt x="11" y="2"/>
                        <a:pt x="1" y="1"/>
                        <a:pt x="0" y="0"/>
                      </a:cubicBezTo>
                    </a:path>
                  </a:pathLst>
                </a:custGeom>
                <a:noFill/>
                <a:ln w="4763" cap="rnd">
                  <a:solidFill>
                    <a:srgbClr val="25221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solidFill>
                      <a:prstClr val="black"/>
                    </a:solidFill>
                  </a:endParaRPr>
                </a:p>
              </p:txBody>
            </p:sp>
            <p:sp>
              <p:nvSpPr>
                <p:cNvPr id="229438" name="Freeform 62"/>
                <p:cNvSpPr>
                  <a:spLocks/>
                </p:cNvSpPr>
                <p:nvPr/>
              </p:nvSpPr>
              <p:spPr bwMode="auto">
                <a:xfrm flipH="1">
                  <a:off x="981" y="911"/>
                  <a:ext cx="27" cy="10"/>
                </a:xfrm>
                <a:custGeom>
                  <a:avLst/>
                  <a:gdLst>
                    <a:gd name="T0" fmla="*/ 10 w 10"/>
                    <a:gd name="T1" fmla="*/ 2 h 4"/>
                    <a:gd name="T2" fmla="*/ 0 w 10"/>
                    <a:gd name="T3" fmla="*/ 2 h 4"/>
                    <a:gd name="T4" fmla="*/ 4 w 10"/>
                    <a:gd name="T5" fmla="*/ 0 h 4"/>
                    <a:gd name="T6" fmla="*/ 10 w 10"/>
                    <a:gd name="T7" fmla="*/ 2 h 4"/>
                  </a:gdLst>
                  <a:ahLst/>
                  <a:cxnLst>
                    <a:cxn ang="0">
                      <a:pos x="T0" y="T1"/>
                    </a:cxn>
                    <a:cxn ang="0">
                      <a:pos x="T2" y="T3"/>
                    </a:cxn>
                    <a:cxn ang="0">
                      <a:pos x="T4" y="T5"/>
                    </a:cxn>
                    <a:cxn ang="0">
                      <a:pos x="T6" y="T7"/>
                    </a:cxn>
                  </a:cxnLst>
                  <a:rect l="0" t="0" r="r" b="b"/>
                  <a:pathLst>
                    <a:path w="10" h="4">
                      <a:moveTo>
                        <a:pt x="10" y="2"/>
                      </a:moveTo>
                      <a:cubicBezTo>
                        <a:pt x="9" y="4"/>
                        <a:pt x="4" y="4"/>
                        <a:pt x="0" y="2"/>
                      </a:cubicBezTo>
                      <a:cubicBezTo>
                        <a:pt x="1" y="1"/>
                        <a:pt x="2" y="0"/>
                        <a:pt x="4" y="0"/>
                      </a:cubicBezTo>
                      <a:cubicBezTo>
                        <a:pt x="6" y="1"/>
                        <a:pt x="8" y="2"/>
                        <a:pt x="10" y="2"/>
                      </a:cubicBezTo>
                      <a:close/>
                    </a:path>
                  </a:pathLst>
                </a:custGeom>
                <a:solidFill>
                  <a:srgbClr val="FA9BB9"/>
                </a:solidFill>
                <a:ln w="4763" cap="rnd">
                  <a:solidFill>
                    <a:srgbClr val="25221E"/>
                  </a:solidFill>
                  <a:prstDash val="solid"/>
                  <a:round/>
                  <a:headEnd/>
                  <a:tailEnd/>
                </a:ln>
              </p:spPr>
              <p:txBody>
                <a:bodyPr/>
                <a:lstStyle/>
                <a:p>
                  <a:endParaRPr lang="vi-VN">
                    <a:solidFill>
                      <a:prstClr val="black"/>
                    </a:solidFill>
                  </a:endParaRPr>
                </a:p>
              </p:txBody>
            </p:sp>
            <p:sp>
              <p:nvSpPr>
                <p:cNvPr id="229439" name="Freeform 63"/>
                <p:cNvSpPr>
                  <a:spLocks/>
                </p:cNvSpPr>
                <p:nvPr/>
              </p:nvSpPr>
              <p:spPr bwMode="auto">
                <a:xfrm flipH="1">
                  <a:off x="461" y="929"/>
                  <a:ext cx="24" cy="13"/>
                </a:xfrm>
                <a:custGeom>
                  <a:avLst/>
                  <a:gdLst>
                    <a:gd name="T0" fmla="*/ 0 w 9"/>
                    <a:gd name="T1" fmla="*/ 2 h 5"/>
                    <a:gd name="T2" fmla="*/ 9 w 9"/>
                    <a:gd name="T3" fmla="*/ 3 h 5"/>
                    <a:gd name="T4" fmla="*/ 6 w 9"/>
                    <a:gd name="T5" fmla="*/ 0 h 5"/>
                    <a:gd name="T6" fmla="*/ 0 w 9"/>
                    <a:gd name="T7" fmla="*/ 2 h 5"/>
                  </a:gdLst>
                  <a:ahLst/>
                  <a:cxnLst>
                    <a:cxn ang="0">
                      <a:pos x="T0" y="T1"/>
                    </a:cxn>
                    <a:cxn ang="0">
                      <a:pos x="T2" y="T3"/>
                    </a:cxn>
                    <a:cxn ang="0">
                      <a:pos x="T4" y="T5"/>
                    </a:cxn>
                    <a:cxn ang="0">
                      <a:pos x="T6" y="T7"/>
                    </a:cxn>
                  </a:cxnLst>
                  <a:rect l="0" t="0" r="r" b="b"/>
                  <a:pathLst>
                    <a:path w="9" h="5">
                      <a:moveTo>
                        <a:pt x="0" y="2"/>
                      </a:moveTo>
                      <a:cubicBezTo>
                        <a:pt x="0" y="4"/>
                        <a:pt x="4" y="5"/>
                        <a:pt x="9" y="3"/>
                      </a:cubicBezTo>
                      <a:cubicBezTo>
                        <a:pt x="9" y="2"/>
                        <a:pt x="8" y="0"/>
                        <a:pt x="6" y="0"/>
                      </a:cubicBezTo>
                      <a:cubicBezTo>
                        <a:pt x="3" y="0"/>
                        <a:pt x="1" y="2"/>
                        <a:pt x="0" y="2"/>
                      </a:cubicBezTo>
                      <a:close/>
                    </a:path>
                  </a:pathLst>
                </a:custGeom>
                <a:solidFill>
                  <a:srgbClr val="FA9BB9"/>
                </a:solidFill>
                <a:ln w="4763" cap="rnd">
                  <a:solidFill>
                    <a:srgbClr val="25221E"/>
                  </a:solidFill>
                  <a:prstDash val="solid"/>
                  <a:round/>
                  <a:headEnd/>
                  <a:tailEnd/>
                </a:ln>
              </p:spPr>
              <p:txBody>
                <a:bodyPr/>
                <a:lstStyle/>
                <a:p>
                  <a:endParaRPr lang="vi-VN">
                    <a:solidFill>
                      <a:prstClr val="black"/>
                    </a:solidFill>
                  </a:endParaRPr>
                </a:p>
              </p:txBody>
            </p:sp>
            <p:sp>
              <p:nvSpPr>
                <p:cNvPr id="229440" name="Freeform 64"/>
                <p:cNvSpPr>
                  <a:spLocks/>
                </p:cNvSpPr>
                <p:nvPr/>
              </p:nvSpPr>
              <p:spPr bwMode="auto">
                <a:xfrm flipH="1">
                  <a:off x="966" y="898"/>
                  <a:ext cx="21" cy="10"/>
                </a:xfrm>
                <a:custGeom>
                  <a:avLst/>
                  <a:gdLst>
                    <a:gd name="T0" fmla="*/ 8 w 8"/>
                    <a:gd name="T1" fmla="*/ 1 h 4"/>
                    <a:gd name="T2" fmla="*/ 0 w 8"/>
                    <a:gd name="T3" fmla="*/ 2 h 4"/>
                    <a:gd name="T4" fmla="*/ 5 w 8"/>
                    <a:gd name="T5" fmla="*/ 0 h 4"/>
                    <a:gd name="T6" fmla="*/ 8 w 8"/>
                    <a:gd name="T7" fmla="*/ 1 h 4"/>
                  </a:gdLst>
                  <a:ahLst/>
                  <a:cxnLst>
                    <a:cxn ang="0">
                      <a:pos x="T0" y="T1"/>
                    </a:cxn>
                    <a:cxn ang="0">
                      <a:pos x="T2" y="T3"/>
                    </a:cxn>
                    <a:cxn ang="0">
                      <a:pos x="T4" y="T5"/>
                    </a:cxn>
                    <a:cxn ang="0">
                      <a:pos x="T6" y="T7"/>
                    </a:cxn>
                  </a:cxnLst>
                  <a:rect l="0" t="0" r="r" b="b"/>
                  <a:pathLst>
                    <a:path w="8" h="4">
                      <a:moveTo>
                        <a:pt x="8" y="1"/>
                      </a:moveTo>
                      <a:cubicBezTo>
                        <a:pt x="8" y="3"/>
                        <a:pt x="3" y="4"/>
                        <a:pt x="0" y="2"/>
                      </a:cubicBezTo>
                      <a:cubicBezTo>
                        <a:pt x="0" y="0"/>
                        <a:pt x="3" y="0"/>
                        <a:pt x="5" y="0"/>
                      </a:cubicBezTo>
                      <a:cubicBezTo>
                        <a:pt x="7" y="2"/>
                        <a:pt x="7" y="1"/>
                        <a:pt x="8" y="1"/>
                      </a:cubicBezTo>
                      <a:close/>
                    </a:path>
                  </a:pathLst>
                </a:custGeom>
                <a:solidFill>
                  <a:srgbClr val="FA9BB9"/>
                </a:solidFill>
                <a:ln w="4763" cap="rnd">
                  <a:solidFill>
                    <a:srgbClr val="25221E"/>
                  </a:solidFill>
                  <a:prstDash val="solid"/>
                  <a:round/>
                  <a:headEnd/>
                  <a:tailEnd/>
                </a:ln>
              </p:spPr>
              <p:txBody>
                <a:bodyPr/>
                <a:lstStyle/>
                <a:p>
                  <a:endParaRPr lang="vi-VN">
                    <a:solidFill>
                      <a:prstClr val="black"/>
                    </a:solidFill>
                  </a:endParaRPr>
                </a:p>
              </p:txBody>
            </p:sp>
            <p:sp>
              <p:nvSpPr>
                <p:cNvPr id="229441" name="Freeform 65"/>
                <p:cNvSpPr>
                  <a:spLocks/>
                </p:cNvSpPr>
                <p:nvPr/>
              </p:nvSpPr>
              <p:spPr bwMode="auto">
                <a:xfrm flipH="1">
                  <a:off x="476" y="913"/>
                  <a:ext cx="24" cy="11"/>
                </a:xfrm>
                <a:custGeom>
                  <a:avLst/>
                  <a:gdLst>
                    <a:gd name="T0" fmla="*/ 0 w 9"/>
                    <a:gd name="T1" fmla="*/ 1 h 4"/>
                    <a:gd name="T2" fmla="*/ 9 w 9"/>
                    <a:gd name="T3" fmla="*/ 2 h 4"/>
                    <a:gd name="T4" fmla="*/ 3 w 9"/>
                    <a:gd name="T5" fmla="*/ 1 h 4"/>
                    <a:gd name="T6" fmla="*/ 0 w 9"/>
                    <a:gd name="T7" fmla="*/ 1 h 4"/>
                  </a:gdLst>
                  <a:ahLst/>
                  <a:cxnLst>
                    <a:cxn ang="0">
                      <a:pos x="T0" y="T1"/>
                    </a:cxn>
                    <a:cxn ang="0">
                      <a:pos x="T2" y="T3"/>
                    </a:cxn>
                    <a:cxn ang="0">
                      <a:pos x="T4" y="T5"/>
                    </a:cxn>
                    <a:cxn ang="0">
                      <a:pos x="T6" y="T7"/>
                    </a:cxn>
                  </a:cxnLst>
                  <a:rect l="0" t="0" r="r" b="b"/>
                  <a:pathLst>
                    <a:path w="9" h="4">
                      <a:moveTo>
                        <a:pt x="0" y="1"/>
                      </a:moveTo>
                      <a:cubicBezTo>
                        <a:pt x="0" y="3"/>
                        <a:pt x="5" y="4"/>
                        <a:pt x="9" y="2"/>
                      </a:cubicBezTo>
                      <a:cubicBezTo>
                        <a:pt x="8" y="0"/>
                        <a:pt x="5" y="0"/>
                        <a:pt x="3" y="1"/>
                      </a:cubicBezTo>
                      <a:cubicBezTo>
                        <a:pt x="1" y="1"/>
                        <a:pt x="2" y="1"/>
                        <a:pt x="0" y="1"/>
                      </a:cubicBezTo>
                      <a:close/>
                    </a:path>
                  </a:pathLst>
                </a:custGeom>
                <a:solidFill>
                  <a:srgbClr val="FA9BB9"/>
                </a:solidFill>
                <a:ln w="4763" cap="rnd">
                  <a:solidFill>
                    <a:srgbClr val="25221E"/>
                  </a:solidFill>
                  <a:prstDash val="solid"/>
                  <a:round/>
                  <a:headEnd/>
                  <a:tailEnd/>
                </a:ln>
              </p:spPr>
              <p:txBody>
                <a:bodyPr/>
                <a:lstStyle/>
                <a:p>
                  <a:endParaRPr lang="vi-VN">
                    <a:solidFill>
                      <a:prstClr val="black"/>
                    </a:solidFill>
                  </a:endParaRPr>
                </a:p>
              </p:txBody>
            </p:sp>
            <p:sp>
              <p:nvSpPr>
                <p:cNvPr id="229442" name="Freeform 66"/>
                <p:cNvSpPr>
                  <a:spLocks/>
                </p:cNvSpPr>
                <p:nvPr/>
              </p:nvSpPr>
              <p:spPr bwMode="auto">
                <a:xfrm flipH="1">
                  <a:off x="953" y="885"/>
                  <a:ext cx="18" cy="10"/>
                </a:xfrm>
                <a:custGeom>
                  <a:avLst/>
                  <a:gdLst>
                    <a:gd name="T0" fmla="*/ 7 w 7"/>
                    <a:gd name="T1" fmla="*/ 1 h 4"/>
                    <a:gd name="T2" fmla="*/ 0 w 7"/>
                    <a:gd name="T3" fmla="*/ 2 h 4"/>
                    <a:gd name="T4" fmla="*/ 4 w 7"/>
                    <a:gd name="T5" fmla="*/ 1 h 4"/>
                    <a:gd name="T6" fmla="*/ 7 w 7"/>
                    <a:gd name="T7" fmla="*/ 1 h 4"/>
                  </a:gdLst>
                  <a:ahLst/>
                  <a:cxnLst>
                    <a:cxn ang="0">
                      <a:pos x="T0" y="T1"/>
                    </a:cxn>
                    <a:cxn ang="0">
                      <a:pos x="T2" y="T3"/>
                    </a:cxn>
                    <a:cxn ang="0">
                      <a:pos x="T4" y="T5"/>
                    </a:cxn>
                    <a:cxn ang="0">
                      <a:pos x="T6" y="T7"/>
                    </a:cxn>
                  </a:cxnLst>
                  <a:rect l="0" t="0" r="r" b="b"/>
                  <a:pathLst>
                    <a:path w="7" h="4">
                      <a:moveTo>
                        <a:pt x="7" y="1"/>
                      </a:moveTo>
                      <a:cubicBezTo>
                        <a:pt x="5" y="2"/>
                        <a:pt x="3" y="4"/>
                        <a:pt x="0" y="2"/>
                      </a:cubicBezTo>
                      <a:cubicBezTo>
                        <a:pt x="1" y="0"/>
                        <a:pt x="2" y="0"/>
                        <a:pt x="4" y="1"/>
                      </a:cubicBezTo>
                      <a:cubicBezTo>
                        <a:pt x="6" y="2"/>
                        <a:pt x="5" y="1"/>
                        <a:pt x="7" y="1"/>
                      </a:cubicBezTo>
                      <a:close/>
                    </a:path>
                  </a:pathLst>
                </a:custGeom>
                <a:solidFill>
                  <a:srgbClr val="FA9BB9"/>
                </a:solidFill>
                <a:ln w="4763" cap="rnd">
                  <a:solidFill>
                    <a:srgbClr val="25221E"/>
                  </a:solidFill>
                  <a:prstDash val="solid"/>
                  <a:round/>
                  <a:headEnd/>
                  <a:tailEnd/>
                </a:ln>
              </p:spPr>
              <p:txBody>
                <a:bodyPr/>
                <a:lstStyle/>
                <a:p>
                  <a:endParaRPr lang="vi-VN">
                    <a:solidFill>
                      <a:prstClr val="black"/>
                    </a:solidFill>
                  </a:endParaRPr>
                </a:p>
              </p:txBody>
            </p:sp>
            <p:sp>
              <p:nvSpPr>
                <p:cNvPr id="229443" name="Freeform 67"/>
                <p:cNvSpPr>
                  <a:spLocks/>
                </p:cNvSpPr>
                <p:nvPr/>
              </p:nvSpPr>
              <p:spPr bwMode="auto">
                <a:xfrm flipH="1">
                  <a:off x="492" y="898"/>
                  <a:ext cx="16" cy="13"/>
                </a:xfrm>
                <a:custGeom>
                  <a:avLst/>
                  <a:gdLst>
                    <a:gd name="T0" fmla="*/ 0 w 6"/>
                    <a:gd name="T1" fmla="*/ 1 h 5"/>
                    <a:gd name="T2" fmla="*/ 6 w 6"/>
                    <a:gd name="T3" fmla="*/ 3 h 5"/>
                    <a:gd name="T4" fmla="*/ 3 w 6"/>
                    <a:gd name="T5" fmla="*/ 1 h 5"/>
                    <a:gd name="T6" fmla="*/ 0 w 6"/>
                    <a:gd name="T7" fmla="*/ 1 h 5"/>
                  </a:gdLst>
                  <a:ahLst/>
                  <a:cxnLst>
                    <a:cxn ang="0">
                      <a:pos x="T0" y="T1"/>
                    </a:cxn>
                    <a:cxn ang="0">
                      <a:pos x="T2" y="T3"/>
                    </a:cxn>
                    <a:cxn ang="0">
                      <a:pos x="T4" y="T5"/>
                    </a:cxn>
                    <a:cxn ang="0">
                      <a:pos x="T6" y="T7"/>
                    </a:cxn>
                  </a:cxnLst>
                  <a:rect l="0" t="0" r="r" b="b"/>
                  <a:pathLst>
                    <a:path w="6" h="5">
                      <a:moveTo>
                        <a:pt x="0" y="1"/>
                      </a:moveTo>
                      <a:cubicBezTo>
                        <a:pt x="1" y="2"/>
                        <a:pt x="2" y="5"/>
                        <a:pt x="6" y="3"/>
                      </a:cubicBezTo>
                      <a:cubicBezTo>
                        <a:pt x="6" y="1"/>
                        <a:pt x="4" y="0"/>
                        <a:pt x="3" y="1"/>
                      </a:cubicBezTo>
                      <a:cubicBezTo>
                        <a:pt x="1" y="2"/>
                        <a:pt x="1" y="1"/>
                        <a:pt x="0" y="1"/>
                      </a:cubicBezTo>
                      <a:close/>
                    </a:path>
                  </a:pathLst>
                </a:custGeom>
                <a:solidFill>
                  <a:srgbClr val="FA9BB9"/>
                </a:solidFill>
                <a:ln w="4763" cap="rnd">
                  <a:solidFill>
                    <a:srgbClr val="25221E"/>
                  </a:solidFill>
                  <a:prstDash val="solid"/>
                  <a:round/>
                  <a:headEnd/>
                  <a:tailEnd/>
                </a:ln>
              </p:spPr>
              <p:txBody>
                <a:bodyPr/>
                <a:lstStyle/>
                <a:p>
                  <a:endParaRPr lang="vi-VN">
                    <a:solidFill>
                      <a:prstClr val="black"/>
                    </a:solidFill>
                  </a:endParaRPr>
                </a:p>
              </p:txBody>
            </p:sp>
            <p:sp>
              <p:nvSpPr>
                <p:cNvPr id="229444" name="Freeform 68"/>
                <p:cNvSpPr>
                  <a:spLocks/>
                </p:cNvSpPr>
                <p:nvPr/>
              </p:nvSpPr>
              <p:spPr bwMode="auto">
                <a:xfrm flipH="1">
                  <a:off x="945" y="877"/>
                  <a:ext cx="16" cy="5"/>
                </a:xfrm>
                <a:custGeom>
                  <a:avLst/>
                  <a:gdLst>
                    <a:gd name="T0" fmla="*/ 6 w 6"/>
                    <a:gd name="T1" fmla="*/ 0 h 2"/>
                    <a:gd name="T2" fmla="*/ 0 w 6"/>
                    <a:gd name="T3" fmla="*/ 1 h 2"/>
                    <a:gd name="T4" fmla="*/ 4 w 6"/>
                    <a:gd name="T5" fmla="*/ 0 h 2"/>
                    <a:gd name="T6" fmla="*/ 6 w 6"/>
                    <a:gd name="T7" fmla="*/ 0 h 2"/>
                  </a:gdLst>
                  <a:ahLst/>
                  <a:cxnLst>
                    <a:cxn ang="0">
                      <a:pos x="T0" y="T1"/>
                    </a:cxn>
                    <a:cxn ang="0">
                      <a:pos x="T2" y="T3"/>
                    </a:cxn>
                    <a:cxn ang="0">
                      <a:pos x="T4" y="T5"/>
                    </a:cxn>
                    <a:cxn ang="0">
                      <a:pos x="T6" y="T7"/>
                    </a:cxn>
                  </a:cxnLst>
                  <a:rect l="0" t="0" r="r" b="b"/>
                  <a:pathLst>
                    <a:path w="6" h="2">
                      <a:moveTo>
                        <a:pt x="6" y="0"/>
                      </a:moveTo>
                      <a:cubicBezTo>
                        <a:pt x="5" y="1"/>
                        <a:pt x="3" y="2"/>
                        <a:pt x="0" y="1"/>
                      </a:cubicBezTo>
                      <a:cubicBezTo>
                        <a:pt x="1" y="0"/>
                        <a:pt x="2" y="1"/>
                        <a:pt x="4" y="0"/>
                      </a:cubicBezTo>
                      <a:cubicBezTo>
                        <a:pt x="6" y="1"/>
                        <a:pt x="5" y="0"/>
                        <a:pt x="6" y="0"/>
                      </a:cubicBezTo>
                      <a:close/>
                    </a:path>
                  </a:pathLst>
                </a:custGeom>
                <a:solidFill>
                  <a:srgbClr val="FA9BB9"/>
                </a:solidFill>
                <a:ln w="4763" cap="rnd">
                  <a:solidFill>
                    <a:srgbClr val="25221E"/>
                  </a:solidFill>
                  <a:prstDash val="solid"/>
                  <a:round/>
                  <a:headEnd/>
                  <a:tailEnd/>
                </a:ln>
              </p:spPr>
              <p:txBody>
                <a:bodyPr/>
                <a:lstStyle/>
                <a:p>
                  <a:endParaRPr lang="vi-VN">
                    <a:solidFill>
                      <a:prstClr val="black"/>
                    </a:solidFill>
                  </a:endParaRPr>
                </a:p>
              </p:txBody>
            </p:sp>
            <p:sp>
              <p:nvSpPr>
                <p:cNvPr id="229445" name="Freeform 69"/>
                <p:cNvSpPr>
                  <a:spLocks/>
                </p:cNvSpPr>
                <p:nvPr/>
              </p:nvSpPr>
              <p:spPr bwMode="auto">
                <a:xfrm flipH="1">
                  <a:off x="500" y="890"/>
                  <a:ext cx="19" cy="5"/>
                </a:xfrm>
                <a:custGeom>
                  <a:avLst/>
                  <a:gdLst>
                    <a:gd name="T0" fmla="*/ 0 w 7"/>
                    <a:gd name="T1" fmla="*/ 0 h 2"/>
                    <a:gd name="T2" fmla="*/ 7 w 7"/>
                    <a:gd name="T3" fmla="*/ 2 h 2"/>
                    <a:gd name="T4" fmla="*/ 3 w 7"/>
                    <a:gd name="T5" fmla="*/ 0 h 2"/>
                    <a:gd name="T6" fmla="*/ 0 w 7"/>
                    <a:gd name="T7" fmla="*/ 0 h 2"/>
                  </a:gdLst>
                  <a:ahLst/>
                  <a:cxnLst>
                    <a:cxn ang="0">
                      <a:pos x="T0" y="T1"/>
                    </a:cxn>
                    <a:cxn ang="0">
                      <a:pos x="T2" y="T3"/>
                    </a:cxn>
                    <a:cxn ang="0">
                      <a:pos x="T4" y="T5"/>
                    </a:cxn>
                    <a:cxn ang="0">
                      <a:pos x="T6" y="T7"/>
                    </a:cxn>
                  </a:cxnLst>
                  <a:rect l="0" t="0" r="r" b="b"/>
                  <a:pathLst>
                    <a:path w="7" h="2">
                      <a:moveTo>
                        <a:pt x="0" y="0"/>
                      </a:moveTo>
                      <a:cubicBezTo>
                        <a:pt x="2" y="1"/>
                        <a:pt x="3" y="2"/>
                        <a:pt x="7" y="2"/>
                      </a:cubicBezTo>
                      <a:cubicBezTo>
                        <a:pt x="6" y="0"/>
                        <a:pt x="5" y="1"/>
                        <a:pt x="3" y="0"/>
                      </a:cubicBezTo>
                      <a:cubicBezTo>
                        <a:pt x="1" y="1"/>
                        <a:pt x="2" y="0"/>
                        <a:pt x="0" y="0"/>
                      </a:cubicBezTo>
                      <a:close/>
                    </a:path>
                  </a:pathLst>
                </a:custGeom>
                <a:solidFill>
                  <a:srgbClr val="FA9BB9"/>
                </a:solidFill>
                <a:ln w="4763" cap="rnd">
                  <a:solidFill>
                    <a:srgbClr val="25221E"/>
                  </a:solidFill>
                  <a:prstDash val="solid"/>
                  <a:round/>
                  <a:headEnd/>
                  <a:tailEnd/>
                </a:ln>
              </p:spPr>
              <p:txBody>
                <a:bodyPr/>
                <a:lstStyle/>
                <a:p>
                  <a:endParaRPr lang="vi-VN">
                    <a:solidFill>
                      <a:prstClr val="black"/>
                    </a:solidFill>
                  </a:endParaRPr>
                </a:p>
              </p:txBody>
            </p:sp>
            <p:sp>
              <p:nvSpPr>
                <p:cNvPr id="229446" name="Freeform 70"/>
                <p:cNvSpPr>
                  <a:spLocks/>
                </p:cNvSpPr>
                <p:nvPr/>
              </p:nvSpPr>
              <p:spPr bwMode="auto">
                <a:xfrm flipH="1">
                  <a:off x="932" y="871"/>
                  <a:ext cx="15" cy="3"/>
                </a:xfrm>
                <a:custGeom>
                  <a:avLst/>
                  <a:gdLst>
                    <a:gd name="T0" fmla="*/ 6 w 6"/>
                    <a:gd name="T1" fmla="*/ 0 h 1"/>
                    <a:gd name="T2" fmla="*/ 0 w 6"/>
                    <a:gd name="T3" fmla="*/ 1 h 1"/>
                    <a:gd name="T4" fmla="*/ 4 w 6"/>
                    <a:gd name="T5" fmla="*/ 0 h 1"/>
                    <a:gd name="T6" fmla="*/ 6 w 6"/>
                    <a:gd name="T7" fmla="*/ 0 h 1"/>
                  </a:gdLst>
                  <a:ahLst/>
                  <a:cxnLst>
                    <a:cxn ang="0">
                      <a:pos x="T0" y="T1"/>
                    </a:cxn>
                    <a:cxn ang="0">
                      <a:pos x="T2" y="T3"/>
                    </a:cxn>
                    <a:cxn ang="0">
                      <a:pos x="T4" y="T5"/>
                    </a:cxn>
                    <a:cxn ang="0">
                      <a:pos x="T6" y="T7"/>
                    </a:cxn>
                  </a:cxnLst>
                  <a:rect l="0" t="0" r="r" b="b"/>
                  <a:pathLst>
                    <a:path w="6" h="1">
                      <a:moveTo>
                        <a:pt x="6" y="0"/>
                      </a:moveTo>
                      <a:cubicBezTo>
                        <a:pt x="5" y="1"/>
                        <a:pt x="4" y="1"/>
                        <a:pt x="0" y="1"/>
                      </a:cubicBezTo>
                      <a:cubicBezTo>
                        <a:pt x="1" y="0"/>
                        <a:pt x="2" y="1"/>
                        <a:pt x="4" y="0"/>
                      </a:cubicBezTo>
                      <a:cubicBezTo>
                        <a:pt x="6" y="1"/>
                        <a:pt x="4" y="0"/>
                        <a:pt x="6" y="0"/>
                      </a:cubicBezTo>
                      <a:close/>
                    </a:path>
                  </a:pathLst>
                </a:custGeom>
                <a:solidFill>
                  <a:srgbClr val="FA9BB9"/>
                </a:solidFill>
                <a:ln w="4763" cap="rnd">
                  <a:solidFill>
                    <a:srgbClr val="25221E"/>
                  </a:solidFill>
                  <a:prstDash val="solid"/>
                  <a:round/>
                  <a:headEnd/>
                  <a:tailEnd/>
                </a:ln>
              </p:spPr>
              <p:txBody>
                <a:bodyPr/>
                <a:lstStyle/>
                <a:p>
                  <a:endParaRPr lang="vi-VN">
                    <a:solidFill>
                      <a:prstClr val="black"/>
                    </a:solidFill>
                  </a:endParaRPr>
                </a:p>
              </p:txBody>
            </p:sp>
            <p:sp>
              <p:nvSpPr>
                <p:cNvPr id="229447" name="Freeform 71"/>
                <p:cNvSpPr>
                  <a:spLocks/>
                </p:cNvSpPr>
                <p:nvPr/>
              </p:nvSpPr>
              <p:spPr bwMode="auto">
                <a:xfrm flipH="1">
                  <a:off x="513" y="882"/>
                  <a:ext cx="16" cy="5"/>
                </a:xfrm>
                <a:custGeom>
                  <a:avLst/>
                  <a:gdLst>
                    <a:gd name="T0" fmla="*/ 1 w 6"/>
                    <a:gd name="T1" fmla="*/ 0 h 2"/>
                    <a:gd name="T2" fmla="*/ 6 w 6"/>
                    <a:gd name="T3" fmla="*/ 2 h 2"/>
                    <a:gd name="T4" fmla="*/ 2 w 6"/>
                    <a:gd name="T5" fmla="*/ 0 h 2"/>
                    <a:gd name="T6" fmla="*/ 1 w 6"/>
                    <a:gd name="T7" fmla="*/ 0 h 2"/>
                  </a:gdLst>
                  <a:ahLst/>
                  <a:cxnLst>
                    <a:cxn ang="0">
                      <a:pos x="T0" y="T1"/>
                    </a:cxn>
                    <a:cxn ang="0">
                      <a:pos x="T2" y="T3"/>
                    </a:cxn>
                    <a:cxn ang="0">
                      <a:pos x="T4" y="T5"/>
                    </a:cxn>
                    <a:cxn ang="0">
                      <a:pos x="T6" y="T7"/>
                    </a:cxn>
                  </a:cxnLst>
                  <a:rect l="0" t="0" r="r" b="b"/>
                  <a:pathLst>
                    <a:path w="6" h="2">
                      <a:moveTo>
                        <a:pt x="1" y="0"/>
                      </a:moveTo>
                      <a:cubicBezTo>
                        <a:pt x="2" y="1"/>
                        <a:pt x="2" y="1"/>
                        <a:pt x="6" y="2"/>
                      </a:cubicBezTo>
                      <a:cubicBezTo>
                        <a:pt x="5" y="0"/>
                        <a:pt x="4" y="1"/>
                        <a:pt x="2" y="0"/>
                      </a:cubicBezTo>
                      <a:cubicBezTo>
                        <a:pt x="0" y="0"/>
                        <a:pt x="2" y="0"/>
                        <a:pt x="1" y="0"/>
                      </a:cubicBezTo>
                      <a:close/>
                    </a:path>
                  </a:pathLst>
                </a:custGeom>
                <a:solidFill>
                  <a:srgbClr val="FA9BB9"/>
                </a:solidFill>
                <a:ln w="4763" cap="rnd">
                  <a:solidFill>
                    <a:srgbClr val="25221E"/>
                  </a:solidFill>
                  <a:prstDash val="solid"/>
                  <a:round/>
                  <a:headEnd/>
                  <a:tailEnd/>
                </a:ln>
              </p:spPr>
              <p:txBody>
                <a:bodyPr/>
                <a:lstStyle/>
                <a:p>
                  <a:endParaRPr lang="vi-VN">
                    <a:solidFill>
                      <a:prstClr val="black"/>
                    </a:solidFill>
                  </a:endParaRPr>
                </a:p>
              </p:txBody>
            </p:sp>
            <p:sp>
              <p:nvSpPr>
                <p:cNvPr id="229448" name="Freeform 72"/>
                <p:cNvSpPr>
                  <a:spLocks/>
                </p:cNvSpPr>
                <p:nvPr/>
              </p:nvSpPr>
              <p:spPr bwMode="auto">
                <a:xfrm flipH="1">
                  <a:off x="751" y="832"/>
                  <a:ext cx="126" cy="53"/>
                </a:xfrm>
                <a:custGeom>
                  <a:avLst/>
                  <a:gdLst>
                    <a:gd name="T0" fmla="*/ 5 w 48"/>
                    <a:gd name="T1" fmla="*/ 0 h 20"/>
                    <a:gd name="T2" fmla="*/ 0 w 48"/>
                    <a:gd name="T3" fmla="*/ 15 h 20"/>
                    <a:gd name="T4" fmla="*/ 12 w 48"/>
                    <a:gd name="T5" fmla="*/ 13 h 20"/>
                    <a:gd name="T6" fmla="*/ 26 w 48"/>
                    <a:gd name="T7" fmla="*/ 17 h 20"/>
                    <a:gd name="T8" fmla="*/ 39 w 48"/>
                    <a:gd name="T9" fmla="*/ 20 h 20"/>
                    <a:gd name="T10" fmla="*/ 43 w 48"/>
                    <a:gd name="T11" fmla="*/ 19 h 20"/>
                    <a:gd name="T12" fmla="*/ 47 w 48"/>
                    <a:gd name="T13" fmla="*/ 2 h 20"/>
                    <a:gd name="T14" fmla="*/ 5 w 48"/>
                    <a:gd name="T15" fmla="*/ 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20">
                      <a:moveTo>
                        <a:pt x="5" y="0"/>
                      </a:moveTo>
                      <a:cubicBezTo>
                        <a:pt x="1" y="5"/>
                        <a:pt x="4" y="10"/>
                        <a:pt x="0" y="15"/>
                      </a:cubicBezTo>
                      <a:cubicBezTo>
                        <a:pt x="4" y="14"/>
                        <a:pt x="7" y="13"/>
                        <a:pt x="12" y="13"/>
                      </a:cubicBezTo>
                      <a:cubicBezTo>
                        <a:pt x="19" y="15"/>
                        <a:pt x="25" y="14"/>
                        <a:pt x="26" y="17"/>
                      </a:cubicBezTo>
                      <a:cubicBezTo>
                        <a:pt x="32" y="18"/>
                        <a:pt x="37" y="18"/>
                        <a:pt x="39" y="20"/>
                      </a:cubicBezTo>
                      <a:cubicBezTo>
                        <a:pt x="39" y="20"/>
                        <a:pt x="43" y="20"/>
                        <a:pt x="43" y="19"/>
                      </a:cubicBezTo>
                      <a:cubicBezTo>
                        <a:pt x="44" y="19"/>
                        <a:pt x="48" y="2"/>
                        <a:pt x="47" y="2"/>
                      </a:cubicBezTo>
                      <a:cubicBezTo>
                        <a:pt x="33" y="0"/>
                        <a:pt x="19" y="0"/>
                        <a:pt x="5" y="0"/>
                      </a:cubicBezTo>
                      <a:close/>
                    </a:path>
                  </a:pathLst>
                </a:custGeom>
                <a:solidFill>
                  <a:srgbClr val="3D6C99"/>
                </a:solidFill>
                <a:ln w="4763" cap="rnd">
                  <a:solidFill>
                    <a:srgbClr val="25221E"/>
                  </a:solidFill>
                  <a:prstDash val="solid"/>
                  <a:round/>
                  <a:headEnd/>
                  <a:tailEnd/>
                </a:ln>
              </p:spPr>
              <p:txBody>
                <a:bodyPr/>
                <a:lstStyle/>
                <a:p>
                  <a:endParaRPr lang="vi-VN">
                    <a:solidFill>
                      <a:prstClr val="black"/>
                    </a:solidFill>
                  </a:endParaRPr>
                </a:p>
              </p:txBody>
            </p:sp>
            <p:sp>
              <p:nvSpPr>
                <p:cNvPr id="229449" name="Freeform 73"/>
                <p:cNvSpPr>
                  <a:spLocks/>
                </p:cNvSpPr>
                <p:nvPr/>
              </p:nvSpPr>
              <p:spPr bwMode="auto">
                <a:xfrm flipH="1">
                  <a:off x="560" y="835"/>
                  <a:ext cx="129" cy="50"/>
                </a:xfrm>
                <a:custGeom>
                  <a:avLst/>
                  <a:gdLst>
                    <a:gd name="T0" fmla="*/ 45 w 49"/>
                    <a:gd name="T1" fmla="*/ 2 h 19"/>
                    <a:gd name="T2" fmla="*/ 48 w 49"/>
                    <a:gd name="T3" fmla="*/ 16 h 19"/>
                    <a:gd name="T4" fmla="*/ 35 w 49"/>
                    <a:gd name="T5" fmla="*/ 18 h 19"/>
                    <a:gd name="T6" fmla="*/ 19 w 49"/>
                    <a:gd name="T7" fmla="*/ 18 h 19"/>
                    <a:gd name="T8" fmla="*/ 4 w 49"/>
                    <a:gd name="T9" fmla="*/ 17 h 19"/>
                    <a:gd name="T10" fmla="*/ 1 w 49"/>
                    <a:gd name="T11" fmla="*/ 16 h 19"/>
                    <a:gd name="T12" fmla="*/ 2 w 49"/>
                    <a:gd name="T13" fmla="*/ 3 h 19"/>
                    <a:gd name="T14" fmla="*/ 45 w 49"/>
                    <a:gd name="T15" fmla="*/ 2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19">
                      <a:moveTo>
                        <a:pt x="45" y="2"/>
                      </a:moveTo>
                      <a:cubicBezTo>
                        <a:pt x="48" y="8"/>
                        <a:pt x="49" y="11"/>
                        <a:pt x="48" y="16"/>
                      </a:cubicBezTo>
                      <a:cubicBezTo>
                        <a:pt x="45" y="15"/>
                        <a:pt x="40" y="18"/>
                        <a:pt x="35" y="18"/>
                      </a:cubicBezTo>
                      <a:cubicBezTo>
                        <a:pt x="28" y="19"/>
                        <a:pt x="21" y="16"/>
                        <a:pt x="19" y="18"/>
                      </a:cubicBezTo>
                      <a:cubicBezTo>
                        <a:pt x="13" y="18"/>
                        <a:pt x="7" y="16"/>
                        <a:pt x="4" y="17"/>
                      </a:cubicBezTo>
                      <a:cubicBezTo>
                        <a:pt x="4" y="18"/>
                        <a:pt x="1" y="17"/>
                        <a:pt x="1" y="16"/>
                      </a:cubicBezTo>
                      <a:cubicBezTo>
                        <a:pt x="0" y="16"/>
                        <a:pt x="1" y="3"/>
                        <a:pt x="2" y="3"/>
                      </a:cubicBezTo>
                      <a:cubicBezTo>
                        <a:pt x="16" y="3"/>
                        <a:pt x="30" y="0"/>
                        <a:pt x="45" y="2"/>
                      </a:cubicBezTo>
                      <a:close/>
                    </a:path>
                  </a:pathLst>
                </a:custGeom>
                <a:solidFill>
                  <a:srgbClr val="3D6C99"/>
                </a:solidFill>
                <a:ln w="4763" cap="rnd">
                  <a:solidFill>
                    <a:srgbClr val="25221E"/>
                  </a:solidFill>
                  <a:prstDash val="solid"/>
                  <a:round/>
                  <a:headEnd/>
                  <a:tailEnd/>
                </a:ln>
              </p:spPr>
              <p:txBody>
                <a:bodyPr/>
                <a:lstStyle/>
                <a:p>
                  <a:endParaRPr lang="vi-VN">
                    <a:solidFill>
                      <a:prstClr val="black"/>
                    </a:solidFill>
                  </a:endParaRPr>
                </a:p>
              </p:txBody>
            </p:sp>
            <p:sp>
              <p:nvSpPr>
                <p:cNvPr id="229450" name="Freeform 74"/>
                <p:cNvSpPr>
                  <a:spLocks/>
                </p:cNvSpPr>
                <p:nvPr/>
              </p:nvSpPr>
              <p:spPr bwMode="auto">
                <a:xfrm flipH="1">
                  <a:off x="670" y="843"/>
                  <a:ext cx="11" cy="36"/>
                </a:xfrm>
                <a:custGeom>
                  <a:avLst/>
                  <a:gdLst>
                    <a:gd name="T0" fmla="*/ 1 w 4"/>
                    <a:gd name="T1" fmla="*/ 0 h 14"/>
                    <a:gd name="T2" fmla="*/ 0 w 4"/>
                    <a:gd name="T3" fmla="*/ 14 h 14"/>
                    <a:gd name="T4" fmla="*/ 4 w 4"/>
                    <a:gd name="T5" fmla="*/ 14 h 14"/>
                    <a:gd name="T6" fmla="*/ 4 w 4"/>
                    <a:gd name="T7" fmla="*/ 0 h 14"/>
                    <a:gd name="T8" fmla="*/ 1 w 4"/>
                    <a:gd name="T9" fmla="*/ 0 h 14"/>
                  </a:gdLst>
                  <a:ahLst/>
                  <a:cxnLst>
                    <a:cxn ang="0">
                      <a:pos x="T0" y="T1"/>
                    </a:cxn>
                    <a:cxn ang="0">
                      <a:pos x="T2" y="T3"/>
                    </a:cxn>
                    <a:cxn ang="0">
                      <a:pos x="T4" y="T5"/>
                    </a:cxn>
                    <a:cxn ang="0">
                      <a:pos x="T6" y="T7"/>
                    </a:cxn>
                    <a:cxn ang="0">
                      <a:pos x="T8" y="T9"/>
                    </a:cxn>
                  </a:cxnLst>
                  <a:rect l="0" t="0" r="r" b="b"/>
                  <a:pathLst>
                    <a:path w="4" h="14">
                      <a:moveTo>
                        <a:pt x="1" y="0"/>
                      </a:moveTo>
                      <a:lnTo>
                        <a:pt x="0" y="14"/>
                      </a:lnTo>
                      <a:lnTo>
                        <a:pt x="4" y="14"/>
                      </a:lnTo>
                      <a:cubicBezTo>
                        <a:pt x="4" y="14"/>
                        <a:pt x="4" y="0"/>
                        <a:pt x="4" y="0"/>
                      </a:cubicBezTo>
                      <a:lnTo>
                        <a:pt x="1" y="0"/>
                      </a:lnTo>
                      <a:close/>
                    </a:path>
                  </a:pathLst>
                </a:custGeom>
                <a:solidFill>
                  <a:srgbClr val="F4C700"/>
                </a:solidFill>
                <a:ln w="4763" cap="rnd">
                  <a:solidFill>
                    <a:srgbClr val="25221E"/>
                  </a:solidFill>
                  <a:prstDash val="solid"/>
                  <a:round/>
                  <a:headEnd/>
                  <a:tailEnd/>
                </a:ln>
              </p:spPr>
              <p:txBody>
                <a:bodyPr/>
                <a:lstStyle/>
                <a:p>
                  <a:endParaRPr lang="vi-VN">
                    <a:solidFill>
                      <a:prstClr val="black"/>
                    </a:solidFill>
                  </a:endParaRPr>
                </a:p>
              </p:txBody>
            </p:sp>
            <p:sp>
              <p:nvSpPr>
                <p:cNvPr id="229451" name="Freeform 75"/>
                <p:cNvSpPr>
                  <a:spLocks/>
                </p:cNvSpPr>
                <p:nvPr/>
              </p:nvSpPr>
              <p:spPr bwMode="auto">
                <a:xfrm flipH="1">
                  <a:off x="424" y="249"/>
                  <a:ext cx="40" cy="55"/>
                </a:xfrm>
                <a:custGeom>
                  <a:avLst/>
                  <a:gdLst>
                    <a:gd name="T0" fmla="*/ 13 w 15"/>
                    <a:gd name="T1" fmla="*/ 0 h 21"/>
                    <a:gd name="T2" fmla="*/ 1 w 15"/>
                    <a:gd name="T3" fmla="*/ 21 h 21"/>
                    <a:gd name="T4" fmla="*/ 4 w 15"/>
                    <a:gd name="T5" fmla="*/ 21 h 21"/>
                    <a:gd name="T6" fmla="*/ 15 w 15"/>
                    <a:gd name="T7" fmla="*/ 2 h 21"/>
                    <a:gd name="T8" fmla="*/ 13 w 15"/>
                    <a:gd name="T9" fmla="*/ 0 h 21"/>
                  </a:gdLst>
                  <a:ahLst/>
                  <a:cxnLst>
                    <a:cxn ang="0">
                      <a:pos x="T0" y="T1"/>
                    </a:cxn>
                    <a:cxn ang="0">
                      <a:pos x="T2" y="T3"/>
                    </a:cxn>
                    <a:cxn ang="0">
                      <a:pos x="T4" y="T5"/>
                    </a:cxn>
                    <a:cxn ang="0">
                      <a:pos x="T6" y="T7"/>
                    </a:cxn>
                    <a:cxn ang="0">
                      <a:pos x="T8" y="T9"/>
                    </a:cxn>
                  </a:cxnLst>
                  <a:rect l="0" t="0" r="r" b="b"/>
                  <a:pathLst>
                    <a:path w="15" h="21">
                      <a:moveTo>
                        <a:pt x="13" y="0"/>
                      </a:moveTo>
                      <a:cubicBezTo>
                        <a:pt x="7" y="5"/>
                        <a:pt x="0" y="18"/>
                        <a:pt x="1" y="21"/>
                      </a:cubicBezTo>
                      <a:cubicBezTo>
                        <a:pt x="2" y="20"/>
                        <a:pt x="3" y="20"/>
                        <a:pt x="4" y="21"/>
                      </a:cubicBezTo>
                      <a:cubicBezTo>
                        <a:pt x="2" y="21"/>
                        <a:pt x="12" y="2"/>
                        <a:pt x="15" y="2"/>
                      </a:cubicBezTo>
                      <a:cubicBezTo>
                        <a:pt x="14" y="2"/>
                        <a:pt x="13" y="1"/>
                        <a:pt x="13" y="0"/>
                      </a:cubicBezTo>
                      <a:close/>
                    </a:path>
                  </a:pathLst>
                </a:custGeom>
                <a:solidFill>
                  <a:srgbClr val="F4C700"/>
                </a:solidFill>
                <a:ln w="4763" cap="rnd">
                  <a:solidFill>
                    <a:srgbClr val="25221E"/>
                  </a:solidFill>
                  <a:prstDash val="solid"/>
                  <a:round/>
                  <a:headEnd/>
                  <a:tailEnd/>
                </a:ln>
              </p:spPr>
              <p:txBody>
                <a:bodyPr/>
                <a:lstStyle/>
                <a:p>
                  <a:endParaRPr lang="vi-VN">
                    <a:solidFill>
                      <a:prstClr val="black"/>
                    </a:solidFill>
                  </a:endParaRPr>
                </a:p>
              </p:txBody>
            </p:sp>
            <p:sp>
              <p:nvSpPr>
                <p:cNvPr id="229452" name="Freeform 76"/>
                <p:cNvSpPr>
                  <a:spLocks/>
                </p:cNvSpPr>
                <p:nvPr/>
              </p:nvSpPr>
              <p:spPr bwMode="auto">
                <a:xfrm flipH="1">
                  <a:off x="641" y="843"/>
                  <a:ext cx="10" cy="39"/>
                </a:xfrm>
                <a:custGeom>
                  <a:avLst/>
                  <a:gdLst>
                    <a:gd name="T0" fmla="*/ 1 w 4"/>
                    <a:gd name="T1" fmla="*/ 0 h 15"/>
                    <a:gd name="T2" fmla="*/ 0 w 4"/>
                    <a:gd name="T3" fmla="*/ 15 h 15"/>
                    <a:gd name="T4" fmla="*/ 4 w 4"/>
                    <a:gd name="T5" fmla="*/ 15 h 15"/>
                    <a:gd name="T6" fmla="*/ 4 w 4"/>
                    <a:gd name="T7" fmla="*/ 0 h 15"/>
                    <a:gd name="T8" fmla="*/ 1 w 4"/>
                    <a:gd name="T9" fmla="*/ 0 h 15"/>
                  </a:gdLst>
                  <a:ahLst/>
                  <a:cxnLst>
                    <a:cxn ang="0">
                      <a:pos x="T0" y="T1"/>
                    </a:cxn>
                    <a:cxn ang="0">
                      <a:pos x="T2" y="T3"/>
                    </a:cxn>
                    <a:cxn ang="0">
                      <a:pos x="T4" y="T5"/>
                    </a:cxn>
                    <a:cxn ang="0">
                      <a:pos x="T6" y="T7"/>
                    </a:cxn>
                    <a:cxn ang="0">
                      <a:pos x="T8" y="T9"/>
                    </a:cxn>
                  </a:cxnLst>
                  <a:rect l="0" t="0" r="r" b="b"/>
                  <a:pathLst>
                    <a:path w="4" h="15">
                      <a:moveTo>
                        <a:pt x="1" y="0"/>
                      </a:moveTo>
                      <a:lnTo>
                        <a:pt x="0" y="15"/>
                      </a:lnTo>
                      <a:lnTo>
                        <a:pt x="4" y="15"/>
                      </a:lnTo>
                      <a:cubicBezTo>
                        <a:pt x="4" y="15"/>
                        <a:pt x="4" y="0"/>
                        <a:pt x="4" y="0"/>
                      </a:cubicBezTo>
                      <a:lnTo>
                        <a:pt x="1" y="0"/>
                      </a:lnTo>
                      <a:close/>
                    </a:path>
                  </a:pathLst>
                </a:custGeom>
                <a:solidFill>
                  <a:srgbClr val="F4C700"/>
                </a:solidFill>
                <a:ln w="4763" cap="rnd">
                  <a:solidFill>
                    <a:srgbClr val="25221E"/>
                  </a:solidFill>
                  <a:prstDash val="solid"/>
                  <a:round/>
                  <a:headEnd/>
                  <a:tailEnd/>
                </a:ln>
              </p:spPr>
              <p:txBody>
                <a:bodyPr/>
                <a:lstStyle/>
                <a:p>
                  <a:endParaRPr lang="vi-VN">
                    <a:solidFill>
                      <a:prstClr val="black"/>
                    </a:solidFill>
                  </a:endParaRPr>
                </a:p>
              </p:txBody>
            </p:sp>
            <p:sp>
              <p:nvSpPr>
                <p:cNvPr id="229453" name="Freeform 77"/>
                <p:cNvSpPr>
                  <a:spLocks/>
                </p:cNvSpPr>
                <p:nvPr/>
              </p:nvSpPr>
              <p:spPr bwMode="auto">
                <a:xfrm flipH="1">
                  <a:off x="406" y="262"/>
                  <a:ext cx="34" cy="53"/>
                </a:xfrm>
                <a:custGeom>
                  <a:avLst/>
                  <a:gdLst>
                    <a:gd name="T0" fmla="*/ 9 w 13"/>
                    <a:gd name="T1" fmla="*/ 0 h 20"/>
                    <a:gd name="T2" fmla="*/ 0 w 13"/>
                    <a:gd name="T3" fmla="*/ 18 h 20"/>
                    <a:gd name="T4" fmla="*/ 3 w 13"/>
                    <a:gd name="T5" fmla="*/ 20 h 20"/>
                    <a:gd name="T6" fmla="*/ 13 w 13"/>
                    <a:gd name="T7" fmla="*/ 4 h 20"/>
                    <a:gd name="T8" fmla="*/ 9 w 13"/>
                    <a:gd name="T9" fmla="*/ 0 h 20"/>
                  </a:gdLst>
                  <a:ahLst/>
                  <a:cxnLst>
                    <a:cxn ang="0">
                      <a:pos x="T0" y="T1"/>
                    </a:cxn>
                    <a:cxn ang="0">
                      <a:pos x="T2" y="T3"/>
                    </a:cxn>
                    <a:cxn ang="0">
                      <a:pos x="T4" y="T5"/>
                    </a:cxn>
                    <a:cxn ang="0">
                      <a:pos x="T6" y="T7"/>
                    </a:cxn>
                    <a:cxn ang="0">
                      <a:pos x="T8" y="T9"/>
                    </a:cxn>
                  </a:cxnLst>
                  <a:rect l="0" t="0" r="r" b="b"/>
                  <a:pathLst>
                    <a:path w="13" h="20">
                      <a:moveTo>
                        <a:pt x="9" y="0"/>
                      </a:moveTo>
                      <a:cubicBezTo>
                        <a:pt x="4" y="6"/>
                        <a:pt x="1" y="12"/>
                        <a:pt x="0" y="18"/>
                      </a:cubicBezTo>
                      <a:cubicBezTo>
                        <a:pt x="1" y="19"/>
                        <a:pt x="2" y="20"/>
                        <a:pt x="3" y="20"/>
                      </a:cubicBezTo>
                      <a:cubicBezTo>
                        <a:pt x="2" y="20"/>
                        <a:pt x="11" y="3"/>
                        <a:pt x="13" y="4"/>
                      </a:cubicBezTo>
                      <a:cubicBezTo>
                        <a:pt x="11" y="2"/>
                        <a:pt x="10" y="1"/>
                        <a:pt x="9" y="0"/>
                      </a:cubicBezTo>
                      <a:close/>
                    </a:path>
                  </a:pathLst>
                </a:custGeom>
                <a:solidFill>
                  <a:srgbClr val="F4C700"/>
                </a:solidFill>
                <a:ln w="4763" cap="rnd">
                  <a:solidFill>
                    <a:srgbClr val="25221E"/>
                  </a:solidFill>
                  <a:prstDash val="solid"/>
                  <a:round/>
                  <a:headEnd/>
                  <a:tailEnd/>
                </a:ln>
              </p:spPr>
              <p:txBody>
                <a:bodyPr/>
                <a:lstStyle/>
                <a:p>
                  <a:endParaRPr lang="vi-VN">
                    <a:solidFill>
                      <a:prstClr val="black"/>
                    </a:solidFill>
                  </a:endParaRPr>
                </a:p>
              </p:txBody>
            </p:sp>
            <p:sp>
              <p:nvSpPr>
                <p:cNvPr id="229454" name="Freeform 78"/>
                <p:cNvSpPr>
                  <a:spLocks/>
                </p:cNvSpPr>
                <p:nvPr/>
              </p:nvSpPr>
              <p:spPr bwMode="auto">
                <a:xfrm flipH="1">
                  <a:off x="1034" y="236"/>
                  <a:ext cx="29" cy="58"/>
                </a:xfrm>
                <a:custGeom>
                  <a:avLst/>
                  <a:gdLst>
                    <a:gd name="T0" fmla="*/ 0 w 11"/>
                    <a:gd name="T1" fmla="*/ 2 h 22"/>
                    <a:gd name="T2" fmla="*/ 6 w 11"/>
                    <a:gd name="T3" fmla="*/ 22 h 22"/>
                    <a:gd name="T4" fmla="*/ 11 w 11"/>
                    <a:gd name="T5" fmla="*/ 19 h 22"/>
                    <a:gd name="T6" fmla="*/ 5 w 11"/>
                    <a:gd name="T7" fmla="*/ 0 h 22"/>
                    <a:gd name="T8" fmla="*/ 0 w 11"/>
                    <a:gd name="T9" fmla="*/ 2 h 22"/>
                  </a:gdLst>
                  <a:ahLst/>
                  <a:cxnLst>
                    <a:cxn ang="0">
                      <a:pos x="T0" y="T1"/>
                    </a:cxn>
                    <a:cxn ang="0">
                      <a:pos x="T2" y="T3"/>
                    </a:cxn>
                    <a:cxn ang="0">
                      <a:pos x="T4" y="T5"/>
                    </a:cxn>
                    <a:cxn ang="0">
                      <a:pos x="T6" y="T7"/>
                    </a:cxn>
                    <a:cxn ang="0">
                      <a:pos x="T8" y="T9"/>
                    </a:cxn>
                  </a:cxnLst>
                  <a:rect l="0" t="0" r="r" b="b"/>
                  <a:pathLst>
                    <a:path w="11" h="22">
                      <a:moveTo>
                        <a:pt x="0" y="2"/>
                      </a:moveTo>
                      <a:cubicBezTo>
                        <a:pt x="1" y="8"/>
                        <a:pt x="4" y="16"/>
                        <a:pt x="6" y="22"/>
                      </a:cubicBezTo>
                      <a:cubicBezTo>
                        <a:pt x="8" y="21"/>
                        <a:pt x="9" y="19"/>
                        <a:pt x="11" y="19"/>
                      </a:cubicBezTo>
                      <a:cubicBezTo>
                        <a:pt x="9" y="19"/>
                        <a:pt x="3" y="0"/>
                        <a:pt x="5" y="0"/>
                      </a:cubicBezTo>
                      <a:cubicBezTo>
                        <a:pt x="3" y="0"/>
                        <a:pt x="0" y="1"/>
                        <a:pt x="0" y="2"/>
                      </a:cubicBezTo>
                      <a:close/>
                    </a:path>
                  </a:pathLst>
                </a:custGeom>
                <a:solidFill>
                  <a:srgbClr val="F4C700"/>
                </a:solidFill>
                <a:ln w="4763" cap="rnd">
                  <a:solidFill>
                    <a:srgbClr val="25221E"/>
                  </a:solidFill>
                  <a:prstDash val="solid"/>
                  <a:round/>
                  <a:headEnd/>
                  <a:tailEnd/>
                </a:ln>
              </p:spPr>
              <p:txBody>
                <a:bodyPr/>
                <a:lstStyle/>
                <a:p>
                  <a:endParaRPr lang="vi-VN">
                    <a:solidFill>
                      <a:prstClr val="black"/>
                    </a:solidFill>
                  </a:endParaRPr>
                </a:p>
              </p:txBody>
            </p:sp>
            <p:sp>
              <p:nvSpPr>
                <p:cNvPr id="229455" name="Freeform 79"/>
                <p:cNvSpPr>
                  <a:spLocks/>
                </p:cNvSpPr>
                <p:nvPr/>
              </p:nvSpPr>
              <p:spPr bwMode="auto">
                <a:xfrm flipH="1">
                  <a:off x="882" y="396"/>
                  <a:ext cx="55" cy="31"/>
                </a:xfrm>
                <a:custGeom>
                  <a:avLst/>
                  <a:gdLst>
                    <a:gd name="T0" fmla="*/ 0 w 21"/>
                    <a:gd name="T1" fmla="*/ 3 h 12"/>
                    <a:gd name="T2" fmla="*/ 18 w 21"/>
                    <a:gd name="T3" fmla="*/ 12 h 12"/>
                    <a:gd name="T4" fmla="*/ 21 w 21"/>
                    <a:gd name="T5" fmla="*/ 8 h 12"/>
                    <a:gd name="T6" fmla="*/ 4 w 21"/>
                    <a:gd name="T7" fmla="*/ 0 h 12"/>
                    <a:gd name="T8" fmla="*/ 0 w 21"/>
                    <a:gd name="T9" fmla="*/ 3 h 12"/>
                  </a:gdLst>
                  <a:ahLst/>
                  <a:cxnLst>
                    <a:cxn ang="0">
                      <a:pos x="T0" y="T1"/>
                    </a:cxn>
                    <a:cxn ang="0">
                      <a:pos x="T2" y="T3"/>
                    </a:cxn>
                    <a:cxn ang="0">
                      <a:pos x="T4" y="T5"/>
                    </a:cxn>
                    <a:cxn ang="0">
                      <a:pos x="T6" y="T7"/>
                    </a:cxn>
                    <a:cxn ang="0">
                      <a:pos x="T8" y="T9"/>
                    </a:cxn>
                  </a:cxnLst>
                  <a:rect l="0" t="0" r="r" b="b"/>
                  <a:pathLst>
                    <a:path w="21" h="12">
                      <a:moveTo>
                        <a:pt x="0" y="3"/>
                      </a:moveTo>
                      <a:cubicBezTo>
                        <a:pt x="5" y="7"/>
                        <a:pt x="12" y="10"/>
                        <a:pt x="18" y="12"/>
                      </a:cubicBezTo>
                      <a:cubicBezTo>
                        <a:pt x="19" y="11"/>
                        <a:pt x="20" y="9"/>
                        <a:pt x="21" y="8"/>
                      </a:cubicBezTo>
                      <a:cubicBezTo>
                        <a:pt x="20" y="9"/>
                        <a:pt x="3" y="1"/>
                        <a:pt x="4" y="0"/>
                      </a:cubicBezTo>
                      <a:cubicBezTo>
                        <a:pt x="3" y="2"/>
                        <a:pt x="2" y="3"/>
                        <a:pt x="0" y="3"/>
                      </a:cubicBezTo>
                      <a:close/>
                    </a:path>
                  </a:pathLst>
                </a:custGeom>
                <a:solidFill>
                  <a:srgbClr val="F4C700"/>
                </a:solidFill>
                <a:ln w="4763" cap="rnd">
                  <a:solidFill>
                    <a:srgbClr val="25221E"/>
                  </a:solidFill>
                  <a:prstDash val="solid"/>
                  <a:round/>
                  <a:headEnd/>
                  <a:tailEnd/>
                </a:ln>
              </p:spPr>
              <p:txBody>
                <a:bodyPr/>
                <a:lstStyle/>
                <a:p>
                  <a:endParaRPr lang="vi-VN">
                    <a:solidFill>
                      <a:prstClr val="black"/>
                    </a:solidFill>
                  </a:endParaRPr>
                </a:p>
              </p:txBody>
            </p:sp>
            <p:sp>
              <p:nvSpPr>
                <p:cNvPr id="229456" name="Freeform 80"/>
                <p:cNvSpPr>
                  <a:spLocks/>
                </p:cNvSpPr>
                <p:nvPr/>
              </p:nvSpPr>
              <p:spPr bwMode="auto">
                <a:xfrm flipH="1">
                  <a:off x="832" y="832"/>
                  <a:ext cx="16" cy="37"/>
                </a:xfrm>
                <a:custGeom>
                  <a:avLst/>
                  <a:gdLst>
                    <a:gd name="T0" fmla="*/ 2 w 6"/>
                    <a:gd name="T1" fmla="*/ 1 h 14"/>
                    <a:gd name="T2" fmla="*/ 0 w 6"/>
                    <a:gd name="T3" fmla="*/ 13 h 14"/>
                    <a:gd name="T4" fmla="*/ 4 w 6"/>
                    <a:gd name="T5" fmla="*/ 14 h 14"/>
                    <a:gd name="T6" fmla="*/ 6 w 6"/>
                    <a:gd name="T7" fmla="*/ 0 h 14"/>
                    <a:gd name="T8" fmla="*/ 2 w 6"/>
                    <a:gd name="T9" fmla="*/ 1 h 14"/>
                  </a:gdLst>
                  <a:ahLst/>
                  <a:cxnLst>
                    <a:cxn ang="0">
                      <a:pos x="T0" y="T1"/>
                    </a:cxn>
                    <a:cxn ang="0">
                      <a:pos x="T2" y="T3"/>
                    </a:cxn>
                    <a:cxn ang="0">
                      <a:pos x="T4" y="T5"/>
                    </a:cxn>
                    <a:cxn ang="0">
                      <a:pos x="T6" y="T7"/>
                    </a:cxn>
                    <a:cxn ang="0">
                      <a:pos x="T8" y="T9"/>
                    </a:cxn>
                  </a:cxnLst>
                  <a:rect l="0" t="0" r="r" b="b"/>
                  <a:pathLst>
                    <a:path w="6" h="14">
                      <a:moveTo>
                        <a:pt x="2" y="1"/>
                      </a:moveTo>
                      <a:lnTo>
                        <a:pt x="0" y="13"/>
                      </a:lnTo>
                      <a:lnTo>
                        <a:pt x="4" y="14"/>
                      </a:lnTo>
                      <a:cubicBezTo>
                        <a:pt x="4" y="14"/>
                        <a:pt x="6" y="0"/>
                        <a:pt x="6" y="0"/>
                      </a:cubicBezTo>
                      <a:lnTo>
                        <a:pt x="2" y="1"/>
                      </a:lnTo>
                      <a:close/>
                    </a:path>
                  </a:pathLst>
                </a:custGeom>
                <a:solidFill>
                  <a:srgbClr val="F4C700"/>
                </a:solidFill>
                <a:ln w="4763" cap="rnd">
                  <a:solidFill>
                    <a:srgbClr val="25221E"/>
                  </a:solidFill>
                  <a:prstDash val="solid"/>
                  <a:round/>
                  <a:headEnd/>
                  <a:tailEnd/>
                </a:ln>
              </p:spPr>
              <p:txBody>
                <a:bodyPr/>
                <a:lstStyle/>
                <a:p>
                  <a:endParaRPr lang="vi-VN">
                    <a:solidFill>
                      <a:prstClr val="black"/>
                    </a:solidFill>
                  </a:endParaRPr>
                </a:p>
              </p:txBody>
            </p:sp>
            <p:sp>
              <p:nvSpPr>
                <p:cNvPr id="229457" name="Freeform 81"/>
                <p:cNvSpPr>
                  <a:spLocks/>
                </p:cNvSpPr>
                <p:nvPr/>
              </p:nvSpPr>
              <p:spPr bwMode="auto">
                <a:xfrm flipH="1">
                  <a:off x="613" y="843"/>
                  <a:ext cx="10" cy="39"/>
                </a:xfrm>
                <a:custGeom>
                  <a:avLst/>
                  <a:gdLst>
                    <a:gd name="T0" fmla="*/ 0 w 4"/>
                    <a:gd name="T1" fmla="*/ 0 h 15"/>
                    <a:gd name="T2" fmla="*/ 0 w 4"/>
                    <a:gd name="T3" fmla="*/ 15 h 15"/>
                    <a:gd name="T4" fmla="*/ 4 w 4"/>
                    <a:gd name="T5" fmla="*/ 15 h 15"/>
                    <a:gd name="T6" fmla="*/ 4 w 4"/>
                    <a:gd name="T7" fmla="*/ 0 h 15"/>
                    <a:gd name="T8" fmla="*/ 0 w 4"/>
                    <a:gd name="T9" fmla="*/ 0 h 15"/>
                  </a:gdLst>
                  <a:ahLst/>
                  <a:cxnLst>
                    <a:cxn ang="0">
                      <a:pos x="T0" y="T1"/>
                    </a:cxn>
                    <a:cxn ang="0">
                      <a:pos x="T2" y="T3"/>
                    </a:cxn>
                    <a:cxn ang="0">
                      <a:pos x="T4" y="T5"/>
                    </a:cxn>
                    <a:cxn ang="0">
                      <a:pos x="T6" y="T7"/>
                    </a:cxn>
                    <a:cxn ang="0">
                      <a:pos x="T8" y="T9"/>
                    </a:cxn>
                  </a:cxnLst>
                  <a:rect l="0" t="0" r="r" b="b"/>
                  <a:pathLst>
                    <a:path w="4" h="15">
                      <a:moveTo>
                        <a:pt x="0" y="0"/>
                      </a:moveTo>
                      <a:lnTo>
                        <a:pt x="0" y="15"/>
                      </a:lnTo>
                      <a:lnTo>
                        <a:pt x="4" y="15"/>
                      </a:lnTo>
                      <a:cubicBezTo>
                        <a:pt x="4" y="15"/>
                        <a:pt x="4" y="0"/>
                        <a:pt x="4" y="0"/>
                      </a:cubicBezTo>
                      <a:lnTo>
                        <a:pt x="0" y="0"/>
                      </a:lnTo>
                      <a:close/>
                    </a:path>
                  </a:pathLst>
                </a:custGeom>
                <a:solidFill>
                  <a:srgbClr val="F4C700"/>
                </a:solidFill>
                <a:ln w="4763" cap="rnd">
                  <a:solidFill>
                    <a:srgbClr val="25221E"/>
                  </a:solidFill>
                  <a:prstDash val="solid"/>
                  <a:round/>
                  <a:headEnd/>
                  <a:tailEnd/>
                </a:ln>
              </p:spPr>
              <p:txBody>
                <a:bodyPr/>
                <a:lstStyle/>
                <a:p>
                  <a:endParaRPr lang="vi-VN">
                    <a:solidFill>
                      <a:prstClr val="black"/>
                    </a:solidFill>
                  </a:endParaRPr>
                </a:p>
              </p:txBody>
            </p:sp>
            <p:sp>
              <p:nvSpPr>
                <p:cNvPr id="229458" name="Freeform 82"/>
                <p:cNvSpPr>
                  <a:spLocks/>
                </p:cNvSpPr>
                <p:nvPr/>
              </p:nvSpPr>
              <p:spPr bwMode="auto">
                <a:xfrm flipH="1">
                  <a:off x="387" y="278"/>
                  <a:ext cx="32" cy="50"/>
                </a:xfrm>
                <a:custGeom>
                  <a:avLst/>
                  <a:gdLst>
                    <a:gd name="T0" fmla="*/ 8 w 12"/>
                    <a:gd name="T1" fmla="*/ 0 h 19"/>
                    <a:gd name="T2" fmla="*/ 0 w 12"/>
                    <a:gd name="T3" fmla="*/ 17 h 19"/>
                    <a:gd name="T4" fmla="*/ 3 w 12"/>
                    <a:gd name="T5" fmla="*/ 19 h 19"/>
                    <a:gd name="T6" fmla="*/ 11 w 12"/>
                    <a:gd name="T7" fmla="*/ 1 h 19"/>
                    <a:gd name="T8" fmla="*/ 8 w 12"/>
                    <a:gd name="T9" fmla="*/ 0 h 19"/>
                  </a:gdLst>
                  <a:ahLst/>
                  <a:cxnLst>
                    <a:cxn ang="0">
                      <a:pos x="T0" y="T1"/>
                    </a:cxn>
                    <a:cxn ang="0">
                      <a:pos x="T2" y="T3"/>
                    </a:cxn>
                    <a:cxn ang="0">
                      <a:pos x="T4" y="T5"/>
                    </a:cxn>
                    <a:cxn ang="0">
                      <a:pos x="T6" y="T7"/>
                    </a:cxn>
                    <a:cxn ang="0">
                      <a:pos x="T8" y="T9"/>
                    </a:cxn>
                  </a:cxnLst>
                  <a:rect l="0" t="0" r="r" b="b"/>
                  <a:pathLst>
                    <a:path w="12" h="19">
                      <a:moveTo>
                        <a:pt x="8" y="0"/>
                      </a:moveTo>
                      <a:cubicBezTo>
                        <a:pt x="6" y="6"/>
                        <a:pt x="4" y="12"/>
                        <a:pt x="0" y="17"/>
                      </a:cubicBezTo>
                      <a:cubicBezTo>
                        <a:pt x="1" y="17"/>
                        <a:pt x="2" y="18"/>
                        <a:pt x="3" y="19"/>
                      </a:cubicBezTo>
                      <a:cubicBezTo>
                        <a:pt x="4" y="19"/>
                        <a:pt x="12" y="1"/>
                        <a:pt x="11" y="1"/>
                      </a:cubicBezTo>
                      <a:cubicBezTo>
                        <a:pt x="10" y="1"/>
                        <a:pt x="9" y="0"/>
                        <a:pt x="8" y="0"/>
                      </a:cubicBezTo>
                      <a:close/>
                    </a:path>
                  </a:pathLst>
                </a:custGeom>
                <a:solidFill>
                  <a:srgbClr val="F4C700"/>
                </a:solidFill>
                <a:ln w="4763" cap="rnd">
                  <a:solidFill>
                    <a:srgbClr val="25221E"/>
                  </a:solidFill>
                  <a:prstDash val="solid"/>
                  <a:round/>
                  <a:headEnd/>
                  <a:tailEnd/>
                </a:ln>
              </p:spPr>
              <p:txBody>
                <a:bodyPr/>
                <a:lstStyle/>
                <a:p>
                  <a:endParaRPr lang="vi-VN">
                    <a:solidFill>
                      <a:prstClr val="black"/>
                    </a:solidFill>
                  </a:endParaRPr>
                </a:p>
              </p:txBody>
            </p:sp>
            <p:sp>
              <p:nvSpPr>
                <p:cNvPr id="229459" name="Freeform 83"/>
                <p:cNvSpPr>
                  <a:spLocks/>
                </p:cNvSpPr>
                <p:nvPr/>
              </p:nvSpPr>
              <p:spPr bwMode="auto">
                <a:xfrm flipH="1">
                  <a:off x="1013" y="231"/>
                  <a:ext cx="21" cy="50"/>
                </a:xfrm>
                <a:custGeom>
                  <a:avLst/>
                  <a:gdLst>
                    <a:gd name="T0" fmla="*/ 0 w 8"/>
                    <a:gd name="T1" fmla="*/ 1 h 19"/>
                    <a:gd name="T2" fmla="*/ 5 w 8"/>
                    <a:gd name="T3" fmla="*/ 19 h 19"/>
                    <a:gd name="T4" fmla="*/ 8 w 8"/>
                    <a:gd name="T5" fmla="*/ 18 h 19"/>
                    <a:gd name="T6" fmla="*/ 4 w 8"/>
                    <a:gd name="T7" fmla="*/ 0 h 19"/>
                    <a:gd name="T8" fmla="*/ 0 w 8"/>
                    <a:gd name="T9" fmla="*/ 1 h 19"/>
                  </a:gdLst>
                  <a:ahLst/>
                  <a:cxnLst>
                    <a:cxn ang="0">
                      <a:pos x="T0" y="T1"/>
                    </a:cxn>
                    <a:cxn ang="0">
                      <a:pos x="T2" y="T3"/>
                    </a:cxn>
                    <a:cxn ang="0">
                      <a:pos x="T4" y="T5"/>
                    </a:cxn>
                    <a:cxn ang="0">
                      <a:pos x="T6" y="T7"/>
                    </a:cxn>
                    <a:cxn ang="0">
                      <a:pos x="T8" y="T9"/>
                    </a:cxn>
                  </a:cxnLst>
                  <a:rect l="0" t="0" r="r" b="b"/>
                  <a:pathLst>
                    <a:path w="8" h="19">
                      <a:moveTo>
                        <a:pt x="0" y="1"/>
                      </a:moveTo>
                      <a:lnTo>
                        <a:pt x="5" y="19"/>
                      </a:lnTo>
                      <a:lnTo>
                        <a:pt x="8" y="18"/>
                      </a:lnTo>
                      <a:cubicBezTo>
                        <a:pt x="8" y="18"/>
                        <a:pt x="4" y="1"/>
                        <a:pt x="4" y="0"/>
                      </a:cubicBezTo>
                      <a:cubicBezTo>
                        <a:pt x="2" y="0"/>
                        <a:pt x="1" y="1"/>
                        <a:pt x="0" y="1"/>
                      </a:cubicBezTo>
                      <a:close/>
                    </a:path>
                  </a:pathLst>
                </a:custGeom>
                <a:solidFill>
                  <a:srgbClr val="F4C700"/>
                </a:solidFill>
                <a:ln w="4763" cap="rnd">
                  <a:solidFill>
                    <a:srgbClr val="25221E"/>
                  </a:solidFill>
                  <a:prstDash val="solid"/>
                  <a:round/>
                  <a:headEnd/>
                  <a:tailEnd/>
                </a:ln>
              </p:spPr>
              <p:txBody>
                <a:bodyPr/>
                <a:lstStyle/>
                <a:p>
                  <a:endParaRPr lang="vi-VN">
                    <a:solidFill>
                      <a:prstClr val="black"/>
                    </a:solidFill>
                  </a:endParaRPr>
                </a:p>
              </p:txBody>
            </p:sp>
            <p:sp>
              <p:nvSpPr>
                <p:cNvPr id="229460" name="Freeform 84"/>
                <p:cNvSpPr>
                  <a:spLocks/>
                </p:cNvSpPr>
                <p:nvPr/>
              </p:nvSpPr>
              <p:spPr bwMode="auto">
                <a:xfrm flipH="1">
                  <a:off x="872" y="372"/>
                  <a:ext cx="49" cy="37"/>
                </a:xfrm>
                <a:custGeom>
                  <a:avLst/>
                  <a:gdLst>
                    <a:gd name="T0" fmla="*/ 0 w 19"/>
                    <a:gd name="T1" fmla="*/ 5 h 14"/>
                    <a:gd name="T2" fmla="*/ 17 w 19"/>
                    <a:gd name="T3" fmla="*/ 14 h 14"/>
                    <a:gd name="T4" fmla="*/ 18 w 19"/>
                    <a:gd name="T5" fmla="*/ 11 h 14"/>
                    <a:gd name="T6" fmla="*/ 1 w 19"/>
                    <a:gd name="T7" fmla="*/ 0 h 14"/>
                    <a:gd name="T8" fmla="*/ 0 w 19"/>
                    <a:gd name="T9" fmla="*/ 5 h 14"/>
                  </a:gdLst>
                  <a:ahLst/>
                  <a:cxnLst>
                    <a:cxn ang="0">
                      <a:pos x="T0" y="T1"/>
                    </a:cxn>
                    <a:cxn ang="0">
                      <a:pos x="T2" y="T3"/>
                    </a:cxn>
                    <a:cxn ang="0">
                      <a:pos x="T4" y="T5"/>
                    </a:cxn>
                    <a:cxn ang="0">
                      <a:pos x="T6" y="T7"/>
                    </a:cxn>
                    <a:cxn ang="0">
                      <a:pos x="T8" y="T9"/>
                    </a:cxn>
                  </a:cxnLst>
                  <a:rect l="0" t="0" r="r" b="b"/>
                  <a:pathLst>
                    <a:path w="19" h="14">
                      <a:moveTo>
                        <a:pt x="0" y="5"/>
                      </a:moveTo>
                      <a:cubicBezTo>
                        <a:pt x="6" y="7"/>
                        <a:pt x="11" y="10"/>
                        <a:pt x="17" y="14"/>
                      </a:cubicBezTo>
                      <a:lnTo>
                        <a:pt x="18" y="11"/>
                      </a:lnTo>
                      <a:cubicBezTo>
                        <a:pt x="19" y="8"/>
                        <a:pt x="3" y="1"/>
                        <a:pt x="1" y="0"/>
                      </a:cubicBezTo>
                      <a:cubicBezTo>
                        <a:pt x="1" y="1"/>
                        <a:pt x="1" y="4"/>
                        <a:pt x="0" y="5"/>
                      </a:cubicBezTo>
                      <a:close/>
                    </a:path>
                  </a:pathLst>
                </a:custGeom>
                <a:solidFill>
                  <a:srgbClr val="F4C700"/>
                </a:solidFill>
                <a:ln w="4763" cap="rnd">
                  <a:solidFill>
                    <a:srgbClr val="25221E"/>
                  </a:solidFill>
                  <a:prstDash val="solid"/>
                  <a:round/>
                  <a:headEnd/>
                  <a:tailEnd/>
                </a:ln>
              </p:spPr>
              <p:txBody>
                <a:bodyPr/>
                <a:lstStyle/>
                <a:p>
                  <a:endParaRPr lang="vi-VN">
                    <a:solidFill>
                      <a:prstClr val="black"/>
                    </a:solidFill>
                  </a:endParaRPr>
                </a:p>
              </p:txBody>
            </p:sp>
            <p:sp>
              <p:nvSpPr>
                <p:cNvPr id="229461" name="Freeform 85"/>
                <p:cNvSpPr>
                  <a:spLocks/>
                </p:cNvSpPr>
                <p:nvPr/>
              </p:nvSpPr>
              <p:spPr bwMode="auto">
                <a:xfrm flipH="1">
                  <a:off x="866" y="346"/>
                  <a:ext cx="50" cy="34"/>
                </a:xfrm>
                <a:custGeom>
                  <a:avLst/>
                  <a:gdLst>
                    <a:gd name="T0" fmla="*/ 0 w 19"/>
                    <a:gd name="T1" fmla="*/ 6 h 13"/>
                    <a:gd name="T2" fmla="*/ 18 w 19"/>
                    <a:gd name="T3" fmla="*/ 13 h 13"/>
                    <a:gd name="T4" fmla="*/ 19 w 19"/>
                    <a:gd name="T5" fmla="*/ 9 h 13"/>
                    <a:gd name="T6" fmla="*/ 1 w 19"/>
                    <a:gd name="T7" fmla="*/ 1 h 13"/>
                    <a:gd name="T8" fmla="*/ 0 w 19"/>
                    <a:gd name="T9" fmla="*/ 6 h 13"/>
                  </a:gdLst>
                  <a:ahLst/>
                  <a:cxnLst>
                    <a:cxn ang="0">
                      <a:pos x="T0" y="T1"/>
                    </a:cxn>
                    <a:cxn ang="0">
                      <a:pos x="T2" y="T3"/>
                    </a:cxn>
                    <a:cxn ang="0">
                      <a:pos x="T4" y="T5"/>
                    </a:cxn>
                    <a:cxn ang="0">
                      <a:pos x="T6" y="T7"/>
                    </a:cxn>
                    <a:cxn ang="0">
                      <a:pos x="T8" y="T9"/>
                    </a:cxn>
                  </a:cxnLst>
                  <a:rect l="0" t="0" r="r" b="b"/>
                  <a:pathLst>
                    <a:path w="19" h="13">
                      <a:moveTo>
                        <a:pt x="0" y="6"/>
                      </a:moveTo>
                      <a:cubicBezTo>
                        <a:pt x="6" y="7"/>
                        <a:pt x="12" y="8"/>
                        <a:pt x="18" y="13"/>
                      </a:cubicBezTo>
                      <a:cubicBezTo>
                        <a:pt x="18" y="12"/>
                        <a:pt x="19" y="10"/>
                        <a:pt x="19" y="9"/>
                      </a:cubicBezTo>
                      <a:cubicBezTo>
                        <a:pt x="19" y="6"/>
                        <a:pt x="2" y="0"/>
                        <a:pt x="1" y="1"/>
                      </a:cubicBezTo>
                      <a:cubicBezTo>
                        <a:pt x="0" y="2"/>
                        <a:pt x="1" y="4"/>
                        <a:pt x="0" y="6"/>
                      </a:cubicBezTo>
                      <a:close/>
                    </a:path>
                  </a:pathLst>
                </a:custGeom>
                <a:solidFill>
                  <a:srgbClr val="F4C700"/>
                </a:solidFill>
                <a:ln w="4763" cap="rnd">
                  <a:solidFill>
                    <a:srgbClr val="25221E"/>
                  </a:solidFill>
                  <a:prstDash val="solid"/>
                  <a:round/>
                  <a:headEnd/>
                  <a:tailEnd/>
                </a:ln>
              </p:spPr>
              <p:txBody>
                <a:bodyPr/>
                <a:lstStyle/>
                <a:p>
                  <a:endParaRPr lang="vi-VN">
                    <a:solidFill>
                      <a:prstClr val="black"/>
                    </a:solidFill>
                  </a:endParaRPr>
                </a:p>
              </p:txBody>
            </p:sp>
            <p:sp>
              <p:nvSpPr>
                <p:cNvPr id="229462" name="Freeform 86"/>
                <p:cNvSpPr>
                  <a:spLocks/>
                </p:cNvSpPr>
                <p:nvPr/>
              </p:nvSpPr>
              <p:spPr bwMode="auto">
                <a:xfrm flipH="1">
                  <a:off x="798" y="832"/>
                  <a:ext cx="21" cy="42"/>
                </a:xfrm>
                <a:custGeom>
                  <a:avLst/>
                  <a:gdLst>
                    <a:gd name="T0" fmla="*/ 3 w 8"/>
                    <a:gd name="T1" fmla="*/ 0 h 16"/>
                    <a:gd name="T2" fmla="*/ 0 w 8"/>
                    <a:gd name="T3" fmla="*/ 15 h 16"/>
                    <a:gd name="T4" fmla="*/ 4 w 8"/>
                    <a:gd name="T5" fmla="*/ 16 h 16"/>
                    <a:gd name="T6" fmla="*/ 8 w 8"/>
                    <a:gd name="T7" fmla="*/ 0 h 16"/>
                    <a:gd name="T8" fmla="*/ 3 w 8"/>
                    <a:gd name="T9" fmla="*/ 0 h 16"/>
                  </a:gdLst>
                  <a:ahLst/>
                  <a:cxnLst>
                    <a:cxn ang="0">
                      <a:pos x="T0" y="T1"/>
                    </a:cxn>
                    <a:cxn ang="0">
                      <a:pos x="T2" y="T3"/>
                    </a:cxn>
                    <a:cxn ang="0">
                      <a:pos x="T4" y="T5"/>
                    </a:cxn>
                    <a:cxn ang="0">
                      <a:pos x="T6" y="T7"/>
                    </a:cxn>
                    <a:cxn ang="0">
                      <a:pos x="T8" y="T9"/>
                    </a:cxn>
                  </a:cxnLst>
                  <a:rect l="0" t="0" r="r" b="b"/>
                  <a:pathLst>
                    <a:path w="8" h="16">
                      <a:moveTo>
                        <a:pt x="3" y="0"/>
                      </a:moveTo>
                      <a:lnTo>
                        <a:pt x="0" y="15"/>
                      </a:lnTo>
                      <a:lnTo>
                        <a:pt x="4" y="16"/>
                      </a:lnTo>
                      <a:cubicBezTo>
                        <a:pt x="4" y="16"/>
                        <a:pt x="8" y="0"/>
                        <a:pt x="8" y="0"/>
                      </a:cubicBezTo>
                      <a:lnTo>
                        <a:pt x="3" y="0"/>
                      </a:lnTo>
                      <a:close/>
                    </a:path>
                  </a:pathLst>
                </a:custGeom>
                <a:solidFill>
                  <a:srgbClr val="F4C700"/>
                </a:solidFill>
                <a:ln w="4763" cap="rnd">
                  <a:solidFill>
                    <a:srgbClr val="25221E"/>
                  </a:solidFill>
                  <a:prstDash val="solid"/>
                  <a:round/>
                  <a:headEnd/>
                  <a:tailEnd/>
                </a:ln>
              </p:spPr>
              <p:txBody>
                <a:bodyPr/>
                <a:lstStyle/>
                <a:p>
                  <a:endParaRPr lang="vi-VN">
                    <a:solidFill>
                      <a:prstClr val="black"/>
                    </a:solidFill>
                  </a:endParaRPr>
                </a:p>
              </p:txBody>
            </p:sp>
            <p:sp>
              <p:nvSpPr>
                <p:cNvPr id="229463" name="Freeform 87"/>
                <p:cNvSpPr>
                  <a:spLocks/>
                </p:cNvSpPr>
                <p:nvPr/>
              </p:nvSpPr>
              <p:spPr bwMode="auto">
                <a:xfrm flipH="1">
                  <a:off x="583" y="840"/>
                  <a:ext cx="11" cy="42"/>
                </a:xfrm>
                <a:custGeom>
                  <a:avLst/>
                  <a:gdLst>
                    <a:gd name="T0" fmla="*/ 0 w 4"/>
                    <a:gd name="T1" fmla="*/ 0 h 16"/>
                    <a:gd name="T2" fmla="*/ 1 w 4"/>
                    <a:gd name="T3" fmla="*/ 16 h 16"/>
                    <a:gd name="T4" fmla="*/ 4 w 4"/>
                    <a:gd name="T5" fmla="*/ 15 h 16"/>
                    <a:gd name="T6" fmla="*/ 3 w 4"/>
                    <a:gd name="T7" fmla="*/ 0 h 16"/>
                    <a:gd name="T8" fmla="*/ 0 w 4"/>
                    <a:gd name="T9" fmla="*/ 0 h 16"/>
                  </a:gdLst>
                  <a:ahLst/>
                  <a:cxnLst>
                    <a:cxn ang="0">
                      <a:pos x="T0" y="T1"/>
                    </a:cxn>
                    <a:cxn ang="0">
                      <a:pos x="T2" y="T3"/>
                    </a:cxn>
                    <a:cxn ang="0">
                      <a:pos x="T4" y="T5"/>
                    </a:cxn>
                    <a:cxn ang="0">
                      <a:pos x="T6" y="T7"/>
                    </a:cxn>
                    <a:cxn ang="0">
                      <a:pos x="T8" y="T9"/>
                    </a:cxn>
                  </a:cxnLst>
                  <a:rect l="0" t="0" r="r" b="b"/>
                  <a:pathLst>
                    <a:path w="4" h="16">
                      <a:moveTo>
                        <a:pt x="0" y="0"/>
                      </a:moveTo>
                      <a:lnTo>
                        <a:pt x="1" y="16"/>
                      </a:lnTo>
                      <a:lnTo>
                        <a:pt x="4" y="15"/>
                      </a:lnTo>
                      <a:cubicBezTo>
                        <a:pt x="4" y="15"/>
                        <a:pt x="3" y="0"/>
                        <a:pt x="3" y="0"/>
                      </a:cubicBezTo>
                      <a:lnTo>
                        <a:pt x="0" y="0"/>
                      </a:lnTo>
                      <a:close/>
                    </a:path>
                  </a:pathLst>
                </a:custGeom>
                <a:solidFill>
                  <a:srgbClr val="F4C700"/>
                </a:solidFill>
                <a:ln w="4763" cap="rnd">
                  <a:solidFill>
                    <a:srgbClr val="25221E"/>
                  </a:solidFill>
                  <a:prstDash val="solid"/>
                  <a:round/>
                  <a:headEnd/>
                  <a:tailEnd/>
                </a:ln>
              </p:spPr>
              <p:txBody>
                <a:bodyPr/>
                <a:lstStyle/>
                <a:p>
                  <a:endParaRPr lang="vi-VN">
                    <a:solidFill>
                      <a:prstClr val="black"/>
                    </a:solidFill>
                  </a:endParaRPr>
                </a:p>
              </p:txBody>
            </p:sp>
            <p:sp>
              <p:nvSpPr>
                <p:cNvPr id="229464" name="Freeform 88"/>
                <p:cNvSpPr>
                  <a:spLocks/>
                </p:cNvSpPr>
                <p:nvPr/>
              </p:nvSpPr>
              <p:spPr bwMode="auto">
                <a:xfrm flipH="1">
                  <a:off x="369" y="283"/>
                  <a:ext cx="29" cy="66"/>
                </a:xfrm>
                <a:custGeom>
                  <a:avLst/>
                  <a:gdLst>
                    <a:gd name="T0" fmla="*/ 7 w 11"/>
                    <a:gd name="T1" fmla="*/ 0 h 25"/>
                    <a:gd name="T2" fmla="*/ 0 w 11"/>
                    <a:gd name="T3" fmla="*/ 19 h 25"/>
                    <a:gd name="T4" fmla="*/ 0 w 11"/>
                    <a:gd name="T5" fmla="*/ 22 h 25"/>
                    <a:gd name="T6" fmla="*/ 9 w 11"/>
                    <a:gd name="T7" fmla="*/ 0 h 25"/>
                    <a:gd name="T8" fmla="*/ 7 w 11"/>
                    <a:gd name="T9" fmla="*/ 0 h 25"/>
                  </a:gdLst>
                  <a:ahLst/>
                  <a:cxnLst>
                    <a:cxn ang="0">
                      <a:pos x="T0" y="T1"/>
                    </a:cxn>
                    <a:cxn ang="0">
                      <a:pos x="T2" y="T3"/>
                    </a:cxn>
                    <a:cxn ang="0">
                      <a:pos x="T4" y="T5"/>
                    </a:cxn>
                    <a:cxn ang="0">
                      <a:pos x="T6" y="T7"/>
                    </a:cxn>
                    <a:cxn ang="0">
                      <a:pos x="T8" y="T9"/>
                    </a:cxn>
                  </a:cxnLst>
                  <a:rect l="0" t="0" r="r" b="b"/>
                  <a:pathLst>
                    <a:path w="11" h="25">
                      <a:moveTo>
                        <a:pt x="7" y="0"/>
                      </a:moveTo>
                      <a:cubicBezTo>
                        <a:pt x="6" y="8"/>
                        <a:pt x="2" y="13"/>
                        <a:pt x="0" y="19"/>
                      </a:cubicBezTo>
                      <a:cubicBezTo>
                        <a:pt x="2" y="21"/>
                        <a:pt x="0" y="21"/>
                        <a:pt x="0" y="22"/>
                      </a:cubicBezTo>
                      <a:cubicBezTo>
                        <a:pt x="3" y="25"/>
                        <a:pt x="11" y="2"/>
                        <a:pt x="9" y="0"/>
                      </a:cubicBezTo>
                      <a:cubicBezTo>
                        <a:pt x="8" y="0"/>
                        <a:pt x="8" y="0"/>
                        <a:pt x="7" y="0"/>
                      </a:cubicBezTo>
                      <a:close/>
                    </a:path>
                  </a:pathLst>
                </a:custGeom>
                <a:solidFill>
                  <a:srgbClr val="F4C700"/>
                </a:solidFill>
                <a:ln w="4763" cap="rnd">
                  <a:solidFill>
                    <a:srgbClr val="25221E"/>
                  </a:solidFill>
                  <a:prstDash val="solid"/>
                  <a:round/>
                  <a:headEnd/>
                  <a:tailEnd/>
                </a:ln>
              </p:spPr>
              <p:txBody>
                <a:bodyPr/>
                <a:lstStyle/>
                <a:p>
                  <a:endParaRPr lang="vi-VN">
                    <a:solidFill>
                      <a:prstClr val="black"/>
                    </a:solidFill>
                  </a:endParaRPr>
                </a:p>
              </p:txBody>
            </p:sp>
            <p:sp>
              <p:nvSpPr>
                <p:cNvPr id="229465" name="Freeform 89"/>
                <p:cNvSpPr>
                  <a:spLocks/>
                </p:cNvSpPr>
                <p:nvPr/>
              </p:nvSpPr>
              <p:spPr bwMode="auto">
                <a:xfrm flipH="1">
                  <a:off x="992" y="220"/>
                  <a:ext cx="21" cy="53"/>
                </a:xfrm>
                <a:custGeom>
                  <a:avLst/>
                  <a:gdLst>
                    <a:gd name="T0" fmla="*/ 0 w 8"/>
                    <a:gd name="T1" fmla="*/ 1 h 20"/>
                    <a:gd name="T2" fmla="*/ 5 w 8"/>
                    <a:gd name="T3" fmla="*/ 20 h 20"/>
                    <a:gd name="T4" fmla="*/ 7 w 8"/>
                    <a:gd name="T5" fmla="*/ 19 h 20"/>
                    <a:gd name="T6" fmla="*/ 2 w 8"/>
                    <a:gd name="T7" fmla="*/ 0 h 20"/>
                    <a:gd name="T8" fmla="*/ 0 w 8"/>
                    <a:gd name="T9" fmla="*/ 1 h 20"/>
                  </a:gdLst>
                  <a:ahLst/>
                  <a:cxnLst>
                    <a:cxn ang="0">
                      <a:pos x="T0" y="T1"/>
                    </a:cxn>
                    <a:cxn ang="0">
                      <a:pos x="T2" y="T3"/>
                    </a:cxn>
                    <a:cxn ang="0">
                      <a:pos x="T4" y="T5"/>
                    </a:cxn>
                    <a:cxn ang="0">
                      <a:pos x="T6" y="T7"/>
                    </a:cxn>
                    <a:cxn ang="0">
                      <a:pos x="T8" y="T9"/>
                    </a:cxn>
                  </a:cxnLst>
                  <a:rect l="0" t="0" r="r" b="b"/>
                  <a:pathLst>
                    <a:path w="8" h="20">
                      <a:moveTo>
                        <a:pt x="0" y="1"/>
                      </a:moveTo>
                      <a:cubicBezTo>
                        <a:pt x="4" y="8"/>
                        <a:pt x="4" y="14"/>
                        <a:pt x="5" y="20"/>
                      </a:cubicBezTo>
                      <a:cubicBezTo>
                        <a:pt x="6" y="19"/>
                        <a:pt x="7" y="20"/>
                        <a:pt x="7" y="19"/>
                      </a:cubicBezTo>
                      <a:cubicBezTo>
                        <a:pt x="8" y="12"/>
                        <a:pt x="4" y="0"/>
                        <a:pt x="2" y="0"/>
                      </a:cubicBezTo>
                      <a:cubicBezTo>
                        <a:pt x="1" y="0"/>
                        <a:pt x="0" y="1"/>
                        <a:pt x="0" y="1"/>
                      </a:cubicBezTo>
                      <a:close/>
                    </a:path>
                  </a:pathLst>
                </a:custGeom>
                <a:solidFill>
                  <a:srgbClr val="F4C700"/>
                </a:solidFill>
                <a:ln w="4763" cap="rnd">
                  <a:solidFill>
                    <a:srgbClr val="25221E"/>
                  </a:solidFill>
                  <a:prstDash val="solid"/>
                  <a:round/>
                  <a:headEnd/>
                  <a:tailEnd/>
                </a:ln>
              </p:spPr>
              <p:txBody>
                <a:bodyPr/>
                <a:lstStyle/>
                <a:p>
                  <a:endParaRPr lang="vi-VN">
                    <a:solidFill>
                      <a:prstClr val="black"/>
                    </a:solidFill>
                  </a:endParaRPr>
                </a:p>
              </p:txBody>
            </p:sp>
            <p:sp>
              <p:nvSpPr>
                <p:cNvPr id="229466" name="Freeform 90"/>
                <p:cNvSpPr>
                  <a:spLocks/>
                </p:cNvSpPr>
                <p:nvPr/>
              </p:nvSpPr>
              <p:spPr bwMode="auto">
                <a:xfrm flipH="1">
                  <a:off x="864" y="328"/>
                  <a:ext cx="49" cy="28"/>
                </a:xfrm>
                <a:custGeom>
                  <a:avLst/>
                  <a:gdLst>
                    <a:gd name="T0" fmla="*/ 0 w 19"/>
                    <a:gd name="T1" fmla="*/ 4 h 11"/>
                    <a:gd name="T2" fmla="*/ 18 w 19"/>
                    <a:gd name="T3" fmla="*/ 11 h 11"/>
                    <a:gd name="T4" fmla="*/ 18 w 19"/>
                    <a:gd name="T5" fmla="*/ 7 h 11"/>
                    <a:gd name="T6" fmla="*/ 0 w 19"/>
                    <a:gd name="T7" fmla="*/ 2 h 11"/>
                    <a:gd name="T8" fmla="*/ 0 w 19"/>
                    <a:gd name="T9" fmla="*/ 4 h 11"/>
                  </a:gdLst>
                  <a:ahLst/>
                  <a:cxnLst>
                    <a:cxn ang="0">
                      <a:pos x="T0" y="T1"/>
                    </a:cxn>
                    <a:cxn ang="0">
                      <a:pos x="T2" y="T3"/>
                    </a:cxn>
                    <a:cxn ang="0">
                      <a:pos x="T4" y="T5"/>
                    </a:cxn>
                    <a:cxn ang="0">
                      <a:pos x="T6" y="T7"/>
                    </a:cxn>
                    <a:cxn ang="0">
                      <a:pos x="T8" y="T9"/>
                    </a:cxn>
                  </a:cxnLst>
                  <a:rect l="0" t="0" r="r" b="b"/>
                  <a:pathLst>
                    <a:path w="19" h="11">
                      <a:moveTo>
                        <a:pt x="0" y="4"/>
                      </a:moveTo>
                      <a:cubicBezTo>
                        <a:pt x="9" y="4"/>
                        <a:pt x="14" y="7"/>
                        <a:pt x="18" y="11"/>
                      </a:cubicBezTo>
                      <a:cubicBezTo>
                        <a:pt x="18" y="10"/>
                        <a:pt x="19" y="8"/>
                        <a:pt x="18" y="7"/>
                      </a:cubicBezTo>
                      <a:cubicBezTo>
                        <a:pt x="13" y="1"/>
                        <a:pt x="1" y="0"/>
                        <a:pt x="0" y="2"/>
                      </a:cubicBezTo>
                      <a:cubicBezTo>
                        <a:pt x="0" y="3"/>
                        <a:pt x="0" y="3"/>
                        <a:pt x="0" y="4"/>
                      </a:cubicBezTo>
                      <a:close/>
                    </a:path>
                  </a:pathLst>
                </a:custGeom>
                <a:solidFill>
                  <a:srgbClr val="F4C700"/>
                </a:solidFill>
                <a:ln w="4763" cap="rnd">
                  <a:solidFill>
                    <a:srgbClr val="25221E"/>
                  </a:solidFill>
                  <a:prstDash val="solid"/>
                  <a:round/>
                  <a:headEnd/>
                  <a:tailEnd/>
                </a:ln>
              </p:spPr>
              <p:txBody>
                <a:bodyPr/>
                <a:lstStyle/>
                <a:p>
                  <a:endParaRPr lang="vi-VN">
                    <a:solidFill>
                      <a:prstClr val="black"/>
                    </a:solidFill>
                  </a:endParaRPr>
                </a:p>
              </p:txBody>
            </p:sp>
            <p:sp>
              <p:nvSpPr>
                <p:cNvPr id="229467" name="Freeform 91"/>
                <p:cNvSpPr>
                  <a:spLocks/>
                </p:cNvSpPr>
                <p:nvPr/>
              </p:nvSpPr>
              <p:spPr bwMode="auto">
                <a:xfrm flipH="1">
                  <a:off x="772" y="835"/>
                  <a:ext cx="19" cy="47"/>
                </a:xfrm>
                <a:custGeom>
                  <a:avLst/>
                  <a:gdLst>
                    <a:gd name="T0" fmla="*/ 3 w 7"/>
                    <a:gd name="T1" fmla="*/ 0 h 18"/>
                    <a:gd name="T2" fmla="*/ 0 w 7"/>
                    <a:gd name="T3" fmla="*/ 17 h 18"/>
                    <a:gd name="T4" fmla="*/ 4 w 7"/>
                    <a:gd name="T5" fmla="*/ 18 h 18"/>
                    <a:gd name="T6" fmla="*/ 7 w 7"/>
                    <a:gd name="T7" fmla="*/ 1 h 18"/>
                    <a:gd name="T8" fmla="*/ 3 w 7"/>
                    <a:gd name="T9" fmla="*/ 0 h 18"/>
                  </a:gdLst>
                  <a:ahLst/>
                  <a:cxnLst>
                    <a:cxn ang="0">
                      <a:pos x="T0" y="T1"/>
                    </a:cxn>
                    <a:cxn ang="0">
                      <a:pos x="T2" y="T3"/>
                    </a:cxn>
                    <a:cxn ang="0">
                      <a:pos x="T4" y="T5"/>
                    </a:cxn>
                    <a:cxn ang="0">
                      <a:pos x="T6" y="T7"/>
                    </a:cxn>
                    <a:cxn ang="0">
                      <a:pos x="T8" y="T9"/>
                    </a:cxn>
                  </a:cxnLst>
                  <a:rect l="0" t="0" r="r" b="b"/>
                  <a:pathLst>
                    <a:path w="7" h="18">
                      <a:moveTo>
                        <a:pt x="3" y="0"/>
                      </a:moveTo>
                      <a:lnTo>
                        <a:pt x="0" y="17"/>
                      </a:lnTo>
                      <a:lnTo>
                        <a:pt x="4" y="18"/>
                      </a:lnTo>
                      <a:cubicBezTo>
                        <a:pt x="4" y="18"/>
                        <a:pt x="7" y="1"/>
                        <a:pt x="7" y="1"/>
                      </a:cubicBezTo>
                      <a:lnTo>
                        <a:pt x="3" y="0"/>
                      </a:lnTo>
                      <a:close/>
                    </a:path>
                  </a:pathLst>
                </a:custGeom>
                <a:solidFill>
                  <a:srgbClr val="F4C700"/>
                </a:solidFill>
                <a:ln w="4763" cap="rnd">
                  <a:solidFill>
                    <a:srgbClr val="25221E"/>
                  </a:solidFill>
                  <a:prstDash val="solid"/>
                  <a:round/>
                  <a:headEnd/>
                  <a:tailEnd/>
                </a:ln>
              </p:spPr>
              <p:txBody>
                <a:bodyPr/>
                <a:lstStyle/>
                <a:p>
                  <a:endParaRPr lang="vi-VN">
                    <a:solidFill>
                      <a:prstClr val="black"/>
                    </a:solidFill>
                  </a:endParaRPr>
                </a:p>
              </p:txBody>
            </p:sp>
            <p:sp>
              <p:nvSpPr>
                <p:cNvPr id="229468" name="Oval 92"/>
                <p:cNvSpPr>
                  <a:spLocks noChangeArrowheads="1"/>
                </p:cNvSpPr>
                <p:nvPr/>
              </p:nvSpPr>
              <p:spPr bwMode="auto">
                <a:xfrm flipH="1">
                  <a:off x="657" y="856"/>
                  <a:ext cx="8" cy="13"/>
                </a:xfrm>
                <a:prstGeom prst="ellipse">
                  <a:avLst/>
                </a:prstGeom>
                <a:solidFill>
                  <a:srgbClr val="EB3D00"/>
                </a:solidFill>
                <a:ln w="4763" cap="rnd">
                  <a:solidFill>
                    <a:srgbClr val="25221E"/>
                  </a:solidFill>
                  <a:round/>
                  <a:headEnd/>
                  <a:tailEnd/>
                </a:ln>
              </p:spPr>
              <p:txBody>
                <a:bodyPr/>
                <a:lstStyle/>
                <a:p>
                  <a:endParaRPr lang="vi-VN">
                    <a:solidFill>
                      <a:prstClr val="black"/>
                    </a:solidFill>
                  </a:endParaRPr>
                </a:p>
              </p:txBody>
            </p:sp>
            <p:sp>
              <p:nvSpPr>
                <p:cNvPr id="229469" name="Freeform 93"/>
                <p:cNvSpPr>
                  <a:spLocks/>
                </p:cNvSpPr>
                <p:nvPr/>
              </p:nvSpPr>
              <p:spPr bwMode="auto">
                <a:xfrm flipH="1">
                  <a:off x="432" y="281"/>
                  <a:ext cx="10" cy="10"/>
                </a:xfrm>
                <a:custGeom>
                  <a:avLst/>
                  <a:gdLst>
                    <a:gd name="T0" fmla="*/ 3 w 4"/>
                    <a:gd name="T1" fmla="*/ 0 h 4"/>
                    <a:gd name="T2" fmla="*/ 3 w 4"/>
                    <a:gd name="T3" fmla="*/ 3 h 4"/>
                    <a:gd name="T4" fmla="*/ 0 w 4"/>
                    <a:gd name="T5" fmla="*/ 4 h 4"/>
                    <a:gd name="T6" fmla="*/ 0 w 4"/>
                    <a:gd name="T7" fmla="*/ 1 h 4"/>
                    <a:gd name="T8" fmla="*/ 3 w 4"/>
                    <a:gd name="T9" fmla="*/ 0 h 4"/>
                  </a:gdLst>
                  <a:ahLst/>
                  <a:cxnLst>
                    <a:cxn ang="0">
                      <a:pos x="T0" y="T1"/>
                    </a:cxn>
                    <a:cxn ang="0">
                      <a:pos x="T2" y="T3"/>
                    </a:cxn>
                    <a:cxn ang="0">
                      <a:pos x="T4" y="T5"/>
                    </a:cxn>
                    <a:cxn ang="0">
                      <a:pos x="T6" y="T7"/>
                    </a:cxn>
                    <a:cxn ang="0">
                      <a:pos x="T8" y="T9"/>
                    </a:cxn>
                  </a:cxnLst>
                  <a:rect l="0" t="0" r="r" b="b"/>
                  <a:pathLst>
                    <a:path w="4" h="4">
                      <a:moveTo>
                        <a:pt x="3" y="0"/>
                      </a:moveTo>
                      <a:cubicBezTo>
                        <a:pt x="4" y="0"/>
                        <a:pt x="4" y="2"/>
                        <a:pt x="3" y="3"/>
                      </a:cubicBezTo>
                      <a:cubicBezTo>
                        <a:pt x="2" y="4"/>
                        <a:pt x="1" y="4"/>
                        <a:pt x="0" y="4"/>
                      </a:cubicBezTo>
                      <a:cubicBezTo>
                        <a:pt x="0" y="3"/>
                        <a:pt x="0" y="2"/>
                        <a:pt x="0" y="1"/>
                      </a:cubicBezTo>
                      <a:cubicBezTo>
                        <a:pt x="1" y="0"/>
                        <a:pt x="2" y="0"/>
                        <a:pt x="3" y="0"/>
                      </a:cubicBezTo>
                      <a:close/>
                    </a:path>
                  </a:pathLst>
                </a:custGeom>
                <a:solidFill>
                  <a:srgbClr val="EB3D00"/>
                </a:solidFill>
                <a:ln w="4763" cap="rnd">
                  <a:solidFill>
                    <a:srgbClr val="25221E"/>
                  </a:solidFill>
                  <a:prstDash val="solid"/>
                  <a:round/>
                  <a:headEnd/>
                  <a:tailEnd/>
                </a:ln>
              </p:spPr>
              <p:txBody>
                <a:bodyPr/>
                <a:lstStyle/>
                <a:p>
                  <a:endParaRPr lang="vi-VN">
                    <a:solidFill>
                      <a:prstClr val="black"/>
                    </a:solidFill>
                  </a:endParaRPr>
                </a:p>
              </p:txBody>
            </p:sp>
            <p:sp>
              <p:nvSpPr>
                <p:cNvPr id="229470" name="Freeform 94"/>
                <p:cNvSpPr>
                  <a:spLocks/>
                </p:cNvSpPr>
                <p:nvPr/>
              </p:nvSpPr>
              <p:spPr bwMode="auto">
                <a:xfrm flipH="1">
                  <a:off x="451" y="265"/>
                  <a:ext cx="10" cy="13"/>
                </a:xfrm>
                <a:custGeom>
                  <a:avLst/>
                  <a:gdLst>
                    <a:gd name="T0" fmla="*/ 3 w 4"/>
                    <a:gd name="T1" fmla="*/ 1 h 5"/>
                    <a:gd name="T2" fmla="*/ 3 w 4"/>
                    <a:gd name="T3" fmla="*/ 4 h 5"/>
                    <a:gd name="T4" fmla="*/ 0 w 4"/>
                    <a:gd name="T5" fmla="*/ 5 h 5"/>
                    <a:gd name="T6" fmla="*/ 1 w 4"/>
                    <a:gd name="T7" fmla="*/ 2 h 5"/>
                    <a:gd name="T8" fmla="*/ 3 w 4"/>
                    <a:gd name="T9" fmla="*/ 1 h 5"/>
                  </a:gdLst>
                  <a:ahLst/>
                  <a:cxnLst>
                    <a:cxn ang="0">
                      <a:pos x="T0" y="T1"/>
                    </a:cxn>
                    <a:cxn ang="0">
                      <a:pos x="T2" y="T3"/>
                    </a:cxn>
                    <a:cxn ang="0">
                      <a:pos x="T4" y="T5"/>
                    </a:cxn>
                    <a:cxn ang="0">
                      <a:pos x="T6" y="T7"/>
                    </a:cxn>
                    <a:cxn ang="0">
                      <a:pos x="T8" y="T9"/>
                    </a:cxn>
                  </a:cxnLst>
                  <a:rect l="0" t="0" r="r" b="b"/>
                  <a:pathLst>
                    <a:path w="4" h="5">
                      <a:moveTo>
                        <a:pt x="3" y="1"/>
                      </a:moveTo>
                      <a:cubicBezTo>
                        <a:pt x="4" y="2"/>
                        <a:pt x="4" y="3"/>
                        <a:pt x="3" y="4"/>
                      </a:cubicBezTo>
                      <a:cubicBezTo>
                        <a:pt x="2" y="5"/>
                        <a:pt x="1" y="5"/>
                        <a:pt x="0" y="5"/>
                      </a:cubicBezTo>
                      <a:cubicBezTo>
                        <a:pt x="0" y="4"/>
                        <a:pt x="1" y="4"/>
                        <a:pt x="1" y="2"/>
                      </a:cubicBezTo>
                      <a:cubicBezTo>
                        <a:pt x="2" y="1"/>
                        <a:pt x="2" y="0"/>
                        <a:pt x="3" y="1"/>
                      </a:cubicBezTo>
                      <a:close/>
                    </a:path>
                  </a:pathLst>
                </a:custGeom>
                <a:solidFill>
                  <a:srgbClr val="EB3D00"/>
                </a:solidFill>
                <a:ln w="4763" cap="rnd">
                  <a:solidFill>
                    <a:srgbClr val="25221E"/>
                  </a:solidFill>
                  <a:prstDash val="solid"/>
                  <a:round/>
                  <a:headEnd/>
                  <a:tailEnd/>
                </a:ln>
              </p:spPr>
              <p:txBody>
                <a:bodyPr/>
                <a:lstStyle/>
                <a:p>
                  <a:endParaRPr lang="vi-VN">
                    <a:solidFill>
                      <a:prstClr val="black"/>
                    </a:solidFill>
                  </a:endParaRPr>
                </a:p>
              </p:txBody>
            </p:sp>
            <p:sp>
              <p:nvSpPr>
                <p:cNvPr id="229471" name="Freeform 95"/>
                <p:cNvSpPr>
                  <a:spLocks/>
                </p:cNvSpPr>
                <p:nvPr/>
              </p:nvSpPr>
              <p:spPr bwMode="auto">
                <a:xfrm flipH="1">
                  <a:off x="1060" y="260"/>
                  <a:ext cx="8" cy="13"/>
                </a:xfrm>
                <a:custGeom>
                  <a:avLst/>
                  <a:gdLst>
                    <a:gd name="T0" fmla="*/ 1 w 3"/>
                    <a:gd name="T1" fmla="*/ 1 h 5"/>
                    <a:gd name="T2" fmla="*/ 3 w 3"/>
                    <a:gd name="T3" fmla="*/ 3 h 5"/>
                    <a:gd name="T4" fmla="*/ 2 w 3"/>
                    <a:gd name="T5" fmla="*/ 5 h 5"/>
                    <a:gd name="T6" fmla="*/ 1 w 3"/>
                    <a:gd name="T7" fmla="*/ 3 h 5"/>
                    <a:gd name="T8" fmla="*/ 1 w 3"/>
                    <a:gd name="T9" fmla="*/ 1 h 5"/>
                  </a:gdLst>
                  <a:ahLst/>
                  <a:cxnLst>
                    <a:cxn ang="0">
                      <a:pos x="T0" y="T1"/>
                    </a:cxn>
                    <a:cxn ang="0">
                      <a:pos x="T2" y="T3"/>
                    </a:cxn>
                    <a:cxn ang="0">
                      <a:pos x="T4" y="T5"/>
                    </a:cxn>
                    <a:cxn ang="0">
                      <a:pos x="T6" y="T7"/>
                    </a:cxn>
                    <a:cxn ang="0">
                      <a:pos x="T8" y="T9"/>
                    </a:cxn>
                  </a:cxnLst>
                  <a:rect l="0" t="0" r="r" b="b"/>
                  <a:pathLst>
                    <a:path w="3" h="5">
                      <a:moveTo>
                        <a:pt x="1" y="1"/>
                      </a:moveTo>
                      <a:cubicBezTo>
                        <a:pt x="2" y="0"/>
                        <a:pt x="3" y="2"/>
                        <a:pt x="3" y="3"/>
                      </a:cubicBezTo>
                      <a:cubicBezTo>
                        <a:pt x="3" y="4"/>
                        <a:pt x="3" y="5"/>
                        <a:pt x="2" y="5"/>
                      </a:cubicBezTo>
                      <a:cubicBezTo>
                        <a:pt x="1" y="5"/>
                        <a:pt x="1" y="4"/>
                        <a:pt x="1" y="3"/>
                      </a:cubicBezTo>
                      <a:cubicBezTo>
                        <a:pt x="0" y="2"/>
                        <a:pt x="0" y="1"/>
                        <a:pt x="1" y="1"/>
                      </a:cubicBezTo>
                      <a:close/>
                    </a:path>
                  </a:pathLst>
                </a:custGeom>
                <a:solidFill>
                  <a:srgbClr val="EB3D00"/>
                </a:solidFill>
                <a:ln w="4763" cap="rnd">
                  <a:solidFill>
                    <a:srgbClr val="25221E"/>
                  </a:solidFill>
                  <a:prstDash val="solid"/>
                  <a:round/>
                  <a:headEnd/>
                  <a:tailEnd/>
                </a:ln>
              </p:spPr>
              <p:txBody>
                <a:bodyPr/>
                <a:lstStyle/>
                <a:p>
                  <a:endParaRPr lang="vi-VN">
                    <a:solidFill>
                      <a:prstClr val="black"/>
                    </a:solidFill>
                  </a:endParaRPr>
                </a:p>
              </p:txBody>
            </p:sp>
            <p:sp>
              <p:nvSpPr>
                <p:cNvPr id="229472" name="Freeform 96"/>
                <p:cNvSpPr>
                  <a:spLocks/>
                </p:cNvSpPr>
                <p:nvPr/>
              </p:nvSpPr>
              <p:spPr bwMode="auto">
                <a:xfrm flipH="1">
                  <a:off x="913" y="422"/>
                  <a:ext cx="19" cy="8"/>
                </a:xfrm>
                <a:custGeom>
                  <a:avLst/>
                  <a:gdLst>
                    <a:gd name="T0" fmla="*/ 1 w 7"/>
                    <a:gd name="T1" fmla="*/ 1 h 3"/>
                    <a:gd name="T2" fmla="*/ 5 w 7"/>
                    <a:gd name="T3" fmla="*/ 0 h 3"/>
                    <a:gd name="T4" fmla="*/ 6 w 7"/>
                    <a:gd name="T5" fmla="*/ 3 h 3"/>
                    <a:gd name="T6" fmla="*/ 4 w 7"/>
                    <a:gd name="T7" fmla="*/ 2 h 3"/>
                    <a:gd name="T8" fmla="*/ 1 w 7"/>
                    <a:gd name="T9" fmla="*/ 1 h 3"/>
                  </a:gdLst>
                  <a:ahLst/>
                  <a:cxnLst>
                    <a:cxn ang="0">
                      <a:pos x="T0" y="T1"/>
                    </a:cxn>
                    <a:cxn ang="0">
                      <a:pos x="T2" y="T3"/>
                    </a:cxn>
                    <a:cxn ang="0">
                      <a:pos x="T4" y="T5"/>
                    </a:cxn>
                    <a:cxn ang="0">
                      <a:pos x="T6" y="T7"/>
                    </a:cxn>
                    <a:cxn ang="0">
                      <a:pos x="T8" y="T9"/>
                    </a:cxn>
                  </a:cxnLst>
                  <a:rect l="0" t="0" r="r" b="b"/>
                  <a:pathLst>
                    <a:path w="7" h="3">
                      <a:moveTo>
                        <a:pt x="1" y="1"/>
                      </a:moveTo>
                      <a:cubicBezTo>
                        <a:pt x="2" y="0"/>
                        <a:pt x="4" y="0"/>
                        <a:pt x="5" y="0"/>
                      </a:cubicBezTo>
                      <a:cubicBezTo>
                        <a:pt x="5" y="1"/>
                        <a:pt x="7" y="2"/>
                        <a:pt x="6" y="3"/>
                      </a:cubicBezTo>
                      <a:cubicBezTo>
                        <a:pt x="6" y="3"/>
                        <a:pt x="5" y="3"/>
                        <a:pt x="4" y="2"/>
                      </a:cubicBezTo>
                      <a:cubicBezTo>
                        <a:pt x="3" y="2"/>
                        <a:pt x="0" y="2"/>
                        <a:pt x="1" y="1"/>
                      </a:cubicBezTo>
                      <a:close/>
                    </a:path>
                  </a:pathLst>
                </a:custGeom>
                <a:solidFill>
                  <a:srgbClr val="EB3D00"/>
                </a:solidFill>
                <a:ln w="4763" cap="rnd">
                  <a:solidFill>
                    <a:srgbClr val="25221E"/>
                  </a:solidFill>
                  <a:prstDash val="solid"/>
                  <a:round/>
                  <a:headEnd/>
                  <a:tailEnd/>
                </a:ln>
              </p:spPr>
              <p:txBody>
                <a:bodyPr/>
                <a:lstStyle/>
                <a:p>
                  <a:endParaRPr lang="vi-VN">
                    <a:solidFill>
                      <a:prstClr val="black"/>
                    </a:solidFill>
                  </a:endParaRPr>
                </a:p>
              </p:txBody>
            </p:sp>
            <p:sp>
              <p:nvSpPr>
                <p:cNvPr id="229473" name="Freeform 97"/>
                <p:cNvSpPr>
                  <a:spLocks/>
                </p:cNvSpPr>
                <p:nvPr/>
              </p:nvSpPr>
              <p:spPr bwMode="auto">
                <a:xfrm flipH="1">
                  <a:off x="372" y="307"/>
                  <a:ext cx="7" cy="13"/>
                </a:xfrm>
                <a:custGeom>
                  <a:avLst/>
                  <a:gdLst>
                    <a:gd name="T0" fmla="*/ 2 w 3"/>
                    <a:gd name="T1" fmla="*/ 1 h 5"/>
                    <a:gd name="T2" fmla="*/ 1 w 3"/>
                    <a:gd name="T3" fmla="*/ 3 h 5"/>
                    <a:gd name="T4" fmla="*/ 2 w 3"/>
                    <a:gd name="T5" fmla="*/ 5 h 5"/>
                    <a:gd name="T6" fmla="*/ 2 w 3"/>
                    <a:gd name="T7" fmla="*/ 2 h 5"/>
                    <a:gd name="T8" fmla="*/ 2 w 3"/>
                    <a:gd name="T9" fmla="*/ 1 h 5"/>
                  </a:gdLst>
                  <a:ahLst/>
                  <a:cxnLst>
                    <a:cxn ang="0">
                      <a:pos x="T0" y="T1"/>
                    </a:cxn>
                    <a:cxn ang="0">
                      <a:pos x="T2" y="T3"/>
                    </a:cxn>
                    <a:cxn ang="0">
                      <a:pos x="T4" y="T5"/>
                    </a:cxn>
                    <a:cxn ang="0">
                      <a:pos x="T6" y="T7"/>
                    </a:cxn>
                    <a:cxn ang="0">
                      <a:pos x="T8" y="T9"/>
                    </a:cxn>
                  </a:cxnLst>
                  <a:rect l="0" t="0" r="r" b="b"/>
                  <a:pathLst>
                    <a:path w="3" h="5">
                      <a:moveTo>
                        <a:pt x="2" y="1"/>
                      </a:moveTo>
                      <a:cubicBezTo>
                        <a:pt x="1" y="0"/>
                        <a:pt x="1" y="2"/>
                        <a:pt x="1" y="3"/>
                      </a:cubicBezTo>
                      <a:cubicBezTo>
                        <a:pt x="0" y="4"/>
                        <a:pt x="1" y="5"/>
                        <a:pt x="2" y="5"/>
                      </a:cubicBezTo>
                      <a:cubicBezTo>
                        <a:pt x="2" y="4"/>
                        <a:pt x="1" y="3"/>
                        <a:pt x="2" y="2"/>
                      </a:cubicBezTo>
                      <a:cubicBezTo>
                        <a:pt x="3" y="2"/>
                        <a:pt x="3" y="1"/>
                        <a:pt x="2" y="1"/>
                      </a:cubicBezTo>
                      <a:close/>
                    </a:path>
                  </a:pathLst>
                </a:custGeom>
                <a:solidFill>
                  <a:srgbClr val="EB3D00"/>
                </a:solidFill>
                <a:ln w="4763" cap="rnd">
                  <a:solidFill>
                    <a:srgbClr val="25221E"/>
                  </a:solidFill>
                  <a:prstDash val="solid"/>
                  <a:round/>
                  <a:headEnd/>
                  <a:tailEnd/>
                </a:ln>
              </p:spPr>
              <p:txBody>
                <a:bodyPr/>
                <a:lstStyle/>
                <a:p>
                  <a:endParaRPr lang="vi-VN">
                    <a:solidFill>
                      <a:prstClr val="black"/>
                    </a:solidFill>
                  </a:endParaRPr>
                </a:p>
              </p:txBody>
            </p:sp>
            <p:sp>
              <p:nvSpPr>
                <p:cNvPr id="229474" name="Freeform 98"/>
                <p:cNvSpPr>
                  <a:spLocks/>
                </p:cNvSpPr>
                <p:nvPr/>
              </p:nvSpPr>
              <p:spPr bwMode="auto">
                <a:xfrm flipH="1">
                  <a:off x="989" y="236"/>
                  <a:ext cx="8" cy="13"/>
                </a:xfrm>
                <a:custGeom>
                  <a:avLst/>
                  <a:gdLst>
                    <a:gd name="T0" fmla="*/ 1 w 3"/>
                    <a:gd name="T1" fmla="*/ 1 h 5"/>
                    <a:gd name="T2" fmla="*/ 1 w 3"/>
                    <a:gd name="T3" fmla="*/ 3 h 5"/>
                    <a:gd name="T4" fmla="*/ 3 w 3"/>
                    <a:gd name="T5" fmla="*/ 4 h 5"/>
                    <a:gd name="T6" fmla="*/ 3 w 3"/>
                    <a:gd name="T7" fmla="*/ 2 h 5"/>
                    <a:gd name="T8" fmla="*/ 1 w 3"/>
                    <a:gd name="T9" fmla="*/ 1 h 5"/>
                  </a:gdLst>
                  <a:ahLst/>
                  <a:cxnLst>
                    <a:cxn ang="0">
                      <a:pos x="T0" y="T1"/>
                    </a:cxn>
                    <a:cxn ang="0">
                      <a:pos x="T2" y="T3"/>
                    </a:cxn>
                    <a:cxn ang="0">
                      <a:pos x="T4" y="T5"/>
                    </a:cxn>
                    <a:cxn ang="0">
                      <a:pos x="T6" y="T7"/>
                    </a:cxn>
                    <a:cxn ang="0">
                      <a:pos x="T8" y="T9"/>
                    </a:cxn>
                  </a:cxnLst>
                  <a:rect l="0" t="0" r="r" b="b"/>
                  <a:pathLst>
                    <a:path w="3" h="5">
                      <a:moveTo>
                        <a:pt x="1" y="1"/>
                      </a:moveTo>
                      <a:cubicBezTo>
                        <a:pt x="0" y="1"/>
                        <a:pt x="1" y="2"/>
                        <a:pt x="1" y="3"/>
                      </a:cubicBezTo>
                      <a:cubicBezTo>
                        <a:pt x="2" y="4"/>
                        <a:pt x="3" y="5"/>
                        <a:pt x="3" y="4"/>
                      </a:cubicBezTo>
                      <a:cubicBezTo>
                        <a:pt x="3" y="4"/>
                        <a:pt x="3" y="3"/>
                        <a:pt x="3" y="2"/>
                      </a:cubicBezTo>
                      <a:cubicBezTo>
                        <a:pt x="2" y="1"/>
                        <a:pt x="2" y="0"/>
                        <a:pt x="1" y="1"/>
                      </a:cubicBezTo>
                      <a:close/>
                    </a:path>
                  </a:pathLst>
                </a:custGeom>
                <a:solidFill>
                  <a:srgbClr val="EB3D00"/>
                </a:solidFill>
                <a:ln w="4763" cap="rnd">
                  <a:solidFill>
                    <a:srgbClr val="25221E"/>
                  </a:solidFill>
                  <a:prstDash val="solid"/>
                  <a:round/>
                  <a:headEnd/>
                  <a:tailEnd/>
                </a:ln>
              </p:spPr>
              <p:txBody>
                <a:bodyPr/>
                <a:lstStyle/>
                <a:p>
                  <a:endParaRPr lang="vi-VN">
                    <a:solidFill>
                      <a:prstClr val="black"/>
                    </a:solidFill>
                  </a:endParaRPr>
                </a:p>
              </p:txBody>
            </p:sp>
            <p:sp>
              <p:nvSpPr>
                <p:cNvPr id="229475" name="Freeform 99"/>
                <p:cNvSpPr>
                  <a:spLocks/>
                </p:cNvSpPr>
                <p:nvPr/>
              </p:nvSpPr>
              <p:spPr bwMode="auto">
                <a:xfrm flipH="1">
                  <a:off x="890" y="322"/>
                  <a:ext cx="10" cy="8"/>
                </a:xfrm>
                <a:custGeom>
                  <a:avLst/>
                  <a:gdLst>
                    <a:gd name="T0" fmla="*/ 0 w 4"/>
                    <a:gd name="T1" fmla="*/ 1 h 3"/>
                    <a:gd name="T2" fmla="*/ 2 w 4"/>
                    <a:gd name="T3" fmla="*/ 2 h 3"/>
                    <a:gd name="T4" fmla="*/ 4 w 4"/>
                    <a:gd name="T5" fmla="*/ 1 h 3"/>
                    <a:gd name="T6" fmla="*/ 2 w 4"/>
                    <a:gd name="T7" fmla="*/ 0 h 3"/>
                    <a:gd name="T8" fmla="*/ 0 w 4"/>
                    <a:gd name="T9" fmla="*/ 1 h 3"/>
                  </a:gdLst>
                  <a:ahLst/>
                  <a:cxnLst>
                    <a:cxn ang="0">
                      <a:pos x="T0" y="T1"/>
                    </a:cxn>
                    <a:cxn ang="0">
                      <a:pos x="T2" y="T3"/>
                    </a:cxn>
                    <a:cxn ang="0">
                      <a:pos x="T4" y="T5"/>
                    </a:cxn>
                    <a:cxn ang="0">
                      <a:pos x="T6" y="T7"/>
                    </a:cxn>
                    <a:cxn ang="0">
                      <a:pos x="T8" y="T9"/>
                    </a:cxn>
                  </a:cxnLst>
                  <a:rect l="0" t="0" r="r" b="b"/>
                  <a:pathLst>
                    <a:path w="4" h="3">
                      <a:moveTo>
                        <a:pt x="0" y="1"/>
                      </a:moveTo>
                      <a:cubicBezTo>
                        <a:pt x="0" y="2"/>
                        <a:pt x="1" y="2"/>
                        <a:pt x="2" y="2"/>
                      </a:cubicBezTo>
                      <a:cubicBezTo>
                        <a:pt x="3" y="3"/>
                        <a:pt x="4" y="2"/>
                        <a:pt x="4" y="1"/>
                      </a:cubicBezTo>
                      <a:cubicBezTo>
                        <a:pt x="4" y="1"/>
                        <a:pt x="3" y="1"/>
                        <a:pt x="2" y="0"/>
                      </a:cubicBezTo>
                      <a:cubicBezTo>
                        <a:pt x="0" y="0"/>
                        <a:pt x="0" y="0"/>
                        <a:pt x="0" y="1"/>
                      </a:cubicBezTo>
                      <a:close/>
                    </a:path>
                  </a:pathLst>
                </a:custGeom>
                <a:solidFill>
                  <a:srgbClr val="EB3D00"/>
                </a:solidFill>
                <a:ln w="4763" cap="rnd">
                  <a:solidFill>
                    <a:srgbClr val="25221E"/>
                  </a:solidFill>
                  <a:prstDash val="solid"/>
                  <a:round/>
                  <a:headEnd/>
                  <a:tailEnd/>
                </a:ln>
              </p:spPr>
              <p:txBody>
                <a:bodyPr/>
                <a:lstStyle/>
                <a:p>
                  <a:endParaRPr lang="vi-VN">
                    <a:solidFill>
                      <a:prstClr val="black"/>
                    </a:solidFill>
                  </a:endParaRPr>
                </a:p>
              </p:txBody>
            </p:sp>
            <p:sp>
              <p:nvSpPr>
                <p:cNvPr id="229476" name="Freeform 100"/>
                <p:cNvSpPr>
                  <a:spLocks/>
                </p:cNvSpPr>
                <p:nvPr/>
              </p:nvSpPr>
              <p:spPr bwMode="auto">
                <a:xfrm flipH="1">
                  <a:off x="851" y="840"/>
                  <a:ext cx="10" cy="13"/>
                </a:xfrm>
                <a:custGeom>
                  <a:avLst/>
                  <a:gdLst>
                    <a:gd name="T0" fmla="*/ 3 w 4"/>
                    <a:gd name="T1" fmla="*/ 0 h 5"/>
                    <a:gd name="T2" fmla="*/ 4 w 4"/>
                    <a:gd name="T3" fmla="*/ 3 h 5"/>
                    <a:gd name="T4" fmla="*/ 1 w 4"/>
                    <a:gd name="T5" fmla="*/ 5 h 5"/>
                    <a:gd name="T6" fmla="*/ 1 w 4"/>
                    <a:gd name="T7" fmla="*/ 2 h 5"/>
                    <a:gd name="T8" fmla="*/ 3 w 4"/>
                    <a:gd name="T9" fmla="*/ 0 h 5"/>
                  </a:gdLst>
                  <a:ahLst/>
                  <a:cxnLst>
                    <a:cxn ang="0">
                      <a:pos x="T0" y="T1"/>
                    </a:cxn>
                    <a:cxn ang="0">
                      <a:pos x="T2" y="T3"/>
                    </a:cxn>
                    <a:cxn ang="0">
                      <a:pos x="T4" y="T5"/>
                    </a:cxn>
                    <a:cxn ang="0">
                      <a:pos x="T6" y="T7"/>
                    </a:cxn>
                    <a:cxn ang="0">
                      <a:pos x="T8" y="T9"/>
                    </a:cxn>
                  </a:cxnLst>
                  <a:rect l="0" t="0" r="r" b="b"/>
                  <a:pathLst>
                    <a:path w="4" h="5">
                      <a:moveTo>
                        <a:pt x="3" y="0"/>
                      </a:moveTo>
                      <a:cubicBezTo>
                        <a:pt x="3" y="0"/>
                        <a:pt x="4" y="2"/>
                        <a:pt x="4" y="3"/>
                      </a:cubicBezTo>
                      <a:cubicBezTo>
                        <a:pt x="3" y="4"/>
                        <a:pt x="2" y="5"/>
                        <a:pt x="1" y="5"/>
                      </a:cubicBezTo>
                      <a:cubicBezTo>
                        <a:pt x="1" y="4"/>
                        <a:pt x="0" y="3"/>
                        <a:pt x="1" y="2"/>
                      </a:cubicBezTo>
                      <a:cubicBezTo>
                        <a:pt x="1" y="1"/>
                        <a:pt x="2" y="0"/>
                        <a:pt x="3" y="0"/>
                      </a:cubicBezTo>
                      <a:close/>
                    </a:path>
                  </a:pathLst>
                </a:custGeom>
                <a:solidFill>
                  <a:srgbClr val="EB3D00"/>
                </a:solidFill>
                <a:ln w="4763" cap="rnd">
                  <a:solidFill>
                    <a:srgbClr val="25221E"/>
                  </a:solidFill>
                  <a:prstDash val="solid"/>
                  <a:round/>
                  <a:headEnd/>
                  <a:tailEnd/>
                </a:ln>
              </p:spPr>
              <p:txBody>
                <a:bodyPr/>
                <a:lstStyle/>
                <a:p>
                  <a:endParaRPr lang="vi-VN">
                    <a:solidFill>
                      <a:prstClr val="black"/>
                    </a:solidFill>
                  </a:endParaRPr>
                </a:p>
              </p:txBody>
            </p:sp>
            <p:sp>
              <p:nvSpPr>
                <p:cNvPr id="229477" name="Oval 101"/>
                <p:cNvSpPr>
                  <a:spLocks noChangeArrowheads="1"/>
                </p:cNvSpPr>
                <p:nvPr/>
              </p:nvSpPr>
              <p:spPr bwMode="auto">
                <a:xfrm flipH="1">
                  <a:off x="628" y="856"/>
                  <a:ext cx="8" cy="13"/>
                </a:xfrm>
                <a:prstGeom prst="ellipse">
                  <a:avLst/>
                </a:prstGeom>
                <a:solidFill>
                  <a:srgbClr val="EB3D00"/>
                </a:solidFill>
                <a:ln w="4763" cap="rnd">
                  <a:solidFill>
                    <a:srgbClr val="25221E"/>
                  </a:solidFill>
                  <a:round/>
                  <a:headEnd/>
                  <a:tailEnd/>
                </a:ln>
              </p:spPr>
              <p:txBody>
                <a:bodyPr/>
                <a:lstStyle/>
                <a:p>
                  <a:endParaRPr lang="vi-VN">
                    <a:solidFill>
                      <a:prstClr val="black"/>
                    </a:solidFill>
                  </a:endParaRPr>
                </a:p>
              </p:txBody>
            </p:sp>
            <p:sp>
              <p:nvSpPr>
                <p:cNvPr id="229478" name="Freeform 102"/>
                <p:cNvSpPr>
                  <a:spLocks/>
                </p:cNvSpPr>
                <p:nvPr/>
              </p:nvSpPr>
              <p:spPr bwMode="auto">
                <a:xfrm flipH="1">
                  <a:off x="411" y="291"/>
                  <a:ext cx="10" cy="13"/>
                </a:xfrm>
                <a:custGeom>
                  <a:avLst/>
                  <a:gdLst>
                    <a:gd name="T0" fmla="*/ 3 w 4"/>
                    <a:gd name="T1" fmla="*/ 1 h 5"/>
                    <a:gd name="T2" fmla="*/ 3 w 4"/>
                    <a:gd name="T3" fmla="*/ 3 h 5"/>
                    <a:gd name="T4" fmla="*/ 1 w 4"/>
                    <a:gd name="T5" fmla="*/ 4 h 5"/>
                    <a:gd name="T6" fmla="*/ 0 w 4"/>
                    <a:gd name="T7" fmla="*/ 2 h 5"/>
                    <a:gd name="T8" fmla="*/ 3 w 4"/>
                    <a:gd name="T9" fmla="*/ 1 h 5"/>
                  </a:gdLst>
                  <a:ahLst/>
                  <a:cxnLst>
                    <a:cxn ang="0">
                      <a:pos x="T0" y="T1"/>
                    </a:cxn>
                    <a:cxn ang="0">
                      <a:pos x="T2" y="T3"/>
                    </a:cxn>
                    <a:cxn ang="0">
                      <a:pos x="T4" y="T5"/>
                    </a:cxn>
                    <a:cxn ang="0">
                      <a:pos x="T6" y="T7"/>
                    </a:cxn>
                    <a:cxn ang="0">
                      <a:pos x="T8" y="T9"/>
                    </a:cxn>
                  </a:cxnLst>
                  <a:rect l="0" t="0" r="r" b="b"/>
                  <a:pathLst>
                    <a:path w="4" h="5">
                      <a:moveTo>
                        <a:pt x="3" y="1"/>
                      </a:moveTo>
                      <a:cubicBezTo>
                        <a:pt x="4" y="1"/>
                        <a:pt x="4" y="2"/>
                        <a:pt x="3" y="3"/>
                      </a:cubicBezTo>
                      <a:cubicBezTo>
                        <a:pt x="3" y="4"/>
                        <a:pt x="1" y="5"/>
                        <a:pt x="1" y="4"/>
                      </a:cubicBezTo>
                      <a:cubicBezTo>
                        <a:pt x="0" y="4"/>
                        <a:pt x="0" y="3"/>
                        <a:pt x="0" y="2"/>
                      </a:cubicBezTo>
                      <a:cubicBezTo>
                        <a:pt x="1" y="1"/>
                        <a:pt x="2" y="0"/>
                        <a:pt x="3" y="1"/>
                      </a:cubicBezTo>
                      <a:close/>
                    </a:path>
                  </a:pathLst>
                </a:custGeom>
                <a:solidFill>
                  <a:srgbClr val="EB3D00"/>
                </a:solidFill>
                <a:ln w="4763" cap="rnd">
                  <a:solidFill>
                    <a:srgbClr val="25221E"/>
                  </a:solidFill>
                  <a:prstDash val="solid"/>
                  <a:round/>
                  <a:headEnd/>
                  <a:tailEnd/>
                </a:ln>
              </p:spPr>
              <p:txBody>
                <a:bodyPr/>
                <a:lstStyle/>
                <a:p>
                  <a:endParaRPr lang="vi-VN">
                    <a:solidFill>
                      <a:prstClr val="black"/>
                    </a:solidFill>
                  </a:endParaRPr>
                </a:p>
              </p:txBody>
            </p:sp>
            <p:sp>
              <p:nvSpPr>
                <p:cNvPr id="229479" name="Freeform 103"/>
                <p:cNvSpPr>
                  <a:spLocks/>
                </p:cNvSpPr>
                <p:nvPr/>
              </p:nvSpPr>
              <p:spPr bwMode="auto">
                <a:xfrm flipH="1">
                  <a:off x="1034" y="252"/>
                  <a:ext cx="8" cy="13"/>
                </a:xfrm>
                <a:custGeom>
                  <a:avLst/>
                  <a:gdLst>
                    <a:gd name="T0" fmla="*/ 1 w 3"/>
                    <a:gd name="T1" fmla="*/ 1 h 5"/>
                    <a:gd name="T2" fmla="*/ 3 w 3"/>
                    <a:gd name="T3" fmla="*/ 2 h 5"/>
                    <a:gd name="T4" fmla="*/ 2 w 3"/>
                    <a:gd name="T5" fmla="*/ 5 h 5"/>
                    <a:gd name="T6" fmla="*/ 0 w 3"/>
                    <a:gd name="T7" fmla="*/ 3 h 5"/>
                    <a:gd name="T8" fmla="*/ 1 w 3"/>
                    <a:gd name="T9" fmla="*/ 1 h 5"/>
                  </a:gdLst>
                  <a:ahLst/>
                  <a:cxnLst>
                    <a:cxn ang="0">
                      <a:pos x="T0" y="T1"/>
                    </a:cxn>
                    <a:cxn ang="0">
                      <a:pos x="T2" y="T3"/>
                    </a:cxn>
                    <a:cxn ang="0">
                      <a:pos x="T4" y="T5"/>
                    </a:cxn>
                    <a:cxn ang="0">
                      <a:pos x="T6" y="T7"/>
                    </a:cxn>
                    <a:cxn ang="0">
                      <a:pos x="T8" y="T9"/>
                    </a:cxn>
                  </a:cxnLst>
                  <a:rect l="0" t="0" r="r" b="b"/>
                  <a:pathLst>
                    <a:path w="3" h="5">
                      <a:moveTo>
                        <a:pt x="1" y="1"/>
                      </a:moveTo>
                      <a:cubicBezTo>
                        <a:pt x="2" y="0"/>
                        <a:pt x="3" y="1"/>
                        <a:pt x="3" y="2"/>
                      </a:cubicBezTo>
                      <a:cubicBezTo>
                        <a:pt x="3" y="4"/>
                        <a:pt x="3" y="5"/>
                        <a:pt x="2" y="5"/>
                      </a:cubicBezTo>
                      <a:cubicBezTo>
                        <a:pt x="1" y="5"/>
                        <a:pt x="0" y="4"/>
                        <a:pt x="0" y="3"/>
                      </a:cubicBezTo>
                      <a:cubicBezTo>
                        <a:pt x="0" y="2"/>
                        <a:pt x="0" y="1"/>
                        <a:pt x="1" y="1"/>
                      </a:cubicBezTo>
                      <a:close/>
                    </a:path>
                  </a:pathLst>
                </a:custGeom>
                <a:solidFill>
                  <a:srgbClr val="EB3D00"/>
                </a:solidFill>
                <a:ln w="4763" cap="rnd">
                  <a:solidFill>
                    <a:srgbClr val="25221E"/>
                  </a:solidFill>
                  <a:prstDash val="solid"/>
                  <a:round/>
                  <a:headEnd/>
                  <a:tailEnd/>
                </a:ln>
              </p:spPr>
              <p:txBody>
                <a:bodyPr/>
                <a:lstStyle/>
                <a:p>
                  <a:endParaRPr lang="vi-VN">
                    <a:solidFill>
                      <a:prstClr val="black"/>
                    </a:solidFill>
                  </a:endParaRPr>
                </a:p>
              </p:txBody>
            </p:sp>
            <p:sp>
              <p:nvSpPr>
                <p:cNvPr id="229480" name="Freeform 104"/>
                <p:cNvSpPr>
                  <a:spLocks/>
                </p:cNvSpPr>
                <p:nvPr/>
              </p:nvSpPr>
              <p:spPr bwMode="auto">
                <a:xfrm flipH="1">
                  <a:off x="900" y="396"/>
                  <a:ext cx="11" cy="10"/>
                </a:xfrm>
                <a:custGeom>
                  <a:avLst/>
                  <a:gdLst>
                    <a:gd name="T0" fmla="*/ 0 w 4"/>
                    <a:gd name="T1" fmla="*/ 1 h 4"/>
                    <a:gd name="T2" fmla="*/ 3 w 4"/>
                    <a:gd name="T3" fmla="*/ 1 h 4"/>
                    <a:gd name="T4" fmla="*/ 4 w 4"/>
                    <a:gd name="T5" fmla="*/ 4 h 4"/>
                    <a:gd name="T6" fmla="*/ 1 w 4"/>
                    <a:gd name="T7" fmla="*/ 3 h 4"/>
                    <a:gd name="T8" fmla="*/ 0 w 4"/>
                    <a:gd name="T9" fmla="*/ 1 h 4"/>
                  </a:gdLst>
                  <a:ahLst/>
                  <a:cxnLst>
                    <a:cxn ang="0">
                      <a:pos x="T0" y="T1"/>
                    </a:cxn>
                    <a:cxn ang="0">
                      <a:pos x="T2" y="T3"/>
                    </a:cxn>
                    <a:cxn ang="0">
                      <a:pos x="T4" y="T5"/>
                    </a:cxn>
                    <a:cxn ang="0">
                      <a:pos x="T6" y="T7"/>
                    </a:cxn>
                    <a:cxn ang="0">
                      <a:pos x="T8" y="T9"/>
                    </a:cxn>
                  </a:cxnLst>
                  <a:rect l="0" t="0" r="r" b="b"/>
                  <a:pathLst>
                    <a:path w="4" h="4">
                      <a:moveTo>
                        <a:pt x="0" y="1"/>
                      </a:moveTo>
                      <a:cubicBezTo>
                        <a:pt x="1" y="0"/>
                        <a:pt x="2" y="0"/>
                        <a:pt x="3" y="1"/>
                      </a:cubicBezTo>
                      <a:cubicBezTo>
                        <a:pt x="4" y="2"/>
                        <a:pt x="4" y="3"/>
                        <a:pt x="4" y="4"/>
                      </a:cubicBezTo>
                      <a:cubicBezTo>
                        <a:pt x="3" y="4"/>
                        <a:pt x="2" y="4"/>
                        <a:pt x="1" y="3"/>
                      </a:cubicBezTo>
                      <a:cubicBezTo>
                        <a:pt x="0" y="3"/>
                        <a:pt x="0" y="2"/>
                        <a:pt x="0" y="1"/>
                      </a:cubicBezTo>
                      <a:close/>
                    </a:path>
                  </a:pathLst>
                </a:custGeom>
                <a:solidFill>
                  <a:srgbClr val="EB3D00"/>
                </a:solidFill>
                <a:ln w="4763" cap="rnd">
                  <a:solidFill>
                    <a:srgbClr val="25221E"/>
                  </a:solidFill>
                  <a:prstDash val="solid"/>
                  <a:round/>
                  <a:headEnd/>
                  <a:tailEnd/>
                </a:ln>
              </p:spPr>
              <p:txBody>
                <a:bodyPr/>
                <a:lstStyle/>
                <a:p>
                  <a:endParaRPr lang="vi-VN">
                    <a:solidFill>
                      <a:prstClr val="black"/>
                    </a:solidFill>
                  </a:endParaRPr>
                </a:p>
              </p:txBody>
            </p:sp>
            <p:sp>
              <p:nvSpPr>
                <p:cNvPr id="229481" name="Freeform 105"/>
                <p:cNvSpPr>
                  <a:spLocks/>
                </p:cNvSpPr>
                <p:nvPr/>
              </p:nvSpPr>
              <p:spPr bwMode="auto">
                <a:xfrm flipH="1">
                  <a:off x="882" y="346"/>
                  <a:ext cx="13" cy="8"/>
                </a:xfrm>
                <a:custGeom>
                  <a:avLst/>
                  <a:gdLst>
                    <a:gd name="T0" fmla="*/ 1 w 5"/>
                    <a:gd name="T1" fmla="*/ 1 h 3"/>
                    <a:gd name="T2" fmla="*/ 3 w 5"/>
                    <a:gd name="T3" fmla="*/ 0 h 3"/>
                    <a:gd name="T4" fmla="*/ 5 w 5"/>
                    <a:gd name="T5" fmla="*/ 2 h 3"/>
                    <a:gd name="T6" fmla="*/ 2 w 5"/>
                    <a:gd name="T7" fmla="*/ 3 h 3"/>
                    <a:gd name="T8" fmla="*/ 1 w 5"/>
                    <a:gd name="T9" fmla="*/ 1 h 3"/>
                  </a:gdLst>
                  <a:ahLst/>
                  <a:cxnLst>
                    <a:cxn ang="0">
                      <a:pos x="T0" y="T1"/>
                    </a:cxn>
                    <a:cxn ang="0">
                      <a:pos x="T2" y="T3"/>
                    </a:cxn>
                    <a:cxn ang="0">
                      <a:pos x="T4" y="T5"/>
                    </a:cxn>
                    <a:cxn ang="0">
                      <a:pos x="T6" y="T7"/>
                    </a:cxn>
                    <a:cxn ang="0">
                      <a:pos x="T8" y="T9"/>
                    </a:cxn>
                  </a:cxnLst>
                  <a:rect l="0" t="0" r="r" b="b"/>
                  <a:pathLst>
                    <a:path w="5" h="3">
                      <a:moveTo>
                        <a:pt x="1" y="1"/>
                      </a:moveTo>
                      <a:cubicBezTo>
                        <a:pt x="1" y="0"/>
                        <a:pt x="2" y="0"/>
                        <a:pt x="3" y="0"/>
                      </a:cubicBezTo>
                      <a:cubicBezTo>
                        <a:pt x="4" y="1"/>
                        <a:pt x="5" y="2"/>
                        <a:pt x="5" y="2"/>
                      </a:cubicBezTo>
                      <a:cubicBezTo>
                        <a:pt x="4" y="3"/>
                        <a:pt x="3" y="3"/>
                        <a:pt x="2" y="3"/>
                      </a:cubicBezTo>
                      <a:cubicBezTo>
                        <a:pt x="1" y="3"/>
                        <a:pt x="0" y="2"/>
                        <a:pt x="1" y="1"/>
                      </a:cubicBezTo>
                      <a:close/>
                    </a:path>
                  </a:pathLst>
                </a:custGeom>
                <a:solidFill>
                  <a:srgbClr val="EB3D00"/>
                </a:solidFill>
                <a:ln w="4763" cap="rnd">
                  <a:solidFill>
                    <a:srgbClr val="25221E"/>
                  </a:solidFill>
                  <a:prstDash val="solid"/>
                  <a:round/>
                  <a:headEnd/>
                  <a:tailEnd/>
                </a:ln>
              </p:spPr>
              <p:txBody>
                <a:bodyPr/>
                <a:lstStyle/>
                <a:p>
                  <a:endParaRPr lang="vi-VN">
                    <a:solidFill>
                      <a:prstClr val="black"/>
                    </a:solidFill>
                  </a:endParaRPr>
                </a:p>
              </p:txBody>
            </p:sp>
            <p:sp>
              <p:nvSpPr>
                <p:cNvPr id="229482" name="Freeform 106"/>
                <p:cNvSpPr>
                  <a:spLocks/>
                </p:cNvSpPr>
                <p:nvPr/>
              </p:nvSpPr>
              <p:spPr bwMode="auto">
                <a:xfrm flipH="1">
                  <a:off x="819" y="845"/>
                  <a:ext cx="11" cy="13"/>
                </a:xfrm>
                <a:custGeom>
                  <a:avLst/>
                  <a:gdLst>
                    <a:gd name="T0" fmla="*/ 3 w 4"/>
                    <a:gd name="T1" fmla="*/ 0 h 5"/>
                    <a:gd name="T2" fmla="*/ 4 w 4"/>
                    <a:gd name="T3" fmla="*/ 3 h 5"/>
                    <a:gd name="T4" fmla="*/ 2 w 4"/>
                    <a:gd name="T5" fmla="*/ 5 h 5"/>
                    <a:gd name="T6" fmla="*/ 1 w 4"/>
                    <a:gd name="T7" fmla="*/ 2 h 5"/>
                    <a:gd name="T8" fmla="*/ 3 w 4"/>
                    <a:gd name="T9" fmla="*/ 0 h 5"/>
                  </a:gdLst>
                  <a:ahLst/>
                  <a:cxnLst>
                    <a:cxn ang="0">
                      <a:pos x="T0" y="T1"/>
                    </a:cxn>
                    <a:cxn ang="0">
                      <a:pos x="T2" y="T3"/>
                    </a:cxn>
                    <a:cxn ang="0">
                      <a:pos x="T4" y="T5"/>
                    </a:cxn>
                    <a:cxn ang="0">
                      <a:pos x="T6" y="T7"/>
                    </a:cxn>
                    <a:cxn ang="0">
                      <a:pos x="T8" y="T9"/>
                    </a:cxn>
                  </a:cxnLst>
                  <a:rect l="0" t="0" r="r" b="b"/>
                  <a:pathLst>
                    <a:path w="4" h="5">
                      <a:moveTo>
                        <a:pt x="3" y="0"/>
                      </a:moveTo>
                      <a:cubicBezTo>
                        <a:pt x="4" y="1"/>
                        <a:pt x="4" y="2"/>
                        <a:pt x="4" y="3"/>
                      </a:cubicBezTo>
                      <a:cubicBezTo>
                        <a:pt x="3" y="4"/>
                        <a:pt x="2" y="5"/>
                        <a:pt x="2" y="5"/>
                      </a:cubicBezTo>
                      <a:cubicBezTo>
                        <a:pt x="1" y="5"/>
                        <a:pt x="0" y="3"/>
                        <a:pt x="1" y="2"/>
                      </a:cubicBezTo>
                      <a:cubicBezTo>
                        <a:pt x="1" y="1"/>
                        <a:pt x="2" y="0"/>
                        <a:pt x="3" y="0"/>
                      </a:cubicBezTo>
                      <a:close/>
                    </a:path>
                  </a:pathLst>
                </a:custGeom>
                <a:solidFill>
                  <a:srgbClr val="EB3D00"/>
                </a:solidFill>
                <a:ln w="4763" cap="rnd">
                  <a:solidFill>
                    <a:srgbClr val="25221E"/>
                  </a:solidFill>
                  <a:prstDash val="solid"/>
                  <a:round/>
                  <a:headEnd/>
                  <a:tailEnd/>
                </a:ln>
              </p:spPr>
              <p:txBody>
                <a:bodyPr/>
                <a:lstStyle/>
                <a:p>
                  <a:endParaRPr lang="vi-VN">
                    <a:solidFill>
                      <a:prstClr val="black"/>
                    </a:solidFill>
                  </a:endParaRPr>
                </a:p>
              </p:txBody>
            </p:sp>
            <p:sp>
              <p:nvSpPr>
                <p:cNvPr id="229483" name="Oval 107"/>
                <p:cNvSpPr>
                  <a:spLocks noChangeArrowheads="1"/>
                </p:cNvSpPr>
                <p:nvPr/>
              </p:nvSpPr>
              <p:spPr bwMode="auto">
                <a:xfrm flipH="1">
                  <a:off x="600" y="858"/>
                  <a:ext cx="7" cy="11"/>
                </a:xfrm>
                <a:prstGeom prst="ellipse">
                  <a:avLst/>
                </a:prstGeom>
                <a:solidFill>
                  <a:srgbClr val="EB3D00"/>
                </a:solidFill>
                <a:ln w="4763" cap="rnd">
                  <a:solidFill>
                    <a:srgbClr val="25221E"/>
                  </a:solidFill>
                  <a:round/>
                  <a:headEnd/>
                  <a:tailEnd/>
                </a:ln>
              </p:spPr>
              <p:txBody>
                <a:bodyPr/>
                <a:lstStyle/>
                <a:p>
                  <a:endParaRPr lang="vi-VN">
                    <a:solidFill>
                      <a:prstClr val="black"/>
                    </a:solidFill>
                  </a:endParaRPr>
                </a:p>
              </p:txBody>
            </p:sp>
            <p:sp>
              <p:nvSpPr>
                <p:cNvPr id="229484" name="Freeform 108"/>
                <p:cNvSpPr>
                  <a:spLocks/>
                </p:cNvSpPr>
                <p:nvPr/>
              </p:nvSpPr>
              <p:spPr bwMode="auto">
                <a:xfrm flipH="1">
                  <a:off x="390" y="304"/>
                  <a:ext cx="10" cy="13"/>
                </a:xfrm>
                <a:custGeom>
                  <a:avLst/>
                  <a:gdLst>
                    <a:gd name="T0" fmla="*/ 3 w 4"/>
                    <a:gd name="T1" fmla="*/ 1 h 5"/>
                    <a:gd name="T2" fmla="*/ 4 w 4"/>
                    <a:gd name="T3" fmla="*/ 3 h 5"/>
                    <a:gd name="T4" fmla="*/ 1 w 4"/>
                    <a:gd name="T5" fmla="*/ 4 h 5"/>
                    <a:gd name="T6" fmla="*/ 1 w 4"/>
                    <a:gd name="T7" fmla="*/ 2 h 5"/>
                    <a:gd name="T8" fmla="*/ 3 w 4"/>
                    <a:gd name="T9" fmla="*/ 1 h 5"/>
                  </a:gdLst>
                  <a:ahLst/>
                  <a:cxnLst>
                    <a:cxn ang="0">
                      <a:pos x="T0" y="T1"/>
                    </a:cxn>
                    <a:cxn ang="0">
                      <a:pos x="T2" y="T3"/>
                    </a:cxn>
                    <a:cxn ang="0">
                      <a:pos x="T4" y="T5"/>
                    </a:cxn>
                    <a:cxn ang="0">
                      <a:pos x="T6" y="T7"/>
                    </a:cxn>
                    <a:cxn ang="0">
                      <a:pos x="T8" y="T9"/>
                    </a:cxn>
                  </a:cxnLst>
                  <a:rect l="0" t="0" r="r" b="b"/>
                  <a:pathLst>
                    <a:path w="4" h="5">
                      <a:moveTo>
                        <a:pt x="3" y="1"/>
                      </a:moveTo>
                      <a:cubicBezTo>
                        <a:pt x="4" y="1"/>
                        <a:pt x="4" y="2"/>
                        <a:pt x="4" y="3"/>
                      </a:cubicBezTo>
                      <a:cubicBezTo>
                        <a:pt x="3" y="4"/>
                        <a:pt x="2" y="5"/>
                        <a:pt x="1" y="4"/>
                      </a:cubicBezTo>
                      <a:cubicBezTo>
                        <a:pt x="0" y="4"/>
                        <a:pt x="0" y="3"/>
                        <a:pt x="1" y="2"/>
                      </a:cubicBezTo>
                      <a:cubicBezTo>
                        <a:pt x="2" y="1"/>
                        <a:pt x="3" y="0"/>
                        <a:pt x="3" y="1"/>
                      </a:cubicBezTo>
                      <a:close/>
                    </a:path>
                  </a:pathLst>
                </a:custGeom>
                <a:solidFill>
                  <a:srgbClr val="EB3D00"/>
                </a:solidFill>
                <a:ln w="4763" cap="rnd">
                  <a:solidFill>
                    <a:srgbClr val="25221E"/>
                  </a:solidFill>
                  <a:prstDash val="solid"/>
                  <a:round/>
                  <a:headEnd/>
                  <a:tailEnd/>
                </a:ln>
              </p:spPr>
              <p:txBody>
                <a:bodyPr/>
                <a:lstStyle/>
                <a:p>
                  <a:endParaRPr lang="vi-VN">
                    <a:solidFill>
                      <a:prstClr val="black"/>
                    </a:solidFill>
                  </a:endParaRPr>
                </a:p>
              </p:txBody>
            </p:sp>
            <p:sp>
              <p:nvSpPr>
                <p:cNvPr id="229485" name="Freeform 109"/>
                <p:cNvSpPr>
                  <a:spLocks/>
                </p:cNvSpPr>
                <p:nvPr/>
              </p:nvSpPr>
              <p:spPr bwMode="auto">
                <a:xfrm flipH="1">
                  <a:off x="1008" y="247"/>
                  <a:ext cx="7" cy="13"/>
                </a:xfrm>
                <a:custGeom>
                  <a:avLst/>
                  <a:gdLst>
                    <a:gd name="T0" fmla="*/ 2 w 3"/>
                    <a:gd name="T1" fmla="*/ 0 h 5"/>
                    <a:gd name="T2" fmla="*/ 3 w 3"/>
                    <a:gd name="T3" fmla="*/ 2 h 5"/>
                    <a:gd name="T4" fmla="*/ 2 w 3"/>
                    <a:gd name="T5" fmla="*/ 4 h 5"/>
                    <a:gd name="T6" fmla="*/ 0 w 3"/>
                    <a:gd name="T7" fmla="*/ 2 h 5"/>
                    <a:gd name="T8" fmla="*/ 2 w 3"/>
                    <a:gd name="T9" fmla="*/ 0 h 5"/>
                  </a:gdLst>
                  <a:ahLst/>
                  <a:cxnLst>
                    <a:cxn ang="0">
                      <a:pos x="T0" y="T1"/>
                    </a:cxn>
                    <a:cxn ang="0">
                      <a:pos x="T2" y="T3"/>
                    </a:cxn>
                    <a:cxn ang="0">
                      <a:pos x="T4" y="T5"/>
                    </a:cxn>
                    <a:cxn ang="0">
                      <a:pos x="T6" y="T7"/>
                    </a:cxn>
                    <a:cxn ang="0">
                      <a:pos x="T8" y="T9"/>
                    </a:cxn>
                  </a:cxnLst>
                  <a:rect l="0" t="0" r="r" b="b"/>
                  <a:pathLst>
                    <a:path w="3" h="5">
                      <a:moveTo>
                        <a:pt x="2" y="0"/>
                      </a:moveTo>
                      <a:cubicBezTo>
                        <a:pt x="2" y="0"/>
                        <a:pt x="3" y="1"/>
                        <a:pt x="3" y="2"/>
                      </a:cubicBezTo>
                      <a:cubicBezTo>
                        <a:pt x="3" y="3"/>
                        <a:pt x="3" y="4"/>
                        <a:pt x="2" y="4"/>
                      </a:cubicBezTo>
                      <a:cubicBezTo>
                        <a:pt x="1" y="5"/>
                        <a:pt x="0" y="4"/>
                        <a:pt x="0" y="2"/>
                      </a:cubicBezTo>
                      <a:cubicBezTo>
                        <a:pt x="0" y="1"/>
                        <a:pt x="1" y="0"/>
                        <a:pt x="2" y="0"/>
                      </a:cubicBezTo>
                      <a:close/>
                    </a:path>
                  </a:pathLst>
                </a:custGeom>
                <a:solidFill>
                  <a:srgbClr val="EB3D00"/>
                </a:solidFill>
                <a:ln w="4763" cap="rnd">
                  <a:solidFill>
                    <a:srgbClr val="25221E"/>
                  </a:solidFill>
                  <a:prstDash val="solid"/>
                  <a:round/>
                  <a:headEnd/>
                  <a:tailEnd/>
                </a:ln>
              </p:spPr>
              <p:txBody>
                <a:bodyPr/>
                <a:lstStyle/>
                <a:p>
                  <a:endParaRPr lang="vi-VN">
                    <a:solidFill>
                      <a:prstClr val="black"/>
                    </a:solidFill>
                  </a:endParaRPr>
                </a:p>
              </p:txBody>
            </p:sp>
            <p:sp>
              <p:nvSpPr>
                <p:cNvPr id="229486" name="Freeform 110"/>
                <p:cNvSpPr>
                  <a:spLocks/>
                </p:cNvSpPr>
                <p:nvPr/>
              </p:nvSpPr>
              <p:spPr bwMode="auto">
                <a:xfrm flipH="1">
                  <a:off x="885" y="372"/>
                  <a:ext cx="13" cy="11"/>
                </a:xfrm>
                <a:custGeom>
                  <a:avLst/>
                  <a:gdLst>
                    <a:gd name="T0" fmla="*/ 0 w 5"/>
                    <a:gd name="T1" fmla="*/ 1 h 4"/>
                    <a:gd name="T2" fmla="*/ 3 w 5"/>
                    <a:gd name="T3" fmla="*/ 0 h 4"/>
                    <a:gd name="T4" fmla="*/ 4 w 5"/>
                    <a:gd name="T5" fmla="*/ 3 h 4"/>
                    <a:gd name="T6" fmla="*/ 2 w 5"/>
                    <a:gd name="T7" fmla="*/ 3 h 4"/>
                    <a:gd name="T8" fmla="*/ 0 w 5"/>
                    <a:gd name="T9" fmla="*/ 1 h 4"/>
                  </a:gdLst>
                  <a:ahLst/>
                  <a:cxnLst>
                    <a:cxn ang="0">
                      <a:pos x="T0" y="T1"/>
                    </a:cxn>
                    <a:cxn ang="0">
                      <a:pos x="T2" y="T3"/>
                    </a:cxn>
                    <a:cxn ang="0">
                      <a:pos x="T4" y="T5"/>
                    </a:cxn>
                    <a:cxn ang="0">
                      <a:pos x="T6" y="T7"/>
                    </a:cxn>
                    <a:cxn ang="0">
                      <a:pos x="T8" y="T9"/>
                    </a:cxn>
                  </a:cxnLst>
                  <a:rect l="0" t="0" r="r" b="b"/>
                  <a:pathLst>
                    <a:path w="5" h="4">
                      <a:moveTo>
                        <a:pt x="0" y="1"/>
                      </a:moveTo>
                      <a:cubicBezTo>
                        <a:pt x="1" y="0"/>
                        <a:pt x="2" y="0"/>
                        <a:pt x="3" y="0"/>
                      </a:cubicBezTo>
                      <a:cubicBezTo>
                        <a:pt x="4" y="1"/>
                        <a:pt x="5" y="2"/>
                        <a:pt x="4" y="3"/>
                      </a:cubicBezTo>
                      <a:cubicBezTo>
                        <a:pt x="4" y="4"/>
                        <a:pt x="3" y="4"/>
                        <a:pt x="2" y="3"/>
                      </a:cubicBezTo>
                      <a:cubicBezTo>
                        <a:pt x="1" y="2"/>
                        <a:pt x="0" y="1"/>
                        <a:pt x="0" y="1"/>
                      </a:cubicBezTo>
                      <a:close/>
                    </a:path>
                  </a:pathLst>
                </a:custGeom>
                <a:solidFill>
                  <a:srgbClr val="EB3D00"/>
                </a:solidFill>
                <a:ln w="4763" cap="rnd">
                  <a:solidFill>
                    <a:srgbClr val="25221E"/>
                  </a:solidFill>
                  <a:prstDash val="solid"/>
                  <a:round/>
                  <a:headEnd/>
                  <a:tailEnd/>
                </a:ln>
              </p:spPr>
              <p:txBody>
                <a:bodyPr/>
                <a:lstStyle/>
                <a:p>
                  <a:endParaRPr lang="vi-VN">
                    <a:solidFill>
                      <a:prstClr val="black"/>
                    </a:solidFill>
                  </a:endParaRPr>
                </a:p>
              </p:txBody>
            </p:sp>
            <p:sp>
              <p:nvSpPr>
                <p:cNvPr id="229487" name="Freeform 111"/>
                <p:cNvSpPr>
                  <a:spLocks/>
                </p:cNvSpPr>
                <p:nvPr/>
              </p:nvSpPr>
              <p:spPr bwMode="auto">
                <a:xfrm flipH="1">
                  <a:off x="793" y="853"/>
                  <a:ext cx="8" cy="13"/>
                </a:xfrm>
                <a:custGeom>
                  <a:avLst/>
                  <a:gdLst>
                    <a:gd name="T0" fmla="*/ 2 w 3"/>
                    <a:gd name="T1" fmla="*/ 1 h 5"/>
                    <a:gd name="T2" fmla="*/ 3 w 3"/>
                    <a:gd name="T3" fmla="*/ 3 h 5"/>
                    <a:gd name="T4" fmla="*/ 1 w 3"/>
                    <a:gd name="T5" fmla="*/ 5 h 5"/>
                    <a:gd name="T6" fmla="*/ 0 w 3"/>
                    <a:gd name="T7" fmla="*/ 2 h 5"/>
                    <a:gd name="T8" fmla="*/ 2 w 3"/>
                    <a:gd name="T9" fmla="*/ 1 h 5"/>
                  </a:gdLst>
                  <a:ahLst/>
                  <a:cxnLst>
                    <a:cxn ang="0">
                      <a:pos x="T0" y="T1"/>
                    </a:cxn>
                    <a:cxn ang="0">
                      <a:pos x="T2" y="T3"/>
                    </a:cxn>
                    <a:cxn ang="0">
                      <a:pos x="T4" y="T5"/>
                    </a:cxn>
                    <a:cxn ang="0">
                      <a:pos x="T6" y="T7"/>
                    </a:cxn>
                    <a:cxn ang="0">
                      <a:pos x="T8" y="T9"/>
                    </a:cxn>
                  </a:cxnLst>
                  <a:rect l="0" t="0" r="r" b="b"/>
                  <a:pathLst>
                    <a:path w="3" h="5">
                      <a:moveTo>
                        <a:pt x="2" y="1"/>
                      </a:moveTo>
                      <a:cubicBezTo>
                        <a:pt x="3" y="1"/>
                        <a:pt x="3" y="2"/>
                        <a:pt x="3" y="3"/>
                      </a:cubicBezTo>
                      <a:cubicBezTo>
                        <a:pt x="3" y="4"/>
                        <a:pt x="2" y="5"/>
                        <a:pt x="1" y="5"/>
                      </a:cubicBezTo>
                      <a:cubicBezTo>
                        <a:pt x="0" y="5"/>
                        <a:pt x="0" y="3"/>
                        <a:pt x="0" y="2"/>
                      </a:cubicBezTo>
                      <a:cubicBezTo>
                        <a:pt x="1" y="1"/>
                        <a:pt x="1" y="0"/>
                        <a:pt x="2" y="1"/>
                      </a:cubicBezTo>
                      <a:close/>
                    </a:path>
                  </a:pathLst>
                </a:custGeom>
                <a:solidFill>
                  <a:srgbClr val="EB3D00"/>
                </a:solidFill>
                <a:ln w="4763" cap="rnd">
                  <a:solidFill>
                    <a:srgbClr val="25221E"/>
                  </a:solidFill>
                  <a:prstDash val="solid"/>
                  <a:round/>
                  <a:headEnd/>
                  <a:tailEnd/>
                </a:ln>
              </p:spPr>
              <p:txBody>
                <a:bodyPr/>
                <a:lstStyle/>
                <a:p>
                  <a:endParaRPr lang="vi-VN">
                    <a:solidFill>
                      <a:prstClr val="black"/>
                    </a:solidFill>
                  </a:endParaRPr>
                </a:p>
              </p:txBody>
            </p:sp>
            <p:sp>
              <p:nvSpPr>
                <p:cNvPr id="229488" name="Freeform 112"/>
                <p:cNvSpPr>
                  <a:spLocks/>
                </p:cNvSpPr>
                <p:nvPr/>
              </p:nvSpPr>
              <p:spPr bwMode="auto">
                <a:xfrm flipH="1">
                  <a:off x="570" y="853"/>
                  <a:ext cx="9" cy="13"/>
                </a:xfrm>
                <a:custGeom>
                  <a:avLst/>
                  <a:gdLst>
                    <a:gd name="T0" fmla="*/ 1 w 3"/>
                    <a:gd name="T1" fmla="*/ 1 h 5"/>
                    <a:gd name="T2" fmla="*/ 3 w 3"/>
                    <a:gd name="T3" fmla="*/ 3 h 5"/>
                    <a:gd name="T4" fmla="*/ 2 w 3"/>
                    <a:gd name="T5" fmla="*/ 5 h 5"/>
                    <a:gd name="T6" fmla="*/ 0 w 3"/>
                    <a:gd name="T7" fmla="*/ 3 h 5"/>
                    <a:gd name="T8" fmla="*/ 1 w 3"/>
                    <a:gd name="T9" fmla="*/ 1 h 5"/>
                  </a:gdLst>
                  <a:ahLst/>
                  <a:cxnLst>
                    <a:cxn ang="0">
                      <a:pos x="T0" y="T1"/>
                    </a:cxn>
                    <a:cxn ang="0">
                      <a:pos x="T2" y="T3"/>
                    </a:cxn>
                    <a:cxn ang="0">
                      <a:pos x="T4" y="T5"/>
                    </a:cxn>
                    <a:cxn ang="0">
                      <a:pos x="T6" y="T7"/>
                    </a:cxn>
                    <a:cxn ang="0">
                      <a:pos x="T8" y="T9"/>
                    </a:cxn>
                  </a:cxnLst>
                  <a:rect l="0" t="0" r="r" b="b"/>
                  <a:pathLst>
                    <a:path w="3" h="5">
                      <a:moveTo>
                        <a:pt x="1" y="1"/>
                      </a:moveTo>
                      <a:cubicBezTo>
                        <a:pt x="2" y="0"/>
                        <a:pt x="3" y="1"/>
                        <a:pt x="3" y="3"/>
                      </a:cubicBezTo>
                      <a:cubicBezTo>
                        <a:pt x="3" y="4"/>
                        <a:pt x="3" y="5"/>
                        <a:pt x="2" y="5"/>
                      </a:cubicBezTo>
                      <a:cubicBezTo>
                        <a:pt x="1" y="5"/>
                        <a:pt x="0" y="4"/>
                        <a:pt x="0" y="3"/>
                      </a:cubicBezTo>
                      <a:cubicBezTo>
                        <a:pt x="0" y="2"/>
                        <a:pt x="0" y="1"/>
                        <a:pt x="1" y="1"/>
                      </a:cubicBezTo>
                      <a:close/>
                    </a:path>
                  </a:pathLst>
                </a:custGeom>
                <a:solidFill>
                  <a:srgbClr val="EB3D00"/>
                </a:solidFill>
                <a:ln w="4763" cap="rnd">
                  <a:solidFill>
                    <a:srgbClr val="25221E"/>
                  </a:solidFill>
                  <a:prstDash val="solid"/>
                  <a:round/>
                  <a:headEnd/>
                  <a:tailEnd/>
                </a:ln>
              </p:spPr>
              <p:txBody>
                <a:bodyPr/>
                <a:lstStyle/>
                <a:p>
                  <a:endParaRPr lang="vi-VN">
                    <a:solidFill>
                      <a:prstClr val="black"/>
                    </a:solidFill>
                  </a:endParaRPr>
                </a:p>
              </p:txBody>
            </p:sp>
            <p:sp>
              <p:nvSpPr>
                <p:cNvPr id="229489" name="Freeform 113"/>
                <p:cNvSpPr>
                  <a:spLocks/>
                </p:cNvSpPr>
                <p:nvPr/>
              </p:nvSpPr>
              <p:spPr bwMode="auto">
                <a:xfrm flipH="1">
                  <a:off x="764" y="858"/>
                  <a:ext cx="8" cy="13"/>
                </a:xfrm>
                <a:custGeom>
                  <a:avLst/>
                  <a:gdLst>
                    <a:gd name="T0" fmla="*/ 2 w 3"/>
                    <a:gd name="T1" fmla="*/ 0 h 5"/>
                    <a:gd name="T2" fmla="*/ 3 w 3"/>
                    <a:gd name="T3" fmla="*/ 3 h 5"/>
                    <a:gd name="T4" fmla="*/ 1 w 3"/>
                    <a:gd name="T5" fmla="*/ 5 h 5"/>
                    <a:gd name="T6" fmla="*/ 0 w 3"/>
                    <a:gd name="T7" fmla="*/ 2 h 5"/>
                    <a:gd name="T8" fmla="*/ 2 w 3"/>
                    <a:gd name="T9" fmla="*/ 0 h 5"/>
                  </a:gdLst>
                  <a:ahLst/>
                  <a:cxnLst>
                    <a:cxn ang="0">
                      <a:pos x="T0" y="T1"/>
                    </a:cxn>
                    <a:cxn ang="0">
                      <a:pos x="T2" y="T3"/>
                    </a:cxn>
                    <a:cxn ang="0">
                      <a:pos x="T4" y="T5"/>
                    </a:cxn>
                    <a:cxn ang="0">
                      <a:pos x="T6" y="T7"/>
                    </a:cxn>
                    <a:cxn ang="0">
                      <a:pos x="T8" y="T9"/>
                    </a:cxn>
                  </a:cxnLst>
                  <a:rect l="0" t="0" r="r" b="b"/>
                  <a:pathLst>
                    <a:path w="3" h="5">
                      <a:moveTo>
                        <a:pt x="2" y="0"/>
                      </a:moveTo>
                      <a:cubicBezTo>
                        <a:pt x="3" y="0"/>
                        <a:pt x="3" y="1"/>
                        <a:pt x="3" y="3"/>
                      </a:cubicBezTo>
                      <a:cubicBezTo>
                        <a:pt x="3" y="4"/>
                        <a:pt x="2" y="5"/>
                        <a:pt x="1" y="5"/>
                      </a:cubicBezTo>
                      <a:cubicBezTo>
                        <a:pt x="0" y="5"/>
                        <a:pt x="0" y="4"/>
                        <a:pt x="0" y="2"/>
                      </a:cubicBezTo>
                      <a:cubicBezTo>
                        <a:pt x="0" y="1"/>
                        <a:pt x="1" y="0"/>
                        <a:pt x="2" y="0"/>
                      </a:cubicBezTo>
                      <a:close/>
                    </a:path>
                  </a:pathLst>
                </a:custGeom>
                <a:solidFill>
                  <a:srgbClr val="EB3D00"/>
                </a:solidFill>
                <a:ln w="4763" cap="rnd">
                  <a:solidFill>
                    <a:srgbClr val="25221E"/>
                  </a:solidFill>
                  <a:prstDash val="solid"/>
                  <a:round/>
                  <a:headEnd/>
                  <a:tailEnd/>
                </a:ln>
              </p:spPr>
              <p:txBody>
                <a:bodyPr/>
                <a:lstStyle/>
                <a:p>
                  <a:endParaRPr lang="vi-VN">
                    <a:solidFill>
                      <a:prstClr val="black"/>
                    </a:solidFill>
                  </a:endParaRPr>
                </a:p>
              </p:txBody>
            </p:sp>
            <p:sp>
              <p:nvSpPr>
                <p:cNvPr id="229490" name="Freeform 114"/>
                <p:cNvSpPr>
                  <a:spLocks/>
                </p:cNvSpPr>
                <p:nvPr/>
              </p:nvSpPr>
              <p:spPr bwMode="auto">
                <a:xfrm flipH="1">
                  <a:off x="513" y="573"/>
                  <a:ext cx="403" cy="275"/>
                </a:xfrm>
                <a:custGeom>
                  <a:avLst/>
                  <a:gdLst>
                    <a:gd name="T0" fmla="*/ 18 w 154"/>
                    <a:gd name="T1" fmla="*/ 0 h 105"/>
                    <a:gd name="T2" fmla="*/ 2 w 154"/>
                    <a:gd name="T3" fmla="*/ 98 h 105"/>
                    <a:gd name="T4" fmla="*/ 75 w 154"/>
                    <a:gd name="T5" fmla="*/ 105 h 105"/>
                    <a:gd name="T6" fmla="*/ 154 w 154"/>
                    <a:gd name="T7" fmla="*/ 98 h 105"/>
                    <a:gd name="T8" fmla="*/ 144 w 154"/>
                    <a:gd name="T9" fmla="*/ 71 h 105"/>
                    <a:gd name="T10" fmla="*/ 135 w 154"/>
                    <a:gd name="T11" fmla="*/ 3 h 105"/>
                    <a:gd name="T12" fmla="*/ 34 w 154"/>
                    <a:gd name="T13" fmla="*/ 1 h 105"/>
                    <a:gd name="T14" fmla="*/ 18 w 154"/>
                    <a:gd name="T15" fmla="*/ 0 h 1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4" h="105">
                      <a:moveTo>
                        <a:pt x="18" y="0"/>
                      </a:moveTo>
                      <a:cubicBezTo>
                        <a:pt x="22" y="27"/>
                        <a:pt x="0" y="80"/>
                        <a:pt x="2" y="98"/>
                      </a:cubicBezTo>
                      <a:cubicBezTo>
                        <a:pt x="32" y="100"/>
                        <a:pt x="55" y="97"/>
                        <a:pt x="75" y="105"/>
                      </a:cubicBezTo>
                      <a:cubicBezTo>
                        <a:pt x="107" y="101"/>
                        <a:pt x="136" y="105"/>
                        <a:pt x="154" y="98"/>
                      </a:cubicBezTo>
                      <a:cubicBezTo>
                        <a:pt x="152" y="90"/>
                        <a:pt x="149" y="81"/>
                        <a:pt x="144" y="71"/>
                      </a:cubicBezTo>
                      <a:cubicBezTo>
                        <a:pt x="143" y="47"/>
                        <a:pt x="145" y="23"/>
                        <a:pt x="135" y="3"/>
                      </a:cubicBezTo>
                      <a:cubicBezTo>
                        <a:pt x="134" y="2"/>
                        <a:pt x="66" y="2"/>
                        <a:pt x="34" y="1"/>
                      </a:cubicBezTo>
                      <a:cubicBezTo>
                        <a:pt x="24" y="0"/>
                        <a:pt x="18" y="0"/>
                        <a:pt x="18" y="0"/>
                      </a:cubicBezTo>
                      <a:close/>
                    </a:path>
                  </a:pathLst>
                </a:custGeom>
                <a:solidFill>
                  <a:srgbClr val="885A51"/>
                </a:solidFill>
                <a:ln w="4763" cap="rnd">
                  <a:solidFill>
                    <a:srgbClr val="25221E"/>
                  </a:solidFill>
                  <a:prstDash val="solid"/>
                  <a:round/>
                  <a:headEnd/>
                  <a:tailEnd/>
                </a:ln>
              </p:spPr>
              <p:txBody>
                <a:bodyPr/>
                <a:lstStyle/>
                <a:p>
                  <a:endParaRPr lang="vi-VN">
                    <a:solidFill>
                      <a:prstClr val="black"/>
                    </a:solidFill>
                  </a:endParaRPr>
                </a:p>
              </p:txBody>
            </p:sp>
            <p:sp>
              <p:nvSpPr>
                <p:cNvPr id="229491" name="Freeform 115"/>
                <p:cNvSpPr>
                  <a:spLocks/>
                </p:cNvSpPr>
                <p:nvPr/>
              </p:nvSpPr>
              <p:spPr bwMode="auto">
                <a:xfrm flipH="1">
                  <a:off x="591" y="576"/>
                  <a:ext cx="260" cy="178"/>
                </a:xfrm>
                <a:custGeom>
                  <a:avLst/>
                  <a:gdLst>
                    <a:gd name="T0" fmla="*/ 10 w 99"/>
                    <a:gd name="T1" fmla="*/ 0 h 68"/>
                    <a:gd name="T2" fmla="*/ 0 w 99"/>
                    <a:gd name="T3" fmla="*/ 66 h 68"/>
                    <a:gd name="T4" fmla="*/ 99 w 99"/>
                    <a:gd name="T5" fmla="*/ 65 h 68"/>
                    <a:gd name="T6" fmla="*/ 93 w 99"/>
                    <a:gd name="T7" fmla="*/ 0 h 68"/>
                    <a:gd name="T8" fmla="*/ 10 w 99"/>
                    <a:gd name="T9" fmla="*/ 0 h 68"/>
                  </a:gdLst>
                  <a:ahLst/>
                  <a:cxnLst>
                    <a:cxn ang="0">
                      <a:pos x="T0" y="T1"/>
                    </a:cxn>
                    <a:cxn ang="0">
                      <a:pos x="T2" y="T3"/>
                    </a:cxn>
                    <a:cxn ang="0">
                      <a:pos x="T4" y="T5"/>
                    </a:cxn>
                    <a:cxn ang="0">
                      <a:pos x="T6" y="T7"/>
                    </a:cxn>
                    <a:cxn ang="0">
                      <a:pos x="T8" y="T9"/>
                    </a:cxn>
                  </a:cxnLst>
                  <a:rect l="0" t="0" r="r" b="b"/>
                  <a:pathLst>
                    <a:path w="99" h="68">
                      <a:moveTo>
                        <a:pt x="10" y="0"/>
                      </a:moveTo>
                      <a:cubicBezTo>
                        <a:pt x="9" y="22"/>
                        <a:pt x="5" y="44"/>
                        <a:pt x="0" y="66"/>
                      </a:cubicBezTo>
                      <a:cubicBezTo>
                        <a:pt x="34" y="64"/>
                        <a:pt x="68" y="68"/>
                        <a:pt x="99" y="65"/>
                      </a:cubicBezTo>
                      <a:cubicBezTo>
                        <a:pt x="99" y="54"/>
                        <a:pt x="91" y="7"/>
                        <a:pt x="93" y="0"/>
                      </a:cubicBezTo>
                      <a:cubicBezTo>
                        <a:pt x="66" y="0"/>
                        <a:pt x="39" y="1"/>
                        <a:pt x="10" y="0"/>
                      </a:cubicBezTo>
                      <a:close/>
                    </a:path>
                  </a:pathLst>
                </a:custGeom>
                <a:solidFill>
                  <a:srgbClr val="25221E"/>
                </a:solidFill>
                <a:ln w="4763" cap="rnd">
                  <a:solidFill>
                    <a:srgbClr val="25221E"/>
                  </a:solidFill>
                  <a:prstDash val="solid"/>
                  <a:round/>
                  <a:headEnd/>
                  <a:tailEnd/>
                </a:ln>
              </p:spPr>
              <p:txBody>
                <a:bodyPr/>
                <a:lstStyle/>
                <a:p>
                  <a:endParaRPr lang="vi-VN">
                    <a:solidFill>
                      <a:prstClr val="black"/>
                    </a:solidFill>
                  </a:endParaRPr>
                </a:p>
              </p:txBody>
            </p:sp>
            <p:sp>
              <p:nvSpPr>
                <p:cNvPr id="229492" name="Freeform 116"/>
                <p:cNvSpPr>
                  <a:spLocks/>
                </p:cNvSpPr>
                <p:nvPr/>
              </p:nvSpPr>
              <p:spPr bwMode="auto">
                <a:xfrm flipH="1">
                  <a:off x="591" y="730"/>
                  <a:ext cx="260" cy="19"/>
                </a:xfrm>
                <a:custGeom>
                  <a:avLst/>
                  <a:gdLst>
                    <a:gd name="T0" fmla="*/ 0 w 99"/>
                    <a:gd name="T1" fmla="*/ 6 h 7"/>
                    <a:gd name="T2" fmla="*/ 11 w 99"/>
                    <a:gd name="T3" fmla="*/ 2 h 7"/>
                    <a:gd name="T4" fmla="*/ 17 w 99"/>
                    <a:gd name="T5" fmla="*/ 3 h 7"/>
                    <a:gd name="T6" fmla="*/ 25 w 99"/>
                    <a:gd name="T7" fmla="*/ 0 h 7"/>
                    <a:gd name="T8" fmla="*/ 32 w 99"/>
                    <a:gd name="T9" fmla="*/ 4 h 7"/>
                    <a:gd name="T10" fmla="*/ 39 w 99"/>
                    <a:gd name="T11" fmla="*/ 0 h 7"/>
                    <a:gd name="T12" fmla="*/ 44 w 99"/>
                    <a:gd name="T13" fmla="*/ 4 h 7"/>
                    <a:gd name="T14" fmla="*/ 52 w 99"/>
                    <a:gd name="T15" fmla="*/ 1 h 7"/>
                    <a:gd name="T16" fmla="*/ 58 w 99"/>
                    <a:gd name="T17" fmla="*/ 5 h 7"/>
                    <a:gd name="T18" fmla="*/ 65 w 99"/>
                    <a:gd name="T19" fmla="*/ 1 h 7"/>
                    <a:gd name="T20" fmla="*/ 71 w 99"/>
                    <a:gd name="T21" fmla="*/ 4 h 7"/>
                    <a:gd name="T22" fmla="*/ 77 w 99"/>
                    <a:gd name="T23" fmla="*/ 2 h 7"/>
                    <a:gd name="T24" fmla="*/ 83 w 99"/>
                    <a:gd name="T25" fmla="*/ 4 h 7"/>
                    <a:gd name="T26" fmla="*/ 86 w 99"/>
                    <a:gd name="T27" fmla="*/ 2 h 7"/>
                    <a:gd name="T28" fmla="*/ 90 w 99"/>
                    <a:gd name="T29" fmla="*/ 4 h 7"/>
                    <a:gd name="T30" fmla="*/ 95 w 99"/>
                    <a:gd name="T31" fmla="*/ 0 h 7"/>
                    <a:gd name="T32" fmla="*/ 99 w 99"/>
                    <a:gd name="T33" fmla="*/ 6 h 7"/>
                    <a:gd name="T34" fmla="*/ 96 w 99"/>
                    <a:gd name="T35" fmla="*/ 6 h 7"/>
                    <a:gd name="T36" fmla="*/ 94 w 99"/>
                    <a:gd name="T37" fmla="*/ 5 h 7"/>
                    <a:gd name="T38" fmla="*/ 90 w 99"/>
                    <a:gd name="T39" fmla="*/ 6 h 7"/>
                    <a:gd name="T40" fmla="*/ 86 w 99"/>
                    <a:gd name="T41" fmla="*/ 5 h 7"/>
                    <a:gd name="T42" fmla="*/ 82 w 99"/>
                    <a:gd name="T43" fmla="*/ 7 h 7"/>
                    <a:gd name="T44" fmla="*/ 78 w 99"/>
                    <a:gd name="T45" fmla="*/ 5 h 7"/>
                    <a:gd name="T46" fmla="*/ 72 w 99"/>
                    <a:gd name="T47" fmla="*/ 7 h 7"/>
                    <a:gd name="T48" fmla="*/ 65 w 99"/>
                    <a:gd name="T49" fmla="*/ 4 h 7"/>
                    <a:gd name="T50" fmla="*/ 57 w 99"/>
                    <a:gd name="T51" fmla="*/ 7 h 7"/>
                    <a:gd name="T52" fmla="*/ 52 w 99"/>
                    <a:gd name="T53" fmla="*/ 4 h 7"/>
                    <a:gd name="T54" fmla="*/ 44 w 99"/>
                    <a:gd name="T55" fmla="*/ 7 h 7"/>
                    <a:gd name="T56" fmla="*/ 39 w 99"/>
                    <a:gd name="T57" fmla="*/ 4 h 7"/>
                    <a:gd name="T58" fmla="*/ 32 w 99"/>
                    <a:gd name="T59" fmla="*/ 7 h 7"/>
                    <a:gd name="T60" fmla="*/ 25 w 99"/>
                    <a:gd name="T61" fmla="*/ 4 h 7"/>
                    <a:gd name="T62" fmla="*/ 18 w 99"/>
                    <a:gd name="T63" fmla="*/ 6 h 7"/>
                    <a:gd name="T64" fmla="*/ 11 w 99"/>
                    <a:gd name="T65" fmla="*/ 5 h 7"/>
                    <a:gd name="T66" fmla="*/ 6 w 99"/>
                    <a:gd name="T67" fmla="*/ 7 h 7"/>
                    <a:gd name="T68" fmla="*/ 0 w 99"/>
                    <a:gd name="T69"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9" h="7">
                      <a:moveTo>
                        <a:pt x="0" y="6"/>
                      </a:moveTo>
                      <a:lnTo>
                        <a:pt x="11" y="2"/>
                      </a:lnTo>
                      <a:lnTo>
                        <a:pt x="17" y="3"/>
                      </a:lnTo>
                      <a:lnTo>
                        <a:pt x="25" y="0"/>
                      </a:lnTo>
                      <a:lnTo>
                        <a:pt x="32" y="4"/>
                      </a:lnTo>
                      <a:lnTo>
                        <a:pt x="39" y="0"/>
                      </a:lnTo>
                      <a:lnTo>
                        <a:pt x="44" y="4"/>
                      </a:lnTo>
                      <a:lnTo>
                        <a:pt x="52" y="1"/>
                      </a:lnTo>
                      <a:lnTo>
                        <a:pt x="58" y="5"/>
                      </a:lnTo>
                      <a:lnTo>
                        <a:pt x="65" y="1"/>
                      </a:lnTo>
                      <a:lnTo>
                        <a:pt x="71" y="4"/>
                      </a:lnTo>
                      <a:lnTo>
                        <a:pt x="77" y="2"/>
                      </a:lnTo>
                      <a:lnTo>
                        <a:pt x="83" y="4"/>
                      </a:lnTo>
                      <a:lnTo>
                        <a:pt x="86" y="2"/>
                      </a:lnTo>
                      <a:lnTo>
                        <a:pt x="90" y="4"/>
                      </a:lnTo>
                      <a:lnTo>
                        <a:pt x="95" y="0"/>
                      </a:lnTo>
                      <a:lnTo>
                        <a:pt x="99" y="6"/>
                      </a:lnTo>
                      <a:lnTo>
                        <a:pt x="96" y="6"/>
                      </a:lnTo>
                      <a:lnTo>
                        <a:pt x="94" y="5"/>
                      </a:lnTo>
                      <a:lnTo>
                        <a:pt x="90" y="6"/>
                      </a:lnTo>
                      <a:lnTo>
                        <a:pt x="86" y="5"/>
                      </a:lnTo>
                      <a:lnTo>
                        <a:pt x="82" y="7"/>
                      </a:lnTo>
                      <a:cubicBezTo>
                        <a:pt x="82" y="7"/>
                        <a:pt x="78" y="5"/>
                        <a:pt x="78" y="5"/>
                      </a:cubicBezTo>
                      <a:lnTo>
                        <a:pt x="72" y="7"/>
                      </a:lnTo>
                      <a:lnTo>
                        <a:pt x="65" y="4"/>
                      </a:lnTo>
                      <a:lnTo>
                        <a:pt x="57" y="7"/>
                      </a:lnTo>
                      <a:cubicBezTo>
                        <a:pt x="57" y="7"/>
                        <a:pt x="52" y="4"/>
                        <a:pt x="52" y="4"/>
                      </a:cubicBezTo>
                      <a:lnTo>
                        <a:pt x="44" y="7"/>
                      </a:lnTo>
                      <a:cubicBezTo>
                        <a:pt x="44" y="7"/>
                        <a:pt x="39" y="4"/>
                        <a:pt x="39" y="4"/>
                      </a:cubicBezTo>
                      <a:lnTo>
                        <a:pt x="32" y="7"/>
                      </a:lnTo>
                      <a:lnTo>
                        <a:pt x="25" y="4"/>
                      </a:lnTo>
                      <a:lnTo>
                        <a:pt x="18" y="6"/>
                      </a:lnTo>
                      <a:lnTo>
                        <a:pt x="11" y="5"/>
                      </a:lnTo>
                      <a:lnTo>
                        <a:pt x="6" y="7"/>
                      </a:lnTo>
                      <a:lnTo>
                        <a:pt x="0" y="6"/>
                      </a:lnTo>
                      <a:close/>
                    </a:path>
                  </a:pathLst>
                </a:custGeom>
                <a:solidFill>
                  <a:srgbClr val="006D94"/>
                </a:solidFill>
                <a:ln w="4763" cap="rnd">
                  <a:solidFill>
                    <a:srgbClr val="25221E"/>
                  </a:solidFill>
                  <a:prstDash val="solid"/>
                  <a:round/>
                  <a:headEnd/>
                  <a:tailEnd/>
                </a:ln>
              </p:spPr>
              <p:txBody>
                <a:bodyPr/>
                <a:lstStyle/>
                <a:p>
                  <a:endParaRPr lang="vi-VN">
                    <a:solidFill>
                      <a:prstClr val="black"/>
                    </a:solidFill>
                  </a:endParaRPr>
                </a:p>
              </p:txBody>
            </p:sp>
            <p:sp>
              <p:nvSpPr>
                <p:cNvPr id="229493" name="Freeform 117"/>
                <p:cNvSpPr>
                  <a:spLocks/>
                </p:cNvSpPr>
                <p:nvPr/>
              </p:nvSpPr>
              <p:spPr bwMode="auto">
                <a:xfrm flipH="1">
                  <a:off x="591" y="576"/>
                  <a:ext cx="32" cy="167"/>
                </a:xfrm>
                <a:custGeom>
                  <a:avLst/>
                  <a:gdLst>
                    <a:gd name="T0" fmla="*/ 12 w 12"/>
                    <a:gd name="T1" fmla="*/ 64 h 64"/>
                    <a:gd name="T2" fmla="*/ 6 w 12"/>
                    <a:gd name="T3" fmla="*/ 57 h 64"/>
                    <a:gd name="T4" fmla="*/ 8 w 12"/>
                    <a:gd name="T5" fmla="*/ 52 h 64"/>
                    <a:gd name="T6" fmla="*/ 4 w 12"/>
                    <a:gd name="T7" fmla="*/ 44 h 64"/>
                    <a:gd name="T8" fmla="*/ 7 w 12"/>
                    <a:gd name="T9" fmla="*/ 37 h 64"/>
                    <a:gd name="T10" fmla="*/ 3 w 12"/>
                    <a:gd name="T11" fmla="*/ 30 h 64"/>
                    <a:gd name="T12" fmla="*/ 4 w 12"/>
                    <a:gd name="T13" fmla="*/ 25 h 64"/>
                    <a:gd name="T14" fmla="*/ 1 w 12"/>
                    <a:gd name="T15" fmla="*/ 17 h 64"/>
                    <a:gd name="T16" fmla="*/ 4 w 12"/>
                    <a:gd name="T17" fmla="*/ 11 h 64"/>
                    <a:gd name="T18" fmla="*/ 0 w 12"/>
                    <a:gd name="T19" fmla="*/ 4 h 64"/>
                    <a:gd name="T20" fmla="*/ 3 w 12"/>
                    <a:gd name="T21" fmla="*/ 0 h 64"/>
                    <a:gd name="T22" fmla="*/ 6 w 12"/>
                    <a:gd name="T23" fmla="*/ 0 h 64"/>
                    <a:gd name="T24" fmla="*/ 4 w 12"/>
                    <a:gd name="T25" fmla="*/ 3 h 64"/>
                    <a:gd name="T26" fmla="*/ 7 w 12"/>
                    <a:gd name="T27" fmla="*/ 11 h 64"/>
                    <a:gd name="T28" fmla="*/ 5 w 12"/>
                    <a:gd name="T29" fmla="*/ 17 h 64"/>
                    <a:gd name="T30" fmla="*/ 8 w 12"/>
                    <a:gd name="T31" fmla="*/ 24 h 64"/>
                    <a:gd name="T32" fmla="*/ 7 w 12"/>
                    <a:gd name="T33" fmla="*/ 30 h 64"/>
                    <a:gd name="T34" fmla="*/ 10 w 12"/>
                    <a:gd name="T35" fmla="*/ 36 h 64"/>
                    <a:gd name="T36" fmla="*/ 8 w 12"/>
                    <a:gd name="T37" fmla="*/ 44 h 64"/>
                    <a:gd name="T38" fmla="*/ 11 w 12"/>
                    <a:gd name="T39" fmla="*/ 51 h 64"/>
                    <a:gd name="T40" fmla="*/ 10 w 12"/>
                    <a:gd name="T41" fmla="*/ 56 h 64"/>
                    <a:gd name="T42" fmla="*/ 12 w 12"/>
                    <a:gd name="T43" fmla="*/ 59 h 64"/>
                    <a:gd name="T44" fmla="*/ 12 w 12"/>
                    <a:gd name="T4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 h="64">
                      <a:moveTo>
                        <a:pt x="12" y="64"/>
                      </a:moveTo>
                      <a:lnTo>
                        <a:pt x="6" y="57"/>
                      </a:lnTo>
                      <a:lnTo>
                        <a:pt x="8" y="52"/>
                      </a:lnTo>
                      <a:lnTo>
                        <a:pt x="4" y="44"/>
                      </a:lnTo>
                      <a:lnTo>
                        <a:pt x="7" y="37"/>
                      </a:lnTo>
                      <a:lnTo>
                        <a:pt x="3" y="30"/>
                      </a:lnTo>
                      <a:lnTo>
                        <a:pt x="4" y="25"/>
                      </a:lnTo>
                      <a:lnTo>
                        <a:pt x="1" y="17"/>
                      </a:lnTo>
                      <a:lnTo>
                        <a:pt x="4" y="11"/>
                      </a:lnTo>
                      <a:lnTo>
                        <a:pt x="0" y="4"/>
                      </a:lnTo>
                      <a:lnTo>
                        <a:pt x="3" y="0"/>
                      </a:lnTo>
                      <a:lnTo>
                        <a:pt x="6" y="0"/>
                      </a:lnTo>
                      <a:lnTo>
                        <a:pt x="4" y="3"/>
                      </a:lnTo>
                      <a:lnTo>
                        <a:pt x="7" y="11"/>
                      </a:lnTo>
                      <a:cubicBezTo>
                        <a:pt x="7" y="11"/>
                        <a:pt x="5" y="17"/>
                        <a:pt x="5" y="17"/>
                      </a:cubicBezTo>
                      <a:lnTo>
                        <a:pt x="8" y="24"/>
                      </a:lnTo>
                      <a:cubicBezTo>
                        <a:pt x="8" y="24"/>
                        <a:pt x="7" y="30"/>
                        <a:pt x="7" y="30"/>
                      </a:cubicBezTo>
                      <a:lnTo>
                        <a:pt x="10" y="36"/>
                      </a:lnTo>
                      <a:lnTo>
                        <a:pt x="8" y="44"/>
                      </a:lnTo>
                      <a:lnTo>
                        <a:pt x="11" y="51"/>
                      </a:lnTo>
                      <a:lnTo>
                        <a:pt x="10" y="56"/>
                      </a:lnTo>
                      <a:lnTo>
                        <a:pt x="12" y="59"/>
                      </a:lnTo>
                      <a:lnTo>
                        <a:pt x="12" y="64"/>
                      </a:lnTo>
                      <a:close/>
                    </a:path>
                  </a:pathLst>
                </a:custGeom>
                <a:solidFill>
                  <a:srgbClr val="006D94"/>
                </a:solidFill>
                <a:ln w="4763" cap="rnd">
                  <a:solidFill>
                    <a:srgbClr val="25221E"/>
                  </a:solidFill>
                  <a:prstDash val="solid"/>
                  <a:round/>
                  <a:headEnd/>
                  <a:tailEnd/>
                </a:ln>
              </p:spPr>
              <p:txBody>
                <a:bodyPr/>
                <a:lstStyle/>
                <a:p>
                  <a:endParaRPr lang="vi-VN">
                    <a:solidFill>
                      <a:prstClr val="black"/>
                    </a:solidFill>
                  </a:endParaRPr>
                </a:p>
              </p:txBody>
            </p:sp>
            <p:sp>
              <p:nvSpPr>
                <p:cNvPr id="229494" name="Freeform 118"/>
                <p:cNvSpPr>
                  <a:spLocks/>
                </p:cNvSpPr>
                <p:nvPr/>
              </p:nvSpPr>
              <p:spPr bwMode="auto">
                <a:xfrm flipH="1">
                  <a:off x="811" y="576"/>
                  <a:ext cx="40" cy="170"/>
                </a:xfrm>
                <a:custGeom>
                  <a:avLst/>
                  <a:gdLst>
                    <a:gd name="T0" fmla="*/ 0 w 15"/>
                    <a:gd name="T1" fmla="*/ 65 h 65"/>
                    <a:gd name="T2" fmla="*/ 6 w 15"/>
                    <a:gd name="T3" fmla="*/ 63 h 65"/>
                    <a:gd name="T4" fmla="*/ 6 w 15"/>
                    <a:gd name="T5" fmla="*/ 52 h 65"/>
                    <a:gd name="T6" fmla="*/ 10 w 15"/>
                    <a:gd name="T7" fmla="*/ 45 h 65"/>
                    <a:gd name="T8" fmla="*/ 8 w 15"/>
                    <a:gd name="T9" fmla="*/ 38 h 65"/>
                    <a:gd name="T10" fmla="*/ 12 w 15"/>
                    <a:gd name="T11" fmla="*/ 31 h 65"/>
                    <a:gd name="T12" fmla="*/ 10 w 15"/>
                    <a:gd name="T13" fmla="*/ 25 h 65"/>
                    <a:gd name="T14" fmla="*/ 13 w 15"/>
                    <a:gd name="T15" fmla="*/ 18 h 65"/>
                    <a:gd name="T16" fmla="*/ 11 w 15"/>
                    <a:gd name="T17" fmla="*/ 12 h 65"/>
                    <a:gd name="T18" fmla="*/ 15 w 15"/>
                    <a:gd name="T19" fmla="*/ 5 h 65"/>
                    <a:gd name="T20" fmla="*/ 13 w 15"/>
                    <a:gd name="T21" fmla="*/ 0 h 65"/>
                    <a:gd name="T22" fmla="*/ 10 w 15"/>
                    <a:gd name="T23" fmla="*/ 0 h 65"/>
                    <a:gd name="T24" fmla="*/ 12 w 15"/>
                    <a:gd name="T25" fmla="*/ 4 h 65"/>
                    <a:gd name="T26" fmla="*/ 8 w 15"/>
                    <a:gd name="T27" fmla="*/ 12 h 65"/>
                    <a:gd name="T28" fmla="*/ 10 w 15"/>
                    <a:gd name="T29" fmla="*/ 18 h 65"/>
                    <a:gd name="T30" fmla="*/ 6 w 15"/>
                    <a:gd name="T31" fmla="*/ 25 h 65"/>
                    <a:gd name="T32" fmla="*/ 9 w 15"/>
                    <a:gd name="T33" fmla="*/ 30 h 65"/>
                    <a:gd name="T34" fmla="*/ 5 w 15"/>
                    <a:gd name="T35" fmla="*/ 37 h 65"/>
                    <a:gd name="T36" fmla="*/ 7 w 15"/>
                    <a:gd name="T37" fmla="*/ 45 h 65"/>
                    <a:gd name="T38" fmla="*/ 3 w 15"/>
                    <a:gd name="T39" fmla="*/ 51 h 65"/>
                    <a:gd name="T40" fmla="*/ 4 w 15"/>
                    <a:gd name="T41" fmla="*/ 59 h 65"/>
                    <a:gd name="T42" fmla="*/ 1 w 15"/>
                    <a:gd name="T43" fmla="*/ 62 h 65"/>
                    <a:gd name="T44" fmla="*/ 0 w 15"/>
                    <a:gd name="T45" fmla="*/ 65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 h="65">
                      <a:moveTo>
                        <a:pt x="0" y="65"/>
                      </a:moveTo>
                      <a:lnTo>
                        <a:pt x="6" y="63"/>
                      </a:lnTo>
                      <a:lnTo>
                        <a:pt x="6" y="52"/>
                      </a:lnTo>
                      <a:lnTo>
                        <a:pt x="10" y="45"/>
                      </a:lnTo>
                      <a:lnTo>
                        <a:pt x="8" y="38"/>
                      </a:lnTo>
                      <a:lnTo>
                        <a:pt x="12" y="31"/>
                      </a:lnTo>
                      <a:lnTo>
                        <a:pt x="10" y="25"/>
                      </a:lnTo>
                      <a:lnTo>
                        <a:pt x="13" y="18"/>
                      </a:lnTo>
                      <a:lnTo>
                        <a:pt x="11" y="12"/>
                      </a:lnTo>
                      <a:lnTo>
                        <a:pt x="15" y="5"/>
                      </a:lnTo>
                      <a:lnTo>
                        <a:pt x="13" y="0"/>
                      </a:lnTo>
                      <a:lnTo>
                        <a:pt x="10" y="0"/>
                      </a:lnTo>
                      <a:lnTo>
                        <a:pt x="12" y="4"/>
                      </a:lnTo>
                      <a:lnTo>
                        <a:pt x="8" y="12"/>
                      </a:lnTo>
                      <a:cubicBezTo>
                        <a:pt x="8" y="12"/>
                        <a:pt x="10" y="18"/>
                        <a:pt x="10" y="18"/>
                      </a:cubicBezTo>
                      <a:lnTo>
                        <a:pt x="6" y="25"/>
                      </a:lnTo>
                      <a:cubicBezTo>
                        <a:pt x="6" y="25"/>
                        <a:pt x="9" y="30"/>
                        <a:pt x="9" y="30"/>
                      </a:cubicBezTo>
                      <a:lnTo>
                        <a:pt x="5" y="37"/>
                      </a:lnTo>
                      <a:lnTo>
                        <a:pt x="7" y="45"/>
                      </a:lnTo>
                      <a:lnTo>
                        <a:pt x="3" y="51"/>
                      </a:lnTo>
                      <a:lnTo>
                        <a:pt x="4" y="59"/>
                      </a:lnTo>
                      <a:lnTo>
                        <a:pt x="1" y="62"/>
                      </a:lnTo>
                      <a:lnTo>
                        <a:pt x="0" y="65"/>
                      </a:lnTo>
                      <a:close/>
                    </a:path>
                  </a:pathLst>
                </a:custGeom>
                <a:solidFill>
                  <a:srgbClr val="006D94"/>
                </a:solidFill>
                <a:ln w="4763" cap="rnd">
                  <a:solidFill>
                    <a:srgbClr val="25221E"/>
                  </a:solidFill>
                  <a:prstDash val="solid"/>
                  <a:round/>
                  <a:headEnd/>
                  <a:tailEnd/>
                </a:ln>
              </p:spPr>
              <p:txBody>
                <a:bodyPr/>
                <a:lstStyle/>
                <a:p>
                  <a:endParaRPr lang="vi-VN">
                    <a:solidFill>
                      <a:prstClr val="black"/>
                    </a:solidFill>
                  </a:endParaRPr>
                </a:p>
              </p:txBody>
            </p:sp>
            <p:sp>
              <p:nvSpPr>
                <p:cNvPr id="229495" name="Freeform 119"/>
                <p:cNvSpPr>
                  <a:spLocks/>
                </p:cNvSpPr>
                <p:nvPr/>
              </p:nvSpPr>
              <p:spPr bwMode="auto">
                <a:xfrm flipH="1">
                  <a:off x="566" y="532"/>
                  <a:ext cx="300" cy="28"/>
                </a:xfrm>
                <a:custGeom>
                  <a:avLst/>
                  <a:gdLst>
                    <a:gd name="T0" fmla="*/ 1 w 115"/>
                    <a:gd name="T1" fmla="*/ 8 h 11"/>
                    <a:gd name="T2" fmla="*/ 11 w 115"/>
                    <a:gd name="T3" fmla="*/ 0 h 11"/>
                    <a:gd name="T4" fmla="*/ 19 w 115"/>
                    <a:gd name="T5" fmla="*/ 4 h 11"/>
                    <a:gd name="T6" fmla="*/ 28 w 115"/>
                    <a:gd name="T7" fmla="*/ 0 h 11"/>
                    <a:gd name="T8" fmla="*/ 35 w 115"/>
                    <a:gd name="T9" fmla="*/ 5 h 11"/>
                    <a:gd name="T10" fmla="*/ 44 w 115"/>
                    <a:gd name="T11" fmla="*/ 0 h 11"/>
                    <a:gd name="T12" fmla="*/ 49 w 115"/>
                    <a:gd name="T13" fmla="*/ 5 h 11"/>
                    <a:gd name="T14" fmla="*/ 58 w 115"/>
                    <a:gd name="T15" fmla="*/ 1 h 11"/>
                    <a:gd name="T16" fmla="*/ 65 w 115"/>
                    <a:gd name="T17" fmla="*/ 5 h 11"/>
                    <a:gd name="T18" fmla="*/ 73 w 115"/>
                    <a:gd name="T19" fmla="*/ 0 h 11"/>
                    <a:gd name="T20" fmla="*/ 80 w 115"/>
                    <a:gd name="T21" fmla="*/ 5 h 11"/>
                    <a:gd name="T22" fmla="*/ 88 w 115"/>
                    <a:gd name="T23" fmla="*/ 2 h 11"/>
                    <a:gd name="T24" fmla="*/ 93 w 115"/>
                    <a:gd name="T25" fmla="*/ 5 h 11"/>
                    <a:gd name="T26" fmla="*/ 98 w 115"/>
                    <a:gd name="T27" fmla="*/ 2 h 11"/>
                    <a:gd name="T28" fmla="*/ 102 w 115"/>
                    <a:gd name="T29" fmla="*/ 5 h 11"/>
                    <a:gd name="T30" fmla="*/ 107 w 115"/>
                    <a:gd name="T31" fmla="*/ 1 h 11"/>
                    <a:gd name="T32" fmla="*/ 114 w 115"/>
                    <a:gd name="T33" fmla="*/ 6 h 11"/>
                    <a:gd name="T34" fmla="*/ 115 w 115"/>
                    <a:gd name="T35" fmla="*/ 11 h 11"/>
                    <a:gd name="T36" fmla="*/ 107 w 115"/>
                    <a:gd name="T37" fmla="*/ 6 h 11"/>
                    <a:gd name="T38" fmla="*/ 104 w 115"/>
                    <a:gd name="T39" fmla="*/ 10 h 11"/>
                    <a:gd name="T40" fmla="*/ 98 w 115"/>
                    <a:gd name="T41" fmla="*/ 6 h 11"/>
                    <a:gd name="T42" fmla="*/ 92 w 115"/>
                    <a:gd name="T43" fmla="*/ 8 h 11"/>
                    <a:gd name="T44" fmla="*/ 89 w 115"/>
                    <a:gd name="T45" fmla="*/ 5 h 11"/>
                    <a:gd name="T46" fmla="*/ 81 w 115"/>
                    <a:gd name="T47" fmla="*/ 7 h 11"/>
                    <a:gd name="T48" fmla="*/ 74 w 115"/>
                    <a:gd name="T49" fmla="*/ 4 h 11"/>
                    <a:gd name="T50" fmla="*/ 64 w 115"/>
                    <a:gd name="T51" fmla="*/ 8 h 11"/>
                    <a:gd name="T52" fmla="*/ 58 w 115"/>
                    <a:gd name="T53" fmla="*/ 5 h 11"/>
                    <a:gd name="T54" fmla="*/ 49 w 115"/>
                    <a:gd name="T55" fmla="*/ 9 h 11"/>
                    <a:gd name="T56" fmla="*/ 44 w 115"/>
                    <a:gd name="T57" fmla="*/ 5 h 11"/>
                    <a:gd name="T58" fmla="*/ 35 w 115"/>
                    <a:gd name="T59" fmla="*/ 8 h 11"/>
                    <a:gd name="T60" fmla="*/ 27 w 115"/>
                    <a:gd name="T61" fmla="*/ 3 h 11"/>
                    <a:gd name="T62" fmla="*/ 19 w 115"/>
                    <a:gd name="T63" fmla="*/ 7 h 11"/>
                    <a:gd name="T64" fmla="*/ 11 w 115"/>
                    <a:gd name="T65" fmla="*/ 4 h 11"/>
                    <a:gd name="T66" fmla="*/ 0 w 115"/>
                    <a:gd name="T67" fmla="*/ 11 h 11"/>
                    <a:gd name="T68" fmla="*/ 1 w 115"/>
                    <a:gd name="T69"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5" h="11">
                      <a:moveTo>
                        <a:pt x="1" y="8"/>
                      </a:moveTo>
                      <a:lnTo>
                        <a:pt x="11" y="0"/>
                      </a:lnTo>
                      <a:lnTo>
                        <a:pt x="19" y="4"/>
                      </a:lnTo>
                      <a:lnTo>
                        <a:pt x="28" y="0"/>
                      </a:lnTo>
                      <a:lnTo>
                        <a:pt x="35" y="5"/>
                      </a:lnTo>
                      <a:lnTo>
                        <a:pt x="44" y="0"/>
                      </a:lnTo>
                      <a:lnTo>
                        <a:pt x="49" y="5"/>
                      </a:lnTo>
                      <a:lnTo>
                        <a:pt x="58" y="1"/>
                      </a:lnTo>
                      <a:lnTo>
                        <a:pt x="65" y="5"/>
                      </a:lnTo>
                      <a:lnTo>
                        <a:pt x="73" y="0"/>
                      </a:lnTo>
                      <a:lnTo>
                        <a:pt x="80" y="5"/>
                      </a:lnTo>
                      <a:lnTo>
                        <a:pt x="88" y="2"/>
                      </a:lnTo>
                      <a:lnTo>
                        <a:pt x="93" y="5"/>
                      </a:lnTo>
                      <a:lnTo>
                        <a:pt x="98" y="2"/>
                      </a:lnTo>
                      <a:lnTo>
                        <a:pt x="102" y="5"/>
                      </a:lnTo>
                      <a:lnTo>
                        <a:pt x="107" y="1"/>
                      </a:lnTo>
                      <a:lnTo>
                        <a:pt x="114" y="6"/>
                      </a:lnTo>
                      <a:lnTo>
                        <a:pt x="115" y="11"/>
                      </a:lnTo>
                      <a:lnTo>
                        <a:pt x="107" y="6"/>
                      </a:lnTo>
                      <a:lnTo>
                        <a:pt x="104" y="10"/>
                      </a:lnTo>
                      <a:lnTo>
                        <a:pt x="98" y="6"/>
                      </a:lnTo>
                      <a:lnTo>
                        <a:pt x="92" y="8"/>
                      </a:lnTo>
                      <a:cubicBezTo>
                        <a:pt x="92" y="8"/>
                        <a:pt x="89" y="5"/>
                        <a:pt x="89" y="5"/>
                      </a:cubicBezTo>
                      <a:lnTo>
                        <a:pt x="81" y="7"/>
                      </a:lnTo>
                      <a:lnTo>
                        <a:pt x="74" y="4"/>
                      </a:lnTo>
                      <a:lnTo>
                        <a:pt x="64" y="8"/>
                      </a:lnTo>
                      <a:cubicBezTo>
                        <a:pt x="64" y="8"/>
                        <a:pt x="58" y="5"/>
                        <a:pt x="58" y="5"/>
                      </a:cubicBezTo>
                      <a:lnTo>
                        <a:pt x="49" y="9"/>
                      </a:lnTo>
                      <a:cubicBezTo>
                        <a:pt x="49" y="9"/>
                        <a:pt x="44" y="5"/>
                        <a:pt x="44" y="5"/>
                      </a:cubicBezTo>
                      <a:lnTo>
                        <a:pt x="35" y="8"/>
                      </a:lnTo>
                      <a:lnTo>
                        <a:pt x="27" y="3"/>
                      </a:lnTo>
                      <a:lnTo>
                        <a:pt x="19" y="7"/>
                      </a:lnTo>
                      <a:lnTo>
                        <a:pt x="11" y="4"/>
                      </a:lnTo>
                      <a:lnTo>
                        <a:pt x="0" y="11"/>
                      </a:lnTo>
                      <a:lnTo>
                        <a:pt x="1" y="8"/>
                      </a:lnTo>
                      <a:close/>
                    </a:path>
                  </a:pathLst>
                </a:custGeom>
                <a:solidFill>
                  <a:srgbClr val="74275D"/>
                </a:solidFill>
                <a:ln w="4763" cap="rnd">
                  <a:solidFill>
                    <a:srgbClr val="25221E"/>
                  </a:solidFill>
                  <a:prstDash val="solid"/>
                  <a:round/>
                  <a:headEnd/>
                  <a:tailEnd/>
                </a:ln>
              </p:spPr>
              <p:txBody>
                <a:bodyPr/>
                <a:lstStyle/>
                <a:p>
                  <a:endParaRPr lang="vi-VN">
                    <a:solidFill>
                      <a:prstClr val="black"/>
                    </a:solidFill>
                  </a:endParaRPr>
                </a:p>
              </p:txBody>
            </p:sp>
            <p:sp>
              <p:nvSpPr>
                <p:cNvPr id="229496" name="Freeform 120"/>
                <p:cNvSpPr>
                  <a:spLocks/>
                </p:cNvSpPr>
                <p:nvPr/>
              </p:nvSpPr>
              <p:spPr bwMode="auto">
                <a:xfrm flipH="1">
                  <a:off x="576" y="456"/>
                  <a:ext cx="272" cy="31"/>
                </a:xfrm>
                <a:custGeom>
                  <a:avLst/>
                  <a:gdLst>
                    <a:gd name="T0" fmla="*/ 1 w 104"/>
                    <a:gd name="T1" fmla="*/ 8 h 12"/>
                    <a:gd name="T2" fmla="*/ 10 w 104"/>
                    <a:gd name="T3" fmla="*/ 0 h 12"/>
                    <a:gd name="T4" fmla="*/ 17 w 104"/>
                    <a:gd name="T5" fmla="*/ 7 h 12"/>
                    <a:gd name="T6" fmla="*/ 27 w 104"/>
                    <a:gd name="T7" fmla="*/ 0 h 12"/>
                    <a:gd name="T8" fmla="*/ 35 w 104"/>
                    <a:gd name="T9" fmla="*/ 8 h 12"/>
                    <a:gd name="T10" fmla="*/ 43 w 104"/>
                    <a:gd name="T11" fmla="*/ 0 h 12"/>
                    <a:gd name="T12" fmla="*/ 50 w 104"/>
                    <a:gd name="T13" fmla="*/ 7 h 12"/>
                    <a:gd name="T14" fmla="*/ 57 w 104"/>
                    <a:gd name="T15" fmla="*/ 0 h 12"/>
                    <a:gd name="T16" fmla="*/ 66 w 104"/>
                    <a:gd name="T17" fmla="*/ 7 h 12"/>
                    <a:gd name="T18" fmla="*/ 72 w 104"/>
                    <a:gd name="T19" fmla="*/ 0 h 12"/>
                    <a:gd name="T20" fmla="*/ 81 w 104"/>
                    <a:gd name="T21" fmla="*/ 8 h 12"/>
                    <a:gd name="T22" fmla="*/ 87 w 104"/>
                    <a:gd name="T23" fmla="*/ 1 h 12"/>
                    <a:gd name="T24" fmla="*/ 93 w 104"/>
                    <a:gd name="T25" fmla="*/ 6 h 12"/>
                    <a:gd name="T26" fmla="*/ 97 w 104"/>
                    <a:gd name="T27" fmla="*/ 1 h 12"/>
                    <a:gd name="T28" fmla="*/ 103 w 104"/>
                    <a:gd name="T29" fmla="*/ 5 h 12"/>
                    <a:gd name="T30" fmla="*/ 104 w 104"/>
                    <a:gd name="T31" fmla="*/ 10 h 12"/>
                    <a:gd name="T32" fmla="*/ 97 w 104"/>
                    <a:gd name="T33" fmla="*/ 6 h 12"/>
                    <a:gd name="T34" fmla="*/ 93 w 104"/>
                    <a:gd name="T35" fmla="*/ 10 h 12"/>
                    <a:gd name="T36" fmla="*/ 88 w 104"/>
                    <a:gd name="T37" fmla="*/ 5 h 12"/>
                    <a:gd name="T38" fmla="*/ 81 w 104"/>
                    <a:gd name="T39" fmla="*/ 12 h 12"/>
                    <a:gd name="T40" fmla="*/ 73 w 104"/>
                    <a:gd name="T41" fmla="*/ 4 h 12"/>
                    <a:gd name="T42" fmla="*/ 66 w 104"/>
                    <a:gd name="T43" fmla="*/ 10 h 12"/>
                    <a:gd name="T44" fmla="*/ 57 w 104"/>
                    <a:gd name="T45" fmla="*/ 5 h 12"/>
                    <a:gd name="T46" fmla="*/ 50 w 104"/>
                    <a:gd name="T47" fmla="*/ 10 h 12"/>
                    <a:gd name="T48" fmla="*/ 43 w 104"/>
                    <a:gd name="T49" fmla="*/ 4 h 12"/>
                    <a:gd name="T50" fmla="*/ 35 w 104"/>
                    <a:gd name="T51" fmla="*/ 10 h 12"/>
                    <a:gd name="T52" fmla="*/ 26 w 104"/>
                    <a:gd name="T53" fmla="*/ 3 h 12"/>
                    <a:gd name="T54" fmla="*/ 18 w 104"/>
                    <a:gd name="T55" fmla="*/ 10 h 12"/>
                    <a:gd name="T56" fmla="*/ 10 w 104"/>
                    <a:gd name="T57" fmla="*/ 3 h 12"/>
                    <a:gd name="T58" fmla="*/ 0 w 104"/>
                    <a:gd name="T59" fmla="*/ 11 h 12"/>
                    <a:gd name="T60" fmla="*/ 1 w 104"/>
                    <a:gd name="T61"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4" h="12">
                      <a:moveTo>
                        <a:pt x="1" y="8"/>
                      </a:moveTo>
                      <a:lnTo>
                        <a:pt x="10" y="0"/>
                      </a:lnTo>
                      <a:lnTo>
                        <a:pt x="17" y="7"/>
                      </a:lnTo>
                      <a:lnTo>
                        <a:pt x="27" y="0"/>
                      </a:lnTo>
                      <a:lnTo>
                        <a:pt x="35" y="8"/>
                      </a:lnTo>
                      <a:lnTo>
                        <a:pt x="43" y="0"/>
                      </a:lnTo>
                      <a:lnTo>
                        <a:pt x="50" y="7"/>
                      </a:lnTo>
                      <a:lnTo>
                        <a:pt x="57" y="0"/>
                      </a:lnTo>
                      <a:lnTo>
                        <a:pt x="66" y="7"/>
                      </a:lnTo>
                      <a:lnTo>
                        <a:pt x="72" y="0"/>
                      </a:lnTo>
                      <a:lnTo>
                        <a:pt x="81" y="8"/>
                      </a:lnTo>
                      <a:lnTo>
                        <a:pt x="87" y="1"/>
                      </a:lnTo>
                      <a:lnTo>
                        <a:pt x="93" y="6"/>
                      </a:lnTo>
                      <a:lnTo>
                        <a:pt x="97" y="1"/>
                      </a:lnTo>
                      <a:lnTo>
                        <a:pt x="103" y="5"/>
                      </a:lnTo>
                      <a:lnTo>
                        <a:pt x="104" y="10"/>
                      </a:lnTo>
                      <a:lnTo>
                        <a:pt x="97" y="6"/>
                      </a:lnTo>
                      <a:lnTo>
                        <a:pt x="93" y="10"/>
                      </a:lnTo>
                      <a:cubicBezTo>
                        <a:pt x="93" y="10"/>
                        <a:pt x="88" y="5"/>
                        <a:pt x="88" y="5"/>
                      </a:cubicBezTo>
                      <a:lnTo>
                        <a:pt x="81" y="12"/>
                      </a:lnTo>
                      <a:lnTo>
                        <a:pt x="73" y="4"/>
                      </a:lnTo>
                      <a:lnTo>
                        <a:pt x="66" y="10"/>
                      </a:lnTo>
                      <a:cubicBezTo>
                        <a:pt x="66" y="10"/>
                        <a:pt x="57" y="5"/>
                        <a:pt x="57" y="5"/>
                      </a:cubicBezTo>
                      <a:lnTo>
                        <a:pt x="50" y="10"/>
                      </a:lnTo>
                      <a:cubicBezTo>
                        <a:pt x="50" y="10"/>
                        <a:pt x="43" y="4"/>
                        <a:pt x="43" y="4"/>
                      </a:cubicBezTo>
                      <a:lnTo>
                        <a:pt x="35" y="10"/>
                      </a:lnTo>
                      <a:lnTo>
                        <a:pt x="26" y="3"/>
                      </a:lnTo>
                      <a:lnTo>
                        <a:pt x="18" y="10"/>
                      </a:lnTo>
                      <a:lnTo>
                        <a:pt x="10" y="3"/>
                      </a:lnTo>
                      <a:lnTo>
                        <a:pt x="0" y="11"/>
                      </a:lnTo>
                      <a:lnTo>
                        <a:pt x="1" y="8"/>
                      </a:lnTo>
                      <a:close/>
                    </a:path>
                  </a:pathLst>
                </a:custGeom>
                <a:solidFill>
                  <a:srgbClr val="74275D"/>
                </a:solidFill>
                <a:ln w="4763" cap="rnd">
                  <a:solidFill>
                    <a:srgbClr val="25221E"/>
                  </a:solidFill>
                  <a:prstDash val="solid"/>
                  <a:round/>
                  <a:headEnd/>
                  <a:tailEnd/>
                </a:ln>
              </p:spPr>
              <p:txBody>
                <a:bodyPr/>
                <a:lstStyle/>
                <a:p>
                  <a:endParaRPr lang="vi-VN">
                    <a:solidFill>
                      <a:prstClr val="black"/>
                    </a:solidFill>
                  </a:endParaRPr>
                </a:p>
              </p:txBody>
            </p:sp>
            <p:sp>
              <p:nvSpPr>
                <p:cNvPr id="229497" name="Freeform 121"/>
                <p:cNvSpPr>
                  <a:spLocks/>
                </p:cNvSpPr>
                <p:nvPr/>
              </p:nvSpPr>
              <p:spPr bwMode="auto">
                <a:xfrm flipH="1">
                  <a:off x="604" y="375"/>
                  <a:ext cx="228" cy="34"/>
                </a:xfrm>
                <a:custGeom>
                  <a:avLst/>
                  <a:gdLst>
                    <a:gd name="T0" fmla="*/ 87 w 87"/>
                    <a:gd name="T1" fmla="*/ 5 h 13"/>
                    <a:gd name="T2" fmla="*/ 80 w 87"/>
                    <a:gd name="T3" fmla="*/ 0 h 13"/>
                    <a:gd name="T4" fmla="*/ 73 w 87"/>
                    <a:gd name="T5" fmla="*/ 7 h 13"/>
                    <a:gd name="T6" fmla="*/ 65 w 87"/>
                    <a:gd name="T7" fmla="*/ 3 h 13"/>
                    <a:gd name="T8" fmla="*/ 57 w 87"/>
                    <a:gd name="T9" fmla="*/ 10 h 13"/>
                    <a:gd name="T10" fmla="*/ 50 w 87"/>
                    <a:gd name="T11" fmla="*/ 4 h 13"/>
                    <a:gd name="T12" fmla="*/ 44 w 87"/>
                    <a:gd name="T13" fmla="*/ 10 h 13"/>
                    <a:gd name="T14" fmla="*/ 37 w 87"/>
                    <a:gd name="T15" fmla="*/ 4 h 13"/>
                    <a:gd name="T16" fmla="*/ 30 w 87"/>
                    <a:gd name="T17" fmla="*/ 9 h 13"/>
                    <a:gd name="T18" fmla="*/ 24 w 87"/>
                    <a:gd name="T19" fmla="*/ 3 h 13"/>
                    <a:gd name="T20" fmla="*/ 15 w 87"/>
                    <a:gd name="T21" fmla="*/ 6 h 13"/>
                    <a:gd name="T22" fmla="*/ 10 w 87"/>
                    <a:gd name="T23" fmla="*/ 0 h 13"/>
                    <a:gd name="T24" fmla="*/ 5 w 87"/>
                    <a:gd name="T25" fmla="*/ 4 h 13"/>
                    <a:gd name="T26" fmla="*/ 0 w 87"/>
                    <a:gd name="T27" fmla="*/ 0 h 13"/>
                    <a:gd name="T28" fmla="*/ 0 w 87"/>
                    <a:gd name="T29" fmla="*/ 4 h 13"/>
                    <a:gd name="T30" fmla="*/ 5 w 87"/>
                    <a:gd name="T31" fmla="*/ 8 h 13"/>
                    <a:gd name="T32" fmla="*/ 9 w 87"/>
                    <a:gd name="T33" fmla="*/ 3 h 13"/>
                    <a:gd name="T34" fmla="*/ 15 w 87"/>
                    <a:gd name="T35" fmla="*/ 9 h 13"/>
                    <a:gd name="T36" fmla="*/ 24 w 87"/>
                    <a:gd name="T37" fmla="*/ 6 h 13"/>
                    <a:gd name="T38" fmla="*/ 30 w 87"/>
                    <a:gd name="T39" fmla="*/ 13 h 13"/>
                    <a:gd name="T40" fmla="*/ 37 w 87"/>
                    <a:gd name="T41" fmla="*/ 8 h 13"/>
                    <a:gd name="T42" fmla="*/ 44 w 87"/>
                    <a:gd name="T43" fmla="*/ 13 h 13"/>
                    <a:gd name="T44" fmla="*/ 51 w 87"/>
                    <a:gd name="T45" fmla="*/ 8 h 13"/>
                    <a:gd name="T46" fmla="*/ 57 w 87"/>
                    <a:gd name="T47" fmla="*/ 13 h 13"/>
                    <a:gd name="T48" fmla="*/ 65 w 87"/>
                    <a:gd name="T49" fmla="*/ 6 h 13"/>
                    <a:gd name="T50" fmla="*/ 73 w 87"/>
                    <a:gd name="T51" fmla="*/ 10 h 13"/>
                    <a:gd name="T52" fmla="*/ 80 w 87"/>
                    <a:gd name="T53" fmla="*/ 3 h 13"/>
                    <a:gd name="T54" fmla="*/ 87 w 87"/>
                    <a:gd name="T55" fmla="*/ 9 h 13"/>
                    <a:gd name="T56" fmla="*/ 87 w 87"/>
                    <a:gd name="T57"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7" h="13">
                      <a:moveTo>
                        <a:pt x="87" y="5"/>
                      </a:moveTo>
                      <a:lnTo>
                        <a:pt x="80" y="0"/>
                      </a:lnTo>
                      <a:lnTo>
                        <a:pt x="73" y="7"/>
                      </a:lnTo>
                      <a:lnTo>
                        <a:pt x="65" y="3"/>
                      </a:lnTo>
                      <a:lnTo>
                        <a:pt x="57" y="10"/>
                      </a:lnTo>
                      <a:lnTo>
                        <a:pt x="50" y="4"/>
                      </a:lnTo>
                      <a:lnTo>
                        <a:pt x="44" y="10"/>
                      </a:lnTo>
                      <a:lnTo>
                        <a:pt x="37" y="4"/>
                      </a:lnTo>
                      <a:lnTo>
                        <a:pt x="30" y="9"/>
                      </a:lnTo>
                      <a:lnTo>
                        <a:pt x="24" y="3"/>
                      </a:lnTo>
                      <a:lnTo>
                        <a:pt x="15" y="6"/>
                      </a:lnTo>
                      <a:lnTo>
                        <a:pt x="10" y="0"/>
                      </a:lnTo>
                      <a:lnTo>
                        <a:pt x="5" y="4"/>
                      </a:lnTo>
                      <a:lnTo>
                        <a:pt x="0" y="0"/>
                      </a:lnTo>
                      <a:lnTo>
                        <a:pt x="0" y="4"/>
                      </a:lnTo>
                      <a:lnTo>
                        <a:pt x="5" y="8"/>
                      </a:lnTo>
                      <a:cubicBezTo>
                        <a:pt x="5" y="8"/>
                        <a:pt x="9" y="3"/>
                        <a:pt x="9" y="3"/>
                      </a:cubicBezTo>
                      <a:lnTo>
                        <a:pt x="15" y="9"/>
                      </a:lnTo>
                      <a:lnTo>
                        <a:pt x="24" y="6"/>
                      </a:lnTo>
                      <a:lnTo>
                        <a:pt x="30" y="13"/>
                      </a:lnTo>
                      <a:cubicBezTo>
                        <a:pt x="30" y="13"/>
                        <a:pt x="37" y="8"/>
                        <a:pt x="37" y="8"/>
                      </a:cubicBezTo>
                      <a:lnTo>
                        <a:pt x="44" y="13"/>
                      </a:lnTo>
                      <a:cubicBezTo>
                        <a:pt x="44" y="13"/>
                        <a:pt x="51" y="8"/>
                        <a:pt x="51" y="8"/>
                      </a:cubicBezTo>
                      <a:lnTo>
                        <a:pt x="57" y="13"/>
                      </a:lnTo>
                      <a:lnTo>
                        <a:pt x="65" y="6"/>
                      </a:lnTo>
                      <a:lnTo>
                        <a:pt x="73" y="10"/>
                      </a:lnTo>
                      <a:lnTo>
                        <a:pt x="80" y="3"/>
                      </a:lnTo>
                      <a:lnTo>
                        <a:pt x="87" y="9"/>
                      </a:lnTo>
                      <a:lnTo>
                        <a:pt x="87" y="5"/>
                      </a:lnTo>
                      <a:close/>
                    </a:path>
                  </a:pathLst>
                </a:custGeom>
                <a:solidFill>
                  <a:srgbClr val="74275D"/>
                </a:solidFill>
                <a:ln w="4763" cap="rnd">
                  <a:solidFill>
                    <a:srgbClr val="25221E"/>
                  </a:solidFill>
                  <a:prstDash val="solid"/>
                  <a:round/>
                  <a:headEnd/>
                  <a:tailEnd/>
                </a:ln>
              </p:spPr>
              <p:txBody>
                <a:bodyPr/>
                <a:lstStyle/>
                <a:p>
                  <a:endParaRPr lang="vi-VN">
                    <a:solidFill>
                      <a:prstClr val="black"/>
                    </a:solidFill>
                  </a:endParaRPr>
                </a:p>
              </p:txBody>
            </p:sp>
            <p:sp>
              <p:nvSpPr>
                <p:cNvPr id="229498" name="Freeform 122"/>
                <p:cNvSpPr>
                  <a:spLocks/>
                </p:cNvSpPr>
                <p:nvPr/>
              </p:nvSpPr>
              <p:spPr bwMode="auto">
                <a:xfrm flipH="1">
                  <a:off x="600" y="325"/>
                  <a:ext cx="251" cy="42"/>
                </a:xfrm>
                <a:custGeom>
                  <a:avLst/>
                  <a:gdLst>
                    <a:gd name="T0" fmla="*/ 96 w 96"/>
                    <a:gd name="T1" fmla="*/ 6 h 16"/>
                    <a:gd name="T2" fmla="*/ 86 w 96"/>
                    <a:gd name="T3" fmla="*/ 0 h 16"/>
                    <a:gd name="T4" fmla="*/ 80 w 96"/>
                    <a:gd name="T5" fmla="*/ 6 h 16"/>
                    <a:gd name="T6" fmla="*/ 71 w 96"/>
                    <a:gd name="T7" fmla="*/ 3 h 16"/>
                    <a:gd name="T8" fmla="*/ 62 w 96"/>
                    <a:gd name="T9" fmla="*/ 9 h 16"/>
                    <a:gd name="T10" fmla="*/ 57 w 96"/>
                    <a:gd name="T11" fmla="*/ 10 h 16"/>
                    <a:gd name="T12" fmla="*/ 49 w 96"/>
                    <a:gd name="T13" fmla="*/ 13 h 16"/>
                    <a:gd name="T14" fmla="*/ 42 w 96"/>
                    <a:gd name="T15" fmla="*/ 12 h 16"/>
                    <a:gd name="T16" fmla="*/ 35 w 96"/>
                    <a:gd name="T17" fmla="*/ 13 h 16"/>
                    <a:gd name="T18" fmla="*/ 29 w 96"/>
                    <a:gd name="T19" fmla="*/ 10 h 16"/>
                    <a:gd name="T20" fmla="*/ 21 w 96"/>
                    <a:gd name="T21" fmla="*/ 8 h 16"/>
                    <a:gd name="T22" fmla="*/ 16 w 96"/>
                    <a:gd name="T23" fmla="*/ 5 h 16"/>
                    <a:gd name="T24" fmla="*/ 10 w 96"/>
                    <a:gd name="T25" fmla="*/ 7 h 16"/>
                    <a:gd name="T26" fmla="*/ 0 w 96"/>
                    <a:gd name="T27" fmla="*/ 5 h 16"/>
                    <a:gd name="T28" fmla="*/ 3 w 96"/>
                    <a:gd name="T29" fmla="*/ 7 h 16"/>
                    <a:gd name="T30" fmla="*/ 10 w 96"/>
                    <a:gd name="T31" fmla="*/ 9 h 16"/>
                    <a:gd name="T32" fmla="*/ 16 w 96"/>
                    <a:gd name="T33" fmla="*/ 7 h 16"/>
                    <a:gd name="T34" fmla="*/ 21 w 96"/>
                    <a:gd name="T35" fmla="*/ 10 h 16"/>
                    <a:gd name="T36" fmla="*/ 29 w 96"/>
                    <a:gd name="T37" fmla="*/ 12 h 16"/>
                    <a:gd name="T38" fmla="*/ 35 w 96"/>
                    <a:gd name="T39" fmla="*/ 15 h 16"/>
                    <a:gd name="T40" fmla="*/ 42 w 96"/>
                    <a:gd name="T41" fmla="*/ 14 h 16"/>
                    <a:gd name="T42" fmla="*/ 49 w 96"/>
                    <a:gd name="T43" fmla="*/ 16 h 16"/>
                    <a:gd name="T44" fmla="*/ 57 w 96"/>
                    <a:gd name="T45" fmla="*/ 12 h 16"/>
                    <a:gd name="T46" fmla="*/ 64 w 96"/>
                    <a:gd name="T47" fmla="*/ 13 h 16"/>
                    <a:gd name="T48" fmla="*/ 72 w 96"/>
                    <a:gd name="T49" fmla="*/ 7 h 16"/>
                    <a:gd name="T50" fmla="*/ 79 w 96"/>
                    <a:gd name="T51" fmla="*/ 9 h 16"/>
                    <a:gd name="T52" fmla="*/ 86 w 96"/>
                    <a:gd name="T53" fmla="*/ 3 h 16"/>
                    <a:gd name="T54" fmla="*/ 95 w 96"/>
                    <a:gd name="T55" fmla="*/ 8 h 16"/>
                    <a:gd name="T56" fmla="*/ 96 w 96"/>
                    <a:gd name="T57" fmla="*/ 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6" h="16">
                      <a:moveTo>
                        <a:pt x="96" y="6"/>
                      </a:moveTo>
                      <a:lnTo>
                        <a:pt x="86" y="0"/>
                      </a:lnTo>
                      <a:lnTo>
                        <a:pt x="80" y="6"/>
                      </a:lnTo>
                      <a:lnTo>
                        <a:pt x="71" y="3"/>
                      </a:lnTo>
                      <a:lnTo>
                        <a:pt x="62" y="9"/>
                      </a:lnTo>
                      <a:lnTo>
                        <a:pt x="57" y="10"/>
                      </a:lnTo>
                      <a:lnTo>
                        <a:pt x="49" y="13"/>
                      </a:lnTo>
                      <a:lnTo>
                        <a:pt x="42" y="12"/>
                      </a:lnTo>
                      <a:lnTo>
                        <a:pt x="35" y="13"/>
                      </a:lnTo>
                      <a:lnTo>
                        <a:pt x="29" y="10"/>
                      </a:lnTo>
                      <a:lnTo>
                        <a:pt x="21" y="8"/>
                      </a:lnTo>
                      <a:lnTo>
                        <a:pt x="16" y="5"/>
                      </a:lnTo>
                      <a:lnTo>
                        <a:pt x="10" y="7"/>
                      </a:lnTo>
                      <a:lnTo>
                        <a:pt x="0" y="5"/>
                      </a:lnTo>
                      <a:lnTo>
                        <a:pt x="3" y="7"/>
                      </a:lnTo>
                      <a:lnTo>
                        <a:pt x="10" y="9"/>
                      </a:lnTo>
                      <a:lnTo>
                        <a:pt x="16" y="7"/>
                      </a:lnTo>
                      <a:lnTo>
                        <a:pt x="21" y="10"/>
                      </a:lnTo>
                      <a:lnTo>
                        <a:pt x="29" y="12"/>
                      </a:lnTo>
                      <a:lnTo>
                        <a:pt x="35" y="15"/>
                      </a:lnTo>
                      <a:lnTo>
                        <a:pt x="42" y="14"/>
                      </a:lnTo>
                      <a:lnTo>
                        <a:pt x="49" y="16"/>
                      </a:lnTo>
                      <a:cubicBezTo>
                        <a:pt x="49" y="16"/>
                        <a:pt x="57" y="12"/>
                        <a:pt x="57" y="12"/>
                      </a:cubicBezTo>
                      <a:lnTo>
                        <a:pt x="64" y="13"/>
                      </a:lnTo>
                      <a:lnTo>
                        <a:pt x="72" y="7"/>
                      </a:lnTo>
                      <a:lnTo>
                        <a:pt x="79" y="9"/>
                      </a:lnTo>
                      <a:lnTo>
                        <a:pt x="86" y="3"/>
                      </a:lnTo>
                      <a:lnTo>
                        <a:pt x="95" y="8"/>
                      </a:lnTo>
                      <a:lnTo>
                        <a:pt x="96" y="6"/>
                      </a:lnTo>
                      <a:close/>
                    </a:path>
                  </a:pathLst>
                </a:custGeom>
                <a:solidFill>
                  <a:srgbClr val="74275D"/>
                </a:solidFill>
                <a:ln w="4763" cap="rnd">
                  <a:solidFill>
                    <a:srgbClr val="25221E"/>
                  </a:solidFill>
                  <a:prstDash val="solid"/>
                  <a:round/>
                  <a:headEnd/>
                  <a:tailEnd/>
                </a:ln>
              </p:spPr>
              <p:txBody>
                <a:bodyPr/>
                <a:lstStyle/>
                <a:p>
                  <a:endParaRPr lang="vi-VN">
                    <a:solidFill>
                      <a:prstClr val="black"/>
                    </a:solidFill>
                  </a:endParaRPr>
                </a:p>
              </p:txBody>
            </p:sp>
            <p:sp>
              <p:nvSpPr>
                <p:cNvPr id="229499" name="Freeform 123"/>
                <p:cNvSpPr>
                  <a:spLocks/>
                </p:cNvSpPr>
                <p:nvPr/>
              </p:nvSpPr>
              <p:spPr bwMode="auto">
                <a:xfrm flipH="1">
                  <a:off x="568" y="537"/>
                  <a:ext cx="296" cy="18"/>
                </a:xfrm>
                <a:custGeom>
                  <a:avLst/>
                  <a:gdLst>
                    <a:gd name="T0" fmla="*/ 0 w 113"/>
                    <a:gd name="T1" fmla="*/ 7 h 7"/>
                    <a:gd name="T2" fmla="*/ 11 w 113"/>
                    <a:gd name="T3" fmla="*/ 0 h 7"/>
                    <a:gd name="T4" fmla="*/ 18 w 113"/>
                    <a:gd name="T5" fmla="*/ 4 h 7"/>
                    <a:gd name="T6" fmla="*/ 27 w 113"/>
                    <a:gd name="T7" fmla="*/ 0 h 7"/>
                    <a:gd name="T8" fmla="*/ 34 w 113"/>
                    <a:gd name="T9" fmla="*/ 4 h 7"/>
                    <a:gd name="T10" fmla="*/ 43 w 113"/>
                    <a:gd name="T11" fmla="*/ 0 h 7"/>
                    <a:gd name="T12" fmla="*/ 49 w 113"/>
                    <a:gd name="T13" fmla="*/ 5 h 7"/>
                    <a:gd name="T14" fmla="*/ 57 w 113"/>
                    <a:gd name="T15" fmla="*/ 1 h 7"/>
                    <a:gd name="T16" fmla="*/ 64 w 113"/>
                    <a:gd name="T17" fmla="*/ 5 h 7"/>
                    <a:gd name="T18" fmla="*/ 73 w 113"/>
                    <a:gd name="T19" fmla="*/ 0 h 7"/>
                    <a:gd name="T20" fmla="*/ 79 w 113"/>
                    <a:gd name="T21" fmla="*/ 4 h 7"/>
                    <a:gd name="T22" fmla="*/ 87 w 113"/>
                    <a:gd name="T23" fmla="*/ 2 h 7"/>
                    <a:gd name="T24" fmla="*/ 92 w 113"/>
                    <a:gd name="T25" fmla="*/ 5 h 7"/>
                    <a:gd name="T26" fmla="*/ 97 w 113"/>
                    <a:gd name="T27" fmla="*/ 2 h 7"/>
                    <a:gd name="T28" fmla="*/ 102 w 113"/>
                    <a:gd name="T29" fmla="*/ 5 h 7"/>
                    <a:gd name="T30" fmla="*/ 107 w 113"/>
                    <a:gd name="T31" fmla="*/ 2 h 7"/>
                    <a:gd name="T32" fmla="*/ 113 w 113"/>
                    <a:gd name="T33" fmla="*/ 6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7">
                      <a:moveTo>
                        <a:pt x="0" y="7"/>
                      </a:moveTo>
                      <a:lnTo>
                        <a:pt x="11" y="0"/>
                      </a:lnTo>
                      <a:lnTo>
                        <a:pt x="18" y="4"/>
                      </a:lnTo>
                      <a:lnTo>
                        <a:pt x="27" y="0"/>
                      </a:lnTo>
                      <a:lnTo>
                        <a:pt x="34" y="4"/>
                      </a:lnTo>
                      <a:lnTo>
                        <a:pt x="43" y="0"/>
                      </a:lnTo>
                      <a:lnTo>
                        <a:pt x="49" y="5"/>
                      </a:lnTo>
                      <a:lnTo>
                        <a:pt x="57" y="1"/>
                      </a:lnTo>
                      <a:lnTo>
                        <a:pt x="64" y="5"/>
                      </a:lnTo>
                      <a:lnTo>
                        <a:pt x="73" y="0"/>
                      </a:lnTo>
                      <a:lnTo>
                        <a:pt x="79" y="4"/>
                      </a:lnTo>
                      <a:lnTo>
                        <a:pt x="87" y="2"/>
                      </a:lnTo>
                      <a:lnTo>
                        <a:pt x="92" y="5"/>
                      </a:lnTo>
                      <a:lnTo>
                        <a:pt x="97" y="2"/>
                      </a:lnTo>
                      <a:lnTo>
                        <a:pt x="102" y="5"/>
                      </a:lnTo>
                      <a:lnTo>
                        <a:pt x="107" y="2"/>
                      </a:lnTo>
                      <a:lnTo>
                        <a:pt x="113" y="6"/>
                      </a:lnTo>
                    </a:path>
                  </a:pathLst>
                </a:custGeom>
                <a:noFill/>
                <a:ln w="4763" cap="rnd">
                  <a:solidFill>
                    <a:srgbClr val="F4C7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solidFill>
                      <a:prstClr val="black"/>
                    </a:solidFill>
                  </a:endParaRPr>
                </a:p>
              </p:txBody>
            </p:sp>
            <p:sp>
              <p:nvSpPr>
                <p:cNvPr id="229500" name="Freeform 124"/>
                <p:cNvSpPr>
                  <a:spLocks/>
                </p:cNvSpPr>
                <p:nvPr/>
              </p:nvSpPr>
              <p:spPr bwMode="auto">
                <a:xfrm flipH="1">
                  <a:off x="579" y="461"/>
                  <a:ext cx="266" cy="24"/>
                </a:xfrm>
                <a:custGeom>
                  <a:avLst/>
                  <a:gdLst>
                    <a:gd name="T0" fmla="*/ 0 w 102"/>
                    <a:gd name="T1" fmla="*/ 7 h 9"/>
                    <a:gd name="T2" fmla="*/ 10 w 102"/>
                    <a:gd name="T3" fmla="*/ 0 h 9"/>
                    <a:gd name="T4" fmla="*/ 17 w 102"/>
                    <a:gd name="T5" fmla="*/ 7 h 9"/>
                    <a:gd name="T6" fmla="*/ 26 w 102"/>
                    <a:gd name="T7" fmla="*/ 0 h 9"/>
                    <a:gd name="T8" fmla="*/ 34 w 102"/>
                    <a:gd name="T9" fmla="*/ 7 h 9"/>
                    <a:gd name="T10" fmla="*/ 42 w 102"/>
                    <a:gd name="T11" fmla="*/ 0 h 9"/>
                    <a:gd name="T12" fmla="*/ 50 w 102"/>
                    <a:gd name="T13" fmla="*/ 6 h 9"/>
                    <a:gd name="T14" fmla="*/ 56 w 102"/>
                    <a:gd name="T15" fmla="*/ 1 h 9"/>
                    <a:gd name="T16" fmla="*/ 65 w 102"/>
                    <a:gd name="T17" fmla="*/ 7 h 9"/>
                    <a:gd name="T18" fmla="*/ 72 w 102"/>
                    <a:gd name="T19" fmla="*/ 0 h 9"/>
                    <a:gd name="T20" fmla="*/ 81 w 102"/>
                    <a:gd name="T21" fmla="*/ 9 h 9"/>
                    <a:gd name="T22" fmla="*/ 86 w 102"/>
                    <a:gd name="T23" fmla="*/ 1 h 9"/>
                    <a:gd name="T24" fmla="*/ 92 w 102"/>
                    <a:gd name="T25" fmla="*/ 7 h 9"/>
                    <a:gd name="T26" fmla="*/ 96 w 102"/>
                    <a:gd name="T27" fmla="*/ 2 h 9"/>
                    <a:gd name="T28" fmla="*/ 102 w 102"/>
                    <a:gd name="T29"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2" h="9">
                      <a:moveTo>
                        <a:pt x="0" y="7"/>
                      </a:moveTo>
                      <a:lnTo>
                        <a:pt x="10" y="0"/>
                      </a:lnTo>
                      <a:lnTo>
                        <a:pt x="17" y="7"/>
                      </a:lnTo>
                      <a:lnTo>
                        <a:pt x="26" y="0"/>
                      </a:lnTo>
                      <a:lnTo>
                        <a:pt x="34" y="7"/>
                      </a:lnTo>
                      <a:lnTo>
                        <a:pt x="42" y="0"/>
                      </a:lnTo>
                      <a:lnTo>
                        <a:pt x="50" y="6"/>
                      </a:lnTo>
                      <a:lnTo>
                        <a:pt x="56" y="1"/>
                      </a:lnTo>
                      <a:lnTo>
                        <a:pt x="65" y="7"/>
                      </a:lnTo>
                      <a:lnTo>
                        <a:pt x="72" y="0"/>
                      </a:lnTo>
                      <a:lnTo>
                        <a:pt x="81" y="9"/>
                      </a:lnTo>
                      <a:lnTo>
                        <a:pt x="86" y="1"/>
                      </a:lnTo>
                      <a:lnTo>
                        <a:pt x="92" y="7"/>
                      </a:lnTo>
                      <a:lnTo>
                        <a:pt x="96" y="2"/>
                      </a:lnTo>
                      <a:lnTo>
                        <a:pt x="102" y="5"/>
                      </a:lnTo>
                    </a:path>
                  </a:pathLst>
                </a:custGeom>
                <a:noFill/>
                <a:ln w="4763" cap="rnd">
                  <a:solidFill>
                    <a:srgbClr val="F4C7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solidFill>
                      <a:prstClr val="black"/>
                    </a:solidFill>
                  </a:endParaRPr>
                </a:p>
              </p:txBody>
            </p:sp>
            <p:sp>
              <p:nvSpPr>
                <p:cNvPr id="229501" name="Freeform 125"/>
                <p:cNvSpPr>
                  <a:spLocks/>
                </p:cNvSpPr>
                <p:nvPr/>
              </p:nvSpPr>
              <p:spPr bwMode="auto">
                <a:xfrm flipH="1">
                  <a:off x="604" y="377"/>
                  <a:ext cx="228" cy="29"/>
                </a:xfrm>
                <a:custGeom>
                  <a:avLst/>
                  <a:gdLst>
                    <a:gd name="T0" fmla="*/ 87 w 87"/>
                    <a:gd name="T1" fmla="*/ 6 h 11"/>
                    <a:gd name="T2" fmla="*/ 80 w 87"/>
                    <a:gd name="T3" fmla="*/ 0 h 11"/>
                    <a:gd name="T4" fmla="*/ 73 w 87"/>
                    <a:gd name="T5" fmla="*/ 8 h 11"/>
                    <a:gd name="T6" fmla="*/ 65 w 87"/>
                    <a:gd name="T7" fmla="*/ 3 h 11"/>
                    <a:gd name="T8" fmla="*/ 57 w 87"/>
                    <a:gd name="T9" fmla="*/ 11 h 11"/>
                    <a:gd name="T10" fmla="*/ 51 w 87"/>
                    <a:gd name="T11" fmla="*/ 5 h 11"/>
                    <a:gd name="T12" fmla="*/ 44 w 87"/>
                    <a:gd name="T13" fmla="*/ 10 h 11"/>
                    <a:gd name="T14" fmla="*/ 38 w 87"/>
                    <a:gd name="T15" fmla="*/ 6 h 11"/>
                    <a:gd name="T16" fmla="*/ 30 w 87"/>
                    <a:gd name="T17" fmla="*/ 10 h 11"/>
                    <a:gd name="T18" fmla="*/ 23 w 87"/>
                    <a:gd name="T19" fmla="*/ 4 h 11"/>
                    <a:gd name="T20" fmla="*/ 15 w 87"/>
                    <a:gd name="T21" fmla="*/ 7 h 11"/>
                    <a:gd name="T22" fmla="*/ 11 w 87"/>
                    <a:gd name="T23" fmla="*/ 0 h 11"/>
                    <a:gd name="T24" fmla="*/ 5 w 87"/>
                    <a:gd name="T25" fmla="*/ 5 h 11"/>
                    <a:gd name="T26" fmla="*/ 0 w 87"/>
                    <a:gd name="T2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11">
                      <a:moveTo>
                        <a:pt x="87" y="6"/>
                      </a:moveTo>
                      <a:lnTo>
                        <a:pt x="80" y="0"/>
                      </a:lnTo>
                      <a:lnTo>
                        <a:pt x="73" y="8"/>
                      </a:lnTo>
                      <a:lnTo>
                        <a:pt x="65" y="3"/>
                      </a:lnTo>
                      <a:lnTo>
                        <a:pt x="57" y="11"/>
                      </a:lnTo>
                      <a:lnTo>
                        <a:pt x="51" y="5"/>
                      </a:lnTo>
                      <a:lnTo>
                        <a:pt x="44" y="10"/>
                      </a:lnTo>
                      <a:lnTo>
                        <a:pt x="38" y="6"/>
                      </a:lnTo>
                      <a:lnTo>
                        <a:pt x="30" y="10"/>
                      </a:lnTo>
                      <a:lnTo>
                        <a:pt x="23" y="4"/>
                      </a:lnTo>
                      <a:lnTo>
                        <a:pt x="15" y="7"/>
                      </a:lnTo>
                      <a:lnTo>
                        <a:pt x="11" y="0"/>
                      </a:lnTo>
                      <a:lnTo>
                        <a:pt x="5" y="5"/>
                      </a:lnTo>
                      <a:lnTo>
                        <a:pt x="0" y="1"/>
                      </a:lnTo>
                    </a:path>
                  </a:pathLst>
                </a:custGeom>
                <a:noFill/>
                <a:ln w="4763" cap="rnd">
                  <a:solidFill>
                    <a:srgbClr val="F4C7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solidFill>
                      <a:prstClr val="black"/>
                    </a:solidFill>
                  </a:endParaRPr>
                </a:p>
              </p:txBody>
            </p:sp>
            <p:sp>
              <p:nvSpPr>
                <p:cNvPr id="229502" name="Freeform 126"/>
                <p:cNvSpPr>
                  <a:spLocks/>
                </p:cNvSpPr>
                <p:nvPr/>
              </p:nvSpPr>
              <p:spPr bwMode="auto">
                <a:xfrm flipH="1">
                  <a:off x="602" y="328"/>
                  <a:ext cx="246" cy="34"/>
                </a:xfrm>
                <a:custGeom>
                  <a:avLst/>
                  <a:gdLst>
                    <a:gd name="T0" fmla="*/ 94 w 94"/>
                    <a:gd name="T1" fmla="*/ 6 h 13"/>
                    <a:gd name="T2" fmla="*/ 85 w 94"/>
                    <a:gd name="T3" fmla="*/ 0 h 13"/>
                    <a:gd name="T4" fmla="*/ 79 w 94"/>
                    <a:gd name="T5" fmla="*/ 6 h 13"/>
                    <a:gd name="T6" fmla="*/ 71 w 94"/>
                    <a:gd name="T7" fmla="*/ 4 h 13"/>
                    <a:gd name="T8" fmla="*/ 62 w 94"/>
                    <a:gd name="T9" fmla="*/ 10 h 13"/>
                    <a:gd name="T10" fmla="*/ 56 w 94"/>
                    <a:gd name="T11" fmla="*/ 10 h 13"/>
                    <a:gd name="T12" fmla="*/ 47 w 94"/>
                    <a:gd name="T13" fmla="*/ 13 h 13"/>
                    <a:gd name="T14" fmla="*/ 42 w 94"/>
                    <a:gd name="T15" fmla="*/ 12 h 13"/>
                    <a:gd name="T16" fmla="*/ 35 w 94"/>
                    <a:gd name="T17" fmla="*/ 13 h 13"/>
                    <a:gd name="T18" fmla="*/ 28 w 94"/>
                    <a:gd name="T19" fmla="*/ 10 h 13"/>
                    <a:gd name="T20" fmla="*/ 20 w 94"/>
                    <a:gd name="T21" fmla="*/ 8 h 13"/>
                    <a:gd name="T22" fmla="*/ 15 w 94"/>
                    <a:gd name="T23" fmla="*/ 5 h 13"/>
                    <a:gd name="T24" fmla="*/ 10 w 94"/>
                    <a:gd name="T25" fmla="*/ 7 h 13"/>
                    <a:gd name="T26" fmla="*/ 0 w 94"/>
                    <a:gd name="T27" fmla="*/ 5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4" h="13">
                      <a:moveTo>
                        <a:pt x="94" y="6"/>
                      </a:moveTo>
                      <a:lnTo>
                        <a:pt x="85" y="0"/>
                      </a:lnTo>
                      <a:lnTo>
                        <a:pt x="79" y="6"/>
                      </a:lnTo>
                      <a:lnTo>
                        <a:pt x="71" y="4"/>
                      </a:lnTo>
                      <a:lnTo>
                        <a:pt x="62" y="10"/>
                      </a:lnTo>
                      <a:lnTo>
                        <a:pt x="56" y="10"/>
                      </a:lnTo>
                      <a:lnTo>
                        <a:pt x="47" y="13"/>
                      </a:lnTo>
                      <a:lnTo>
                        <a:pt x="42" y="12"/>
                      </a:lnTo>
                      <a:lnTo>
                        <a:pt x="35" y="13"/>
                      </a:lnTo>
                      <a:lnTo>
                        <a:pt x="28" y="10"/>
                      </a:lnTo>
                      <a:lnTo>
                        <a:pt x="20" y="8"/>
                      </a:lnTo>
                      <a:lnTo>
                        <a:pt x="15" y="5"/>
                      </a:lnTo>
                      <a:lnTo>
                        <a:pt x="10" y="7"/>
                      </a:lnTo>
                      <a:lnTo>
                        <a:pt x="0" y="5"/>
                      </a:lnTo>
                    </a:path>
                  </a:pathLst>
                </a:custGeom>
                <a:noFill/>
                <a:ln w="4763" cap="rnd">
                  <a:solidFill>
                    <a:srgbClr val="F4C7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solidFill>
                      <a:prstClr val="black"/>
                    </a:solidFill>
                  </a:endParaRPr>
                </a:p>
              </p:txBody>
            </p:sp>
            <p:sp>
              <p:nvSpPr>
                <p:cNvPr id="229503" name="Freeform 127"/>
                <p:cNvSpPr>
                  <a:spLocks/>
                </p:cNvSpPr>
                <p:nvPr/>
              </p:nvSpPr>
              <p:spPr bwMode="auto">
                <a:xfrm flipH="1">
                  <a:off x="845" y="513"/>
                  <a:ext cx="6" cy="19"/>
                </a:xfrm>
                <a:custGeom>
                  <a:avLst/>
                  <a:gdLst>
                    <a:gd name="T0" fmla="*/ 1 w 2"/>
                    <a:gd name="T1" fmla="*/ 0 h 7"/>
                    <a:gd name="T2" fmla="*/ 1 w 2"/>
                    <a:gd name="T3" fmla="*/ 0 h 7"/>
                    <a:gd name="T4" fmla="*/ 2 w 2"/>
                    <a:gd name="T5" fmla="*/ 0 h 7"/>
                    <a:gd name="T6" fmla="*/ 2 w 2"/>
                    <a:gd name="T7" fmla="*/ 6 h 7"/>
                    <a:gd name="T8" fmla="*/ 1 w 2"/>
                    <a:gd name="T9" fmla="*/ 7 h 7"/>
                    <a:gd name="T10" fmla="*/ 1 w 2"/>
                    <a:gd name="T11" fmla="*/ 7 h 7"/>
                    <a:gd name="T12" fmla="*/ 0 w 2"/>
                    <a:gd name="T13" fmla="*/ 6 h 7"/>
                    <a:gd name="T14" fmla="*/ 0 w 2"/>
                    <a:gd name="T15" fmla="*/ 0 h 7"/>
                    <a:gd name="T16" fmla="*/ 1 w 2"/>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7">
                      <a:moveTo>
                        <a:pt x="1" y="0"/>
                      </a:moveTo>
                      <a:lnTo>
                        <a:pt x="1" y="0"/>
                      </a:lnTo>
                      <a:cubicBezTo>
                        <a:pt x="2" y="0"/>
                        <a:pt x="2" y="0"/>
                        <a:pt x="2" y="0"/>
                      </a:cubicBezTo>
                      <a:lnTo>
                        <a:pt x="2" y="6"/>
                      </a:lnTo>
                      <a:cubicBezTo>
                        <a:pt x="2" y="6"/>
                        <a:pt x="2" y="7"/>
                        <a:pt x="1" y="7"/>
                      </a:cubicBezTo>
                      <a:lnTo>
                        <a:pt x="1" y="7"/>
                      </a:lnTo>
                      <a:cubicBezTo>
                        <a:pt x="0" y="7"/>
                        <a:pt x="0" y="6"/>
                        <a:pt x="0" y="6"/>
                      </a:cubicBezTo>
                      <a:lnTo>
                        <a:pt x="0" y="0"/>
                      </a:lnTo>
                      <a:cubicBezTo>
                        <a:pt x="0" y="0"/>
                        <a:pt x="0" y="0"/>
                        <a:pt x="1" y="0"/>
                      </a:cubicBezTo>
                      <a:close/>
                    </a:path>
                  </a:pathLst>
                </a:custGeom>
                <a:solidFill>
                  <a:srgbClr val="B4656A"/>
                </a:solidFill>
                <a:ln w="4763" cap="rnd">
                  <a:solidFill>
                    <a:srgbClr val="25221E"/>
                  </a:solidFill>
                  <a:prstDash val="solid"/>
                  <a:round/>
                  <a:headEnd/>
                  <a:tailEnd/>
                </a:ln>
              </p:spPr>
              <p:txBody>
                <a:bodyPr/>
                <a:lstStyle/>
                <a:p>
                  <a:endParaRPr lang="vi-VN">
                    <a:solidFill>
                      <a:prstClr val="black"/>
                    </a:solidFill>
                  </a:endParaRPr>
                </a:p>
              </p:txBody>
            </p:sp>
            <p:sp>
              <p:nvSpPr>
                <p:cNvPr id="229504" name="Freeform 128"/>
                <p:cNvSpPr>
                  <a:spLocks/>
                </p:cNvSpPr>
                <p:nvPr/>
              </p:nvSpPr>
              <p:spPr bwMode="auto">
                <a:xfrm flipH="1">
                  <a:off x="597" y="440"/>
                  <a:ext cx="5" cy="11"/>
                </a:xfrm>
                <a:custGeom>
                  <a:avLst/>
                  <a:gdLst>
                    <a:gd name="T0" fmla="*/ 2 w 2"/>
                    <a:gd name="T1" fmla="*/ 0 h 4"/>
                    <a:gd name="T2" fmla="*/ 1 w 2"/>
                    <a:gd name="T3" fmla="*/ 0 h 4"/>
                    <a:gd name="T4" fmla="*/ 0 w 2"/>
                    <a:gd name="T5" fmla="*/ 0 h 4"/>
                    <a:gd name="T6" fmla="*/ 0 w 2"/>
                    <a:gd name="T7" fmla="*/ 3 h 4"/>
                    <a:gd name="T8" fmla="*/ 1 w 2"/>
                    <a:gd name="T9" fmla="*/ 4 h 4"/>
                    <a:gd name="T10" fmla="*/ 2 w 2"/>
                    <a:gd name="T11" fmla="*/ 4 h 4"/>
                    <a:gd name="T12" fmla="*/ 2 w 2"/>
                    <a:gd name="T13" fmla="*/ 3 h 4"/>
                    <a:gd name="T14" fmla="*/ 2 w 2"/>
                    <a:gd name="T15" fmla="*/ 0 h 4"/>
                    <a:gd name="T16" fmla="*/ 2 w 2"/>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4">
                      <a:moveTo>
                        <a:pt x="2" y="0"/>
                      </a:moveTo>
                      <a:lnTo>
                        <a:pt x="1" y="0"/>
                      </a:lnTo>
                      <a:cubicBezTo>
                        <a:pt x="0" y="0"/>
                        <a:pt x="0" y="0"/>
                        <a:pt x="0" y="0"/>
                      </a:cubicBezTo>
                      <a:lnTo>
                        <a:pt x="0" y="3"/>
                      </a:lnTo>
                      <a:cubicBezTo>
                        <a:pt x="0" y="4"/>
                        <a:pt x="0" y="4"/>
                        <a:pt x="1" y="4"/>
                      </a:cubicBezTo>
                      <a:lnTo>
                        <a:pt x="2" y="4"/>
                      </a:lnTo>
                      <a:cubicBezTo>
                        <a:pt x="2" y="4"/>
                        <a:pt x="2" y="4"/>
                        <a:pt x="2" y="3"/>
                      </a:cubicBezTo>
                      <a:lnTo>
                        <a:pt x="2" y="0"/>
                      </a:lnTo>
                      <a:cubicBezTo>
                        <a:pt x="2" y="0"/>
                        <a:pt x="2" y="0"/>
                        <a:pt x="2" y="0"/>
                      </a:cubicBezTo>
                      <a:close/>
                    </a:path>
                  </a:pathLst>
                </a:custGeom>
                <a:solidFill>
                  <a:srgbClr val="B4656A"/>
                </a:solidFill>
                <a:ln w="4763" cap="rnd">
                  <a:solidFill>
                    <a:srgbClr val="25221E"/>
                  </a:solidFill>
                  <a:prstDash val="solid"/>
                  <a:round/>
                  <a:headEnd/>
                  <a:tailEnd/>
                </a:ln>
              </p:spPr>
              <p:txBody>
                <a:bodyPr/>
                <a:lstStyle/>
                <a:p>
                  <a:endParaRPr lang="vi-VN">
                    <a:solidFill>
                      <a:prstClr val="black"/>
                    </a:solidFill>
                  </a:endParaRPr>
                </a:p>
              </p:txBody>
            </p:sp>
            <p:sp>
              <p:nvSpPr>
                <p:cNvPr id="229505" name="Freeform 129"/>
                <p:cNvSpPr>
                  <a:spLocks/>
                </p:cNvSpPr>
                <p:nvPr/>
              </p:nvSpPr>
              <p:spPr bwMode="auto">
                <a:xfrm flipH="1">
                  <a:off x="817" y="513"/>
                  <a:ext cx="8" cy="19"/>
                </a:xfrm>
                <a:custGeom>
                  <a:avLst/>
                  <a:gdLst>
                    <a:gd name="T0" fmla="*/ 1 w 3"/>
                    <a:gd name="T1" fmla="*/ 0 h 7"/>
                    <a:gd name="T2" fmla="*/ 2 w 3"/>
                    <a:gd name="T3" fmla="*/ 0 h 7"/>
                    <a:gd name="T4" fmla="*/ 3 w 3"/>
                    <a:gd name="T5" fmla="*/ 1 h 7"/>
                    <a:gd name="T6" fmla="*/ 3 w 3"/>
                    <a:gd name="T7" fmla="*/ 7 h 7"/>
                    <a:gd name="T8" fmla="*/ 2 w 3"/>
                    <a:gd name="T9" fmla="*/ 7 h 7"/>
                    <a:gd name="T10" fmla="*/ 1 w 3"/>
                    <a:gd name="T11" fmla="*/ 7 h 7"/>
                    <a:gd name="T12" fmla="*/ 0 w 3"/>
                    <a:gd name="T13" fmla="*/ 7 h 7"/>
                    <a:gd name="T14" fmla="*/ 0 w 3"/>
                    <a:gd name="T15" fmla="*/ 1 h 7"/>
                    <a:gd name="T16" fmla="*/ 1 w 3"/>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7">
                      <a:moveTo>
                        <a:pt x="1" y="0"/>
                      </a:moveTo>
                      <a:lnTo>
                        <a:pt x="2" y="0"/>
                      </a:lnTo>
                      <a:cubicBezTo>
                        <a:pt x="2" y="0"/>
                        <a:pt x="3" y="1"/>
                        <a:pt x="3" y="1"/>
                      </a:cubicBezTo>
                      <a:lnTo>
                        <a:pt x="3" y="7"/>
                      </a:lnTo>
                      <a:cubicBezTo>
                        <a:pt x="3" y="7"/>
                        <a:pt x="2" y="7"/>
                        <a:pt x="2" y="7"/>
                      </a:cubicBezTo>
                      <a:lnTo>
                        <a:pt x="1" y="7"/>
                      </a:lnTo>
                      <a:cubicBezTo>
                        <a:pt x="1" y="7"/>
                        <a:pt x="0" y="7"/>
                        <a:pt x="0" y="7"/>
                      </a:cubicBezTo>
                      <a:lnTo>
                        <a:pt x="0" y="1"/>
                      </a:lnTo>
                      <a:cubicBezTo>
                        <a:pt x="0" y="1"/>
                        <a:pt x="1" y="0"/>
                        <a:pt x="1" y="0"/>
                      </a:cubicBezTo>
                      <a:close/>
                    </a:path>
                  </a:pathLst>
                </a:custGeom>
                <a:solidFill>
                  <a:srgbClr val="B4656A"/>
                </a:solidFill>
                <a:ln w="4763" cap="rnd">
                  <a:solidFill>
                    <a:srgbClr val="25221E"/>
                  </a:solidFill>
                  <a:prstDash val="solid"/>
                  <a:round/>
                  <a:headEnd/>
                  <a:tailEnd/>
                </a:ln>
              </p:spPr>
              <p:txBody>
                <a:bodyPr/>
                <a:lstStyle/>
                <a:p>
                  <a:endParaRPr lang="vi-VN">
                    <a:solidFill>
                      <a:prstClr val="black"/>
                    </a:solidFill>
                  </a:endParaRPr>
                </a:p>
              </p:txBody>
            </p:sp>
            <p:sp>
              <p:nvSpPr>
                <p:cNvPr id="229506" name="Freeform 130"/>
                <p:cNvSpPr>
                  <a:spLocks/>
                </p:cNvSpPr>
                <p:nvPr/>
              </p:nvSpPr>
              <p:spPr bwMode="auto">
                <a:xfrm flipH="1">
                  <a:off x="621" y="435"/>
                  <a:ext cx="4" cy="16"/>
                </a:xfrm>
                <a:custGeom>
                  <a:avLst/>
                  <a:gdLst>
                    <a:gd name="T0" fmla="*/ 1 w 2"/>
                    <a:gd name="T1" fmla="*/ 0 h 6"/>
                    <a:gd name="T2" fmla="*/ 0 w 2"/>
                    <a:gd name="T3" fmla="*/ 0 h 6"/>
                    <a:gd name="T4" fmla="*/ 0 w 2"/>
                    <a:gd name="T5" fmla="*/ 1 h 6"/>
                    <a:gd name="T6" fmla="*/ 0 w 2"/>
                    <a:gd name="T7" fmla="*/ 6 h 6"/>
                    <a:gd name="T8" fmla="*/ 0 w 2"/>
                    <a:gd name="T9" fmla="*/ 6 h 6"/>
                    <a:gd name="T10" fmla="*/ 1 w 2"/>
                    <a:gd name="T11" fmla="*/ 6 h 6"/>
                    <a:gd name="T12" fmla="*/ 2 w 2"/>
                    <a:gd name="T13" fmla="*/ 6 h 6"/>
                    <a:gd name="T14" fmla="*/ 2 w 2"/>
                    <a:gd name="T15" fmla="*/ 1 h 6"/>
                    <a:gd name="T16" fmla="*/ 1 w 2"/>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6">
                      <a:moveTo>
                        <a:pt x="1" y="0"/>
                      </a:moveTo>
                      <a:lnTo>
                        <a:pt x="0" y="0"/>
                      </a:lnTo>
                      <a:cubicBezTo>
                        <a:pt x="0" y="0"/>
                        <a:pt x="0" y="0"/>
                        <a:pt x="0" y="1"/>
                      </a:cubicBezTo>
                      <a:lnTo>
                        <a:pt x="0" y="6"/>
                      </a:lnTo>
                      <a:cubicBezTo>
                        <a:pt x="0" y="6"/>
                        <a:pt x="0" y="6"/>
                        <a:pt x="0" y="6"/>
                      </a:cubicBezTo>
                      <a:lnTo>
                        <a:pt x="1" y="6"/>
                      </a:lnTo>
                      <a:cubicBezTo>
                        <a:pt x="2" y="6"/>
                        <a:pt x="2" y="6"/>
                        <a:pt x="2" y="6"/>
                      </a:cubicBezTo>
                      <a:lnTo>
                        <a:pt x="2" y="1"/>
                      </a:lnTo>
                      <a:cubicBezTo>
                        <a:pt x="2" y="0"/>
                        <a:pt x="2" y="0"/>
                        <a:pt x="1" y="0"/>
                      </a:cubicBezTo>
                      <a:close/>
                    </a:path>
                  </a:pathLst>
                </a:custGeom>
                <a:solidFill>
                  <a:srgbClr val="B4656A"/>
                </a:solidFill>
                <a:ln w="4763" cap="rnd">
                  <a:solidFill>
                    <a:srgbClr val="25221E"/>
                  </a:solidFill>
                  <a:prstDash val="solid"/>
                  <a:round/>
                  <a:headEnd/>
                  <a:tailEnd/>
                </a:ln>
              </p:spPr>
              <p:txBody>
                <a:bodyPr/>
                <a:lstStyle/>
                <a:p>
                  <a:endParaRPr lang="vi-VN">
                    <a:solidFill>
                      <a:prstClr val="black"/>
                    </a:solidFill>
                  </a:endParaRPr>
                </a:p>
              </p:txBody>
            </p:sp>
            <p:sp>
              <p:nvSpPr>
                <p:cNvPr id="229507" name="Freeform 131"/>
                <p:cNvSpPr>
                  <a:spLocks/>
                </p:cNvSpPr>
                <p:nvPr/>
              </p:nvSpPr>
              <p:spPr bwMode="auto">
                <a:xfrm flipH="1">
                  <a:off x="783" y="511"/>
                  <a:ext cx="10" cy="18"/>
                </a:xfrm>
                <a:custGeom>
                  <a:avLst/>
                  <a:gdLst>
                    <a:gd name="T0" fmla="*/ 1 w 4"/>
                    <a:gd name="T1" fmla="*/ 0 h 7"/>
                    <a:gd name="T2" fmla="*/ 2 w 4"/>
                    <a:gd name="T3" fmla="*/ 0 h 7"/>
                    <a:gd name="T4" fmla="*/ 4 w 4"/>
                    <a:gd name="T5" fmla="*/ 1 h 7"/>
                    <a:gd name="T6" fmla="*/ 4 w 4"/>
                    <a:gd name="T7" fmla="*/ 7 h 7"/>
                    <a:gd name="T8" fmla="*/ 2 w 4"/>
                    <a:gd name="T9" fmla="*/ 7 h 7"/>
                    <a:gd name="T10" fmla="*/ 1 w 4"/>
                    <a:gd name="T11" fmla="*/ 7 h 7"/>
                    <a:gd name="T12" fmla="*/ 0 w 4"/>
                    <a:gd name="T13" fmla="*/ 7 h 7"/>
                    <a:gd name="T14" fmla="*/ 0 w 4"/>
                    <a:gd name="T15" fmla="*/ 1 h 7"/>
                    <a:gd name="T16" fmla="*/ 1 w 4"/>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7">
                      <a:moveTo>
                        <a:pt x="1" y="0"/>
                      </a:moveTo>
                      <a:lnTo>
                        <a:pt x="2" y="0"/>
                      </a:lnTo>
                      <a:cubicBezTo>
                        <a:pt x="3" y="0"/>
                        <a:pt x="4" y="1"/>
                        <a:pt x="4" y="1"/>
                      </a:cubicBezTo>
                      <a:lnTo>
                        <a:pt x="4" y="7"/>
                      </a:lnTo>
                      <a:cubicBezTo>
                        <a:pt x="4" y="7"/>
                        <a:pt x="3" y="7"/>
                        <a:pt x="2" y="7"/>
                      </a:cubicBezTo>
                      <a:lnTo>
                        <a:pt x="1" y="7"/>
                      </a:lnTo>
                      <a:cubicBezTo>
                        <a:pt x="1" y="7"/>
                        <a:pt x="0" y="7"/>
                        <a:pt x="0" y="7"/>
                      </a:cubicBezTo>
                      <a:lnTo>
                        <a:pt x="0" y="1"/>
                      </a:lnTo>
                      <a:cubicBezTo>
                        <a:pt x="0" y="1"/>
                        <a:pt x="1" y="0"/>
                        <a:pt x="1" y="0"/>
                      </a:cubicBezTo>
                      <a:close/>
                    </a:path>
                  </a:pathLst>
                </a:custGeom>
                <a:solidFill>
                  <a:srgbClr val="B4656A"/>
                </a:solidFill>
                <a:ln w="4763" cap="rnd">
                  <a:solidFill>
                    <a:srgbClr val="25221E"/>
                  </a:solidFill>
                  <a:prstDash val="solid"/>
                  <a:round/>
                  <a:headEnd/>
                  <a:tailEnd/>
                </a:ln>
              </p:spPr>
              <p:txBody>
                <a:bodyPr/>
                <a:lstStyle/>
                <a:p>
                  <a:endParaRPr lang="vi-VN">
                    <a:solidFill>
                      <a:prstClr val="black"/>
                    </a:solidFill>
                  </a:endParaRPr>
                </a:p>
              </p:txBody>
            </p:sp>
            <p:sp>
              <p:nvSpPr>
                <p:cNvPr id="229508" name="Freeform 132"/>
                <p:cNvSpPr>
                  <a:spLocks/>
                </p:cNvSpPr>
                <p:nvPr/>
              </p:nvSpPr>
              <p:spPr bwMode="auto">
                <a:xfrm flipH="1">
                  <a:off x="649" y="432"/>
                  <a:ext cx="8" cy="16"/>
                </a:xfrm>
                <a:custGeom>
                  <a:avLst/>
                  <a:gdLst>
                    <a:gd name="T0" fmla="*/ 2 w 3"/>
                    <a:gd name="T1" fmla="*/ 0 h 6"/>
                    <a:gd name="T2" fmla="*/ 1 w 3"/>
                    <a:gd name="T3" fmla="*/ 0 h 6"/>
                    <a:gd name="T4" fmla="*/ 0 w 3"/>
                    <a:gd name="T5" fmla="*/ 1 h 6"/>
                    <a:gd name="T6" fmla="*/ 0 w 3"/>
                    <a:gd name="T7" fmla="*/ 6 h 6"/>
                    <a:gd name="T8" fmla="*/ 1 w 3"/>
                    <a:gd name="T9" fmla="*/ 6 h 6"/>
                    <a:gd name="T10" fmla="*/ 2 w 3"/>
                    <a:gd name="T11" fmla="*/ 6 h 6"/>
                    <a:gd name="T12" fmla="*/ 3 w 3"/>
                    <a:gd name="T13" fmla="*/ 6 h 6"/>
                    <a:gd name="T14" fmla="*/ 3 w 3"/>
                    <a:gd name="T15" fmla="*/ 1 h 6"/>
                    <a:gd name="T16" fmla="*/ 2 w 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6">
                      <a:moveTo>
                        <a:pt x="2" y="0"/>
                      </a:moveTo>
                      <a:lnTo>
                        <a:pt x="1" y="0"/>
                      </a:lnTo>
                      <a:cubicBezTo>
                        <a:pt x="0" y="0"/>
                        <a:pt x="0" y="0"/>
                        <a:pt x="0" y="1"/>
                      </a:cubicBezTo>
                      <a:lnTo>
                        <a:pt x="0" y="6"/>
                      </a:lnTo>
                      <a:cubicBezTo>
                        <a:pt x="0" y="6"/>
                        <a:pt x="0" y="6"/>
                        <a:pt x="1" y="6"/>
                      </a:cubicBezTo>
                      <a:lnTo>
                        <a:pt x="2" y="6"/>
                      </a:lnTo>
                      <a:cubicBezTo>
                        <a:pt x="3" y="6"/>
                        <a:pt x="3" y="6"/>
                        <a:pt x="3" y="6"/>
                      </a:cubicBezTo>
                      <a:lnTo>
                        <a:pt x="3" y="1"/>
                      </a:lnTo>
                      <a:cubicBezTo>
                        <a:pt x="3" y="0"/>
                        <a:pt x="3" y="0"/>
                        <a:pt x="2" y="0"/>
                      </a:cubicBezTo>
                      <a:close/>
                    </a:path>
                  </a:pathLst>
                </a:custGeom>
                <a:solidFill>
                  <a:srgbClr val="B4656A"/>
                </a:solidFill>
                <a:ln w="4763" cap="rnd">
                  <a:solidFill>
                    <a:srgbClr val="25221E"/>
                  </a:solidFill>
                  <a:prstDash val="solid"/>
                  <a:round/>
                  <a:headEnd/>
                  <a:tailEnd/>
                </a:ln>
              </p:spPr>
              <p:txBody>
                <a:bodyPr/>
                <a:lstStyle/>
                <a:p>
                  <a:endParaRPr lang="vi-VN">
                    <a:solidFill>
                      <a:prstClr val="black"/>
                    </a:solidFill>
                  </a:endParaRPr>
                </a:p>
              </p:txBody>
            </p:sp>
            <p:sp>
              <p:nvSpPr>
                <p:cNvPr id="229509" name="Freeform 133"/>
                <p:cNvSpPr>
                  <a:spLocks/>
                </p:cNvSpPr>
                <p:nvPr/>
              </p:nvSpPr>
              <p:spPr bwMode="auto">
                <a:xfrm flipH="1">
                  <a:off x="749" y="511"/>
                  <a:ext cx="4" cy="21"/>
                </a:xfrm>
                <a:custGeom>
                  <a:avLst/>
                  <a:gdLst>
                    <a:gd name="T0" fmla="*/ 1 w 2"/>
                    <a:gd name="T1" fmla="*/ 0 h 8"/>
                    <a:gd name="T2" fmla="*/ 1 w 2"/>
                    <a:gd name="T3" fmla="*/ 0 h 8"/>
                    <a:gd name="T4" fmla="*/ 2 w 2"/>
                    <a:gd name="T5" fmla="*/ 1 h 8"/>
                    <a:gd name="T6" fmla="*/ 2 w 2"/>
                    <a:gd name="T7" fmla="*/ 7 h 8"/>
                    <a:gd name="T8" fmla="*/ 1 w 2"/>
                    <a:gd name="T9" fmla="*/ 8 h 8"/>
                    <a:gd name="T10" fmla="*/ 1 w 2"/>
                    <a:gd name="T11" fmla="*/ 8 h 8"/>
                    <a:gd name="T12" fmla="*/ 0 w 2"/>
                    <a:gd name="T13" fmla="*/ 7 h 8"/>
                    <a:gd name="T14" fmla="*/ 0 w 2"/>
                    <a:gd name="T15" fmla="*/ 1 h 8"/>
                    <a:gd name="T16" fmla="*/ 1 w 2"/>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8">
                      <a:moveTo>
                        <a:pt x="1" y="0"/>
                      </a:moveTo>
                      <a:lnTo>
                        <a:pt x="1" y="0"/>
                      </a:lnTo>
                      <a:cubicBezTo>
                        <a:pt x="2" y="0"/>
                        <a:pt x="2" y="1"/>
                        <a:pt x="2" y="1"/>
                      </a:cubicBezTo>
                      <a:lnTo>
                        <a:pt x="2" y="7"/>
                      </a:lnTo>
                      <a:cubicBezTo>
                        <a:pt x="2" y="7"/>
                        <a:pt x="2" y="8"/>
                        <a:pt x="1" y="8"/>
                      </a:cubicBezTo>
                      <a:lnTo>
                        <a:pt x="1" y="8"/>
                      </a:lnTo>
                      <a:cubicBezTo>
                        <a:pt x="0" y="8"/>
                        <a:pt x="0" y="7"/>
                        <a:pt x="0" y="7"/>
                      </a:cubicBezTo>
                      <a:lnTo>
                        <a:pt x="0" y="1"/>
                      </a:lnTo>
                      <a:cubicBezTo>
                        <a:pt x="0" y="1"/>
                        <a:pt x="0" y="0"/>
                        <a:pt x="1" y="0"/>
                      </a:cubicBezTo>
                      <a:close/>
                    </a:path>
                  </a:pathLst>
                </a:custGeom>
                <a:solidFill>
                  <a:srgbClr val="B4656A"/>
                </a:solidFill>
                <a:ln w="4763" cap="rnd">
                  <a:solidFill>
                    <a:srgbClr val="25221E"/>
                  </a:solidFill>
                  <a:prstDash val="solid"/>
                  <a:round/>
                  <a:headEnd/>
                  <a:tailEnd/>
                </a:ln>
              </p:spPr>
              <p:txBody>
                <a:bodyPr/>
                <a:lstStyle/>
                <a:p>
                  <a:endParaRPr lang="vi-VN">
                    <a:solidFill>
                      <a:prstClr val="black"/>
                    </a:solidFill>
                  </a:endParaRPr>
                </a:p>
              </p:txBody>
            </p:sp>
            <p:sp>
              <p:nvSpPr>
                <p:cNvPr id="229510" name="Freeform 134"/>
                <p:cNvSpPr>
                  <a:spLocks/>
                </p:cNvSpPr>
                <p:nvPr/>
              </p:nvSpPr>
              <p:spPr bwMode="auto">
                <a:xfrm flipH="1">
                  <a:off x="683" y="432"/>
                  <a:ext cx="6" cy="19"/>
                </a:xfrm>
                <a:custGeom>
                  <a:avLst/>
                  <a:gdLst>
                    <a:gd name="T0" fmla="*/ 1 w 2"/>
                    <a:gd name="T1" fmla="*/ 0 h 7"/>
                    <a:gd name="T2" fmla="*/ 0 w 2"/>
                    <a:gd name="T3" fmla="*/ 0 h 7"/>
                    <a:gd name="T4" fmla="*/ 0 w 2"/>
                    <a:gd name="T5" fmla="*/ 1 h 7"/>
                    <a:gd name="T6" fmla="*/ 0 w 2"/>
                    <a:gd name="T7" fmla="*/ 6 h 7"/>
                    <a:gd name="T8" fmla="*/ 0 w 2"/>
                    <a:gd name="T9" fmla="*/ 7 h 7"/>
                    <a:gd name="T10" fmla="*/ 1 w 2"/>
                    <a:gd name="T11" fmla="*/ 7 h 7"/>
                    <a:gd name="T12" fmla="*/ 2 w 2"/>
                    <a:gd name="T13" fmla="*/ 6 h 7"/>
                    <a:gd name="T14" fmla="*/ 2 w 2"/>
                    <a:gd name="T15" fmla="*/ 1 h 7"/>
                    <a:gd name="T16" fmla="*/ 1 w 2"/>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7">
                      <a:moveTo>
                        <a:pt x="1" y="0"/>
                      </a:moveTo>
                      <a:lnTo>
                        <a:pt x="0" y="0"/>
                      </a:lnTo>
                      <a:cubicBezTo>
                        <a:pt x="0" y="0"/>
                        <a:pt x="0" y="0"/>
                        <a:pt x="0" y="1"/>
                      </a:cubicBezTo>
                      <a:lnTo>
                        <a:pt x="0" y="6"/>
                      </a:lnTo>
                      <a:cubicBezTo>
                        <a:pt x="0" y="6"/>
                        <a:pt x="0" y="7"/>
                        <a:pt x="0" y="7"/>
                      </a:cubicBezTo>
                      <a:lnTo>
                        <a:pt x="1" y="7"/>
                      </a:lnTo>
                      <a:cubicBezTo>
                        <a:pt x="2" y="7"/>
                        <a:pt x="2" y="6"/>
                        <a:pt x="2" y="6"/>
                      </a:cubicBezTo>
                      <a:lnTo>
                        <a:pt x="2" y="1"/>
                      </a:lnTo>
                      <a:cubicBezTo>
                        <a:pt x="2" y="0"/>
                        <a:pt x="2" y="0"/>
                        <a:pt x="1" y="0"/>
                      </a:cubicBezTo>
                      <a:close/>
                    </a:path>
                  </a:pathLst>
                </a:custGeom>
                <a:solidFill>
                  <a:srgbClr val="B4656A"/>
                </a:solidFill>
                <a:ln w="4763" cap="rnd">
                  <a:solidFill>
                    <a:srgbClr val="25221E"/>
                  </a:solidFill>
                  <a:prstDash val="solid"/>
                  <a:round/>
                  <a:headEnd/>
                  <a:tailEnd/>
                </a:ln>
              </p:spPr>
              <p:txBody>
                <a:bodyPr/>
                <a:lstStyle/>
                <a:p>
                  <a:endParaRPr lang="vi-VN">
                    <a:solidFill>
                      <a:prstClr val="black"/>
                    </a:solidFill>
                  </a:endParaRPr>
                </a:p>
              </p:txBody>
            </p:sp>
            <p:sp>
              <p:nvSpPr>
                <p:cNvPr id="229511" name="Freeform 135"/>
                <p:cNvSpPr>
                  <a:spLocks/>
                </p:cNvSpPr>
                <p:nvPr/>
              </p:nvSpPr>
              <p:spPr bwMode="auto">
                <a:xfrm flipH="1">
                  <a:off x="709" y="513"/>
                  <a:ext cx="8" cy="19"/>
                </a:xfrm>
                <a:custGeom>
                  <a:avLst/>
                  <a:gdLst>
                    <a:gd name="T0" fmla="*/ 1 w 3"/>
                    <a:gd name="T1" fmla="*/ 0 h 7"/>
                    <a:gd name="T2" fmla="*/ 2 w 3"/>
                    <a:gd name="T3" fmla="*/ 0 h 7"/>
                    <a:gd name="T4" fmla="*/ 3 w 3"/>
                    <a:gd name="T5" fmla="*/ 1 h 7"/>
                    <a:gd name="T6" fmla="*/ 3 w 3"/>
                    <a:gd name="T7" fmla="*/ 7 h 7"/>
                    <a:gd name="T8" fmla="*/ 2 w 3"/>
                    <a:gd name="T9" fmla="*/ 7 h 7"/>
                    <a:gd name="T10" fmla="*/ 1 w 3"/>
                    <a:gd name="T11" fmla="*/ 7 h 7"/>
                    <a:gd name="T12" fmla="*/ 0 w 3"/>
                    <a:gd name="T13" fmla="*/ 7 h 7"/>
                    <a:gd name="T14" fmla="*/ 0 w 3"/>
                    <a:gd name="T15" fmla="*/ 1 h 7"/>
                    <a:gd name="T16" fmla="*/ 1 w 3"/>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7">
                      <a:moveTo>
                        <a:pt x="1" y="0"/>
                      </a:moveTo>
                      <a:lnTo>
                        <a:pt x="2" y="0"/>
                      </a:lnTo>
                      <a:cubicBezTo>
                        <a:pt x="3" y="0"/>
                        <a:pt x="3" y="1"/>
                        <a:pt x="3" y="1"/>
                      </a:cubicBezTo>
                      <a:lnTo>
                        <a:pt x="3" y="7"/>
                      </a:lnTo>
                      <a:cubicBezTo>
                        <a:pt x="3" y="7"/>
                        <a:pt x="3" y="7"/>
                        <a:pt x="2" y="7"/>
                      </a:cubicBezTo>
                      <a:lnTo>
                        <a:pt x="1" y="7"/>
                      </a:lnTo>
                      <a:cubicBezTo>
                        <a:pt x="0" y="7"/>
                        <a:pt x="0" y="7"/>
                        <a:pt x="0" y="7"/>
                      </a:cubicBezTo>
                      <a:lnTo>
                        <a:pt x="0" y="1"/>
                      </a:lnTo>
                      <a:cubicBezTo>
                        <a:pt x="0" y="1"/>
                        <a:pt x="0" y="0"/>
                        <a:pt x="1" y="0"/>
                      </a:cubicBezTo>
                      <a:close/>
                    </a:path>
                  </a:pathLst>
                </a:custGeom>
                <a:solidFill>
                  <a:srgbClr val="B4656A"/>
                </a:solidFill>
                <a:ln w="4763" cap="rnd">
                  <a:solidFill>
                    <a:srgbClr val="25221E"/>
                  </a:solidFill>
                  <a:prstDash val="solid"/>
                  <a:round/>
                  <a:headEnd/>
                  <a:tailEnd/>
                </a:ln>
              </p:spPr>
              <p:txBody>
                <a:bodyPr/>
                <a:lstStyle/>
                <a:p>
                  <a:endParaRPr lang="vi-VN">
                    <a:solidFill>
                      <a:prstClr val="black"/>
                    </a:solidFill>
                  </a:endParaRPr>
                </a:p>
              </p:txBody>
            </p:sp>
            <p:sp>
              <p:nvSpPr>
                <p:cNvPr id="229512" name="Freeform 136"/>
                <p:cNvSpPr>
                  <a:spLocks/>
                </p:cNvSpPr>
                <p:nvPr/>
              </p:nvSpPr>
              <p:spPr bwMode="auto">
                <a:xfrm flipH="1">
                  <a:off x="717" y="435"/>
                  <a:ext cx="8" cy="16"/>
                </a:xfrm>
                <a:custGeom>
                  <a:avLst/>
                  <a:gdLst>
                    <a:gd name="T0" fmla="*/ 2 w 3"/>
                    <a:gd name="T1" fmla="*/ 0 h 6"/>
                    <a:gd name="T2" fmla="*/ 1 w 3"/>
                    <a:gd name="T3" fmla="*/ 0 h 6"/>
                    <a:gd name="T4" fmla="*/ 0 w 3"/>
                    <a:gd name="T5" fmla="*/ 1 h 6"/>
                    <a:gd name="T6" fmla="*/ 0 w 3"/>
                    <a:gd name="T7" fmla="*/ 6 h 6"/>
                    <a:gd name="T8" fmla="*/ 1 w 3"/>
                    <a:gd name="T9" fmla="*/ 6 h 6"/>
                    <a:gd name="T10" fmla="*/ 2 w 3"/>
                    <a:gd name="T11" fmla="*/ 6 h 6"/>
                    <a:gd name="T12" fmla="*/ 3 w 3"/>
                    <a:gd name="T13" fmla="*/ 6 h 6"/>
                    <a:gd name="T14" fmla="*/ 3 w 3"/>
                    <a:gd name="T15" fmla="*/ 1 h 6"/>
                    <a:gd name="T16" fmla="*/ 2 w 3"/>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6">
                      <a:moveTo>
                        <a:pt x="2" y="0"/>
                      </a:moveTo>
                      <a:lnTo>
                        <a:pt x="1" y="0"/>
                      </a:lnTo>
                      <a:cubicBezTo>
                        <a:pt x="0" y="0"/>
                        <a:pt x="0" y="0"/>
                        <a:pt x="0" y="1"/>
                      </a:cubicBezTo>
                      <a:lnTo>
                        <a:pt x="0" y="6"/>
                      </a:lnTo>
                      <a:cubicBezTo>
                        <a:pt x="0" y="6"/>
                        <a:pt x="0" y="6"/>
                        <a:pt x="1" y="6"/>
                      </a:cubicBezTo>
                      <a:lnTo>
                        <a:pt x="2" y="6"/>
                      </a:lnTo>
                      <a:cubicBezTo>
                        <a:pt x="3" y="6"/>
                        <a:pt x="3" y="6"/>
                        <a:pt x="3" y="6"/>
                      </a:cubicBezTo>
                      <a:lnTo>
                        <a:pt x="3" y="1"/>
                      </a:lnTo>
                      <a:cubicBezTo>
                        <a:pt x="3" y="0"/>
                        <a:pt x="3" y="0"/>
                        <a:pt x="2" y="0"/>
                      </a:cubicBezTo>
                      <a:close/>
                    </a:path>
                  </a:pathLst>
                </a:custGeom>
                <a:solidFill>
                  <a:srgbClr val="B4656A"/>
                </a:solidFill>
                <a:ln w="4763" cap="rnd">
                  <a:solidFill>
                    <a:srgbClr val="25221E"/>
                  </a:solidFill>
                  <a:prstDash val="solid"/>
                  <a:round/>
                  <a:headEnd/>
                  <a:tailEnd/>
                </a:ln>
              </p:spPr>
              <p:txBody>
                <a:bodyPr/>
                <a:lstStyle/>
                <a:p>
                  <a:endParaRPr lang="vi-VN">
                    <a:solidFill>
                      <a:prstClr val="black"/>
                    </a:solidFill>
                  </a:endParaRPr>
                </a:p>
              </p:txBody>
            </p:sp>
            <p:sp>
              <p:nvSpPr>
                <p:cNvPr id="229513" name="Freeform 137"/>
                <p:cNvSpPr>
                  <a:spLocks/>
                </p:cNvSpPr>
                <p:nvPr/>
              </p:nvSpPr>
              <p:spPr bwMode="auto">
                <a:xfrm flipH="1">
                  <a:off x="675" y="511"/>
                  <a:ext cx="6" cy="21"/>
                </a:xfrm>
                <a:custGeom>
                  <a:avLst/>
                  <a:gdLst>
                    <a:gd name="T0" fmla="*/ 0 w 2"/>
                    <a:gd name="T1" fmla="*/ 0 h 8"/>
                    <a:gd name="T2" fmla="*/ 1 w 2"/>
                    <a:gd name="T3" fmla="*/ 0 h 8"/>
                    <a:gd name="T4" fmla="*/ 2 w 2"/>
                    <a:gd name="T5" fmla="*/ 1 h 8"/>
                    <a:gd name="T6" fmla="*/ 2 w 2"/>
                    <a:gd name="T7" fmla="*/ 7 h 8"/>
                    <a:gd name="T8" fmla="*/ 1 w 2"/>
                    <a:gd name="T9" fmla="*/ 8 h 8"/>
                    <a:gd name="T10" fmla="*/ 0 w 2"/>
                    <a:gd name="T11" fmla="*/ 8 h 8"/>
                    <a:gd name="T12" fmla="*/ 0 w 2"/>
                    <a:gd name="T13" fmla="*/ 7 h 8"/>
                    <a:gd name="T14" fmla="*/ 0 w 2"/>
                    <a:gd name="T15" fmla="*/ 1 h 8"/>
                    <a:gd name="T16" fmla="*/ 0 w 2"/>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8">
                      <a:moveTo>
                        <a:pt x="0" y="0"/>
                      </a:moveTo>
                      <a:lnTo>
                        <a:pt x="1" y="0"/>
                      </a:lnTo>
                      <a:cubicBezTo>
                        <a:pt x="2" y="0"/>
                        <a:pt x="2" y="1"/>
                        <a:pt x="2" y="1"/>
                      </a:cubicBezTo>
                      <a:lnTo>
                        <a:pt x="2" y="7"/>
                      </a:lnTo>
                      <a:cubicBezTo>
                        <a:pt x="2" y="7"/>
                        <a:pt x="2" y="8"/>
                        <a:pt x="1" y="8"/>
                      </a:cubicBezTo>
                      <a:lnTo>
                        <a:pt x="0" y="8"/>
                      </a:lnTo>
                      <a:cubicBezTo>
                        <a:pt x="0" y="8"/>
                        <a:pt x="0" y="7"/>
                        <a:pt x="0" y="7"/>
                      </a:cubicBezTo>
                      <a:lnTo>
                        <a:pt x="0" y="1"/>
                      </a:lnTo>
                      <a:cubicBezTo>
                        <a:pt x="0" y="1"/>
                        <a:pt x="0" y="0"/>
                        <a:pt x="0" y="0"/>
                      </a:cubicBezTo>
                      <a:close/>
                    </a:path>
                  </a:pathLst>
                </a:custGeom>
                <a:solidFill>
                  <a:srgbClr val="B4656A"/>
                </a:solidFill>
                <a:ln w="4763" cap="rnd">
                  <a:solidFill>
                    <a:srgbClr val="25221E"/>
                  </a:solidFill>
                  <a:prstDash val="solid"/>
                  <a:round/>
                  <a:headEnd/>
                  <a:tailEnd/>
                </a:ln>
              </p:spPr>
              <p:txBody>
                <a:bodyPr/>
                <a:lstStyle/>
                <a:p>
                  <a:endParaRPr lang="vi-VN">
                    <a:solidFill>
                      <a:prstClr val="black"/>
                    </a:solidFill>
                  </a:endParaRPr>
                </a:p>
              </p:txBody>
            </p:sp>
            <p:sp>
              <p:nvSpPr>
                <p:cNvPr id="229514" name="Freeform 138"/>
                <p:cNvSpPr>
                  <a:spLocks/>
                </p:cNvSpPr>
                <p:nvPr/>
              </p:nvSpPr>
              <p:spPr bwMode="auto">
                <a:xfrm flipH="1">
                  <a:off x="749" y="437"/>
                  <a:ext cx="4" cy="19"/>
                </a:xfrm>
                <a:custGeom>
                  <a:avLst/>
                  <a:gdLst>
                    <a:gd name="T0" fmla="*/ 1 w 2"/>
                    <a:gd name="T1" fmla="*/ 0 h 7"/>
                    <a:gd name="T2" fmla="*/ 0 w 2"/>
                    <a:gd name="T3" fmla="*/ 0 h 7"/>
                    <a:gd name="T4" fmla="*/ 0 w 2"/>
                    <a:gd name="T5" fmla="*/ 1 h 7"/>
                    <a:gd name="T6" fmla="*/ 0 w 2"/>
                    <a:gd name="T7" fmla="*/ 6 h 7"/>
                    <a:gd name="T8" fmla="*/ 0 w 2"/>
                    <a:gd name="T9" fmla="*/ 7 h 7"/>
                    <a:gd name="T10" fmla="*/ 1 w 2"/>
                    <a:gd name="T11" fmla="*/ 7 h 7"/>
                    <a:gd name="T12" fmla="*/ 2 w 2"/>
                    <a:gd name="T13" fmla="*/ 6 h 7"/>
                    <a:gd name="T14" fmla="*/ 2 w 2"/>
                    <a:gd name="T15" fmla="*/ 1 h 7"/>
                    <a:gd name="T16" fmla="*/ 1 w 2"/>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7">
                      <a:moveTo>
                        <a:pt x="1" y="0"/>
                      </a:moveTo>
                      <a:lnTo>
                        <a:pt x="0" y="0"/>
                      </a:lnTo>
                      <a:cubicBezTo>
                        <a:pt x="0" y="0"/>
                        <a:pt x="0" y="1"/>
                        <a:pt x="0" y="1"/>
                      </a:cubicBezTo>
                      <a:lnTo>
                        <a:pt x="0" y="6"/>
                      </a:lnTo>
                      <a:cubicBezTo>
                        <a:pt x="0" y="7"/>
                        <a:pt x="0" y="7"/>
                        <a:pt x="0" y="7"/>
                      </a:cubicBezTo>
                      <a:lnTo>
                        <a:pt x="1" y="7"/>
                      </a:lnTo>
                      <a:cubicBezTo>
                        <a:pt x="1" y="7"/>
                        <a:pt x="2" y="7"/>
                        <a:pt x="2" y="6"/>
                      </a:cubicBezTo>
                      <a:lnTo>
                        <a:pt x="2" y="1"/>
                      </a:lnTo>
                      <a:cubicBezTo>
                        <a:pt x="2" y="1"/>
                        <a:pt x="1" y="0"/>
                        <a:pt x="1" y="0"/>
                      </a:cubicBezTo>
                      <a:close/>
                    </a:path>
                  </a:pathLst>
                </a:custGeom>
                <a:solidFill>
                  <a:srgbClr val="B4656A"/>
                </a:solidFill>
                <a:ln w="4763" cap="rnd">
                  <a:solidFill>
                    <a:srgbClr val="25221E"/>
                  </a:solidFill>
                  <a:prstDash val="solid"/>
                  <a:round/>
                  <a:headEnd/>
                  <a:tailEnd/>
                </a:ln>
              </p:spPr>
              <p:txBody>
                <a:bodyPr/>
                <a:lstStyle/>
                <a:p>
                  <a:endParaRPr lang="vi-VN">
                    <a:solidFill>
                      <a:prstClr val="black"/>
                    </a:solidFill>
                  </a:endParaRPr>
                </a:p>
              </p:txBody>
            </p:sp>
            <p:sp>
              <p:nvSpPr>
                <p:cNvPr id="229515" name="Freeform 139"/>
                <p:cNvSpPr>
                  <a:spLocks/>
                </p:cNvSpPr>
                <p:nvPr/>
              </p:nvSpPr>
              <p:spPr bwMode="auto">
                <a:xfrm flipH="1">
                  <a:off x="641" y="516"/>
                  <a:ext cx="6" cy="18"/>
                </a:xfrm>
                <a:custGeom>
                  <a:avLst/>
                  <a:gdLst>
                    <a:gd name="T0" fmla="*/ 1 w 2"/>
                    <a:gd name="T1" fmla="*/ 0 h 7"/>
                    <a:gd name="T2" fmla="*/ 1 w 2"/>
                    <a:gd name="T3" fmla="*/ 0 h 7"/>
                    <a:gd name="T4" fmla="*/ 2 w 2"/>
                    <a:gd name="T5" fmla="*/ 1 h 7"/>
                    <a:gd name="T6" fmla="*/ 2 w 2"/>
                    <a:gd name="T7" fmla="*/ 7 h 7"/>
                    <a:gd name="T8" fmla="*/ 1 w 2"/>
                    <a:gd name="T9" fmla="*/ 7 h 7"/>
                    <a:gd name="T10" fmla="*/ 1 w 2"/>
                    <a:gd name="T11" fmla="*/ 7 h 7"/>
                    <a:gd name="T12" fmla="*/ 0 w 2"/>
                    <a:gd name="T13" fmla="*/ 7 h 7"/>
                    <a:gd name="T14" fmla="*/ 0 w 2"/>
                    <a:gd name="T15" fmla="*/ 1 h 7"/>
                    <a:gd name="T16" fmla="*/ 1 w 2"/>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7">
                      <a:moveTo>
                        <a:pt x="1" y="0"/>
                      </a:moveTo>
                      <a:lnTo>
                        <a:pt x="1" y="0"/>
                      </a:lnTo>
                      <a:cubicBezTo>
                        <a:pt x="2" y="0"/>
                        <a:pt x="2" y="1"/>
                        <a:pt x="2" y="1"/>
                      </a:cubicBezTo>
                      <a:lnTo>
                        <a:pt x="2" y="7"/>
                      </a:lnTo>
                      <a:cubicBezTo>
                        <a:pt x="2" y="7"/>
                        <a:pt x="2" y="7"/>
                        <a:pt x="1" y="7"/>
                      </a:cubicBezTo>
                      <a:lnTo>
                        <a:pt x="1" y="7"/>
                      </a:lnTo>
                      <a:cubicBezTo>
                        <a:pt x="0" y="7"/>
                        <a:pt x="0" y="7"/>
                        <a:pt x="0" y="7"/>
                      </a:cubicBezTo>
                      <a:lnTo>
                        <a:pt x="0" y="1"/>
                      </a:lnTo>
                      <a:cubicBezTo>
                        <a:pt x="0" y="1"/>
                        <a:pt x="0" y="0"/>
                        <a:pt x="1" y="0"/>
                      </a:cubicBezTo>
                      <a:close/>
                    </a:path>
                  </a:pathLst>
                </a:custGeom>
                <a:solidFill>
                  <a:srgbClr val="B4656A"/>
                </a:solidFill>
                <a:ln w="4763" cap="rnd">
                  <a:solidFill>
                    <a:srgbClr val="25221E"/>
                  </a:solidFill>
                  <a:prstDash val="solid"/>
                  <a:round/>
                  <a:headEnd/>
                  <a:tailEnd/>
                </a:ln>
              </p:spPr>
              <p:txBody>
                <a:bodyPr/>
                <a:lstStyle/>
                <a:p>
                  <a:endParaRPr lang="vi-VN">
                    <a:solidFill>
                      <a:prstClr val="black"/>
                    </a:solidFill>
                  </a:endParaRPr>
                </a:p>
              </p:txBody>
            </p:sp>
            <p:sp>
              <p:nvSpPr>
                <p:cNvPr id="229516" name="Freeform 140"/>
                <p:cNvSpPr>
                  <a:spLocks/>
                </p:cNvSpPr>
                <p:nvPr/>
              </p:nvSpPr>
              <p:spPr bwMode="auto">
                <a:xfrm flipH="1">
                  <a:off x="780" y="437"/>
                  <a:ext cx="5" cy="16"/>
                </a:xfrm>
                <a:custGeom>
                  <a:avLst/>
                  <a:gdLst>
                    <a:gd name="T0" fmla="*/ 1 w 2"/>
                    <a:gd name="T1" fmla="*/ 0 h 6"/>
                    <a:gd name="T2" fmla="*/ 0 w 2"/>
                    <a:gd name="T3" fmla="*/ 0 h 6"/>
                    <a:gd name="T4" fmla="*/ 0 w 2"/>
                    <a:gd name="T5" fmla="*/ 1 h 6"/>
                    <a:gd name="T6" fmla="*/ 0 w 2"/>
                    <a:gd name="T7" fmla="*/ 6 h 6"/>
                    <a:gd name="T8" fmla="*/ 0 w 2"/>
                    <a:gd name="T9" fmla="*/ 6 h 6"/>
                    <a:gd name="T10" fmla="*/ 1 w 2"/>
                    <a:gd name="T11" fmla="*/ 6 h 6"/>
                    <a:gd name="T12" fmla="*/ 2 w 2"/>
                    <a:gd name="T13" fmla="*/ 6 h 6"/>
                    <a:gd name="T14" fmla="*/ 2 w 2"/>
                    <a:gd name="T15" fmla="*/ 1 h 6"/>
                    <a:gd name="T16" fmla="*/ 1 w 2"/>
                    <a:gd name="T17"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 h="6">
                      <a:moveTo>
                        <a:pt x="1" y="0"/>
                      </a:moveTo>
                      <a:lnTo>
                        <a:pt x="0" y="0"/>
                      </a:lnTo>
                      <a:cubicBezTo>
                        <a:pt x="0" y="0"/>
                        <a:pt x="0" y="0"/>
                        <a:pt x="0" y="1"/>
                      </a:cubicBezTo>
                      <a:lnTo>
                        <a:pt x="0" y="6"/>
                      </a:lnTo>
                      <a:cubicBezTo>
                        <a:pt x="0" y="6"/>
                        <a:pt x="0" y="6"/>
                        <a:pt x="0" y="6"/>
                      </a:cubicBezTo>
                      <a:lnTo>
                        <a:pt x="1" y="6"/>
                      </a:lnTo>
                      <a:cubicBezTo>
                        <a:pt x="2" y="6"/>
                        <a:pt x="2" y="6"/>
                        <a:pt x="2" y="6"/>
                      </a:cubicBezTo>
                      <a:lnTo>
                        <a:pt x="2" y="1"/>
                      </a:lnTo>
                      <a:cubicBezTo>
                        <a:pt x="2" y="0"/>
                        <a:pt x="2" y="0"/>
                        <a:pt x="1" y="0"/>
                      </a:cubicBezTo>
                      <a:close/>
                    </a:path>
                  </a:pathLst>
                </a:custGeom>
                <a:solidFill>
                  <a:srgbClr val="B4656A"/>
                </a:solidFill>
                <a:ln w="4763" cap="rnd">
                  <a:solidFill>
                    <a:srgbClr val="25221E"/>
                  </a:solidFill>
                  <a:prstDash val="solid"/>
                  <a:round/>
                  <a:headEnd/>
                  <a:tailEnd/>
                </a:ln>
              </p:spPr>
              <p:txBody>
                <a:bodyPr/>
                <a:lstStyle/>
                <a:p>
                  <a:endParaRPr lang="vi-VN">
                    <a:solidFill>
                      <a:prstClr val="black"/>
                    </a:solidFill>
                  </a:endParaRPr>
                </a:p>
              </p:txBody>
            </p:sp>
            <p:sp>
              <p:nvSpPr>
                <p:cNvPr id="229517" name="Freeform 141"/>
                <p:cNvSpPr>
                  <a:spLocks/>
                </p:cNvSpPr>
                <p:nvPr/>
              </p:nvSpPr>
              <p:spPr bwMode="auto">
                <a:xfrm flipH="1">
                  <a:off x="594" y="516"/>
                  <a:ext cx="10" cy="21"/>
                </a:xfrm>
                <a:custGeom>
                  <a:avLst/>
                  <a:gdLst>
                    <a:gd name="T0" fmla="*/ 2 w 4"/>
                    <a:gd name="T1" fmla="*/ 0 h 8"/>
                    <a:gd name="T2" fmla="*/ 3 w 4"/>
                    <a:gd name="T3" fmla="*/ 0 h 8"/>
                    <a:gd name="T4" fmla="*/ 4 w 4"/>
                    <a:gd name="T5" fmla="*/ 1 h 8"/>
                    <a:gd name="T6" fmla="*/ 4 w 4"/>
                    <a:gd name="T7" fmla="*/ 7 h 8"/>
                    <a:gd name="T8" fmla="*/ 3 w 4"/>
                    <a:gd name="T9" fmla="*/ 8 h 8"/>
                    <a:gd name="T10" fmla="*/ 2 w 4"/>
                    <a:gd name="T11" fmla="*/ 8 h 8"/>
                    <a:gd name="T12" fmla="*/ 0 w 4"/>
                    <a:gd name="T13" fmla="*/ 7 h 8"/>
                    <a:gd name="T14" fmla="*/ 0 w 4"/>
                    <a:gd name="T15" fmla="*/ 1 h 8"/>
                    <a:gd name="T16" fmla="*/ 2 w 4"/>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8">
                      <a:moveTo>
                        <a:pt x="2" y="0"/>
                      </a:moveTo>
                      <a:lnTo>
                        <a:pt x="3" y="0"/>
                      </a:lnTo>
                      <a:cubicBezTo>
                        <a:pt x="3" y="0"/>
                        <a:pt x="4" y="1"/>
                        <a:pt x="4" y="1"/>
                      </a:cubicBezTo>
                      <a:lnTo>
                        <a:pt x="4" y="7"/>
                      </a:lnTo>
                      <a:cubicBezTo>
                        <a:pt x="4" y="7"/>
                        <a:pt x="3" y="8"/>
                        <a:pt x="3" y="8"/>
                      </a:cubicBezTo>
                      <a:lnTo>
                        <a:pt x="2" y="8"/>
                      </a:lnTo>
                      <a:cubicBezTo>
                        <a:pt x="1" y="8"/>
                        <a:pt x="0" y="7"/>
                        <a:pt x="0" y="7"/>
                      </a:cubicBezTo>
                      <a:lnTo>
                        <a:pt x="0" y="1"/>
                      </a:lnTo>
                      <a:cubicBezTo>
                        <a:pt x="0" y="1"/>
                        <a:pt x="1" y="0"/>
                        <a:pt x="2" y="0"/>
                      </a:cubicBezTo>
                      <a:close/>
                    </a:path>
                  </a:pathLst>
                </a:custGeom>
                <a:solidFill>
                  <a:srgbClr val="B4656A"/>
                </a:solidFill>
                <a:ln w="4763" cap="rnd">
                  <a:solidFill>
                    <a:srgbClr val="25221E"/>
                  </a:solidFill>
                  <a:prstDash val="solid"/>
                  <a:round/>
                  <a:headEnd/>
                  <a:tailEnd/>
                </a:ln>
              </p:spPr>
              <p:txBody>
                <a:bodyPr/>
                <a:lstStyle/>
                <a:p>
                  <a:endParaRPr lang="vi-VN">
                    <a:solidFill>
                      <a:prstClr val="black"/>
                    </a:solidFill>
                  </a:endParaRPr>
                </a:p>
              </p:txBody>
            </p:sp>
            <p:sp>
              <p:nvSpPr>
                <p:cNvPr id="229518" name="Freeform 142"/>
                <p:cNvSpPr>
                  <a:spLocks/>
                </p:cNvSpPr>
                <p:nvPr/>
              </p:nvSpPr>
              <p:spPr bwMode="auto">
                <a:xfrm flipH="1">
                  <a:off x="819" y="432"/>
                  <a:ext cx="8" cy="19"/>
                </a:xfrm>
                <a:custGeom>
                  <a:avLst/>
                  <a:gdLst>
                    <a:gd name="T0" fmla="*/ 2 w 3"/>
                    <a:gd name="T1" fmla="*/ 0 h 7"/>
                    <a:gd name="T2" fmla="*/ 1 w 3"/>
                    <a:gd name="T3" fmla="*/ 0 h 7"/>
                    <a:gd name="T4" fmla="*/ 0 w 3"/>
                    <a:gd name="T5" fmla="*/ 1 h 7"/>
                    <a:gd name="T6" fmla="*/ 0 w 3"/>
                    <a:gd name="T7" fmla="*/ 6 h 7"/>
                    <a:gd name="T8" fmla="*/ 1 w 3"/>
                    <a:gd name="T9" fmla="*/ 7 h 7"/>
                    <a:gd name="T10" fmla="*/ 2 w 3"/>
                    <a:gd name="T11" fmla="*/ 7 h 7"/>
                    <a:gd name="T12" fmla="*/ 3 w 3"/>
                    <a:gd name="T13" fmla="*/ 6 h 7"/>
                    <a:gd name="T14" fmla="*/ 3 w 3"/>
                    <a:gd name="T15" fmla="*/ 1 h 7"/>
                    <a:gd name="T16" fmla="*/ 2 w 3"/>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7">
                      <a:moveTo>
                        <a:pt x="2" y="0"/>
                      </a:moveTo>
                      <a:lnTo>
                        <a:pt x="1" y="0"/>
                      </a:lnTo>
                      <a:cubicBezTo>
                        <a:pt x="0" y="0"/>
                        <a:pt x="0" y="0"/>
                        <a:pt x="0" y="1"/>
                      </a:cubicBezTo>
                      <a:lnTo>
                        <a:pt x="0" y="6"/>
                      </a:lnTo>
                      <a:cubicBezTo>
                        <a:pt x="0" y="6"/>
                        <a:pt x="0" y="7"/>
                        <a:pt x="1" y="7"/>
                      </a:cubicBezTo>
                      <a:lnTo>
                        <a:pt x="2" y="7"/>
                      </a:lnTo>
                      <a:cubicBezTo>
                        <a:pt x="2" y="7"/>
                        <a:pt x="3" y="6"/>
                        <a:pt x="3" y="6"/>
                      </a:cubicBezTo>
                      <a:lnTo>
                        <a:pt x="3" y="1"/>
                      </a:lnTo>
                      <a:cubicBezTo>
                        <a:pt x="3" y="0"/>
                        <a:pt x="2" y="0"/>
                        <a:pt x="2" y="0"/>
                      </a:cubicBezTo>
                      <a:close/>
                    </a:path>
                  </a:pathLst>
                </a:custGeom>
                <a:solidFill>
                  <a:srgbClr val="B4656A"/>
                </a:solidFill>
                <a:ln w="4763" cap="rnd">
                  <a:solidFill>
                    <a:srgbClr val="25221E"/>
                  </a:solidFill>
                  <a:prstDash val="solid"/>
                  <a:round/>
                  <a:headEnd/>
                  <a:tailEnd/>
                </a:ln>
              </p:spPr>
              <p:txBody>
                <a:bodyPr/>
                <a:lstStyle/>
                <a:p>
                  <a:endParaRPr lang="vi-VN">
                    <a:solidFill>
                      <a:prstClr val="black"/>
                    </a:solidFill>
                  </a:endParaRPr>
                </a:p>
              </p:txBody>
            </p:sp>
            <p:sp>
              <p:nvSpPr>
                <p:cNvPr id="229519" name="Oval 143"/>
                <p:cNvSpPr>
                  <a:spLocks noChangeArrowheads="1"/>
                </p:cNvSpPr>
                <p:nvPr/>
              </p:nvSpPr>
              <p:spPr bwMode="auto">
                <a:xfrm flipH="1">
                  <a:off x="832" y="513"/>
                  <a:ext cx="6" cy="5"/>
                </a:xfrm>
                <a:prstGeom prst="ellipse">
                  <a:avLst/>
                </a:prstGeom>
                <a:solidFill>
                  <a:srgbClr val="C0532E"/>
                </a:solidFill>
                <a:ln w="4763" cap="rnd">
                  <a:solidFill>
                    <a:srgbClr val="25221E"/>
                  </a:solidFill>
                  <a:round/>
                  <a:headEnd/>
                  <a:tailEnd/>
                </a:ln>
              </p:spPr>
              <p:txBody>
                <a:bodyPr/>
                <a:lstStyle/>
                <a:p>
                  <a:endParaRPr lang="vi-VN">
                    <a:solidFill>
                      <a:prstClr val="black"/>
                    </a:solidFill>
                  </a:endParaRPr>
                </a:p>
              </p:txBody>
            </p:sp>
            <p:sp>
              <p:nvSpPr>
                <p:cNvPr id="229520" name="Oval 144"/>
                <p:cNvSpPr>
                  <a:spLocks noChangeArrowheads="1"/>
                </p:cNvSpPr>
                <p:nvPr/>
              </p:nvSpPr>
              <p:spPr bwMode="auto">
                <a:xfrm flipH="1">
                  <a:off x="607" y="432"/>
                  <a:ext cx="6" cy="5"/>
                </a:xfrm>
                <a:prstGeom prst="ellipse">
                  <a:avLst/>
                </a:prstGeom>
                <a:solidFill>
                  <a:srgbClr val="C0532E"/>
                </a:solidFill>
                <a:ln w="4763" cap="rnd">
                  <a:solidFill>
                    <a:srgbClr val="25221E"/>
                  </a:solidFill>
                  <a:round/>
                  <a:headEnd/>
                  <a:tailEnd/>
                </a:ln>
              </p:spPr>
              <p:txBody>
                <a:bodyPr/>
                <a:lstStyle/>
                <a:p>
                  <a:endParaRPr lang="vi-VN">
                    <a:solidFill>
                      <a:prstClr val="black"/>
                    </a:solidFill>
                  </a:endParaRPr>
                </a:p>
              </p:txBody>
            </p:sp>
            <p:sp>
              <p:nvSpPr>
                <p:cNvPr id="229521" name="Oval 145"/>
                <p:cNvSpPr>
                  <a:spLocks noChangeArrowheads="1"/>
                </p:cNvSpPr>
                <p:nvPr/>
              </p:nvSpPr>
              <p:spPr bwMode="auto">
                <a:xfrm flipH="1">
                  <a:off x="832" y="526"/>
                  <a:ext cx="6" cy="3"/>
                </a:xfrm>
                <a:prstGeom prst="ellipse">
                  <a:avLst/>
                </a:prstGeom>
                <a:solidFill>
                  <a:srgbClr val="C0532E"/>
                </a:solidFill>
                <a:ln w="4763" cap="rnd">
                  <a:solidFill>
                    <a:srgbClr val="25221E"/>
                  </a:solidFill>
                  <a:round/>
                  <a:headEnd/>
                  <a:tailEnd/>
                </a:ln>
              </p:spPr>
              <p:txBody>
                <a:bodyPr/>
                <a:lstStyle/>
                <a:p>
                  <a:endParaRPr lang="vi-VN">
                    <a:solidFill>
                      <a:prstClr val="black"/>
                    </a:solidFill>
                  </a:endParaRPr>
                </a:p>
              </p:txBody>
            </p:sp>
            <p:sp>
              <p:nvSpPr>
                <p:cNvPr id="229522" name="Oval 146"/>
                <p:cNvSpPr>
                  <a:spLocks noChangeArrowheads="1"/>
                </p:cNvSpPr>
                <p:nvPr/>
              </p:nvSpPr>
              <p:spPr bwMode="auto">
                <a:xfrm flipH="1">
                  <a:off x="607" y="445"/>
                  <a:ext cx="6" cy="3"/>
                </a:xfrm>
                <a:prstGeom prst="ellipse">
                  <a:avLst/>
                </a:prstGeom>
                <a:solidFill>
                  <a:srgbClr val="C0532E"/>
                </a:solidFill>
                <a:ln w="4763" cap="rnd">
                  <a:solidFill>
                    <a:srgbClr val="25221E"/>
                  </a:solidFill>
                  <a:round/>
                  <a:headEnd/>
                  <a:tailEnd/>
                </a:ln>
              </p:spPr>
              <p:txBody>
                <a:bodyPr/>
                <a:lstStyle/>
                <a:p>
                  <a:endParaRPr lang="vi-VN">
                    <a:solidFill>
                      <a:prstClr val="black"/>
                    </a:solidFill>
                  </a:endParaRPr>
                </a:p>
              </p:txBody>
            </p:sp>
            <p:sp>
              <p:nvSpPr>
                <p:cNvPr id="229523" name="Oval 147"/>
                <p:cNvSpPr>
                  <a:spLocks noChangeArrowheads="1"/>
                </p:cNvSpPr>
                <p:nvPr/>
              </p:nvSpPr>
              <p:spPr bwMode="auto">
                <a:xfrm flipH="1">
                  <a:off x="801" y="511"/>
                  <a:ext cx="5" cy="7"/>
                </a:xfrm>
                <a:prstGeom prst="ellipse">
                  <a:avLst/>
                </a:prstGeom>
                <a:solidFill>
                  <a:srgbClr val="C0532E"/>
                </a:solidFill>
                <a:ln w="4763" cap="rnd">
                  <a:solidFill>
                    <a:srgbClr val="25221E"/>
                  </a:solidFill>
                  <a:round/>
                  <a:headEnd/>
                  <a:tailEnd/>
                </a:ln>
              </p:spPr>
              <p:txBody>
                <a:bodyPr/>
                <a:lstStyle/>
                <a:p>
                  <a:endParaRPr lang="vi-VN">
                    <a:solidFill>
                      <a:prstClr val="black"/>
                    </a:solidFill>
                  </a:endParaRPr>
                </a:p>
              </p:txBody>
            </p:sp>
            <p:sp>
              <p:nvSpPr>
                <p:cNvPr id="229524" name="Oval 148"/>
                <p:cNvSpPr>
                  <a:spLocks noChangeArrowheads="1"/>
                </p:cNvSpPr>
                <p:nvPr/>
              </p:nvSpPr>
              <p:spPr bwMode="auto">
                <a:xfrm flipH="1">
                  <a:off x="636" y="432"/>
                  <a:ext cx="5" cy="5"/>
                </a:xfrm>
                <a:prstGeom prst="ellipse">
                  <a:avLst/>
                </a:prstGeom>
                <a:solidFill>
                  <a:srgbClr val="C0532E"/>
                </a:solidFill>
                <a:ln w="4763" cap="rnd">
                  <a:solidFill>
                    <a:srgbClr val="25221E"/>
                  </a:solidFill>
                  <a:round/>
                  <a:headEnd/>
                  <a:tailEnd/>
                </a:ln>
              </p:spPr>
              <p:txBody>
                <a:bodyPr/>
                <a:lstStyle/>
                <a:p>
                  <a:endParaRPr lang="vi-VN">
                    <a:solidFill>
                      <a:prstClr val="black"/>
                    </a:solidFill>
                  </a:endParaRPr>
                </a:p>
              </p:txBody>
            </p:sp>
            <p:sp>
              <p:nvSpPr>
                <p:cNvPr id="229525" name="Oval 149"/>
                <p:cNvSpPr>
                  <a:spLocks noChangeArrowheads="1"/>
                </p:cNvSpPr>
                <p:nvPr/>
              </p:nvSpPr>
              <p:spPr bwMode="auto">
                <a:xfrm flipH="1">
                  <a:off x="801" y="524"/>
                  <a:ext cx="5" cy="5"/>
                </a:xfrm>
                <a:prstGeom prst="ellipse">
                  <a:avLst/>
                </a:prstGeom>
                <a:solidFill>
                  <a:srgbClr val="C0532E"/>
                </a:solidFill>
                <a:ln w="4763" cap="rnd">
                  <a:solidFill>
                    <a:srgbClr val="25221E"/>
                  </a:solidFill>
                  <a:round/>
                  <a:headEnd/>
                  <a:tailEnd/>
                </a:ln>
              </p:spPr>
              <p:txBody>
                <a:bodyPr/>
                <a:lstStyle/>
                <a:p>
                  <a:endParaRPr lang="vi-VN">
                    <a:solidFill>
                      <a:prstClr val="black"/>
                    </a:solidFill>
                  </a:endParaRPr>
                </a:p>
              </p:txBody>
            </p:sp>
            <p:sp>
              <p:nvSpPr>
                <p:cNvPr id="229526" name="Oval 150"/>
                <p:cNvSpPr>
                  <a:spLocks noChangeArrowheads="1"/>
                </p:cNvSpPr>
                <p:nvPr/>
              </p:nvSpPr>
              <p:spPr bwMode="auto">
                <a:xfrm flipH="1">
                  <a:off x="636" y="443"/>
                  <a:ext cx="5" cy="5"/>
                </a:xfrm>
                <a:prstGeom prst="ellipse">
                  <a:avLst/>
                </a:prstGeom>
                <a:solidFill>
                  <a:srgbClr val="C0532E"/>
                </a:solidFill>
                <a:ln w="4763" cap="rnd">
                  <a:solidFill>
                    <a:srgbClr val="25221E"/>
                  </a:solidFill>
                  <a:round/>
                  <a:headEnd/>
                  <a:tailEnd/>
                </a:ln>
              </p:spPr>
              <p:txBody>
                <a:bodyPr/>
                <a:lstStyle/>
                <a:p>
                  <a:endParaRPr lang="vi-VN">
                    <a:solidFill>
                      <a:prstClr val="black"/>
                    </a:solidFill>
                  </a:endParaRPr>
                </a:p>
              </p:txBody>
            </p:sp>
            <p:sp>
              <p:nvSpPr>
                <p:cNvPr id="229527" name="Oval 151"/>
                <p:cNvSpPr>
                  <a:spLocks noChangeArrowheads="1"/>
                </p:cNvSpPr>
                <p:nvPr/>
              </p:nvSpPr>
              <p:spPr bwMode="auto">
                <a:xfrm flipH="1">
                  <a:off x="770" y="513"/>
                  <a:ext cx="2" cy="3"/>
                </a:xfrm>
                <a:prstGeom prst="ellipse">
                  <a:avLst/>
                </a:prstGeom>
                <a:solidFill>
                  <a:srgbClr val="C0532E"/>
                </a:solidFill>
                <a:ln w="4763" cap="rnd">
                  <a:solidFill>
                    <a:srgbClr val="25221E"/>
                  </a:solidFill>
                  <a:round/>
                  <a:headEnd/>
                  <a:tailEnd/>
                </a:ln>
              </p:spPr>
              <p:txBody>
                <a:bodyPr/>
                <a:lstStyle/>
                <a:p>
                  <a:endParaRPr lang="vi-VN">
                    <a:solidFill>
                      <a:prstClr val="black"/>
                    </a:solidFill>
                  </a:endParaRPr>
                </a:p>
              </p:txBody>
            </p:sp>
            <p:sp>
              <p:nvSpPr>
                <p:cNvPr id="229528" name="Oval 152"/>
                <p:cNvSpPr>
                  <a:spLocks noChangeArrowheads="1"/>
                </p:cNvSpPr>
                <p:nvPr/>
              </p:nvSpPr>
              <p:spPr bwMode="auto">
                <a:xfrm flipH="1">
                  <a:off x="668" y="432"/>
                  <a:ext cx="2" cy="5"/>
                </a:xfrm>
                <a:prstGeom prst="ellipse">
                  <a:avLst/>
                </a:prstGeom>
                <a:solidFill>
                  <a:srgbClr val="C0532E"/>
                </a:solidFill>
                <a:ln w="4763" cap="rnd">
                  <a:solidFill>
                    <a:srgbClr val="25221E"/>
                  </a:solidFill>
                  <a:round/>
                  <a:headEnd/>
                  <a:tailEnd/>
                </a:ln>
              </p:spPr>
              <p:txBody>
                <a:bodyPr/>
                <a:lstStyle/>
                <a:p>
                  <a:endParaRPr lang="vi-VN">
                    <a:solidFill>
                      <a:prstClr val="black"/>
                    </a:solidFill>
                  </a:endParaRPr>
                </a:p>
              </p:txBody>
            </p:sp>
            <p:sp>
              <p:nvSpPr>
                <p:cNvPr id="229529" name="Oval 153"/>
                <p:cNvSpPr>
                  <a:spLocks noChangeArrowheads="1"/>
                </p:cNvSpPr>
                <p:nvPr/>
              </p:nvSpPr>
              <p:spPr bwMode="auto">
                <a:xfrm flipH="1">
                  <a:off x="767" y="524"/>
                  <a:ext cx="8" cy="8"/>
                </a:xfrm>
                <a:prstGeom prst="ellipse">
                  <a:avLst/>
                </a:prstGeom>
                <a:solidFill>
                  <a:srgbClr val="C0532E"/>
                </a:solidFill>
                <a:ln w="4763" cap="rnd">
                  <a:solidFill>
                    <a:srgbClr val="25221E"/>
                  </a:solidFill>
                  <a:round/>
                  <a:headEnd/>
                  <a:tailEnd/>
                </a:ln>
              </p:spPr>
              <p:txBody>
                <a:bodyPr/>
                <a:lstStyle/>
                <a:p>
                  <a:endParaRPr lang="vi-VN">
                    <a:solidFill>
                      <a:prstClr val="black"/>
                    </a:solidFill>
                  </a:endParaRPr>
                </a:p>
              </p:txBody>
            </p:sp>
            <p:sp>
              <p:nvSpPr>
                <p:cNvPr id="229530" name="Oval 154"/>
                <p:cNvSpPr>
                  <a:spLocks noChangeArrowheads="1"/>
                </p:cNvSpPr>
                <p:nvPr/>
              </p:nvSpPr>
              <p:spPr bwMode="auto">
                <a:xfrm flipH="1">
                  <a:off x="665" y="445"/>
                  <a:ext cx="7" cy="6"/>
                </a:xfrm>
                <a:prstGeom prst="ellipse">
                  <a:avLst/>
                </a:prstGeom>
                <a:solidFill>
                  <a:srgbClr val="C0532E"/>
                </a:solidFill>
                <a:ln w="4763" cap="rnd">
                  <a:solidFill>
                    <a:srgbClr val="25221E"/>
                  </a:solidFill>
                  <a:round/>
                  <a:headEnd/>
                  <a:tailEnd/>
                </a:ln>
              </p:spPr>
              <p:txBody>
                <a:bodyPr/>
                <a:lstStyle/>
                <a:p>
                  <a:endParaRPr lang="vi-VN">
                    <a:solidFill>
                      <a:prstClr val="black"/>
                    </a:solidFill>
                  </a:endParaRPr>
                </a:p>
              </p:txBody>
            </p:sp>
            <p:sp>
              <p:nvSpPr>
                <p:cNvPr id="229531" name="Oval 155"/>
                <p:cNvSpPr>
                  <a:spLocks noChangeArrowheads="1"/>
                </p:cNvSpPr>
                <p:nvPr/>
              </p:nvSpPr>
              <p:spPr bwMode="auto">
                <a:xfrm flipH="1">
                  <a:off x="728" y="513"/>
                  <a:ext cx="5" cy="3"/>
                </a:xfrm>
                <a:prstGeom prst="ellipse">
                  <a:avLst/>
                </a:prstGeom>
                <a:solidFill>
                  <a:srgbClr val="C0532E"/>
                </a:solidFill>
                <a:ln w="4763" cap="rnd">
                  <a:solidFill>
                    <a:srgbClr val="25221E"/>
                  </a:solidFill>
                  <a:round/>
                  <a:headEnd/>
                  <a:tailEnd/>
                </a:ln>
              </p:spPr>
              <p:txBody>
                <a:bodyPr/>
                <a:lstStyle/>
                <a:p>
                  <a:endParaRPr lang="vi-VN">
                    <a:solidFill>
                      <a:prstClr val="black"/>
                    </a:solidFill>
                  </a:endParaRPr>
                </a:p>
              </p:txBody>
            </p:sp>
            <p:sp>
              <p:nvSpPr>
                <p:cNvPr id="229532" name="Oval 156"/>
                <p:cNvSpPr>
                  <a:spLocks noChangeArrowheads="1"/>
                </p:cNvSpPr>
                <p:nvPr/>
              </p:nvSpPr>
              <p:spPr bwMode="auto">
                <a:xfrm flipH="1">
                  <a:off x="704" y="432"/>
                  <a:ext cx="2" cy="5"/>
                </a:xfrm>
                <a:prstGeom prst="ellipse">
                  <a:avLst/>
                </a:prstGeom>
                <a:solidFill>
                  <a:srgbClr val="C0532E"/>
                </a:solidFill>
                <a:ln w="4763" cap="rnd">
                  <a:solidFill>
                    <a:srgbClr val="25221E"/>
                  </a:solidFill>
                  <a:round/>
                  <a:headEnd/>
                  <a:tailEnd/>
                </a:ln>
              </p:spPr>
              <p:txBody>
                <a:bodyPr/>
                <a:lstStyle/>
                <a:p>
                  <a:endParaRPr lang="vi-VN">
                    <a:solidFill>
                      <a:prstClr val="black"/>
                    </a:solidFill>
                  </a:endParaRPr>
                </a:p>
              </p:txBody>
            </p:sp>
            <p:sp>
              <p:nvSpPr>
                <p:cNvPr id="229533" name="Oval 157"/>
                <p:cNvSpPr>
                  <a:spLocks noChangeArrowheads="1"/>
                </p:cNvSpPr>
                <p:nvPr/>
              </p:nvSpPr>
              <p:spPr bwMode="auto">
                <a:xfrm flipH="1">
                  <a:off x="728" y="526"/>
                  <a:ext cx="8" cy="6"/>
                </a:xfrm>
                <a:prstGeom prst="ellipse">
                  <a:avLst/>
                </a:prstGeom>
                <a:solidFill>
                  <a:srgbClr val="C0532E"/>
                </a:solidFill>
                <a:ln w="4763" cap="rnd">
                  <a:solidFill>
                    <a:srgbClr val="25221E"/>
                  </a:solidFill>
                  <a:round/>
                  <a:headEnd/>
                  <a:tailEnd/>
                </a:ln>
              </p:spPr>
              <p:txBody>
                <a:bodyPr/>
                <a:lstStyle/>
                <a:p>
                  <a:endParaRPr lang="vi-VN">
                    <a:solidFill>
                      <a:prstClr val="black"/>
                    </a:solidFill>
                  </a:endParaRPr>
                </a:p>
              </p:txBody>
            </p:sp>
            <p:sp>
              <p:nvSpPr>
                <p:cNvPr id="229534" name="Oval 158"/>
                <p:cNvSpPr>
                  <a:spLocks noChangeArrowheads="1"/>
                </p:cNvSpPr>
                <p:nvPr/>
              </p:nvSpPr>
              <p:spPr bwMode="auto">
                <a:xfrm flipH="1">
                  <a:off x="702" y="445"/>
                  <a:ext cx="7" cy="6"/>
                </a:xfrm>
                <a:prstGeom prst="ellipse">
                  <a:avLst/>
                </a:prstGeom>
                <a:solidFill>
                  <a:srgbClr val="C0532E"/>
                </a:solidFill>
                <a:ln w="4763" cap="rnd">
                  <a:solidFill>
                    <a:srgbClr val="25221E"/>
                  </a:solidFill>
                  <a:round/>
                  <a:headEnd/>
                  <a:tailEnd/>
                </a:ln>
              </p:spPr>
              <p:txBody>
                <a:bodyPr/>
                <a:lstStyle/>
                <a:p>
                  <a:endParaRPr lang="vi-VN">
                    <a:solidFill>
                      <a:prstClr val="black"/>
                    </a:solidFill>
                  </a:endParaRPr>
                </a:p>
              </p:txBody>
            </p:sp>
            <p:sp>
              <p:nvSpPr>
                <p:cNvPr id="229535" name="Oval 159"/>
                <p:cNvSpPr>
                  <a:spLocks noChangeArrowheads="1"/>
                </p:cNvSpPr>
                <p:nvPr/>
              </p:nvSpPr>
              <p:spPr bwMode="auto">
                <a:xfrm flipH="1">
                  <a:off x="694" y="516"/>
                  <a:ext cx="5" cy="2"/>
                </a:xfrm>
                <a:prstGeom prst="ellipse">
                  <a:avLst/>
                </a:prstGeom>
                <a:solidFill>
                  <a:srgbClr val="C0532E"/>
                </a:solidFill>
                <a:ln w="4763" cap="rnd">
                  <a:solidFill>
                    <a:srgbClr val="25221E"/>
                  </a:solidFill>
                  <a:round/>
                  <a:headEnd/>
                  <a:tailEnd/>
                </a:ln>
              </p:spPr>
              <p:txBody>
                <a:bodyPr/>
                <a:lstStyle/>
                <a:p>
                  <a:endParaRPr lang="vi-VN">
                    <a:solidFill>
                      <a:prstClr val="black"/>
                    </a:solidFill>
                  </a:endParaRPr>
                </a:p>
              </p:txBody>
            </p:sp>
            <p:sp>
              <p:nvSpPr>
                <p:cNvPr id="229536" name="Oval 160"/>
                <p:cNvSpPr>
                  <a:spLocks noChangeArrowheads="1"/>
                </p:cNvSpPr>
                <p:nvPr/>
              </p:nvSpPr>
              <p:spPr bwMode="auto">
                <a:xfrm flipH="1">
                  <a:off x="733" y="435"/>
                  <a:ext cx="5" cy="5"/>
                </a:xfrm>
                <a:prstGeom prst="ellipse">
                  <a:avLst/>
                </a:prstGeom>
                <a:solidFill>
                  <a:srgbClr val="C0532E"/>
                </a:solidFill>
                <a:ln w="4763" cap="rnd">
                  <a:solidFill>
                    <a:srgbClr val="25221E"/>
                  </a:solidFill>
                  <a:round/>
                  <a:headEnd/>
                  <a:tailEnd/>
                </a:ln>
              </p:spPr>
              <p:txBody>
                <a:bodyPr/>
                <a:lstStyle/>
                <a:p>
                  <a:endParaRPr lang="vi-VN">
                    <a:solidFill>
                      <a:prstClr val="black"/>
                    </a:solidFill>
                  </a:endParaRPr>
                </a:p>
              </p:txBody>
            </p:sp>
            <p:sp>
              <p:nvSpPr>
                <p:cNvPr id="229537" name="Oval 161"/>
                <p:cNvSpPr>
                  <a:spLocks noChangeArrowheads="1"/>
                </p:cNvSpPr>
                <p:nvPr/>
              </p:nvSpPr>
              <p:spPr bwMode="auto">
                <a:xfrm flipH="1">
                  <a:off x="694" y="526"/>
                  <a:ext cx="2" cy="6"/>
                </a:xfrm>
                <a:prstGeom prst="ellipse">
                  <a:avLst/>
                </a:prstGeom>
                <a:solidFill>
                  <a:srgbClr val="C0532E"/>
                </a:solidFill>
                <a:ln w="4763" cap="rnd">
                  <a:solidFill>
                    <a:srgbClr val="25221E"/>
                  </a:solidFill>
                  <a:round/>
                  <a:headEnd/>
                  <a:tailEnd/>
                </a:ln>
              </p:spPr>
              <p:txBody>
                <a:bodyPr/>
                <a:lstStyle/>
                <a:p>
                  <a:endParaRPr lang="vi-VN">
                    <a:solidFill>
                      <a:prstClr val="black"/>
                    </a:solidFill>
                  </a:endParaRPr>
                </a:p>
              </p:txBody>
            </p:sp>
            <p:sp>
              <p:nvSpPr>
                <p:cNvPr id="229538" name="Oval 162"/>
                <p:cNvSpPr>
                  <a:spLocks noChangeArrowheads="1"/>
                </p:cNvSpPr>
                <p:nvPr/>
              </p:nvSpPr>
              <p:spPr bwMode="auto">
                <a:xfrm flipH="1">
                  <a:off x="736" y="445"/>
                  <a:ext cx="2" cy="6"/>
                </a:xfrm>
                <a:prstGeom prst="ellipse">
                  <a:avLst/>
                </a:prstGeom>
                <a:solidFill>
                  <a:srgbClr val="C0532E"/>
                </a:solidFill>
                <a:ln w="4763" cap="rnd">
                  <a:solidFill>
                    <a:srgbClr val="25221E"/>
                  </a:solidFill>
                  <a:round/>
                  <a:headEnd/>
                  <a:tailEnd/>
                </a:ln>
              </p:spPr>
              <p:txBody>
                <a:bodyPr/>
                <a:lstStyle/>
                <a:p>
                  <a:endParaRPr lang="vi-VN">
                    <a:solidFill>
                      <a:prstClr val="black"/>
                    </a:solidFill>
                  </a:endParaRPr>
                </a:p>
              </p:txBody>
            </p:sp>
            <p:sp>
              <p:nvSpPr>
                <p:cNvPr id="229539" name="Oval 163"/>
                <p:cNvSpPr>
                  <a:spLocks noChangeArrowheads="1"/>
                </p:cNvSpPr>
                <p:nvPr/>
              </p:nvSpPr>
              <p:spPr bwMode="auto">
                <a:xfrm flipH="1">
                  <a:off x="660" y="516"/>
                  <a:ext cx="5" cy="5"/>
                </a:xfrm>
                <a:prstGeom prst="ellipse">
                  <a:avLst/>
                </a:prstGeom>
                <a:solidFill>
                  <a:srgbClr val="C0532E"/>
                </a:solidFill>
                <a:ln w="4763" cap="rnd">
                  <a:solidFill>
                    <a:srgbClr val="25221E"/>
                  </a:solidFill>
                  <a:round/>
                  <a:headEnd/>
                  <a:tailEnd/>
                </a:ln>
              </p:spPr>
              <p:txBody>
                <a:bodyPr/>
                <a:lstStyle/>
                <a:p>
                  <a:endParaRPr lang="vi-VN">
                    <a:solidFill>
                      <a:prstClr val="black"/>
                    </a:solidFill>
                  </a:endParaRPr>
                </a:p>
              </p:txBody>
            </p:sp>
            <p:sp>
              <p:nvSpPr>
                <p:cNvPr id="229540" name="Oval 164"/>
                <p:cNvSpPr>
                  <a:spLocks noChangeArrowheads="1"/>
                </p:cNvSpPr>
                <p:nvPr/>
              </p:nvSpPr>
              <p:spPr bwMode="auto">
                <a:xfrm flipH="1">
                  <a:off x="764" y="437"/>
                  <a:ext cx="6" cy="3"/>
                </a:xfrm>
                <a:prstGeom prst="ellipse">
                  <a:avLst/>
                </a:prstGeom>
                <a:solidFill>
                  <a:srgbClr val="C0532E"/>
                </a:solidFill>
                <a:ln w="4763" cap="rnd">
                  <a:solidFill>
                    <a:srgbClr val="25221E"/>
                  </a:solidFill>
                  <a:round/>
                  <a:headEnd/>
                  <a:tailEnd/>
                </a:ln>
              </p:spPr>
              <p:txBody>
                <a:bodyPr/>
                <a:lstStyle/>
                <a:p>
                  <a:endParaRPr lang="vi-VN">
                    <a:solidFill>
                      <a:prstClr val="black"/>
                    </a:solidFill>
                  </a:endParaRPr>
                </a:p>
              </p:txBody>
            </p:sp>
            <p:sp>
              <p:nvSpPr>
                <p:cNvPr id="229541" name="Oval 165"/>
                <p:cNvSpPr>
                  <a:spLocks noChangeArrowheads="1"/>
                </p:cNvSpPr>
                <p:nvPr/>
              </p:nvSpPr>
              <p:spPr bwMode="auto">
                <a:xfrm flipH="1">
                  <a:off x="657" y="529"/>
                  <a:ext cx="5" cy="5"/>
                </a:xfrm>
                <a:prstGeom prst="ellipse">
                  <a:avLst/>
                </a:prstGeom>
                <a:solidFill>
                  <a:srgbClr val="C0532E"/>
                </a:solidFill>
                <a:ln w="4763" cap="rnd">
                  <a:solidFill>
                    <a:srgbClr val="25221E"/>
                  </a:solidFill>
                  <a:round/>
                  <a:headEnd/>
                  <a:tailEnd/>
                </a:ln>
              </p:spPr>
              <p:txBody>
                <a:bodyPr/>
                <a:lstStyle/>
                <a:p>
                  <a:endParaRPr lang="vi-VN">
                    <a:solidFill>
                      <a:prstClr val="black"/>
                    </a:solidFill>
                  </a:endParaRPr>
                </a:p>
              </p:txBody>
            </p:sp>
            <p:sp>
              <p:nvSpPr>
                <p:cNvPr id="229542" name="Oval 166"/>
                <p:cNvSpPr>
                  <a:spLocks noChangeArrowheads="1"/>
                </p:cNvSpPr>
                <p:nvPr/>
              </p:nvSpPr>
              <p:spPr bwMode="auto">
                <a:xfrm flipH="1">
                  <a:off x="767" y="448"/>
                  <a:ext cx="3" cy="5"/>
                </a:xfrm>
                <a:prstGeom prst="ellipse">
                  <a:avLst/>
                </a:prstGeom>
                <a:solidFill>
                  <a:srgbClr val="C0532E"/>
                </a:solidFill>
                <a:ln w="4763" cap="rnd">
                  <a:solidFill>
                    <a:srgbClr val="25221E"/>
                  </a:solidFill>
                  <a:round/>
                  <a:headEnd/>
                  <a:tailEnd/>
                </a:ln>
              </p:spPr>
              <p:txBody>
                <a:bodyPr/>
                <a:lstStyle/>
                <a:p>
                  <a:endParaRPr lang="vi-VN">
                    <a:solidFill>
                      <a:prstClr val="black"/>
                    </a:solidFill>
                  </a:endParaRPr>
                </a:p>
              </p:txBody>
            </p:sp>
            <p:sp>
              <p:nvSpPr>
                <p:cNvPr id="229543" name="Oval 167"/>
                <p:cNvSpPr>
                  <a:spLocks noChangeArrowheads="1"/>
                </p:cNvSpPr>
                <p:nvPr/>
              </p:nvSpPr>
              <p:spPr bwMode="auto">
                <a:xfrm flipH="1">
                  <a:off x="621" y="521"/>
                  <a:ext cx="2" cy="5"/>
                </a:xfrm>
                <a:prstGeom prst="ellipse">
                  <a:avLst/>
                </a:prstGeom>
                <a:solidFill>
                  <a:srgbClr val="C0532E"/>
                </a:solidFill>
                <a:ln w="4763" cap="rnd">
                  <a:solidFill>
                    <a:srgbClr val="25221E"/>
                  </a:solidFill>
                  <a:round/>
                  <a:headEnd/>
                  <a:tailEnd/>
                </a:ln>
              </p:spPr>
              <p:txBody>
                <a:bodyPr/>
                <a:lstStyle/>
                <a:p>
                  <a:endParaRPr lang="vi-VN">
                    <a:solidFill>
                      <a:prstClr val="black"/>
                    </a:solidFill>
                  </a:endParaRPr>
                </a:p>
              </p:txBody>
            </p:sp>
            <p:sp>
              <p:nvSpPr>
                <p:cNvPr id="229544" name="Oval 168"/>
                <p:cNvSpPr>
                  <a:spLocks noChangeArrowheads="1"/>
                </p:cNvSpPr>
                <p:nvPr/>
              </p:nvSpPr>
              <p:spPr bwMode="auto">
                <a:xfrm flipH="1">
                  <a:off x="801" y="440"/>
                  <a:ext cx="5" cy="5"/>
                </a:xfrm>
                <a:prstGeom prst="ellipse">
                  <a:avLst/>
                </a:prstGeom>
                <a:solidFill>
                  <a:srgbClr val="C0532E"/>
                </a:solidFill>
                <a:ln w="4763" cap="rnd">
                  <a:solidFill>
                    <a:srgbClr val="25221E"/>
                  </a:solidFill>
                  <a:round/>
                  <a:headEnd/>
                  <a:tailEnd/>
                </a:ln>
              </p:spPr>
              <p:txBody>
                <a:bodyPr/>
                <a:lstStyle/>
                <a:p>
                  <a:endParaRPr lang="vi-VN">
                    <a:solidFill>
                      <a:prstClr val="black"/>
                    </a:solidFill>
                  </a:endParaRPr>
                </a:p>
              </p:txBody>
            </p:sp>
            <p:sp>
              <p:nvSpPr>
                <p:cNvPr id="229545" name="Oval 169"/>
                <p:cNvSpPr>
                  <a:spLocks noChangeArrowheads="1"/>
                </p:cNvSpPr>
                <p:nvPr/>
              </p:nvSpPr>
              <p:spPr bwMode="auto">
                <a:xfrm flipH="1">
                  <a:off x="617" y="532"/>
                  <a:ext cx="4" cy="2"/>
                </a:xfrm>
                <a:prstGeom prst="ellipse">
                  <a:avLst/>
                </a:prstGeom>
                <a:solidFill>
                  <a:srgbClr val="C0532E"/>
                </a:solidFill>
                <a:ln w="4763" cap="rnd">
                  <a:solidFill>
                    <a:srgbClr val="25221E"/>
                  </a:solidFill>
                  <a:round/>
                  <a:headEnd/>
                  <a:tailEnd/>
                </a:ln>
              </p:spPr>
              <p:txBody>
                <a:bodyPr/>
                <a:lstStyle/>
                <a:p>
                  <a:endParaRPr lang="vi-VN">
                    <a:solidFill>
                      <a:prstClr val="black"/>
                    </a:solidFill>
                  </a:endParaRPr>
                </a:p>
              </p:txBody>
            </p:sp>
            <p:sp>
              <p:nvSpPr>
                <p:cNvPr id="229546" name="Oval 170"/>
                <p:cNvSpPr>
                  <a:spLocks noChangeArrowheads="1"/>
                </p:cNvSpPr>
                <p:nvPr/>
              </p:nvSpPr>
              <p:spPr bwMode="auto">
                <a:xfrm flipH="1">
                  <a:off x="804" y="451"/>
                  <a:ext cx="2" cy="2"/>
                </a:xfrm>
                <a:prstGeom prst="ellipse">
                  <a:avLst/>
                </a:prstGeom>
                <a:solidFill>
                  <a:srgbClr val="C0532E"/>
                </a:solidFill>
                <a:ln w="4763" cap="rnd">
                  <a:solidFill>
                    <a:srgbClr val="25221E"/>
                  </a:solidFill>
                  <a:round/>
                  <a:headEnd/>
                  <a:tailEnd/>
                </a:ln>
              </p:spPr>
              <p:txBody>
                <a:bodyPr/>
                <a:lstStyle/>
                <a:p>
                  <a:endParaRPr lang="vi-VN">
                    <a:solidFill>
                      <a:prstClr val="black"/>
                    </a:solidFill>
                  </a:endParaRPr>
                </a:p>
              </p:txBody>
            </p:sp>
            <p:sp>
              <p:nvSpPr>
                <p:cNvPr id="229547" name="Oval 171"/>
                <p:cNvSpPr>
                  <a:spLocks noChangeArrowheads="1"/>
                </p:cNvSpPr>
                <p:nvPr/>
              </p:nvSpPr>
              <p:spPr bwMode="auto">
                <a:xfrm flipH="1">
                  <a:off x="581" y="518"/>
                  <a:ext cx="6" cy="6"/>
                </a:xfrm>
                <a:prstGeom prst="ellipse">
                  <a:avLst/>
                </a:prstGeom>
                <a:solidFill>
                  <a:srgbClr val="C0532E"/>
                </a:solidFill>
                <a:ln w="4763" cap="rnd">
                  <a:solidFill>
                    <a:srgbClr val="25221E"/>
                  </a:solidFill>
                  <a:round/>
                  <a:headEnd/>
                  <a:tailEnd/>
                </a:ln>
              </p:spPr>
              <p:txBody>
                <a:bodyPr/>
                <a:lstStyle/>
                <a:p>
                  <a:endParaRPr lang="vi-VN">
                    <a:solidFill>
                      <a:prstClr val="black"/>
                    </a:solidFill>
                  </a:endParaRPr>
                </a:p>
              </p:txBody>
            </p:sp>
            <p:sp>
              <p:nvSpPr>
                <p:cNvPr id="229548" name="Oval 172"/>
                <p:cNvSpPr>
                  <a:spLocks noChangeArrowheads="1"/>
                </p:cNvSpPr>
                <p:nvPr/>
              </p:nvSpPr>
              <p:spPr bwMode="auto">
                <a:xfrm flipH="1">
                  <a:off x="835" y="432"/>
                  <a:ext cx="5" cy="5"/>
                </a:xfrm>
                <a:prstGeom prst="ellipse">
                  <a:avLst/>
                </a:prstGeom>
                <a:solidFill>
                  <a:srgbClr val="C0532E"/>
                </a:solidFill>
                <a:ln w="4763" cap="rnd">
                  <a:solidFill>
                    <a:srgbClr val="25221E"/>
                  </a:solidFill>
                  <a:round/>
                  <a:headEnd/>
                  <a:tailEnd/>
                </a:ln>
              </p:spPr>
              <p:txBody>
                <a:bodyPr/>
                <a:lstStyle/>
                <a:p>
                  <a:endParaRPr lang="vi-VN">
                    <a:solidFill>
                      <a:prstClr val="black"/>
                    </a:solidFill>
                  </a:endParaRPr>
                </a:p>
              </p:txBody>
            </p:sp>
            <p:sp>
              <p:nvSpPr>
                <p:cNvPr id="229549" name="Oval 173"/>
                <p:cNvSpPr>
                  <a:spLocks noChangeArrowheads="1"/>
                </p:cNvSpPr>
                <p:nvPr/>
              </p:nvSpPr>
              <p:spPr bwMode="auto">
                <a:xfrm flipH="1">
                  <a:off x="581" y="529"/>
                  <a:ext cx="6" cy="5"/>
                </a:xfrm>
                <a:prstGeom prst="ellipse">
                  <a:avLst/>
                </a:prstGeom>
                <a:solidFill>
                  <a:srgbClr val="C0532E"/>
                </a:solidFill>
                <a:ln w="4763" cap="rnd">
                  <a:solidFill>
                    <a:srgbClr val="25221E"/>
                  </a:solidFill>
                  <a:round/>
                  <a:headEnd/>
                  <a:tailEnd/>
                </a:ln>
              </p:spPr>
              <p:txBody>
                <a:bodyPr/>
                <a:lstStyle/>
                <a:p>
                  <a:endParaRPr lang="vi-VN">
                    <a:solidFill>
                      <a:prstClr val="black"/>
                    </a:solidFill>
                  </a:endParaRPr>
                </a:p>
              </p:txBody>
            </p:sp>
            <p:sp>
              <p:nvSpPr>
                <p:cNvPr id="229550" name="Oval 174"/>
                <p:cNvSpPr>
                  <a:spLocks noChangeArrowheads="1"/>
                </p:cNvSpPr>
                <p:nvPr/>
              </p:nvSpPr>
              <p:spPr bwMode="auto">
                <a:xfrm flipH="1">
                  <a:off x="835" y="440"/>
                  <a:ext cx="5" cy="5"/>
                </a:xfrm>
                <a:prstGeom prst="ellipse">
                  <a:avLst/>
                </a:prstGeom>
                <a:solidFill>
                  <a:srgbClr val="C0532E"/>
                </a:solidFill>
                <a:ln w="4763" cap="rnd">
                  <a:solidFill>
                    <a:srgbClr val="25221E"/>
                  </a:solidFill>
                  <a:round/>
                  <a:headEnd/>
                  <a:tailEnd/>
                </a:ln>
              </p:spPr>
              <p:txBody>
                <a:bodyPr/>
                <a:lstStyle/>
                <a:p>
                  <a:endParaRPr lang="vi-VN">
                    <a:solidFill>
                      <a:prstClr val="black"/>
                    </a:solidFill>
                  </a:endParaRPr>
                </a:p>
              </p:txBody>
            </p:sp>
            <p:sp>
              <p:nvSpPr>
                <p:cNvPr id="229551" name="Freeform 175"/>
                <p:cNvSpPr>
                  <a:spLocks/>
                </p:cNvSpPr>
                <p:nvPr/>
              </p:nvSpPr>
              <p:spPr bwMode="auto">
                <a:xfrm flipH="1">
                  <a:off x="814" y="487"/>
                  <a:ext cx="13" cy="18"/>
                </a:xfrm>
                <a:custGeom>
                  <a:avLst/>
                  <a:gdLst>
                    <a:gd name="T0" fmla="*/ 5 w 5"/>
                    <a:gd name="T1" fmla="*/ 0 h 7"/>
                    <a:gd name="T2" fmla="*/ 0 w 5"/>
                    <a:gd name="T3" fmla="*/ 3 h 7"/>
                    <a:gd name="T4" fmla="*/ 5 w 5"/>
                    <a:gd name="T5" fmla="*/ 7 h 7"/>
                    <a:gd name="T6" fmla="*/ 5 w 5"/>
                    <a:gd name="T7" fmla="*/ 0 h 7"/>
                  </a:gdLst>
                  <a:ahLst/>
                  <a:cxnLst>
                    <a:cxn ang="0">
                      <a:pos x="T0" y="T1"/>
                    </a:cxn>
                    <a:cxn ang="0">
                      <a:pos x="T2" y="T3"/>
                    </a:cxn>
                    <a:cxn ang="0">
                      <a:pos x="T4" y="T5"/>
                    </a:cxn>
                    <a:cxn ang="0">
                      <a:pos x="T6" y="T7"/>
                    </a:cxn>
                  </a:cxnLst>
                  <a:rect l="0" t="0" r="r" b="b"/>
                  <a:pathLst>
                    <a:path w="5" h="7">
                      <a:moveTo>
                        <a:pt x="5" y="0"/>
                      </a:moveTo>
                      <a:lnTo>
                        <a:pt x="0" y="3"/>
                      </a:lnTo>
                      <a:lnTo>
                        <a:pt x="5" y="7"/>
                      </a:lnTo>
                      <a:lnTo>
                        <a:pt x="5" y="0"/>
                      </a:lnTo>
                      <a:close/>
                    </a:path>
                  </a:pathLst>
                </a:custGeom>
                <a:solidFill>
                  <a:srgbClr val="6D8659"/>
                </a:solidFill>
                <a:ln w="4763" cap="rnd">
                  <a:solidFill>
                    <a:srgbClr val="25221E"/>
                  </a:solidFill>
                  <a:prstDash val="solid"/>
                  <a:round/>
                  <a:headEnd/>
                  <a:tailEnd/>
                </a:ln>
              </p:spPr>
              <p:txBody>
                <a:bodyPr/>
                <a:lstStyle/>
                <a:p>
                  <a:endParaRPr lang="vi-VN">
                    <a:solidFill>
                      <a:prstClr val="black"/>
                    </a:solidFill>
                  </a:endParaRPr>
                </a:p>
              </p:txBody>
            </p:sp>
            <p:sp>
              <p:nvSpPr>
                <p:cNvPr id="229552" name="Freeform 176"/>
                <p:cNvSpPr>
                  <a:spLocks/>
                </p:cNvSpPr>
                <p:nvPr/>
              </p:nvSpPr>
              <p:spPr bwMode="auto">
                <a:xfrm flipH="1">
                  <a:off x="617" y="406"/>
                  <a:ext cx="14" cy="16"/>
                </a:xfrm>
                <a:custGeom>
                  <a:avLst/>
                  <a:gdLst>
                    <a:gd name="T0" fmla="*/ 0 w 5"/>
                    <a:gd name="T1" fmla="*/ 0 h 6"/>
                    <a:gd name="T2" fmla="*/ 5 w 5"/>
                    <a:gd name="T3" fmla="*/ 3 h 6"/>
                    <a:gd name="T4" fmla="*/ 0 w 5"/>
                    <a:gd name="T5" fmla="*/ 6 h 6"/>
                    <a:gd name="T6" fmla="*/ 0 w 5"/>
                    <a:gd name="T7" fmla="*/ 0 h 6"/>
                  </a:gdLst>
                  <a:ahLst/>
                  <a:cxnLst>
                    <a:cxn ang="0">
                      <a:pos x="T0" y="T1"/>
                    </a:cxn>
                    <a:cxn ang="0">
                      <a:pos x="T2" y="T3"/>
                    </a:cxn>
                    <a:cxn ang="0">
                      <a:pos x="T4" y="T5"/>
                    </a:cxn>
                    <a:cxn ang="0">
                      <a:pos x="T6" y="T7"/>
                    </a:cxn>
                  </a:cxnLst>
                  <a:rect l="0" t="0" r="r" b="b"/>
                  <a:pathLst>
                    <a:path w="5" h="6">
                      <a:moveTo>
                        <a:pt x="0" y="0"/>
                      </a:moveTo>
                      <a:lnTo>
                        <a:pt x="5" y="3"/>
                      </a:lnTo>
                      <a:lnTo>
                        <a:pt x="0" y="6"/>
                      </a:lnTo>
                      <a:lnTo>
                        <a:pt x="0" y="0"/>
                      </a:lnTo>
                      <a:close/>
                    </a:path>
                  </a:pathLst>
                </a:custGeom>
                <a:solidFill>
                  <a:srgbClr val="6D8659"/>
                </a:solidFill>
                <a:ln w="4763" cap="rnd">
                  <a:solidFill>
                    <a:srgbClr val="25221E"/>
                  </a:solidFill>
                  <a:prstDash val="solid"/>
                  <a:round/>
                  <a:headEnd/>
                  <a:tailEnd/>
                </a:ln>
              </p:spPr>
              <p:txBody>
                <a:bodyPr/>
                <a:lstStyle/>
                <a:p>
                  <a:endParaRPr lang="vi-VN">
                    <a:solidFill>
                      <a:prstClr val="black"/>
                    </a:solidFill>
                  </a:endParaRPr>
                </a:p>
              </p:txBody>
            </p:sp>
            <p:sp>
              <p:nvSpPr>
                <p:cNvPr id="229553" name="Freeform 177"/>
                <p:cNvSpPr>
                  <a:spLocks/>
                </p:cNvSpPr>
                <p:nvPr/>
              </p:nvSpPr>
              <p:spPr bwMode="auto">
                <a:xfrm flipH="1">
                  <a:off x="631" y="356"/>
                  <a:ext cx="13" cy="16"/>
                </a:xfrm>
                <a:custGeom>
                  <a:avLst/>
                  <a:gdLst>
                    <a:gd name="T0" fmla="*/ 0 w 5"/>
                    <a:gd name="T1" fmla="*/ 0 h 6"/>
                    <a:gd name="T2" fmla="*/ 5 w 5"/>
                    <a:gd name="T3" fmla="*/ 3 h 6"/>
                    <a:gd name="T4" fmla="*/ 1 w 5"/>
                    <a:gd name="T5" fmla="*/ 6 h 6"/>
                    <a:gd name="T6" fmla="*/ 0 w 5"/>
                    <a:gd name="T7" fmla="*/ 0 h 6"/>
                  </a:gdLst>
                  <a:ahLst/>
                  <a:cxnLst>
                    <a:cxn ang="0">
                      <a:pos x="T0" y="T1"/>
                    </a:cxn>
                    <a:cxn ang="0">
                      <a:pos x="T2" y="T3"/>
                    </a:cxn>
                    <a:cxn ang="0">
                      <a:pos x="T4" y="T5"/>
                    </a:cxn>
                    <a:cxn ang="0">
                      <a:pos x="T6" y="T7"/>
                    </a:cxn>
                  </a:cxnLst>
                  <a:rect l="0" t="0" r="r" b="b"/>
                  <a:pathLst>
                    <a:path w="5" h="6">
                      <a:moveTo>
                        <a:pt x="0" y="0"/>
                      </a:moveTo>
                      <a:lnTo>
                        <a:pt x="5" y="3"/>
                      </a:lnTo>
                      <a:lnTo>
                        <a:pt x="1" y="6"/>
                      </a:lnTo>
                      <a:lnTo>
                        <a:pt x="0" y="0"/>
                      </a:lnTo>
                      <a:close/>
                    </a:path>
                  </a:pathLst>
                </a:custGeom>
                <a:solidFill>
                  <a:srgbClr val="6D8659"/>
                </a:solidFill>
                <a:ln w="4763" cap="rnd">
                  <a:solidFill>
                    <a:srgbClr val="25221E"/>
                  </a:solidFill>
                  <a:prstDash val="solid"/>
                  <a:round/>
                  <a:headEnd/>
                  <a:tailEnd/>
                </a:ln>
              </p:spPr>
              <p:txBody>
                <a:bodyPr/>
                <a:lstStyle/>
                <a:p>
                  <a:endParaRPr lang="vi-VN">
                    <a:solidFill>
                      <a:prstClr val="black"/>
                    </a:solidFill>
                  </a:endParaRPr>
                </a:p>
              </p:txBody>
            </p:sp>
            <p:sp>
              <p:nvSpPr>
                <p:cNvPr id="229554" name="Freeform 178"/>
                <p:cNvSpPr>
                  <a:spLocks/>
                </p:cNvSpPr>
                <p:nvPr/>
              </p:nvSpPr>
              <p:spPr bwMode="auto">
                <a:xfrm flipH="1">
                  <a:off x="730" y="490"/>
                  <a:ext cx="13" cy="18"/>
                </a:xfrm>
                <a:custGeom>
                  <a:avLst/>
                  <a:gdLst>
                    <a:gd name="T0" fmla="*/ 5 w 5"/>
                    <a:gd name="T1" fmla="*/ 0 h 7"/>
                    <a:gd name="T2" fmla="*/ 0 w 5"/>
                    <a:gd name="T3" fmla="*/ 3 h 7"/>
                    <a:gd name="T4" fmla="*/ 4 w 5"/>
                    <a:gd name="T5" fmla="*/ 7 h 7"/>
                    <a:gd name="T6" fmla="*/ 5 w 5"/>
                    <a:gd name="T7" fmla="*/ 0 h 7"/>
                  </a:gdLst>
                  <a:ahLst/>
                  <a:cxnLst>
                    <a:cxn ang="0">
                      <a:pos x="T0" y="T1"/>
                    </a:cxn>
                    <a:cxn ang="0">
                      <a:pos x="T2" y="T3"/>
                    </a:cxn>
                    <a:cxn ang="0">
                      <a:pos x="T4" y="T5"/>
                    </a:cxn>
                    <a:cxn ang="0">
                      <a:pos x="T6" y="T7"/>
                    </a:cxn>
                  </a:cxnLst>
                  <a:rect l="0" t="0" r="r" b="b"/>
                  <a:pathLst>
                    <a:path w="5" h="7">
                      <a:moveTo>
                        <a:pt x="5" y="0"/>
                      </a:moveTo>
                      <a:lnTo>
                        <a:pt x="0" y="3"/>
                      </a:lnTo>
                      <a:lnTo>
                        <a:pt x="4" y="7"/>
                      </a:lnTo>
                      <a:lnTo>
                        <a:pt x="5" y="0"/>
                      </a:lnTo>
                      <a:close/>
                    </a:path>
                  </a:pathLst>
                </a:custGeom>
                <a:solidFill>
                  <a:srgbClr val="6D8659"/>
                </a:solidFill>
                <a:ln w="4763" cap="rnd">
                  <a:solidFill>
                    <a:srgbClr val="25221E"/>
                  </a:solidFill>
                  <a:prstDash val="solid"/>
                  <a:round/>
                  <a:headEnd/>
                  <a:tailEnd/>
                </a:ln>
              </p:spPr>
              <p:txBody>
                <a:bodyPr/>
                <a:lstStyle/>
                <a:p>
                  <a:endParaRPr lang="vi-VN">
                    <a:solidFill>
                      <a:prstClr val="black"/>
                    </a:solidFill>
                  </a:endParaRPr>
                </a:p>
              </p:txBody>
            </p:sp>
            <p:sp>
              <p:nvSpPr>
                <p:cNvPr id="229555" name="Freeform 179"/>
                <p:cNvSpPr>
                  <a:spLocks/>
                </p:cNvSpPr>
                <p:nvPr/>
              </p:nvSpPr>
              <p:spPr bwMode="auto">
                <a:xfrm flipH="1">
                  <a:off x="694" y="411"/>
                  <a:ext cx="10" cy="19"/>
                </a:xfrm>
                <a:custGeom>
                  <a:avLst/>
                  <a:gdLst>
                    <a:gd name="T0" fmla="*/ 0 w 4"/>
                    <a:gd name="T1" fmla="*/ 0 h 7"/>
                    <a:gd name="T2" fmla="*/ 4 w 4"/>
                    <a:gd name="T3" fmla="*/ 3 h 7"/>
                    <a:gd name="T4" fmla="*/ 0 w 4"/>
                    <a:gd name="T5" fmla="*/ 7 h 7"/>
                    <a:gd name="T6" fmla="*/ 0 w 4"/>
                    <a:gd name="T7" fmla="*/ 0 h 7"/>
                  </a:gdLst>
                  <a:ahLst/>
                  <a:cxnLst>
                    <a:cxn ang="0">
                      <a:pos x="T0" y="T1"/>
                    </a:cxn>
                    <a:cxn ang="0">
                      <a:pos x="T2" y="T3"/>
                    </a:cxn>
                    <a:cxn ang="0">
                      <a:pos x="T4" y="T5"/>
                    </a:cxn>
                    <a:cxn ang="0">
                      <a:pos x="T6" y="T7"/>
                    </a:cxn>
                  </a:cxnLst>
                  <a:rect l="0" t="0" r="r" b="b"/>
                  <a:pathLst>
                    <a:path w="4" h="7">
                      <a:moveTo>
                        <a:pt x="0" y="0"/>
                      </a:moveTo>
                      <a:lnTo>
                        <a:pt x="4" y="3"/>
                      </a:lnTo>
                      <a:lnTo>
                        <a:pt x="0" y="7"/>
                      </a:lnTo>
                      <a:lnTo>
                        <a:pt x="0" y="0"/>
                      </a:lnTo>
                      <a:close/>
                    </a:path>
                  </a:pathLst>
                </a:custGeom>
                <a:solidFill>
                  <a:srgbClr val="6D8659"/>
                </a:solidFill>
                <a:ln w="4763" cap="rnd">
                  <a:solidFill>
                    <a:srgbClr val="25221E"/>
                  </a:solidFill>
                  <a:prstDash val="solid"/>
                  <a:round/>
                  <a:headEnd/>
                  <a:tailEnd/>
                </a:ln>
              </p:spPr>
              <p:txBody>
                <a:bodyPr/>
                <a:lstStyle/>
                <a:p>
                  <a:endParaRPr lang="vi-VN">
                    <a:solidFill>
                      <a:prstClr val="black"/>
                    </a:solidFill>
                  </a:endParaRPr>
                </a:p>
              </p:txBody>
            </p:sp>
            <p:sp>
              <p:nvSpPr>
                <p:cNvPr id="229556" name="Freeform 180"/>
                <p:cNvSpPr>
                  <a:spLocks/>
                </p:cNvSpPr>
                <p:nvPr/>
              </p:nvSpPr>
              <p:spPr bwMode="auto">
                <a:xfrm flipH="1">
                  <a:off x="699" y="364"/>
                  <a:ext cx="13" cy="19"/>
                </a:xfrm>
                <a:custGeom>
                  <a:avLst/>
                  <a:gdLst>
                    <a:gd name="T0" fmla="*/ 0 w 5"/>
                    <a:gd name="T1" fmla="*/ 0 h 7"/>
                    <a:gd name="T2" fmla="*/ 5 w 5"/>
                    <a:gd name="T3" fmla="*/ 3 h 7"/>
                    <a:gd name="T4" fmla="*/ 0 w 5"/>
                    <a:gd name="T5" fmla="*/ 7 h 7"/>
                    <a:gd name="T6" fmla="*/ 0 w 5"/>
                    <a:gd name="T7" fmla="*/ 0 h 7"/>
                  </a:gdLst>
                  <a:ahLst/>
                  <a:cxnLst>
                    <a:cxn ang="0">
                      <a:pos x="T0" y="T1"/>
                    </a:cxn>
                    <a:cxn ang="0">
                      <a:pos x="T2" y="T3"/>
                    </a:cxn>
                    <a:cxn ang="0">
                      <a:pos x="T4" y="T5"/>
                    </a:cxn>
                    <a:cxn ang="0">
                      <a:pos x="T6" y="T7"/>
                    </a:cxn>
                  </a:cxnLst>
                  <a:rect l="0" t="0" r="r" b="b"/>
                  <a:pathLst>
                    <a:path w="5" h="7">
                      <a:moveTo>
                        <a:pt x="0" y="0"/>
                      </a:moveTo>
                      <a:lnTo>
                        <a:pt x="5" y="3"/>
                      </a:lnTo>
                      <a:lnTo>
                        <a:pt x="0" y="7"/>
                      </a:lnTo>
                      <a:lnTo>
                        <a:pt x="0" y="0"/>
                      </a:lnTo>
                      <a:close/>
                    </a:path>
                  </a:pathLst>
                </a:custGeom>
                <a:solidFill>
                  <a:srgbClr val="6D8659"/>
                </a:solidFill>
                <a:ln w="4763" cap="rnd">
                  <a:solidFill>
                    <a:srgbClr val="25221E"/>
                  </a:solidFill>
                  <a:prstDash val="solid"/>
                  <a:round/>
                  <a:headEnd/>
                  <a:tailEnd/>
                </a:ln>
              </p:spPr>
              <p:txBody>
                <a:bodyPr/>
                <a:lstStyle/>
                <a:p>
                  <a:endParaRPr lang="vi-VN">
                    <a:solidFill>
                      <a:prstClr val="black"/>
                    </a:solidFill>
                  </a:endParaRPr>
                </a:p>
              </p:txBody>
            </p:sp>
            <p:sp>
              <p:nvSpPr>
                <p:cNvPr id="229557" name="Freeform 181"/>
                <p:cNvSpPr>
                  <a:spLocks/>
                </p:cNvSpPr>
                <p:nvPr/>
              </p:nvSpPr>
              <p:spPr bwMode="auto">
                <a:xfrm flipH="1">
                  <a:off x="651" y="492"/>
                  <a:ext cx="17" cy="19"/>
                </a:xfrm>
                <a:custGeom>
                  <a:avLst/>
                  <a:gdLst>
                    <a:gd name="T0" fmla="*/ 6 w 6"/>
                    <a:gd name="T1" fmla="*/ 0 h 7"/>
                    <a:gd name="T2" fmla="*/ 0 w 6"/>
                    <a:gd name="T3" fmla="*/ 3 h 7"/>
                    <a:gd name="T4" fmla="*/ 5 w 6"/>
                    <a:gd name="T5" fmla="*/ 7 h 7"/>
                    <a:gd name="T6" fmla="*/ 6 w 6"/>
                    <a:gd name="T7" fmla="*/ 0 h 7"/>
                  </a:gdLst>
                  <a:ahLst/>
                  <a:cxnLst>
                    <a:cxn ang="0">
                      <a:pos x="T0" y="T1"/>
                    </a:cxn>
                    <a:cxn ang="0">
                      <a:pos x="T2" y="T3"/>
                    </a:cxn>
                    <a:cxn ang="0">
                      <a:pos x="T4" y="T5"/>
                    </a:cxn>
                    <a:cxn ang="0">
                      <a:pos x="T6" y="T7"/>
                    </a:cxn>
                  </a:cxnLst>
                  <a:rect l="0" t="0" r="r" b="b"/>
                  <a:pathLst>
                    <a:path w="6" h="7">
                      <a:moveTo>
                        <a:pt x="6" y="0"/>
                      </a:moveTo>
                      <a:lnTo>
                        <a:pt x="0" y="3"/>
                      </a:lnTo>
                      <a:lnTo>
                        <a:pt x="5" y="7"/>
                      </a:lnTo>
                      <a:lnTo>
                        <a:pt x="6" y="0"/>
                      </a:lnTo>
                      <a:close/>
                    </a:path>
                  </a:pathLst>
                </a:custGeom>
                <a:solidFill>
                  <a:srgbClr val="6D8659"/>
                </a:solidFill>
                <a:ln w="4763" cap="rnd">
                  <a:solidFill>
                    <a:srgbClr val="25221E"/>
                  </a:solidFill>
                  <a:prstDash val="solid"/>
                  <a:round/>
                  <a:headEnd/>
                  <a:tailEnd/>
                </a:ln>
              </p:spPr>
              <p:txBody>
                <a:bodyPr/>
                <a:lstStyle/>
                <a:p>
                  <a:endParaRPr lang="vi-VN">
                    <a:solidFill>
                      <a:prstClr val="black"/>
                    </a:solidFill>
                  </a:endParaRPr>
                </a:p>
              </p:txBody>
            </p:sp>
            <p:sp>
              <p:nvSpPr>
                <p:cNvPr id="229558" name="Freeform 182"/>
                <p:cNvSpPr>
                  <a:spLocks/>
                </p:cNvSpPr>
                <p:nvPr/>
              </p:nvSpPr>
              <p:spPr bwMode="auto">
                <a:xfrm flipH="1">
                  <a:off x="764" y="411"/>
                  <a:ext cx="11" cy="19"/>
                </a:xfrm>
                <a:custGeom>
                  <a:avLst/>
                  <a:gdLst>
                    <a:gd name="T0" fmla="*/ 0 w 4"/>
                    <a:gd name="T1" fmla="*/ 0 h 7"/>
                    <a:gd name="T2" fmla="*/ 4 w 4"/>
                    <a:gd name="T3" fmla="*/ 3 h 7"/>
                    <a:gd name="T4" fmla="*/ 0 w 4"/>
                    <a:gd name="T5" fmla="*/ 7 h 7"/>
                    <a:gd name="T6" fmla="*/ 0 w 4"/>
                    <a:gd name="T7" fmla="*/ 0 h 7"/>
                  </a:gdLst>
                  <a:ahLst/>
                  <a:cxnLst>
                    <a:cxn ang="0">
                      <a:pos x="T0" y="T1"/>
                    </a:cxn>
                    <a:cxn ang="0">
                      <a:pos x="T2" y="T3"/>
                    </a:cxn>
                    <a:cxn ang="0">
                      <a:pos x="T4" y="T5"/>
                    </a:cxn>
                    <a:cxn ang="0">
                      <a:pos x="T6" y="T7"/>
                    </a:cxn>
                  </a:cxnLst>
                  <a:rect l="0" t="0" r="r" b="b"/>
                  <a:pathLst>
                    <a:path w="4" h="7">
                      <a:moveTo>
                        <a:pt x="0" y="0"/>
                      </a:moveTo>
                      <a:lnTo>
                        <a:pt x="4" y="3"/>
                      </a:lnTo>
                      <a:lnTo>
                        <a:pt x="0" y="7"/>
                      </a:lnTo>
                      <a:lnTo>
                        <a:pt x="0" y="0"/>
                      </a:lnTo>
                      <a:close/>
                    </a:path>
                  </a:pathLst>
                </a:custGeom>
                <a:solidFill>
                  <a:srgbClr val="6D8659"/>
                </a:solidFill>
                <a:ln w="4763" cap="rnd">
                  <a:solidFill>
                    <a:srgbClr val="25221E"/>
                  </a:solidFill>
                  <a:prstDash val="solid"/>
                  <a:round/>
                  <a:headEnd/>
                  <a:tailEnd/>
                </a:ln>
              </p:spPr>
              <p:txBody>
                <a:bodyPr/>
                <a:lstStyle/>
                <a:p>
                  <a:endParaRPr lang="vi-VN">
                    <a:solidFill>
                      <a:prstClr val="black"/>
                    </a:solidFill>
                  </a:endParaRPr>
                </a:p>
              </p:txBody>
            </p:sp>
            <p:sp>
              <p:nvSpPr>
                <p:cNvPr id="229559" name="Freeform 183"/>
                <p:cNvSpPr>
                  <a:spLocks/>
                </p:cNvSpPr>
                <p:nvPr/>
              </p:nvSpPr>
              <p:spPr bwMode="auto">
                <a:xfrm flipH="1">
                  <a:off x="762" y="364"/>
                  <a:ext cx="13" cy="19"/>
                </a:xfrm>
                <a:custGeom>
                  <a:avLst/>
                  <a:gdLst>
                    <a:gd name="T0" fmla="*/ 0 w 5"/>
                    <a:gd name="T1" fmla="*/ 0 h 7"/>
                    <a:gd name="T2" fmla="*/ 5 w 5"/>
                    <a:gd name="T3" fmla="*/ 3 h 7"/>
                    <a:gd name="T4" fmla="*/ 0 w 5"/>
                    <a:gd name="T5" fmla="*/ 7 h 7"/>
                    <a:gd name="T6" fmla="*/ 0 w 5"/>
                    <a:gd name="T7" fmla="*/ 0 h 7"/>
                  </a:gdLst>
                  <a:ahLst/>
                  <a:cxnLst>
                    <a:cxn ang="0">
                      <a:pos x="T0" y="T1"/>
                    </a:cxn>
                    <a:cxn ang="0">
                      <a:pos x="T2" y="T3"/>
                    </a:cxn>
                    <a:cxn ang="0">
                      <a:pos x="T4" y="T5"/>
                    </a:cxn>
                    <a:cxn ang="0">
                      <a:pos x="T6" y="T7"/>
                    </a:cxn>
                  </a:cxnLst>
                  <a:rect l="0" t="0" r="r" b="b"/>
                  <a:pathLst>
                    <a:path w="5" h="7">
                      <a:moveTo>
                        <a:pt x="0" y="0"/>
                      </a:moveTo>
                      <a:lnTo>
                        <a:pt x="5" y="3"/>
                      </a:lnTo>
                      <a:lnTo>
                        <a:pt x="0" y="7"/>
                      </a:lnTo>
                      <a:lnTo>
                        <a:pt x="0" y="0"/>
                      </a:lnTo>
                      <a:close/>
                    </a:path>
                  </a:pathLst>
                </a:custGeom>
                <a:solidFill>
                  <a:srgbClr val="6D8659"/>
                </a:solidFill>
                <a:ln w="4763" cap="rnd">
                  <a:solidFill>
                    <a:srgbClr val="25221E"/>
                  </a:solidFill>
                  <a:prstDash val="solid"/>
                  <a:round/>
                  <a:headEnd/>
                  <a:tailEnd/>
                </a:ln>
              </p:spPr>
              <p:txBody>
                <a:bodyPr/>
                <a:lstStyle/>
                <a:p>
                  <a:endParaRPr lang="vi-VN">
                    <a:solidFill>
                      <a:prstClr val="black"/>
                    </a:solidFill>
                  </a:endParaRPr>
                </a:p>
              </p:txBody>
            </p:sp>
            <p:sp>
              <p:nvSpPr>
                <p:cNvPr id="229560" name="Freeform 184"/>
                <p:cNvSpPr>
                  <a:spLocks/>
                </p:cNvSpPr>
                <p:nvPr/>
              </p:nvSpPr>
              <p:spPr bwMode="auto">
                <a:xfrm flipH="1">
                  <a:off x="581" y="492"/>
                  <a:ext cx="13" cy="19"/>
                </a:xfrm>
                <a:custGeom>
                  <a:avLst/>
                  <a:gdLst>
                    <a:gd name="T0" fmla="*/ 5 w 5"/>
                    <a:gd name="T1" fmla="*/ 0 h 7"/>
                    <a:gd name="T2" fmla="*/ 0 w 5"/>
                    <a:gd name="T3" fmla="*/ 3 h 7"/>
                    <a:gd name="T4" fmla="*/ 5 w 5"/>
                    <a:gd name="T5" fmla="*/ 7 h 7"/>
                    <a:gd name="T6" fmla="*/ 5 w 5"/>
                    <a:gd name="T7" fmla="*/ 0 h 7"/>
                  </a:gdLst>
                  <a:ahLst/>
                  <a:cxnLst>
                    <a:cxn ang="0">
                      <a:pos x="T0" y="T1"/>
                    </a:cxn>
                    <a:cxn ang="0">
                      <a:pos x="T2" y="T3"/>
                    </a:cxn>
                    <a:cxn ang="0">
                      <a:pos x="T4" y="T5"/>
                    </a:cxn>
                    <a:cxn ang="0">
                      <a:pos x="T6" y="T7"/>
                    </a:cxn>
                  </a:cxnLst>
                  <a:rect l="0" t="0" r="r" b="b"/>
                  <a:pathLst>
                    <a:path w="5" h="7">
                      <a:moveTo>
                        <a:pt x="5" y="0"/>
                      </a:moveTo>
                      <a:lnTo>
                        <a:pt x="0" y="3"/>
                      </a:lnTo>
                      <a:lnTo>
                        <a:pt x="5" y="7"/>
                      </a:lnTo>
                      <a:lnTo>
                        <a:pt x="5" y="0"/>
                      </a:lnTo>
                      <a:close/>
                    </a:path>
                  </a:pathLst>
                </a:custGeom>
                <a:solidFill>
                  <a:srgbClr val="6D8659"/>
                </a:solidFill>
                <a:ln w="4763" cap="rnd">
                  <a:solidFill>
                    <a:srgbClr val="25221E"/>
                  </a:solidFill>
                  <a:prstDash val="solid"/>
                  <a:round/>
                  <a:headEnd/>
                  <a:tailEnd/>
                </a:ln>
              </p:spPr>
              <p:txBody>
                <a:bodyPr/>
                <a:lstStyle/>
                <a:p>
                  <a:endParaRPr lang="vi-VN">
                    <a:solidFill>
                      <a:prstClr val="black"/>
                    </a:solidFill>
                  </a:endParaRPr>
                </a:p>
              </p:txBody>
            </p:sp>
            <p:sp>
              <p:nvSpPr>
                <p:cNvPr id="229561" name="Freeform 185"/>
                <p:cNvSpPr>
                  <a:spLocks/>
                </p:cNvSpPr>
                <p:nvPr/>
              </p:nvSpPr>
              <p:spPr bwMode="auto">
                <a:xfrm flipH="1">
                  <a:off x="825" y="403"/>
                  <a:ext cx="13" cy="16"/>
                </a:xfrm>
                <a:custGeom>
                  <a:avLst/>
                  <a:gdLst>
                    <a:gd name="T0" fmla="*/ 2 w 5"/>
                    <a:gd name="T1" fmla="*/ 0 h 6"/>
                    <a:gd name="T2" fmla="*/ 5 w 5"/>
                    <a:gd name="T3" fmla="*/ 3 h 6"/>
                    <a:gd name="T4" fmla="*/ 0 w 5"/>
                    <a:gd name="T5" fmla="*/ 6 h 6"/>
                    <a:gd name="T6" fmla="*/ 2 w 5"/>
                    <a:gd name="T7" fmla="*/ 0 h 6"/>
                  </a:gdLst>
                  <a:ahLst/>
                  <a:cxnLst>
                    <a:cxn ang="0">
                      <a:pos x="T0" y="T1"/>
                    </a:cxn>
                    <a:cxn ang="0">
                      <a:pos x="T2" y="T3"/>
                    </a:cxn>
                    <a:cxn ang="0">
                      <a:pos x="T4" y="T5"/>
                    </a:cxn>
                    <a:cxn ang="0">
                      <a:pos x="T6" y="T7"/>
                    </a:cxn>
                  </a:cxnLst>
                  <a:rect l="0" t="0" r="r" b="b"/>
                  <a:pathLst>
                    <a:path w="5" h="6">
                      <a:moveTo>
                        <a:pt x="2" y="0"/>
                      </a:moveTo>
                      <a:lnTo>
                        <a:pt x="5" y="3"/>
                      </a:lnTo>
                      <a:lnTo>
                        <a:pt x="0" y="6"/>
                      </a:lnTo>
                      <a:lnTo>
                        <a:pt x="2" y="0"/>
                      </a:lnTo>
                      <a:close/>
                    </a:path>
                  </a:pathLst>
                </a:custGeom>
                <a:solidFill>
                  <a:srgbClr val="6D8659"/>
                </a:solidFill>
                <a:ln w="4763" cap="rnd">
                  <a:solidFill>
                    <a:srgbClr val="25221E"/>
                  </a:solidFill>
                  <a:prstDash val="solid"/>
                  <a:round/>
                  <a:headEnd/>
                  <a:tailEnd/>
                </a:ln>
              </p:spPr>
              <p:txBody>
                <a:bodyPr/>
                <a:lstStyle/>
                <a:p>
                  <a:endParaRPr lang="vi-VN">
                    <a:solidFill>
                      <a:prstClr val="black"/>
                    </a:solidFill>
                  </a:endParaRPr>
                </a:p>
              </p:txBody>
            </p:sp>
            <p:sp>
              <p:nvSpPr>
                <p:cNvPr id="229562" name="Freeform 186"/>
                <p:cNvSpPr>
                  <a:spLocks/>
                </p:cNvSpPr>
                <p:nvPr/>
              </p:nvSpPr>
              <p:spPr bwMode="auto">
                <a:xfrm flipH="1">
                  <a:off x="821" y="349"/>
                  <a:ext cx="17" cy="18"/>
                </a:xfrm>
                <a:custGeom>
                  <a:avLst/>
                  <a:gdLst>
                    <a:gd name="T0" fmla="*/ 0 w 6"/>
                    <a:gd name="T1" fmla="*/ 0 h 7"/>
                    <a:gd name="T2" fmla="*/ 6 w 6"/>
                    <a:gd name="T3" fmla="*/ 3 h 7"/>
                    <a:gd name="T4" fmla="*/ 1 w 6"/>
                    <a:gd name="T5" fmla="*/ 7 h 7"/>
                    <a:gd name="T6" fmla="*/ 0 w 6"/>
                    <a:gd name="T7" fmla="*/ 0 h 7"/>
                  </a:gdLst>
                  <a:ahLst/>
                  <a:cxnLst>
                    <a:cxn ang="0">
                      <a:pos x="T0" y="T1"/>
                    </a:cxn>
                    <a:cxn ang="0">
                      <a:pos x="T2" y="T3"/>
                    </a:cxn>
                    <a:cxn ang="0">
                      <a:pos x="T4" y="T5"/>
                    </a:cxn>
                    <a:cxn ang="0">
                      <a:pos x="T6" y="T7"/>
                    </a:cxn>
                  </a:cxnLst>
                  <a:rect l="0" t="0" r="r" b="b"/>
                  <a:pathLst>
                    <a:path w="6" h="7">
                      <a:moveTo>
                        <a:pt x="0" y="0"/>
                      </a:moveTo>
                      <a:lnTo>
                        <a:pt x="6" y="3"/>
                      </a:lnTo>
                      <a:lnTo>
                        <a:pt x="1" y="7"/>
                      </a:lnTo>
                      <a:lnTo>
                        <a:pt x="0" y="0"/>
                      </a:lnTo>
                      <a:close/>
                    </a:path>
                  </a:pathLst>
                </a:custGeom>
                <a:solidFill>
                  <a:srgbClr val="6D8659"/>
                </a:solidFill>
                <a:ln w="4763" cap="rnd">
                  <a:solidFill>
                    <a:srgbClr val="25221E"/>
                  </a:solidFill>
                  <a:prstDash val="solid"/>
                  <a:round/>
                  <a:headEnd/>
                  <a:tailEnd/>
                </a:ln>
              </p:spPr>
              <p:txBody>
                <a:bodyPr/>
                <a:lstStyle/>
                <a:p>
                  <a:endParaRPr lang="vi-VN">
                    <a:solidFill>
                      <a:prstClr val="black"/>
                    </a:solidFill>
                  </a:endParaRPr>
                </a:p>
              </p:txBody>
            </p:sp>
            <p:sp>
              <p:nvSpPr>
                <p:cNvPr id="229563" name="Freeform 187"/>
                <p:cNvSpPr>
                  <a:spLocks/>
                </p:cNvSpPr>
                <p:nvPr/>
              </p:nvSpPr>
              <p:spPr bwMode="auto">
                <a:xfrm flipH="1">
                  <a:off x="783" y="487"/>
                  <a:ext cx="15" cy="18"/>
                </a:xfrm>
                <a:custGeom>
                  <a:avLst/>
                  <a:gdLst>
                    <a:gd name="T0" fmla="*/ 0 w 6"/>
                    <a:gd name="T1" fmla="*/ 0 h 7"/>
                    <a:gd name="T2" fmla="*/ 0 w 6"/>
                    <a:gd name="T3" fmla="*/ 7 h 7"/>
                    <a:gd name="T4" fmla="*/ 6 w 6"/>
                    <a:gd name="T5" fmla="*/ 5 h 7"/>
                    <a:gd name="T6" fmla="*/ 0 w 6"/>
                    <a:gd name="T7" fmla="*/ 0 h 7"/>
                  </a:gdLst>
                  <a:ahLst/>
                  <a:cxnLst>
                    <a:cxn ang="0">
                      <a:pos x="T0" y="T1"/>
                    </a:cxn>
                    <a:cxn ang="0">
                      <a:pos x="T2" y="T3"/>
                    </a:cxn>
                    <a:cxn ang="0">
                      <a:pos x="T4" y="T5"/>
                    </a:cxn>
                    <a:cxn ang="0">
                      <a:pos x="T6" y="T7"/>
                    </a:cxn>
                  </a:cxnLst>
                  <a:rect l="0" t="0" r="r" b="b"/>
                  <a:pathLst>
                    <a:path w="6" h="7">
                      <a:moveTo>
                        <a:pt x="0" y="0"/>
                      </a:moveTo>
                      <a:lnTo>
                        <a:pt x="0" y="7"/>
                      </a:lnTo>
                      <a:lnTo>
                        <a:pt x="6" y="5"/>
                      </a:lnTo>
                      <a:lnTo>
                        <a:pt x="0" y="0"/>
                      </a:lnTo>
                      <a:close/>
                    </a:path>
                  </a:pathLst>
                </a:custGeom>
                <a:solidFill>
                  <a:srgbClr val="6D8659"/>
                </a:solidFill>
                <a:ln w="4763" cap="rnd">
                  <a:solidFill>
                    <a:srgbClr val="25221E"/>
                  </a:solidFill>
                  <a:prstDash val="solid"/>
                  <a:round/>
                  <a:headEnd/>
                  <a:tailEnd/>
                </a:ln>
              </p:spPr>
              <p:txBody>
                <a:bodyPr/>
                <a:lstStyle/>
                <a:p>
                  <a:endParaRPr lang="vi-VN">
                    <a:solidFill>
                      <a:prstClr val="black"/>
                    </a:solidFill>
                  </a:endParaRPr>
                </a:p>
              </p:txBody>
            </p:sp>
            <p:sp>
              <p:nvSpPr>
                <p:cNvPr id="229564" name="Freeform 188"/>
                <p:cNvSpPr>
                  <a:spLocks/>
                </p:cNvSpPr>
                <p:nvPr/>
              </p:nvSpPr>
              <p:spPr bwMode="auto">
                <a:xfrm flipH="1">
                  <a:off x="641" y="409"/>
                  <a:ext cx="16" cy="15"/>
                </a:xfrm>
                <a:custGeom>
                  <a:avLst/>
                  <a:gdLst>
                    <a:gd name="T0" fmla="*/ 6 w 6"/>
                    <a:gd name="T1" fmla="*/ 0 h 6"/>
                    <a:gd name="T2" fmla="*/ 6 w 6"/>
                    <a:gd name="T3" fmla="*/ 6 h 6"/>
                    <a:gd name="T4" fmla="*/ 0 w 6"/>
                    <a:gd name="T5" fmla="*/ 4 h 6"/>
                    <a:gd name="T6" fmla="*/ 6 w 6"/>
                    <a:gd name="T7" fmla="*/ 0 h 6"/>
                  </a:gdLst>
                  <a:ahLst/>
                  <a:cxnLst>
                    <a:cxn ang="0">
                      <a:pos x="T0" y="T1"/>
                    </a:cxn>
                    <a:cxn ang="0">
                      <a:pos x="T2" y="T3"/>
                    </a:cxn>
                    <a:cxn ang="0">
                      <a:pos x="T4" y="T5"/>
                    </a:cxn>
                    <a:cxn ang="0">
                      <a:pos x="T6" y="T7"/>
                    </a:cxn>
                  </a:cxnLst>
                  <a:rect l="0" t="0" r="r" b="b"/>
                  <a:pathLst>
                    <a:path w="6" h="6">
                      <a:moveTo>
                        <a:pt x="6" y="0"/>
                      </a:moveTo>
                      <a:lnTo>
                        <a:pt x="6" y="6"/>
                      </a:lnTo>
                      <a:lnTo>
                        <a:pt x="0" y="4"/>
                      </a:lnTo>
                      <a:lnTo>
                        <a:pt x="6" y="0"/>
                      </a:lnTo>
                      <a:close/>
                    </a:path>
                  </a:pathLst>
                </a:custGeom>
                <a:solidFill>
                  <a:srgbClr val="6D8659"/>
                </a:solidFill>
                <a:ln w="4763" cap="rnd">
                  <a:solidFill>
                    <a:srgbClr val="25221E"/>
                  </a:solidFill>
                  <a:prstDash val="solid"/>
                  <a:round/>
                  <a:headEnd/>
                  <a:tailEnd/>
                </a:ln>
              </p:spPr>
              <p:txBody>
                <a:bodyPr/>
                <a:lstStyle/>
                <a:p>
                  <a:endParaRPr lang="vi-VN">
                    <a:solidFill>
                      <a:prstClr val="black"/>
                    </a:solidFill>
                  </a:endParaRPr>
                </a:p>
              </p:txBody>
            </p:sp>
            <p:sp>
              <p:nvSpPr>
                <p:cNvPr id="229565" name="Freeform 189"/>
                <p:cNvSpPr>
                  <a:spLocks/>
                </p:cNvSpPr>
                <p:nvPr/>
              </p:nvSpPr>
              <p:spPr bwMode="auto">
                <a:xfrm flipH="1">
                  <a:off x="655" y="359"/>
                  <a:ext cx="15" cy="16"/>
                </a:xfrm>
                <a:custGeom>
                  <a:avLst/>
                  <a:gdLst>
                    <a:gd name="T0" fmla="*/ 6 w 6"/>
                    <a:gd name="T1" fmla="*/ 0 h 6"/>
                    <a:gd name="T2" fmla="*/ 6 w 6"/>
                    <a:gd name="T3" fmla="*/ 6 h 6"/>
                    <a:gd name="T4" fmla="*/ 0 w 6"/>
                    <a:gd name="T5" fmla="*/ 4 h 6"/>
                    <a:gd name="T6" fmla="*/ 6 w 6"/>
                    <a:gd name="T7" fmla="*/ 0 h 6"/>
                  </a:gdLst>
                  <a:ahLst/>
                  <a:cxnLst>
                    <a:cxn ang="0">
                      <a:pos x="T0" y="T1"/>
                    </a:cxn>
                    <a:cxn ang="0">
                      <a:pos x="T2" y="T3"/>
                    </a:cxn>
                    <a:cxn ang="0">
                      <a:pos x="T4" y="T5"/>
                    </a:cxn>
                    <a:cxn ang="0">
                      <a:pos x="T6" y="T7"/>
                    </a:cxn>
                  </a:cxnLst>
                  <a:rect l="0" t="0" r="r" b="b"/>
                  <a:pathLst>
                    <a:path w="6" h="6">
                      <a:moveTo>
                        <a:pt x="6" y="0"/>
                      </a:moveTo>
                      <a:lnTo>
                        <a:pt x="6" y="6"/>
                      </a:lnTo>
                      <a:lnTo>
                        <a:pt x="0" y="4"/>
                      </a:lnTo>
                      <a:lnTo>
                        <a:pt x="6" y="0"/>
                      </a:lnTo>
                      <a:close/>
                    </a:path>
                  </a:pathLst>
                </a:custGeom>
                <a:solidFill>
                  <a:srgbClr val="6D8659"/>
                </a:solidFill>
                <a:ln w="4763" cap="rnd">
                  <a:solidFill>
                    <a:srgbClr val="25221E"/>
                  </a:solidFill>
                  <a:prstDash val="solid"/>
                  <a:round/>
                  <a:headEnd/>
                  <a:tailEnd/>
                </a:ln>
              </p:spPr>
              <p:txBody>
                <a:bodyPr/>
                <a:lstStyle/>
                <a:p>
                  <a:endParaRPr lang="vi-VN">
                    <a:solidFill>
                      <a:prstClr val="black"/>
                    </a:solidFill>
                  </a:endParaRPr>
                </a:p>
              </p:txBody>
            </p:sp>
            <p:sp>
              <p:nvSpPr>
                <p:cNvPr id="229566" name="Freeform 190"/>
                <p:cNvSpPr>
                  <a:spLocks/>
                </p:cNvSpPr>
                <p:nvPr/>
              </p:nvSpPr>
              <p:spPr bwMode="auto">
                <a:xfrm flipH="1">
                  <a:off x="702" y="490"/>
                  <a:ext cx="15" cy="18"/>
                </a:xfrm>
                <a:custGeom>
                  <a:avLst/>
                  <a:gdLst>
                    <a:gd name="T0" fmla="*/ 0 w 6"/>
                    <a:gd name="T1" fmla="*/ 0 h 7"/>
                    <a:gd name="T2" fmla="*/ 0 w 6"/>
                    <a:gd name="T3" fmla="*/ 7 h 7"/>
                    <a:gd name="T4" fmla="*/ 6 w 6"/>
                    <a:gd name="T5" fmla="*/ 5 h 7"/>
                    <a:gd name="T6" fmla="*/ 0 w 6"/>
                    <a:gd name="T7" fmla="*/ 0 h 7"/>
                  </a:gdLst>
                  <a:ahLst/>
                  <a:cxnLst>
                    <a:cxn ang="0">
                      <a:pos x="T0" y="T1"/>
                    </a:cxn>
                    <a:cxn ang="0">
                      <a:pos x="T2" y="T3"/>
                    </a:cxn>
                    <a:cxn ang="0">
                      <a:pos x="T4" y="T5"/>
                    </a:cxn>
                    <a:cxn ang="0">
                      <a:pos x="T6" y="T7"/>
                    </a:cxn>
                  </a:cxnLst>
                  <a:rect l="0" t="0" r="r" b="b"/>
                  <a:pathLst>
                    <a:path w="6" h="7">
                      <a:moveTo>
                        <a:pt x="0" y="0"/>
                      </a:moveTo>
                      <a:lnTo>
                        <a:pt x="0" y="7"/>
                      </a:lnTo>
                      <a:lnTo>
                        <a:pt x="6" y="5"/>
                      </a:lnTo>
                      <a:lnTo>
                        <a:pt x="0" y="0"/>
                      </a:lnTo>
                      <a:close/>
                    </a:path>
                  </a:pathLst>
                </a:custGeom>
                <a:solidFill>
                  <a:srgbClr val="6D8659"/>
                </a:solidFill>
                <a:ln w="4763" cap="rnd">
                  <a:solidFill>
                    <a:srgbClr val="25221E"/>
                  </a:solidFill>
                  <a:prstDash val="solid"/>
                  <a:round/>
                  <a:headEnd/>
                  <a:tailEnd/>
                </a:ln>
              </p:spPr>
              <p:txBody>
                <a:bodyPr/>
                <a:lstStyle/>
                <a:p>
                  <a:endParaRPr lang="vi-VN">
                    <a:solidFill>
                      <a:prstClr val="black"/>
                    </a:solidFill>
                  </a:endParaRPr>
                </a:p>
              </p:txBody>
            </p:sp>
            <p:sp>
              <p:nvSpPr>
                <p:cNvPr id="229567" name="Freeform 191"/>
                <p:cNvSpPr>
                  <a:spLocks/>
                </p:cNvSpPr>
                <p:nvPr/>
              </p:nvSpPr>
              <p:spPr bwMode="auto">
                <a:xfrm flipH="1">
                  <a:off x="717" y="411"/>
                  <a:ext cx="16" cy="19"/>
                </a:xfrm>
                <a:custGeom>
                  <a:avLst/>
                  <a:gdLst>
                    <a:gd name="T0" fmla="*/ 6 w 6"/>
                    <a:gd name="T1" fmla="*/ 0 h 7"/>
                    <a:gd name="T2" fmla="*/ 6 w 6"/>
                    <a:gd name="T3" fmla="*/ 7 h 7"/>
                    <a:gd name="T4" fmla="*/ 0 w 6"/>
                    <a:gd name="T5" fmla="*/ 5 h 7"/>
                    <a:gd name="T6" fmla="*/ 6 w 6"/>
                    <a:gd name="T7" fmla="*/ 0 h 7"/>
                  </a:gdLst>
                  <a:ahLst/>
                  <a:cxnLst>
                    <a:cxn ang="0">
                      <a:pos x="T0" y="T1"/>
                    </a:cxn>
                    <a:cxn ang="0">
                      <a:pos x="T2" y="T3"/>
                    </a:cxn>
                    <a:cxn ang="0">
                      <a:pos x="T4" y="T5"/>
                    </a:cxn>
                    <a:cxn ang="0">
                      <a:pos x="T6" y="T7"/>
                    </a:cxn>
                  </a:cxnLst>
                  <a:rect l="0" t="0" r="r" b="b"/>
                  <a:pathLst>
                    <a:path w="6" h="7">
                      <a:moveTo>
                        <a:pt x="6" y="0"/>
                      </a:moveTo>
                      <a:lnTo>
                        <a:pt x="6" y="7"/>
                      </a:lnTo>
                      <a:lnTo>
                        <a:pt x="0" y="5"/>
                      </a:lnTo>
                      <a:lnTo>
                        <a:pt x="6" y="0"/>
                      </a:lnTo>
                      <a:close/>
                    </a:path>
                  </a:pathLst>
                </a:custGeom>
                <a:solidFill>
                  <a:srgbClr val="6D8659"/>
                </a:solidFill>
                <a:ln w="4763" cap="rnd">
                  <a:solidFill>
                    <a:srgbClr val="25221E"/>
                  </a:solidFill>
                  <a:prstDash val="solid"/>
                  <a:round/>
                  <a:headEnd/>
                  <a:tailEnd/>
                </a:ln>
              </p:spPr>
              <p:txBody>
                <a:bodyPr/>
                <a:lstStyle/>
                <a:p>
                  <a:endParaRPr lang="vi-VN">
                    <a:solidFill>
                      <a:prstClr val="black"/>
                    </a:solidFill>
                  </a:endParaRPr>
                </a:p>
              </p:txBody>
            </p:sp>
            <p:sp>
              <p:nvSpPr>
                <p:cNvPr id="229568" name="Freeform 192"/>
                <p:cNvSpPr>
                  <a:spLocks/>
                </p:cNvSpPr>
                <p:nvPr/>
              </p:nvSpPr>
              <p:spPr bwMode="auto">
                <a:xfrm flipH="1">
                  <a:off x="723" y="369"/>
                  <a:ext cx="15" cy="16"/>
                </a:xfrm>
                <a:custGeom>
                  <a:avLst/>
                  <a:gdLst>
                    <a:gd name="T0" fmla="*/ 6 w 6"/>
                    <a:gd name="T1" fmla="*/ 0 h 6"/>
                    <a:gd name="T2" fmla="*/ 6 w 6"/>
                    <a:gd name="T3" fmla="*/ 6 h 6"/>
                    <a:gd name="T4" fmla="*/ 0 w 6"/>
                    <a:gd name="T5" fmla="*/ 4 h 6"/>
                    <a:gd name="T6" fmla="*/ 6 w 6"/>
                    <a:gd name="T7" fmla="*/ 0 h 6"/>
                  </a:gdLst>
                  <a:ahLst/>
                  <a:cxnLst>
                    <a:cxn ang="0">
                      <a:pos x="T0" y="T1"/>
                    </a:cxn>
                    <a:cxn ang="0">
                      <a:pos x="T2" y="T3"/>
                    </a:cxn>
                    <a:cxn ang="0">
                      <a:pos x="T4" y="T5"/>
                    </a:cxn>
                    <a:cxn ang="0">
                      <a:pos x="T6" y="T7"/>
                    </a:cxn>
                  </a:cxnLst>
                  <a:rect l="0" t="0" r="r" b="b"/>
                  <a:pathLst>
                    <a:path w="6" h="6">
                      <a:moveTo>
                        <a:pt x="6" y="0"/>
                      </a:moveTo>
                      <a:lnTo>
                        <a:pt x="6" y="6"/>
                      </a:lnTo>
                      <a:lnTo>
                        <a:pt x="0" y="4"/>
                      </a:lnTo>
                      <a:lnTo>
                        <a:pt x="6" y="0"/>
                      </a:lnTo>
                      <a:close/>
                    </a:path>
                  </a:pathLst>
                </a:custGeom>
                <a:solidFill>
                  <a:srgbClr val="6D8659"/>
                </a:solidFill>
                <a:ln w="4763" cap="rnd">
                  <a:solidFill>
                    <a:srgbClr val="25221E"/>
                  </a:solidFill>
                  <a:prstDash val="solid"/>
                  <a:round/>
                  <a:headEnd/>
                  <a:tailEnd/>
                </a:ln>
              </p:spPr>
              <p:txBody>
                <a:bodyPr/>
                <a:lstStyle/>
                <a:p>
                  <a:endParaRPr lang="vi-VN">
                    <a:solidFill>
                      <a:prstClr val="black"/>
                    </a:solidFill>
                  </a:endParaRPr>
                </a:p>
              </p:txBody>
            </p:sp>
            <p:sp>
              <p:nvSpPr>
                <p:cNvPr id="229569" name="Freeform 193"/>
                <p:cNvSpPr>
                  <a:spLocks/>
                </p:cNvSpPr>
                <p:nvPr/>
              </p:nvSpPr>
              <p:spPr bwMode="auto">
                <a:xfrm flipH="1">
                  <a:off x="623" y="492"/>
                  <a:ext cx="15" cy="19"/>
                </a:xfrm>
                <a:custGeom>
                  <a:avLst/>
                  <a:gdLst>
                    <a:gd name="T0" fmla="*/ 0 w 6"/>
                    <a:gd name="T1" fmla="*/ 0 h 7"/>
                    <a:gd name="T2" fmla="*/ 0 w 6"/>
                    <a:gd name="T3" fmla="*/ 7 h 7"/>
                    <a:gd name="T4" fmla="*/ 6 w 6"/>
                    <a:gd name="T5" fmla="*/ 5 h 7"/>
                    <a:gd name="T6" fmla="*/ 0 w 6"/>
                    <a:gd name="T7" fmla="*/ 0 h 7"/>
                  </a:gdLst>
                  <a:ahLst/>
                  <a:cxnLst>
                    <a:cxn ang="0">
                      <a:pos x="T0" y="T1"/>
                    </a:cxn>
                    <a:cxn ang="0">
                      <a:pos x="T2" y="T3"/>
                    </a:cxn>
                    <a:cxn ang="0">
                      <a:pos x="T4" y="T5"/>
                    </a:cxn>
                    <a:cxn ang="0">
                      <a:pos x="T6" y="T7"/>
                    </a:cxn>
                  </a:cxnLst>
                  <a:rect l="0" t="0" r="r" b="b"/>
                  <a:pathLst>
                    <a:path w="6" h="7">
                      <a:moveTo>
                        <a:pt x="0" y="0"/>
                      </a:moveTo>
                      <a:lnTo>
                        <a:pt x="0" y="7"/>
                      </a:lnTo>
                      <a:lnTo>
                        <a:pt x="6" y="5"/>
                      </a:lnTo>
                      <a:lnTo>
                        <a:pt x="0" y="0"/>
                      </a:lnTo>
                      <a:close/>
                    </a:path>
                  </a:pathLst>
                </a:custGeom>
                <a:solidFill>
                  <a:srgbClr val="6D8659"/>
                </a:solidFill>
                <a:ln w="4763" cap="rnd">
                  <a:solidFill>
                    <a:srgbClr val="25221E"/>
                  </a:solidFill>
                  <a:prstDash val="solid"/>
                  <a:round/>
                  <a:headEnd/>
                  <a:tailEnd/>
                </a:ln>
              </p:spPr>
              <p:txBody>
                <a:bodyPr/>
                <a:lstStyle/>
                <a:p>
                  <a:endParaRPr lang="vi-VN">
                    <a:solidFill>
                      <a:prstClr val="black"/>
                    </a:solidFill>
                  </a:endParaRPr>
                </a:p>
              </p:txBody>
            </p:sp>
            <p:sp>
              <p:nvSpPr>
                <p:cNvPr id="229570" name="Freeform 194"/>
                <p:cNvSpPr>
                  <a:spLocks/>
                </p:cNvSpPr>
                <p:nvPr/>
              </p:nvSpPr>
              <p:spPr bwMode="auto">
                <a:xfrm flipH="1">
                  <a:off x="785" y="411"/>
                  <a:ext cx="16" cy="16"/>
                </a:xfrm>
                <a:custGeom>
                  <a:avLst/>
                  <a:gdLst>
                    <a:gd name="T0" fmla="*/ 6 w 6"/>
                    <a:gd name="T1" fmla="*/ 0 h 6"/>
                    <a:gd name="T2" fmla="*/ 6 w 6"/>
                    <a:gd name="T3" fmla="*/ 6 h 6"/>
                    <a:gd name="T4" fmla="*/ 0 w 6"/>
                    <a:gd name="T5" fmla="*/ 4 h 6"/>
                    <a:gd name="T6" fmla="*/ 6 w 6"/>
                    <a:gd name="T7" fmla="*/ 0 h 6"/>
                  </a:gdLst>
                  <a:ahLst/>
                  <a:cxnLst>
                    <a:cxn ang="0">
                      <a:pos x="T0" y="T1"/>
                    </a:cxn>
                    <a:cxn ang="0">
                      <a:pos x="T2" y="T3"/>
                    </a:cxn>
                    <a:cxn ang="0">
                      <a:pos x="T4" y="T5"/>
                    </a:cxn>
                    <a:cxn ang="0">
                      <a:pos x="T6" y="T7"/>
                    </a:cxn>
                  </a:cxnLst>
                  <a:rect l="0" t="0" r="r" b="b"/>
                  <a:pathLst>
                    <a:path w="6" h="6">
                      <a:moveTo>
                        <a:pt x="6" y="0"/>
                      </a:moveTo>
                      <a:lnTo>
                        <a:pt x="6" y="6"/>
                      </a:lnTo>
                      <a:lnTo>
                        <a:pt x="0" y="4"/>
                      </a:lnTo>
                      <a:lnTo>
                        <a:pt x="6" y="0"/>
                      </a:lnTo>
                      <a:close/>
                    </a:path>
                  </a:pathLst>
                </a:custGeom>
                <a:solidFill>
                  <a:srgbClr val="6D8659"/>
                </a:solidFill>
                <a:ln w="4763" cap="rnd">
                  <a:solidFill>
                    <a:srgbClr val="25221E"/>
                  </a:solidFill>
                  <a:prstDash val="solid"/>
                  <a:round/>
                  <a:headEnd/>
                  <a:tailEnd/>
                </a:ln>
              </p:spPr>
              <p:txBody>
                <a:bodyPr/>
                <a:lstStyle/>
                <a:p>
                  <a:endParaRPr lang="vi-VN">
                    <a:solidFill>
                      <a:prstClr val="black"/>
                    </a:solidFill>
                  </a:endParaRPr>
                </a:p>
              </p:txBody>
            </p:sp>
            <p:sp>
              <p:nvSpPr>
                <p:cNvPr id="229571" name="Freeform 195"/>
                <p:cNvSpPr>
                  <a:spLocks/>
                </p:cNvSpPr>
                <p:nvPr/>
              </p:nvSpPr>
              <p:spPr bwMode="auto">
                <a:xfrm flipH="1">
                  <a:off x="785" y="362"/>
                  <a:ext cx="11" cy="15"/>
                </a:xfrm>
                <a:custGeom>
                  <a:avLst/>
                  <a:gdLst>
                    <a:gd name="T0" fmla="*/ 4 w 4"/>
                    <a:gd name="T1" fmla="*/ 0 h 6"/>
                    <a:gd name="T2" fmla="*/ 4 w 4"/>
                    <a:gd name="T3" fmla="*/ 6 h 6"/>
                    <a:gd name="T4" fmla="*/ 0 w 4"/>
                    <a:gd name="T5" fmla="*/ 2 h 6"/>
                    <a:gd name="T6" fmla="*/ 4 w 4"/>
                    <a:gd name="T7" fmla="*/ 0 h 6"/>
                  </a:gdLst>
                  <a:ahLst/>
                  <a:cxnLst>
                    <a:cxn ang="0">
                      <a:pos x="T0" y="T1"/>
                    </a:cxn>
                    <a:cxn ang="0">
                      <a:pos x="T2" y="T3"/>
                    </a:cxn>
                    <a:cxn ang="0">
                      <a:pos x="T4" y="T5"/>
                    </a:cxn>
                    <a:cxn ang="0">
                      <a:pos x="T6" y="T7"/>
                    </a:cxn>
                  </a:cxnLst>
                  <a:rect l="0" t="0" r="r" b="b"/>
                  <a:pathLst>
                    <a:path w="4" h="6">
                      <a:moveTo>
                        <a:pt x="4" y="0"/>
                      </a:moveTo>
                      <a:lnTo>
                        <a:pt x="4" y="6"/>
                      </a:lnTo>
                      <a:lnTo>
                        <a:pt x="0" y="2"/>
                      </a:lnTo>
                      <a:lnTo>
                        <a:pt x="4" y="0"/>
                      </a:lnTo>
                      <a:close/>
                    </a:path>
                  </a:pathLst>
                </a:custGeom>
                <a:solidFill>
                  <a:srgbClr val="6D8659"/>
                </a:solidFill>
                <a:ln w="4763" cap="rnd">
                  <a:solidFill>
                    <a:srgbClr val="25221E"/>
                  </a:solidFill>
                  <a:prstDash val="solid"/>
                  <a:round/>
                  <a:headEnd/>
                  <a:tailEnd/>
                </a:ln>
              </p:spPr>
              <p:txBody>
                <a:bodyPr/>
                <a:lstStyle/>
                <a:p>
                  <a:endParaRPr lang="vi-VN">
                    <a:solidFill>
                      <a:prstClr val="black"/>
                    </a:solidFill>
                  </a:endParaRPr>
                </a:p>
              </p:txBody>
            </p:sp>
            <p:sp>
              <p:nvSpPr>
                <p:cNvPr id="229572" name="Freeform 196"/>
                <p:cNvSpPr>
                  <a:spLocks/>
                </p:cNvSpPr>
                <p:nvPr/>
              </p:nvSpPr>
              <p:spPr bwMode="auto">
                <a:xfrm flipH="1">
                  <a:off x="835" y="485"/>
                  <a:ext cx="8" cy="20"/>
                </a:xfrm>
                <a:custGeom>
                  <a:avLst/>
                  <a:gdLst>
                    <a:gd name="T0" fmla="*/ 1 w 3"/>
                    <a:gd name="T1" fmla="*/ 0 h 8"/>
                    <a:gd name="T2" fmla="*/ 3 w 3"/>
                    <a:gd name="T3" fmla="*/ 0 h 8"/>
                    <a:gd name="T4" fmla="*/ 3 w 3"/>
                    <a:gd name="T5" fmla="*/ 8 h 8"/>
                    <a:gd name="T6" fmla="*/ 0 w 3"/>
                    <a:gd name="T7" fmla="*/ 8 h 8"/>
                    <a:gd name="T8" fmla="*/ 1 w 3"/>
                    <a:gd name="T9" fmla="*/ 0 h 8"/>
                  </a:gdLst>
                  <a:ahLst/>
                  <a:cxnLst>
                    <a:cxn ang="0">
                      <a:pos x="T0" y="T1"/>
                    </a:cxn>
                    <a:cxn ang="0">
                      <a:pos x="T2" y="T3"/>
                    </a:cxn>
                    <a:cxn ang="0">
                      <a:pos x="T4" y="T5"/>
                    </a:cxn>
                    <a:cxn ang="0">
                      <a:pos x="T6" y="T7"/>
                    </a:cxn>
                    <a:cxn ang="0">
                      <a:pos x="T8" y="T9"/>
                    </a:cxn>
                  </a:cxnLst>
                  <a:rect l="0" t="0" r="r" b="b"/>
                  <a:pathLst>
                    <a:path w="3" h="8">
                      <a:moveTo>
                        <a:pt x="1" y="0"/>
                      </a:moveTo>
                      <a:lnTo>
                        <a:pt x="3" y="0"/>
                      </a:lnTo>
                      <a:lnTo>
                        <a:pt x="3" y="8"/>
                      </a:lnTo>
                      <a:cubicBezTo>
                        <a:pt x="3" y="8"/>
                        <a:pt x="0" y="8"/>
                        <a:pt x="0" y="8"/>
                      </a:cubicBezTo>
                      <a:lnTo>
                        <a:pt x="1" y="0"/>
                      </a:lnTo>
                      <a:close/>
                    </a:path>
                  </a:pathLst>
                </a:custGeom>
                <a:solidFill>
                  <a:srgbClr val="B2693C"/>
                </a:solidFill>
                <a:ln w="4763" cap="rnd">
                  <a:solidFill>
                    <a:srgbClr val="25221E"/>
                  </a:solidFill>
                  <a:prstDash val="solid"/>
                  <a:round/>
                  <a:headEnd/>
                  <a:tailEnd/>
                </a:ln>
              </p:spPr>
              <p:txBody>
                <a:bodyPr/>
                <a:lstStyle/>
                <a:p>
                  <a:endParaRPr lang="vi-VN">
                    <a:solidFill>
                      <a:prstClr val="black"/>
                    </a:solidFill>
                  </a:endParaRPr>
                </a:p>
              </p:txBody>
            </p:sp>
            <p:sp>
              <p:nvSpPr>
                <p:cNvPr id="229573" name="Freeform 197"/>
                <p:cNvSpPr>
                  <a:spLocks/>
                </p:cNvSpPr>
                <p:nvPr/>
              </p:nvSpPr>
              <p:spPr bwMode="auto">
                <a:xfrm flipH="1">
                  <a:off x="604" y="403"/>
                  <a:ext cx="9" cy="21"/>
                </a:xfrm>
                <a:custGeom>
                  <a:avLst/>
                  <a:gdLst>
                    <a:gd name="T0" fmla="*/ 2 w 3"/>
                    <a:gd name="T1" fmla="*/ 0 h 8"/>
                    <a:gd name="T2" fmla="*/ 0 w 3"/>
                    <a:gd name="T3" fmla="*/ 0 h 8"/>
                    <a:gd name="T4" fmla="*/ 0 w 3"/>
                    <a:gd name="T5" fmla="*/ 8 h 8"/>
                    <a:gd name="T6" fmla="*/ 3 w 3"/>
                    <a:gd name="T7" fmla="*/ 8 h 8"/>
                    <a:gd name="T8" fmla="*/ 2 w 3"/>
                    <a:gd name="T9" fmla="*/ 0 h 8"/>
                  </a:gdLst>
                  <a:ahLst/>
                  <a:cxnLst>
                    <a:cxn ang="0">
                      <a:pos x="T0" y="T1"/>
                    </a:cxn>
                    <a:cxn ang="0">
                      <a:pos x="T2" y="T3"/>
                    </a:cxn>
                    <a:cxn ang="0">
                      <a:pos x="T4" y="T5"/>
                    </a:cxn>
                    <a:cxn ang="0">
                      <a:pos x="T6" y="T7"/>
                    </a:cxn>
                    <a:cxn ang="0">
                      <a:pos x="T8" y="T9"/>
                    </a:cxn>
                  </a:cxnLst>
                  <a:rect l="0" t="0" r="r" b="b"/>
                  <a:pathLst>
                    <a:path w="3" h="8">
                      <a:moveTo>
                        <a:pt x="2" y="0"/>
                      </a:moveTo>
                      <a:lnTo>
                        <a:pt x="0" y="0"/>
                      </a:lnTo>
                      <a:lnTo>
                        <a:pt x="0" y="8"/>
                      </a:lnTo>
                      <a:cubicBezTo>
                        <a:pt x="0" y="8"/>
                        <a:pt x="3" y="8"/>
                        <a:pt x="3" y="8"/>
                      </a:cubicBezTo>
                      <a:lnTo>
                        <a:pt x="2" y="0"/>
                      </a:lnTo>
                      <a:close/>
                    </a:path>
                  </a:pathLst>
                </a:custGeom>
                <a:solidFill>
                  <a:srgbClr val="B2693C"/>
                </a:solidFill>
                <a:ln w="4763" cap="rnd">
                  <a:solidFill>
                    <a:srgbClr val="25221E"/>
                  </a:solidFill>
                  <a:prstDash val="solid"/>
                  <a:round/>
                  <a:headEnd/>
                  <a:tailEnd/>
                </a:ln>
              </p:spPr>
              <p:txBody>
                <a:bodyPr/>
                <a:lstStyle/>
                <a:p>
                  <a:endParaRPr lang="vi-VN">
                    <a:solidFill>
                      <a:prstClr val="black"/>
                    </a:solidFill>
                  </a:endParaRPr>
                </a:p>
              </p:txBody>
            </p:sp>
            <p:sp>
              <p:nvSpPr>
                <p:cNvPr id="229574" name="Freeform 198"/>
                <p:cNvSpPr>
                  <a:spLocks/>
                </p:cNvSpPr>
                <p:nvPr/>
              </p:nvSpPr>
              <p:spPr bwMode="auto">
                <a:xfrm flipH="1">
                  <a:off x="610" y="349"/>
                  <a:ext cx="7" cy="18"/>
                </a:xfrm>
                <a:custGeom>
                  <a:avLst/>
                  <a:gdLst>
                    <a:gd name="T0" fmla="*/ 2 w 3"/>
                    <a:gd name="T1" fmla="*/ 0 h 7"/>
                    <a:gd name="T2" fmla="*/ 0 w 3"/>
                    <a:gd name="T3" fmla="*/ 0 h 7"/>
                    <a:gd name="T4" fmla="*/ 0 w 3"/>
                    <a:gd name="T5" fmla="*/ 7 h 7"/>
                    <a:gd name="T6" fmla="*/ 3 w 3"/>
                    <a:gd name="T7" fmla="*/ 7 h 7"/>
                    <a:gd name="T8" fmla="*/ 2 w 3"/>
                    <a:gd name="T9" fmla="*/ 0 h 7"/>
                  </a:gdLst>
                  <a:ahLst/>
                  <a:cxnLst>
                    <a:cxn ang="0">
                      <a:pos x="T0" y="T1"/>
                    </a:cxn>
                    <a:cxn ang="0">
                      <a:pos x="T2" y="T3"/>
                    </a:cxn>
                    <a:cxn ang="0">
                      <a:pos x="T4" y="T5"/>
                    </a:cxn>
                    <a:cxn ang="0">
                      <a:pos x="T6" y="T7"/>
                    </a:cxn>
                    <a:cxn ang="0">
                      <a:pos x="T8" y="T9"/>
                    </a:cxn>
                  </a:cxnLst>
                  <a:rect l="0" t="0" r="r" b="b"/>
                  <a:pathLst>
                    <a:path w="3" h="7">
                      <a:moveTo>
                        <a:pt x="2" y="0"/>
                      </a:moveTo>
                      <a:lnTo>
                        <a:pt x="0" y="0"/>
                      </a:lnTo>
                      <a:lnTo>
                        <a:pt x="0" y="7"/>
                      </a:lnTo>
                      <a:cubicBezTo>
                        <a:pt x="0" y="7"/>
                        <a:pt x="3" y="7"/>
                        <a:pt x="3" y="7"/>
                      </a:cubicBezTo>
                      <a:lnTo>
                        <a:pt x="2" y="0"/>
                      </a:lnTo>
                      <a:close/>
                    </a:path>
                  </a:pathLst>
                </a:custGeom>
                <a:solidFill>
                  <a:srgbClr val="B2693C"/>
                </a:solidFill>
                <a:ln w="4763" cap="rnd">
                  <a:solidFill>
                    <a:srgbClr val="25221E"/>
                  </a:solidFill>
                  <a:prstDash val="solid"/>
                  <a:round/>
                  <a:headEnd/>
                  <a:tailEnd/>
                </a:ln>
              </p:spPr>
              <p:txBody>
                <a:bodyPr/>
                <a:lstStyle/>
                <a:p>
                  <a:endParaRPr lang="vi-VN">
                    <a:solidFill>
                      <a:prstClr val="black"/>
                    </a:solidFill>
                  </a:endParaRPr>
                </a:p>
              </p:txBody>
            </p:sp>
            <p:sp>
              <p:nvSpPr>
                <p:cNvPr id="229575" name="Freeform 199"/>
                <p:cNvSpPr>
                  <a:spLocks/>
                </p:cNvSpPr>
                <p:nvPr/>
              </p:nvSpPr>
              <p:spPr bwMode="auto">
                <a:xfrm flipH="1">
                  <a:off x="764" y="485"/>
                  <a:ext cx="8" cy="23"/>
                </a:xfrm>
                <a:custGeom>
                  <a:avLst/>
                  <a:gdLst>
                    <a:gd name="T0" fmla="*/ 1 w 3"/>
                    <a:gd name="T1" fmla="*/ 0 h 9"/>
                    <a:gd name="T2" fmla="*/ 3 w 3"/>
                    <a:gd name="T3" fmla="*/ 0 h 9"/>
                    <a:gd name="T4" fmla="*/ 3 w 3"/>
                    <a:gd name="T5" fmla="*/ 9 h 9"/>
                    <a:gd name="T6" fmla="*/ 0 w 3"/>
                    <a:gd name="T7" fmla="*/ 9 h 9"/>
                    <a:gd name="T8" fmla="*/ 1 w 3"/>
                    <a:gd name="T9" fmla="*/ 0 h 9"/>
                  </a:gdLst>
                  <a:ahLst/>
                  <a:cxnLst>
                    <a:cxn ang="0">
                      <a:pos x="T0" y="T1"/>
                    </a:cxn>
                    <a:cxn ang="0">
                      <a:pos x="T2" y="T3"/>
                    </a:cxn>
                    <a:cxn ang="0">
                      <a:pos x="T4" y="T5"/>
                    </a:cxn>
                    <a:cxn ang="0">
                      <a:pos x="T6" y="T7"/>
                    </a:cxn>
                    <a:cxn ang="0">
                      <a:pos x="T8" y="T9"/>
                    </a:cxn>
                  </a:cxnLst>
                  <a:rect l="0" t="0" r="r" b="b"/>
                  <a:pathLst>
                    <a:path w="3" h="9">
                      <a:moveTo>
                        <a:pt x="1" y="0"/>
                      </a:moveTo>
                      <a:lnTo>
                        <a:pt x="3" y="0"/>
                      </a:lnTo>
                      <a:lnTo>
                        <a:pt x="3" y="9"/>
                      </a:lnTo>
                      <a:cubicBezTo>
                        <a:pt x="3" y="9"/>
                        <a:pt x="0" y="9"/>
                        <a:pt x="0" y="9"/>
                      </a:cubicBezTo>
                      <a:lnTo>
                        <a:pt x="1" y="0"/>
                      </a:lnTo>
                      <a:close/>
                    </a:path>
                  </a:pathLst>
                </a:custGeom>
                <a:solidFill>
                  <a:srgbClr val="B2693C"/>
                </a:solidFill>
                <a:ln w="4763" cap="rnd">
                  <a:solidFill>
                    <a:srgbClr val="25221E"/>
                  </a:solidFill>
                  <a:prstDash val="solid"/>
                  <a:round/>
                  <a:headEnd/>
                  <a:tailEnd/>
                </a:ln>
              </p:spPr>
              <p:txBody>
                <a:bodyPr/>
                <a:lstStyle/>
                <a:p>
                  <a:endParaRPr lang="vi-VN">
                    <a:solidFill>
                      <a:prstClr val="black"/>
                    </a:solidFill>
                  </a:endParaRPr>
                </a:p>
              </p:txBody>
            </p:sp>
            <p:sp>
              <p:nvSpPr>
                <p:cNvPr id="229576" name="Freeform 200"/>
                <p:cNvSpPr>
                  <a:spLocks/>
                </p:cNvSpPr>
                <p:nvPr/>
              </p:nvSpPr>
              <p:spPr bwMode="auto">
                <a:xfrm flipH="1">
                  <a:off x="668" y="409"/>
                  <a:ext cx="7" cy="21"/>
                </a:xfrm>
                <a:custGeom>
                  <a:avLst/>
                  <a:gdLst>
                    <a:gd name="T0" fmla="*/ 2 w 3"/>
                    <a:gd name="T1" fmla="*/ 0 h 8"/>
                    <a:gd name="T2" fmla="*/ 0 w 3"/>
                    <a:gd name="T3" fmla="*/ 0 h 8"/>
                    <a:gd name="T4" fmla="*/ 0 w 3"/>
                    <a:gd name="T5" fmla="*/ 7 h 8"/>
                    <a:gd name="T6" fmla="*/ 3 w 3"/>
                    <a:gd name="T7" fmla="*/ 8 h 8"/>
                    <a:gd name="T8" fmla="*/ 2 w 3"/>
                    <a:gd name="T9" fmla="*/ 0 h 8"/>
                  </a:gdLst>
                  <a:ahLst/>
                  <a:cxnLst>
                    <a:cxn ang="0">
                      <a:pos x="T0" y="T1"/>
                    </a:cxn>
                    <a:cxn ang="0">
                      <a:pos x="T2" y="T3"/>
                    </a:cxn>
                    <a:cxn ang="0">
                      <a:pos x="T4" y="T5"/>
                    </a:cxn>
                    <a:cxn ang="0">
                      <a:pos x="T6" y="T7"/>
                    </a:cxn>
                    <a:cxn ang="0">
                      <a:pos x="T8" y="T9"/>
                    </a:cxn>
                  </a:cxnLst>
                  <a:rect l="0" t="0" r="r" b="b"/>
                  <a:pathLst>
                    <a:path w="3" h="8">
                      <a:moveTo>
                        <a:pt x="2" y="0"/>
                      </a:moveTo>
                      <a:lnTo>
                        <a:pt x="0" y="0"/>
                      </a:lnTo>
                      <a:lnTo>
                        <a:pt x="0" y="7"/>
                      </a:lnTo>
                      <a:cubicBezTo>
                        <a:pt x="0" y="8"/>
                        <a:pt x="3" y="8"/>
                        <a:pt x="3" y="8"/>
                      </a:cubicBezTo>
                      <a:lnTo>
                        <a:pt x="2" y="0"/>
                      </a:lnTo>
                      <a:close/>
                    </a:path>
                  </a:pathLst>
                </a:custGeom>
                <a:solidFill>
                  <a:srgbClr val="B2693C"/>
                </a:solidFill>
                <a:ln w="4763" cap="rnd">
                  <a:solidFill>
                    <a:srgbClr val="25221E"/>
                  </a:solidFill>
                  <a:prstDash val="solid"/>
                  <a:round/>
                  <a:headEnd/>
                  <a:tailEnd/>
                </a:ln>
              </p:spPr>
              <p:txBody>
                <a:bodyPr/>
                <a:lstStyle/>
                <a:p>
                  <a:endParaRPr lang="vi-VN">
                    <a:solidFill>
                      <a:prstClr val="black"/>
                    </a:solidFill>
                  </a:endParaRPr>
                </a:p>
              </p:txBody>
            </p:sp>
            <p:sp>
              <p:nvSpPr>
                <p:cNvPr id="229577" name="Freeform 201"/>
                <p:cNvSpPr>
                  <a:spLocks/>
                </p:cNvSpPr>
                <p:nvPr/>
              </p:nvSpPr>
              <p:spPr bwMode="auto">
                <a:xfrm flipH="1">
                  <a:off x="678" y="362"/>
                  <a:ext cx="7" cy="18"/>
                </a:xfrm>
                <a:custGeom>
                  <a:avLst/>
                  <a:gdLst>
                    <a:gd name="T0" fmla="*/ 3 w 3"/>
                    <a:gd name="T1" fmla="*/ 0 h 7"/>
                    <a:gd name="T2" fmla="*/ 0 w 3"/>
                    <a:gd name="T3" fmla="*/ 0 h 7"/>
                    <a:gd name="T4" fmla="*/ 1 w 3"/>
                    <a:gd name="T5" fmla="*/ 7 h 7"/>
                    <a:gd name="T6" fmla="*/ 3 w 3"/>
                    <a:gd name="T7" fmla="*/ 7 h 7"/>
                    <a:gd name="T8" fmla="*/ 3 w 3"/>
                    <a:gd name="T9" fmla="*/ 0 h 7"/>
                  </a:gdLst>
                  <a:ahLst/>
                  <a:cxnLst>
                    <a:cxn ang="0">
                      <a:pos x="T0" y="T1"/>
                    </a:cxn>
                    <a:cxn ang="0">
                      <a:pos x="T2" y="T3"/>
                    </a:cxn>
                    <a:cxn ang="0">
                      <a:pos x="T4" y="T5"/>
                    </a:cxn>
                    <a:cxn ang="0">
                      <a:pos x="T6" y="T7"/>
                    </a:cxn>
                    <a:cxn ang="0">
                      <a:pos x="T8" y="T9"/>
                    </a:cxn>
                  </a:cxnLst>
                  <a:rect l="0" t="0" r="r" b="b"/>
                  <a:pathLst>
                    <a:path w="3" h="7">
                      <a:moveTo>
                        <a:pt x="3" y="0"/>
                      </a:moveTo>
                      <a:lnTo>
                        <a:pt x="0" y="0"/>
                      </a:lnTo>
                      <a:lnTo>
                        <a:pt x="1" y="7"/>
                      </a:lnTo>
                      <a:cubicBezTo>
                        <a:pt x="1" y="7"/>
                        <a:pt x="3" y="7"/>
                        <a:pt x="3" y="7"/>
                      </a:cubicBezTo>
                      <a:lnTo>
                        <a:pt x="3" y="0"/>
                      </a:lnTo>
                      <a:close/>
                    </a:path>
                  </a:pathLst>
                </a:custGeom>
                <a:solidFill>
                  <a:srgbClr val="B2693C"/>
                </a:solidFill>
                <a:ln w="4763" cap="rnd">
                  <a:solidFill>
                    <a:srgbClr val="25221E"/>
                  </a:solidFill>
                  <a:prstDash val="solid"/>
                  <a:round/>
                  <a:headEnd/>
                  <a:tailEnd/>
                </a:ln>
              </p:spPr>
              <p:txBody>
                <a:bodyPr/>
                <a:lstStyle/>
                <a:p>
                  <a:endParaRPr lang="vi-VN">
                    <a:solidFill>
                      <a:prstClr val="black"/>
                    </a:solidFill>
                  </a:endParaRPr>
                </a:p>
              </p:txBody>
            </p:sp>
            <p:sp>
              <p:nvSpPr>
                <p:cNvPr id="229578" name="Freeform 202"/>
                <p:cNvSpPr>
                  <a:spLocks/>
                </p:cNvSpPr>
                <p:nvPr/>
              </p:nvSpPr>
              <p:spPr bwMode="auto">
                <a:xfrm flipH="1">
                  <a:off x="678" y="487"/>
                  <a:ext cx="11" cy="21"/>
                </a:xfrm>
                <a:custGeom>
                  <a:avLst/>
                  <a:gdLst>
                    <a:gd name="T0" fmla="*/ 1 w 4"/>
                    <a:gd name="T1" fmla="*/ 0 h 8"/>
                    <a:gd name="T2" fmla="*/ 4 w 4"/>
                    <a:gd name="T3" fmla="*/ 0 h 8"/>
                    <a:gd name="T4" fmla="*/ 4 w 4"/>
                    <a:gd name="T5" fmla="*/ 8 h 8"/>
                    <a:gd name="T6" fmla="*/ 0 w 4"/>
                    <a:gd name="T7" fmla="*/ 8 h 8"/>
                    <a:gd name="T8" fmla="*/ 1 w 4"/>
                    <a:gd name="T9" fmla="*/ 0 h 8"/>
                  </a:gdLst>
                  <a:ahLst/>
                  <a:cxnLst>
                    <a:cxn ang="0">
                      <a:pos x="T0" y="T1"/>
                    </a:cxn>
                    <a:cxn ang="0">
                      <a:pos x="T2" y="T3"/>
                    </a:cxn>
                    <a:cxn ang="0">
                      <a:pos x="T4" y="T5"/>
                    </a:cxn>
                    <a:cxn ang="0">
                      <a:pos x="T6" y="T7"/>
                    </a:cxn>
                    <a:cxn ang="0">
                      <a:pos x="T8" y="T9"/>
                    </a:cxn>
                  </a:cxnLst>
                  <a:rect l="0" t="0" r="r" b="b"/>
                  <a:pathLst>
                    <a:path w="4" h="8">
                      <a:moveTo>
                        <a:pt x="1" y="0"/>
                      </a:moveTo>
                      <a:lnTo>
                        <a:pt x="4" y="0"/>
                      </a:lnTo>
                      <a:lnTo>
                        <a:pt x="4" y="8"/>
                      </a:lnTo>
                      <a:cubicBezTo>
                        <a:pt x="4" y="8"/>
                        <a:pt x="0" y="8"/>
                        <a:pt x="0" y="8"/>
                      </a:cubicBezTo>
                      <a:lnTo>
                        <a:pt x="1" y="0"/>
                      </a:lnTo>
                      <a:close/>
                    </a:path>
                  </a:pathLst>
                </a:custGeom>
                <a:solidFill>
                  <a:srgbClr val="B2693C"/>
                </a:solidFill>
                <a:ln w="4763" cap="rnd">
                  <a:solidFill>
                    <a:srgbClr val="25221E"/>
                  </a:solidFill>
                  <a:prstDash val="solid"/>
                  <a:round/>
                  <a:headEnd/>
                  <a:tailEnd/>
                </a:ln>
              </p:spPr>
              <p:txBody>
                <a:bodyPr/>
                <a:lstStyle/>
                <a:p>
                  <a:endParaRPr lang="vi-VN">
                    <a:solidFill>
                      <a:prstClr val="black"/>
                    </a:solidFill>
                  </a:endParaRPr>
                </a:p>
              </p:txBody>
            </p:sp>
            <p:sp>
              <p:nvSpPr>
                <p:cNvPr id="229579" name="Freeform 203"/>
                <p:cNvSpPr>
                  <a:spLocks/>
                </p:cNvSpPr>
                <p:nvPr/>
              </p:nvSpPr>
              <p:spPr bwMode="auto">
                <a:xfrm flipH="1">
                  <a:off x="746" y="367"/>
                  <a:ext cx="7" cy="21"/>
                </a:xfrm>
                <a:custGeom>
                  <a:avLst/>
                  <a:gdLst>
                    <a:gd name="T0" fmla="*/ 2 w 3"/>
                    <a:gd name="T1" fmla="*/ 0 h 8"/>
                    <a:gd name="T2" fmla="*/ 0 w 3"/>
                    <a:gd name="T3" fmla="*/ 0 h 8"/>
                    <a:gd name="T4" fmla="*/ 0 w 3"/>
                    <a:gd name="T5" fmla="*/ 8 h 8"/>
                    <a:gd name="T6" fmla="*/ 3 w 3"/>
                    <a:gd name="T7" fmla="*/ 8 h 8"/>
                    <a:gd name="T8" fmla="*/ 2 w 3"/>
                    <a:gd name="T9" fmla="*/ 0 h 8"/>
                  </a:gdLst>
                  <a:ahLst/>
                  <a:cxnLst>
                    <a:cxn ang="0">
                      <a:pos x="T0" y="T1"/>
                    </a:cxn>
                    <a:cxn ang="0">
                      <a:pos x="T2" y="T3"/>
                    </a:cxn>
                    <a:cxn ang="0">
                      <a:pos x="T4" y="T5"/>
                    </a:cxn>
                    <a:cxn ang="0">
                      <a:pos x="T6" y="T7"/>
                    </a:cxn>
                    <a:cxn ang="0">
                      <a:pos x="T8" y="T9"/>
                    </a:cxn>
                  </a:cxnLst>
                  <a:rect l="0" t="0" r="r" b="b"/>
                  <a:pathLst>
                    <a:path w="3" h="8">
                      <a:moveTo>
                        <a:pt x="2" y="0"/>
                      </a:moveTo>
                      <a:lnTo>
                        <a:pt x="0" y="0"/>
                      </a:lnTo>
                      <a:lnTo>
                        <a:pt x="0" y="8"/>
                      </a:lnTo>
                      <a:cubicBezTo>
                        <a:pt x="0" y="8"/>
                        <a:pt x="3" y="8"/>
                        <a:pt x="3" y="8"/>
                      </a:cubicBezTo>
                      <a:lnTo>
                        <a:pt x="2" y="0"/>
                      </a:lnTo>
                      <a:close/>
                    </a:path>
                  </a:pathLst>
                </a:custGeom>
                <a:solidFill>
                  <a:srgbClr val="B2693C"/>
                </a:solidFill>
                <a:ln w="4763" cap="rnd">
                  <a:solidFill>
                    <a:srgbClr val="25221E"/>
                  </a:solidFill>
                  <a:prstDash val="solid"/>
                  <a:round/>
                  <a:headEnd/>
                  <a:tailEnd/>
                </a:ln>
              </p:spPr>
              <p:txBody>
                <a:bodyPr/>
                <a:lstStyle/>
                <a:p>
                  <a:endParaRPr lang="vi-VN">
                    <a:solidFill>
                      <a:prstClr val="black"/>
                    </a:solidFill>
                  </a:endParaRPr>
                </a:p>
              </p:txBody>
            </p:sp>
            <p:sp>
              <p:nvSpPr>
                <p:cNvPr id="229580" name="Freeform 204"/>
                <p:cNvSpPr>
                  <a:spLocks/>
                </p:cNvSpPr>
                <p:nvPr/>
              </p:nvSpPr>
              <p:spPr bwMode="auto">
                <a:xfrm flipH="1">
                  <a:off x="746" y="417"/>
                  <a:ext cx="7" cy="15"/>
                </a:xfrm>
                <a:custGeom>
                  <a:avLst/>
                  <a:gdLst>
                    <a:gd name="T0" fmla="*/ 2 w 3"/>
                    <a:gd name="T1" fmla="*/ 0 h 6"/>
                    <a:gd name="T2" fmla="*/ 0 w 3"/>
                    <a:gd name="T3" fmla="*/ 0 h 6"/>
                    <a:gd name="T4" fmla="*/ 0 w 3"/>
                    <a:gd name="T5" fmla="*/ 6 h 6"/>
                    <a:gd name="T6" fmla="*/ 3 w 3"/>
                    <a:gd name="T7" fmla="*/ 6 h 6"/>
                    <a:gd name="T8" fmla="*/ 2 w 3"/>
                    <a:gd name="T9" fmla="*/ 0 h 6"/>
                  </a:gdLst>
                  <a:ahLst/>
                  <a:cxnLst>
                    <a:cxn ang="0">
                      <a:pos x="T0" y="T1"/>
                    </a:cxn>
                    <a:cxn ang="0">
                      <a:pos x="T2" y="T3"/>
                    </a:cxn>
                    <a:cxn ang="0">
                      <a:pos x="T4" y="T5"/>
                    </a:cxn>
                    <a:cxn ang="0">
                      <a:pos x="T6" y="T7"/>
                    </a:cxn>
                    <a:cxn ang="0">
                      <a:pos x="T8" y="T9"/>
                    </a:cxn>
                  </a:cxnLst>
                  <a:rect l="0" t="0" r="r" b="b"/>
                  <a:pathLst>
                    <a:path w="3" h="6">
                      <a:moveTo>
                        <a:pt x="2" y="0"/>
                      </a:moveTo>
                      <a:lnTo>
                        <a:pt x="0" y="0"/>
                      </a:lnTo>
                      <a:lnTo>
                        <a:pt x="0" y="6"/>
                      </a:lnTo>
                      <a:cubicBezTo>
                        <a:pt x="0" y="6"/>
                        <a:pt x="3" y="6"/>
                        <a:pt x="3" y="6"/>
                      </a:cubicBezTo>
                      <a:lnTo>
                        <a:pt x="2" y="0"/>
                      </a:lnTo>
                      <a:close/>
                    </a:path>
                  </a:pathLst>
                </a:custGeom>
                <a:solidFill>
                  <a:srgbClr val="B2693C"/>
                </a:solidFill>
                <a:ln w="4763" cap="rnd">
                  <a:solidFill>
                    <a:srgbClr val="25221E"/>
                  </a:solidFill>
                  <a:prstDash val="solid"/>
                  <a:round/>
                  <a:headEnd/>
                  <a:tailEnd/>
                </a:ln>
              </p:spPr>
              <p:txBody>
                <a:bodyPr/>
                <a:lstStyle/>
                <a:p>
                  <a:endParaRPr lang="vi-VN">
                    <a:solidFill>
                      <a:prstClr val="black"/>
                    </a:solidFill>
                  </a:endParaRPr>
                </a:p>
              </p:txBody>
            </p:sp>
            <p:sp>
              <p:nvSpPr>
                <p:cNvPr id="229581" name="Freeform 205"/>
                <p:cNvSpPr>
                  <a:spLocks/>
                </p:cNvSpPr>
                <p:nvPr/>
              </p:nvSpPr>
              <p:spPr bwMode="auto">
                <a:xfrm flipH="1">
                  <a:off x="602" y="490"/>
                  <a:ext cx="8" cy="21"/>
                </a:xfrm>
                <a:custGeom>
                  <a:avLst/>
                  <a:gdLst>
                    <a:gd name="T0" fmla="*/ 1 w 3"/>
                    <a:gd name="T1" fmla="*/ 0 h 8"/>
                    <a:gd name="T2" fmla="*/ 3 w 3"/>
                    <a:gd name="T3" fmla="*/ 0 h 8"/>
                    <a:gd name="T4" fmla="*/ 3 w 3"/>
                    <a:gd name="T5" fmla="*/ 8 h 8"/>
                    <a:gd name="T6" fmla="*/ 0 w 3"/>
                    <a:gd name="T7" fmla="*/ 8 h 8"/>
                    <a:gd name="T8" fmla="*/ 1 w 3"/>
                    <a:gd name="T9" fmla="*/ 0 h 8"/>
                  </a:gdLst>
                  <a:ahLst/>
                  <a:cxnLst>
                    <a:cxn ang="0">
                      <a:pos x="T0" y="T1"/>
                    </a:cxn>
                    <a:cxn ang="0">
                      <a:pos x="T2" y="T3"/>
                    </a:cxn>
                    <a:cxn ang="0">
                      <a:pos x="T4" y="T5"/>
                    </a:cxn>
                    <a:cxn ang="0">
                      <a:pos x="T6" y="T7"/>
                    </a:cxn>
                    <a:cxn ang="0">
                      <a:pos x="T8" y="T9"/>
                    </a:cxn>
                  </a:cxnLst>
                  <a:rect l="0" t="0" r="r" b="b"/>
                  <a:pathLst>
                    <a:path w="3" h="8">
                      <a:moveTo>
                        <a:pt x="1" y="0"/>
                      </a:moveTo>
                      <a:lnTo>
                        <a:pt x="3" y="0"/>
                      </a:lnTo>
                      <a:lnTo>
                        <a:pt x="3" y="8"/>
                      </a:lnTo>
                      <a:cubicBezTo>
                        <a:pt x="3" y="8"/>
                        <a:pt x="0" y="8"/>
                        <a:pt x="0" y="8"/>
                      </a:cubicBezTo>
                      <a:lnTo>
                        <a:pt x="1" y="0"/>
                      </a:lnTo>
                      <a:close/>
                    </a:path>
                  </a:pathLst>
                </a:custGeom>
                <a:solidFill>
                  <a:srgbClr val="B2693C"/>
                </a:solidFill>
                <a:ln w="4763" cap="rnd">
                  <a:solidFill>
                    <a:srgbClr val="25221E"/>
                  </a:solidFill>
                  <a:prstDash val="solid"/>
                  <a:round/>
                  <a:headEnd/>
                  <a:tailEnd/>
                </a:ln>
              </p:spPr>
              <p:txBody>
                <a:bodyPr/>
                <a:lstStyle/>
                <a:p>
                  <a:endParaRPr lang="vi-VN">
                    <a:solidFill>
                      <a:prstClr val="black"/>
                    </a:solidFill>
                  </a:endParaRPr>
                </a:p>
              </p:txBody>
            </p:sp>
            <p:sp>
              <p:nvSpPr>
                <p:cNvPr id="229582" name="Freeform 206"/>
                <p:cNvSpPr>
                  <a:spLocks/>
                </p:cNvSpPr>
                <p:nvPr/>
              </p:nvSpPr>
              <p:spPr bwMode="auto">
                <a:xfrm flipH="1">
                  <a:off x="806" y="406"/>
                  <a:ext cx="11" cy="21"/>
                </a:xfrm>
                <a:custGeom>
                  <a:avLst/>
                  <a:gdLst>
                    <a:gd name="T0" fmla="*/ 3 w 4"/>
                    <a:gd name="T1" fmla="*/ 0 h 8"/>
                    <a:gd name="T2" fmla="*/ 0 w 4"/>
                    <a:gd name="T3" fmla="*/ 1 h 8"/>
                    <a:gd name="T4" fmla="*/ 1 w 4"/>
                    <a:gd name="T5" fmla="*/ 8 h 8"/>
                    <a:gd name="T6" fmla="*/ 4 w 4"/>
                    <a:gd name="T7" fmla="*/ 8 h 8"/>
                    <a:gd name="T8" fmla="*/ 3 w 4"/>
                    <a:gd name="T9" fmla="*/ 0 h 8"/>
                  </a:gdLst>
                  <a:ahLst/>
                  <a:cxnLst>
                    <a:cxn ang="0">
                      <a:pos x="T0" y="T1"/>
                    </a:cxn>
                    <a:cxn ang="0">
                      <a:pos x="T2" y="T3"/>
                    </a:cxn>
                    <a:cxn ang="0">
                      <a:pos x="T4" y="T5"/>
                    </a:cxn>
                    <a:cxn ang="0">
                      <a:pos x="T6" y="T7"/>
                    </a:cxn>
                    <a:cxn ang="0">
                      <a:pos x="T8" y="T9"/>
                    </a:cxn>
                  </a:cxnLst>
                  <a:rect l="0" t="0" r="r" b="b"/>
                  <a:pathLst>
                    <a:path w="4" h="8">
                      <a:moveTo>
                        <a:pt x="3" y="0"/>
                      </a:moveTo>
                      <a:lnTo>
                        <a:pt x="0" y="1"/>
                      </a:lnTo>
                      <a:lnTo>
                        <a:pt x="1" y="8"/>
                      </a:lnTo>
                      <a:cubicBezTo>
                        <a:pt x="1" y="8"/>
                        <a:pt x="4" y="8"/>
                        <a:pt x="4" y="8"/>
                      </a:cubicBezTo>
                      <a:lnTo>
                        <a:pt x="3" y="0"/>
                      </a:lnTo>
                      <a:close/>
                    </a:path>
                  </a:pathLst>
                </a:custGeom>
                <a:solidFill>
                  <a:srgbClr val="B2693C"/>
                </a:solidFill>
                <a:ln w="4763" cap="rnd">
                  <a:solidFill>
                    <a:srgbClr val="25221E"/>
                  </a:solidFill>
                  <a:prstDash val="solid"/>
                  <a:round/>
                  <a:headEnd/>
                  <a:tailEnd/>
                </a:ln>
              </p:spPr>
              <p:txBody>
                <a:bodyPr/>
                <a:lstStyle/>
                <a:p>
                  <a:endParaRPr lang="vi-VN">
                    <a:solidFill>
                      <a:prstClr val="black"/>
                    </a:solidFill>
                  </a:endParaRPr>
                </a:p>
              </p:txBody>
            </p:sp>
            <p:sp>
              <p:nvSpPr>
                <p:cNvPr id="229583" name="Freeform 207"/>
                <p:cNvSpPr>
                  <a:spLocks/>
                </p:cNvSpPr>
                <p:nvPr/>
              </p:nvSpPr>
              <p:spPr bwMode="auto">
                <a:xfrm flipH="1">
                  <a:off x="804" y="354"/>
                  <a:ext cx="7" cy="21"/>
                </a:xfrm>
                <a:custGeom>
                  <a:avLst/>
                  <a:gdLst>
                    <a:gd name="T0" fmla="*/ 3 w 3"/>
                    <a:gd name="T1" fmla="*/ 0 h 8"/>
                    <a:gd name="T2" fmla="*/ 0 w 3"/>
                    <a:gd name="T3" fmla="*/ 0 h 8"/>
                    <a:gd name="T4" fmla="*/ 1 w 3"/>
                    <a:gd name="T5" fmla="*/ 8 h 8"/>
                    <a:gd name="T6" fmla="*/ 3 w 3"/>
                    <a:gd name="T7" fmla="*/ 8 h 8"/>
                    <a:gd name="T8" fmla="*/ 3 w 3"/>
                    <a:gd name="T9" fmla="*/ 0 h 8"/>
                  </a:gdLst>
                  <a:ahLst/>
                  <a:cxnLst>
                    <a:cxn ang="0">
                      <a:pos x="T0" y="T1"/>
                    </a:cxn>
                    <a:cxn ang="0">
                      <a:pos x="T2" y="T3"/>
                    </a:cxn>
                    <a:cxn ang="0">
                      <a:pos x="T4" y="T5"/>
                    </a:cxn>
                    <a:cxn ang="0">
                      <a:pos x="T6" y="T7"/>
                    </a:cxn>
                    <a:cxn ang="0">
                      <a:pos x="T8" y="T9"/>
                    </a:cxn>
                  </a:cxnLst>
                  <a:rect l="0" t="0" r="r" b="b"/>
                  <a:pathLst>
                    <a:path w="3" h="8">
                      <a:moveTo>
                        <a:pt x="3" y="0"/>
                      </a:moveTo>
                      <a:lnTo>
                        <a:pt x="0" y="0"/>
                      </a:lnTo>
                      <a:lnTo>
                        <a:pt x="1" y="8"/>
                      </a:lnTo>
                      <a:cubicBezTo>
                        <a:pt x="1" y="8"/>
                        <a:pt x="3" y="8"/>
                        <a:pt x="3" y="8"/>
                      </a:cubicBezTo>
                      <a:lnTo>
                        <a:pt x="3" y="0"/>
                      </a:lnTo>
                      <a:close/>
                    </a:path>
                  </a:pathLst>
                </a:custGeom>
                <a:solidFill>
                  <a:srgbClr val="B2693C"/>
                </a:solidFill>
                <a:ln w="4763" cap="rnd">
                  <a:solidFill>
                    <a:srgbClr val="25221E"/>
                  </a:solidFill>
                  <a:prstDash val="solid"/>
                  <a:round/>
                  <a:headEnd/>
                  <a:tailEnd/>
                </a:ln>
              </p:spPr>
              <p:txBody>
                <a:bodyPr/>
                <a:lstStyle/>
                <a:p>
                  <a:endParaRPr lang="vi-VN">
                    <a:solidFill>
                      <a:prstClr val="black"/>
                    </a:solidFill>
                  </a:endParaRPr>
                </a:p>
              </p:txBody>
            </p:sp>
            <p:sp>
              <p:nvSpPr>
                <p:cNvPr id="229584" name="Freeform 208"/>
                <p:cNvSpPr>
                  <a:spLocks/>
                </p:cNvSpPr>
                <p:nvPr/>
              </p:nvSpPr>
              <p:spPr bwMode="auto">
                <a:xfrm flipH="1">
                  <a:off x="730" y="218"/>
                  <a:ext cx="8" cy="8"/>
                </a:xfrm>
                <a:custGeom>
                  <a:avLst/>
                  <a:gdLst>
                    <a:gd name="T0" fmla="*/ 2 w 3"/>
                    <a:gd name="T1" fmla="*/ 0 h 3"/>
                    <a:gd name="T2" fmla="*/ 1 w 3"/>
                    <a:gd name="T3" fmla="*/ 3 h 3"/>
                    <a:gd name="T4" fmla="*/ 0 w 3"/>
                    <a:gd name="T5" fmla="*/ 1 h 3"/>
                    <a:gd name="T6" fmla="*/ 2 w 3"/>
                    <a:gd name="T7" fmla="*/ 0 h 3"/>
                  </a:gdLst>
                  <a:ahLst/>
                  <a:cxnLst>
                    <a:cxn ang="0">
                      <a:pos x="T0" y="T1"/>
                    </a:cxn>
                    <a:cxn ang="0">
                      <a:pos x="T2" y="T3"/>
                    </a:cxn>
                    <a:cxn ang="0">
                      <a:pos x="T4" y="T5"/>
                    </a:cxn>
                    <a:cxn ang="0">
                      <a:pos x="T6" y="T7"/>
                    </a:cxn>
                  </a:cxnLst>
                  <a:rect l="0" t="0" r="r" b="b"/>
                  <a:pathLst>
                    <a:path w="3" h="3">
                      <a:moveTo>
                        <a:pt x="2" y="0"/>
                      </a:moveTo>
                      <a:cubicBezTo>
                        <a:pt x="3" y="1"/>
                        <a:pt x="3" y="2"/>
                        <a:pt x="1" y="3"/>
                      </a:cubicBezTo>
                      <a:cubicBezTo>
                        <a:pt x="0" y="2"/>
                        <a:pt x="0" y="2"/>
                        <a:pt x="0" y="1"/>
                      </a:cubicBezTo>
                      <a:cubicBezTo>
                        <a:pt x="1" y="0"/>
                        <a:pt x="1" y="0"/>
                        <a:pt x="2" y="0"/>
                      </a:cubicBezTo>
                      <a:close/>
                    </a:path>
                  </a:pathLst>
                </a:custGeom>
                <a:solidFill>
                  <a:srgbClr val="2C736D"/>
                </a:solidFill>
                <a:ln w="4763" cap="rnd">
                  <a:solidFill>
                    <a:srgbClr val="25221E"/>
                  </a:solidFill>
                  <a:prstDash val="solid"/>
                  <a:round/>
                  <a:headEnd/>
                  <a:tailEnd/>
                </a:ln>
              </p:spPr>
              <p:txBody>
                <a:bodyPr/>
                <a:lstStyle/>
                <a:p>
                  <a:endParaRPr lang="vi-VN">
                    <a:solidFill>
                      <a:prstClr val="black"/>
                    </a:solidFill>
                  </a:endParaRPr>
                </a:p>
              </p:txBody>
            </p:sp>
            <p:sp>
              <p:nvSpPr>
                <p:cNvPr id="229585" name="Freeform 209"/>
                <p:cNvSpPr>
                  <a:spLocks/>
                </p:cNvSpPr>
                <p:nvPr/>
              </p:nvSpPr>
              <p:spPr bwMode="auto">
                <a:xfrm flipH="1">
                  <a:off x="733" y="218"/>
                  <a:ext cx="5" cy="5"/>
                </a:xfrm>
                <a:custGeom>
                  <a:avLst/>
                  <a:gdLst>
                    <a:gd name="T0" fmla="*/ 1 w 2"/>
                    <a:gd name="T1" fmla="*/ 1 h 2"/>
                    <a:gd name="T2" fmla="*/ 1 w 2"/>
                    <a:gd name="T3" fmla="*/ 1 h 2"/>
                    <a:gd name="T4" fmla="*/ 1 w 2"/>
                    <a:gd name="T5" fmla="*/ 1 h 2"/>
                    <a:gd name="T6" fmla="*/ 1 w 2"/>
                    <a:gd name="T7" fmla="*/ 2 h 2"/>
                    <a:gd name="T8" fmla="*/ 1 w 2"/>
                    <a:gd name="T9" fmla="*/ 1 h 2"/>
                  </a:gdLst>
                  <a:ahLst/>
                  <a:cxnLst>
                    <a:cxn ang="0">
                      <a:pos x="T0" y="T1"/>
                    </a:cxn>
                    <a:cxn ang="0">
                      <a:pos x="T2" y="T3"/>
                    </a:cxn>
                    <a:cxn ang="0">
                      <a:pos x="T4" y="T5"/>
                    </a:cxn>
                    <a:cxn ang="0">
                      <a:pos x="T6" y="T7"/>
                    </a:cxn>
                    <a:cxn ang="0">
                      <a:pos x="T8" y="T9"/>
                    </a:cxn>
                  </a:cxnLst>
                  <a:rect l="0" t="0" r="r" b="b"/>
                  <a:pathLst>
                    <a:path w="2" h="2">
                      <a:moveTo>
                        <a:pt x="1" y="1"/>
                      </a:moveTo>
                      <a:cubicBezTo>
                        <a:pt x="1" y="0"/>
                        <a:pt x="1" y="0"/>
                        <a:pt x="1" y="1"/>
                      </a:cubicBezTo>
                      <a:cubicBezTo>
                        <a:pt x="2" y="1"/>
                        <a:pt x="2" y="1"/>
                        <a:pt x="1" y="1"/>
                      </a:cubicBezTo>
                      <a:cubicBezTo>
                        <a:pt x="1" y="2"/>
                        <a:pt x="1" y="2"/>
                        <a:pt x="1" y="2"/>
                      </a:cubicBezTo>
                      <a:cubicBezTo>
                        <a:pt x="0" y="1"/>
                        <a:pt x="0" y="1"/>
                        <a:pt x="1" y="1"/>
                      </a:cubicBezTo>
                      <a:close/>
                    </a:path>
                  </a:pathLst>
                </a:custGeom>
                <a:solidFill>
                  <a:srgbClr val="25221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vi-VN">
                    <a:solidFill>
                      <a:prstClr val="black"/>
                    </a:solidFill>
                  </a:endParaRPr>
                </a:p>
              </p:txBody>
            </p:sp>
            <p:sp>
              <p:nvSpPr>
                <p:cNvPr id="229586" name="Freeform 210"/>
                <p:cNvSpPr>
                  <a:spLocks/>
                </p:cNvSpPr>
                <p:nvPr/>
              </p:nvSpPr>
              <p:spPr bwMode="auto">
                <a:xfrm flipH="1">
                  <a:off x="719" y="215"/>
                  <a:ext cx="17" cy="13"/>
                </a:xfrm>
                <a:custGeom>
                  <a:avLst/>
                  <a:gdLst>
                    <a:gd name="T0" fmla="*/ 0 w 6"/>
                    <a:gd name="T1" fmla="*/ 5 h 5"/>
                    <a:gd name="T2" fmla="*/ 6 w 6"/>
                    <a:gd name="T3" fmla="*/ 0 h 5"/>
                  </a:gdLst>
                  <a:ahLst/>
                  <a:cxnLst>
                    <a:cxn ang="0">
                      <a:pos x="T0" y="T1"/>
                    </a:cxn>
                    <a:cxn ang="0">
                      <a:pos x="T2" y="T3"/>
                    </a:cxn>
                  </a:cxnLst>
                  <a:rect l="0" t="0" r="r" b="b"/>
                  <a:pathLst>
                    <a:path w="6" h="5">
                      <a:moveTo>
                        <a:pt x="0" y="5"/>
                      </a:moveTo>
                      <a:cubicBezTo>
                        <a:pt x="0" y="5"/>
                        <a:pt x="6" y="2"/>
                        <a:pt x="6" y="0"/>
                      </a:cubicBezTo>
                    </a:path>
                  </a:pathLst>
                </a:custGeom>
                <a:noFill/>
                <a:ln w="4763" cap="rnd">
                  <a:solidFill>
                    <a:srgbClr val="25221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solidFill>
                      <a:prstClr val="black"/>
                    </a:solidFill>
                  </a:endParaRPr>
                </a:p>
              </p:txBody>
            </p:sp>
            <p:sp>
              <p:nvSpPr>
                <p:cNvPr id="229587" name="Freeform 211"/>
                <p:cNvSpPr>
                  <a:spLocks/>
                </p:cNvSpPr>
                <p:nvPr/>
              </p:nvSpPr>
              <p:spPr bwMode="auto">
                <a:xfrm flipH="1">
                  <a:off x="600" y="160"/>
                  <a:ext cx="151" cy="155"/>
                </a:xfrm>
                <a:custGeom>
                  <a:avLst/>
                  <a:gdLst>
                    <a:gd name="T0" fmla="*/ 34 w 58"/>
                    <a:gd name="T1" fmla="*/ 51 h 59"/>
                    <a:gd name="T2" fmla="*/ 40 w 58"/>
                    <a:gd name="T3" fmla="*/ 41 h 59"/>
                    <a:gd name="T4" fmla="*/ 32 w 58"/>
                    <a:gd name="T5" fmla="*/ 39 h 59"/>
                    <a:gd name="T6" fmla="*/ 33 w 58"/>
                    <a:gd name="T7" fmla="*/ 35 h 59"/>
                    <a:gd name="T8" fmla="*/ 31 w 58"/>
                    <a:gd name="T9" fmla="*/ 33 h 59"/>
                    <a:gd name="T10" fmla="*/ 30 w 58"/>
                    <a:gd name="T11" fmla="*/ 29 h 59"/>
                    <a:gd name="T12" fmla="*/ 28 w 58"/>
                    <a:gd name="T13" fmla="*/ 26 h 59"/>
                    <a:gd name="T14" fmla="*/ 25 w 58"/>
                    <a:gd name="T15" fmla="*/ 23 h 59"/>
                    <a:gd name="T16" fmla="*/ 22 w 58"/>
                    <a:gd name="T17" fmla="*/ 22 h 59"/>
                    <a:gd name="T18" fmla="*/ 19 w 58"/>
                    <a:gd name="T19" fmla="*/ 22 h 59"/>
                    <a:gd name="T20" fmla="*/ 16 w 58"/>
                    <a:gd name="T21" fmla="*/ 21 h 59"/>
                    <a:gd name="T22" fmla="*/ 11 w 58"/>
                    <a:gd name="T23" fmla="*/ 18 h 59"/>
                    <a:gd name="T24" fmla="*/ 1 w 58"/>
                    <a:gd name="T25" fmla="*/ 19 h 59"/>
                    <a:gd name="T26" fmla="*/ 0 w 58"/>
                    <a:gd name="T27" fmla="*/ 16 h 59"/>
                    <a:gd name="T28" fmla="*/ 2 w 58"/>
                    <a:gd name="T29" fmla="*/ 11 h 59"/>
                    <a:gd name="T30" fmla="*/ 5 w 58"/>
                    <a:gd name="T31" fmla="*/ 8 h 59"/>
                    <a:gd name="T32" fmla="*/ 8 w 58"/>
                    <a:gd name="T33" fmla="*/ 4 h 59"/>
                    <a:gd name="T34" fmla="*/ 11 w 58"/>
                    <a:gd name="T35" fmla="*/ 4 h 59"/>
                    <a:gd name="T36" fmla="*/ 14 w 58"/>
                    <a:gd name="T37" fmla="*/ 0 h 59"/>
                    <a:gd name="T38" fmla="*/ 19 w 58"/>
                    <a:gd name="T39" fmla="*/ 0 h 59"/>
                    <a:gd name="T40" fmla="*/ 22 w 58"/>
                    <a:gd name="T41" fmla="*/ 0 h 59"/>
                    <a:gd name="T42" fmla="*/ 26 w 58"/>
                    <a:gd name="T43" fmla="*/ 0 h 59"/>
                    <a:gd name="T44" fmla="*/ 30 w 58"/>
                    <a:gd name="T45" fmla="*/ 2 h 59"/>
                    <a:gd name="T46" fmla="*/ 34 w 58"/>
                    <a:gd name="T47" fmla="*/ 1 h 59"/>
                    <a:gd name="T48" fmla="*/ 37 w 58"/>
                    <a:gd name="T49" fmla="*/ 3 h 59"/>
                    <a:gd name="T50" fmla="*/ 40 w 58"/>
                    <a:gd name="T51" fmla="*/ 4 h 59"/>
                    <a:gd name="T52" fmla="*/ 42 w 58"/>
                    <a:gd name="T53" fmla="*/ 7 h 59"/>
                    <a:gd name="T54" fmla="*/ 43 w 58"/>
                    <a:gd name="T55" fmla="*/ 8 h 59"/>
                    <a:gd name="T56" fmla="*/ 46 w 58"/>
                    <a:gd name="T57" fmla="*/ 9 h 59"/>
                    <a:gd name="T58" fmla="*/ 50 w 58"/>
                    <a:gd name="T59" fmla="*/ 11 h 59"/>
                    <a:gd name="T60" fmla="*/ 51 w 58"/>
                    <a:gd name="T61" fmla="*/ 12 h 59"/>
                    <a:gd name="T62" fmla="*/ 51 w 58"/>
                    <a:gd name="T63" fmla="*/ 16 h 59"/>
                    <a:gd name="T64" fmla="*/ 53 w 58"/>
                    <a:gd name="T65" fmla="*/ 19 h 59"/>
                    <a:gd name="T66" fmla="*/ 55 w 58"/>
                    <a:gd name="T67" fmla="*/ 23 h 59"/>
                    <a:gd name="T68" fmla="*/ 56 w 58"/>
                    <a:gd name="T69" fmla="*/ 27 h 59"/>
                    <a:gd name="T70" fmla="*/ 57 w 58"/>
                    <a:gd name="T71" fmla="*/ 31 h 59"/>
                    <a:gd name="T72" fmla="*/ 57 w 58"/>
                    <a:gd name="T73" fmla="*/ 34 h 59"/>
                    <a:gd name="T74" fmla="*/ 58 w 58"/>
                    <a:gd name="T75" fmla="*/ 37 h 59"/>
                    <a:gd name="T76" fmla="*/ 54 w 58"/>
                    <a:gd name="T77" fmla="*/ 41 h 59"/>
                    <a:gd name="T78" fmla="*/ 54 w 58"/>
                    <a:gd name="T79" fmla="*/ 45 h 59"/>
                    <a:gd name="T80" fmla="*/ 53 w 58"/>
                    <a:gd name="T81" fmla="*/ 46 h 59"/>
                    <a:gd name="T82" fmla="*/ 51 w 58"/>
                    <a:gd name="T83" fmla="*/ 48 h 59"/>
                    <a:gd name="T84" fmla="*/ 47 w 58"/>
                    <a:gd name="T85" fmla="*/ 52 h 59"/>
                    <a:gd name="T86" fmla="*/ 44 w 58"/>
                    <a:gd name="T87" fmla="*/ 54 h 59"/>
                    <a:gd name="T88" fmla="*/ 42 w 58"/>
                    <a:gd name="T89" fmla="*/ 56 h 59"/>
                    <a:gd name="T90" fmla="*/ 38 w 58"/>
                    <a:gd name="T91" fmla="*/ 56 h 59"/>
                    <a:gd name="T92" fmla="*/ 36 w 58"/>
                    <a:gd name="T93" fmla="*/ 58 h 59"/>
                    <a:gd name="T94" fmla="*/ 30 w 58"/>
                    <a:gd name="T95" fmla="*/ 5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8" h="59">
                      <a:moveTo>
                        <a:pt x="28" y="52"/>
                      </a:moveTo>
                      <a:cubicBezTo>
                        <a:pt x="31" y="52"/>
                        <a:pt x="32" y="52"/>
                        <a:pt x="34" y="51"/>
                      </a:cubicBezTo>
                      <a:cubicBezTo>
                        <a:pt x="36" y="49"/>
                        <a:pt x="35" y="46"/>
                        <a:pt x="36" y="44"/>
                      </a:cubicBezTo>
                      <a:cubicBezTo>
                        <a:pt x="37" y="43"/>
                        <a:pt x="40" y="42"/>
                        <a:pt x="40" y="41"/>
                      </a:cubicBezTo>
                      <a:cubicBezTo>
                        <a:pt x="40" y="39"/>
                        <a:pt x="40" y="37"/>
                        <a:pt x="36" y="37"/>
                      </a:cubicBezTo>
                      <a:cubicBezTo>
                        <a:pt x="33" y="38"/>
                        <a:pt x="33" y="39"/>
                        <a:pt x="32" y="39"/>
                      </a:cubicBezTo>
                      <a:cubicBezTo>
                        <a:pt x="32" y="39"/>
                        <a:pt x="35" y="33"/>
                        <a:pt x="35" y="33"/>
                      </a:cubicBezTo>
                      <a:cubicBezTo>
                        <a:pt x="35" y="33"/>
                        <a:pt x="33" y="35"/>
                        <a:pt x="33" y="35"/>
                      </a:cubicBezTo>
                      <a:cubicBezTo>
                        <a:pt x="33" y="35"/>
                        <a:pt x="34" y="30"/>
                        <a:pt x="34" y="30"/>
                      </a:cubicBezTo>
                      <a:cubicBezTo>
                        <a:pt x="34" y="30"/>
                        <a:pt x="31" y="33"/>
                        <a:pt x="31" y="33"/>
                      </a:cubicBezTo>
                      <a:cubicBezTo>
                        <a:pt x="31" y="33"/>
                        <a:pt x="33" y="27"/>
                        <a:pt x="33" y="27"/>
                      </a:cubicBezTo>
                      <a:cubicBezTo>
                        <a:pt x="33" y="27"/>
                        <a:pt x="30" y="29"/>
                        <a:pt x="30" y="29"/>
                      </a:cubicBezTo>
                      <a:cubicBezTo>
                        <a:pt x="30" y="29"/>
                        <a:pt x="29" y="24"/>
                        <a:pt x="29" y="24"/>
                      </a:cubicBezTo>
                      <a:cubicBezTo>
                        <a:pt x="29" y="24"/>
                        <a:pt x="28" y="26"/>
                        <a:pt x="28" y="26"/>
                      </a:cubicBezTo>
                      <a:cubicBezTo>
                        <a:pt x="28" y="26"/>
                        <a:pt x="28" y="23"/>
                        <a:pt x="28" y="23"/>
                      </a:cubicBezTo>
                      <a:cubicBezTo>
                        <a:pt x="28" y="23"/>
                        <a:pt x="25" y="23"/>
                        <a:pt x="25" y="23"/>
                      </a:cubicBezTo>
                      <a:cubicBezTo>
                        <a:pt x="25" y="23"/>
                        <a:pt x="24" y="20"/>
                        <a:pt x="24" y="20"/>
                      </a:cubicBezTo>
                      <a:cubicBezTo>
                        <a:pt x="24" y="20"/>
                        <a:pt x="22" y="22"/>
                        <a:pt x="22" y="22"/>
                      </a:cubicBezTo>
                      <a:lnTo>
                        <a:pt x="20" y="19"/>
                      </a:lnTo>
                      <a:cubicBezTo>
                        <a:pt x="20" y="19"/>
                        <a:pt x="19" y="22"/>
                        <a:pt x="19" y="22"/>
                      </a:cubicBezTo>
                      <a:lnTo>
                        <a:pt x="17" y="18"/>
                      </a:lnTo>
                      <a:cubicBezTo>
                        <a:pt x="17" y="18"/>
                        <a:pt x="16" y="21"/>
                        <a:pt x="16" y="21"/>
                      </a:cubicBezTo>
                      <a:lnTo>
                        <a:pt x="14" y="19"/>
                      </a:lnTo>
                      <a:lnTo>
                        <a:pt x="11" y="18"/>
                      </a:lnTo>
                      <a:lnTo>
                        <a:pt x="7" y="19"/>
                      </a:lnTo>
                      <a:lnTo>
                        <a:pt x="1" y="19"/>
                      </a:lnTo>
                      <a:lnTo>
                        <a:pt x="6" y="17"/>
                      </a:lnTo>
                      <a:cubicBezTo>
                        <a:pt x="6" y="17"/>
                        <a:pt x="0" y="16"/>
                        <a:pt x="0" y="16"/>
                      </a:cubicBezTo>
                      <a:cubicBezTo>
                        <a:pt x="0" y="16"/>
                        <a:pt x="7" y="14"/>
                        <a:pt x="7" y="14"/>
                      </a:cubicBezTo>
                      <a:cubicBezTo>
                        <a:pt x="7" y="14"/>
                        <a:pt x="2" y="11"/>
                        <a:pt x="2" y="11"/>
                      </a:cubicBezTo>
                      <a:cubicBezTo>
                        <a:pt x="2" y="11"/>
                        <a:pt x="6" y="11"/>
                        <a:pt x="6" y="11"/>
                      </a:cubicBezTo>
                      <a:cubicBezTo>
                        <a:pt x="6" y="11"/>
                        <a:pt x="5" y="8"/>
                        <a:pt x="5" y="8"/>
                      </a:cubicBezTo>
                      <a:cubicBezTo>
                        <a:pt x="5" y="8"/>
                        <a:pt x="8" y="10"/>
                        <a:pt x="8" y="10"/>
                      </a:cubicBezTo>
                      <a:lnTo>
                        <a:pt x="8" y="4"/>
                      </a:lnTo>
                      <a:cubicBezTo>
                        <a:pt x="8" y="4"/>
                        <a:pt x="10" y="7"/>
                        <a:pt x="10" y="7"/>
                      </a:cubicBezTo>
                      <a:lnTo>
                        <a:pt x="11" y="4"/>
                      </a:lnTo>
                      <a:lnTo>
                        <a:pt x="15" y="5"/>
                      </a:lnTo>
                      <a:lnTo>
                        <a:pt x="14" y="0"/>
                      </a:lnTo>
                      <a:lnTo>
                        <a:pt x="17" y="4"/>
                      </a:lnTo>
                      <a:lnTo>
                        <a:pt x="19" y="0"/>
                      </a:lnTo>
                      <a:lnTo>
                        <a:pt x="21" y="4"/>
                      </a:lnTo>
                      <a:lnTo>
                        <a:pt x="22" y="0"/>
                      </a:lnTo>
                      <a:lnTo>
                        <a:pt x="24" y="3"/>
                      </a:lnTo>
                      <a:lnTo>
                        <a:pt x="26" y="0"/>
                      </a:lnTo>
                      <a:lnTo>
                        <a:pt x="26" y="3"/>
                      </a:lnTo>
                      <a:lnTo>
                        <a:pt x="30" y="2"/>
                      </a:lnTo>
                      <a:lnTo>
                        <a:pt x="30" y="4"/>
                      </a:lnTo>
                      <a:lnTo>
                        <a:pt x="34" y="1"/>
                      </a:lnTo>
                      <a:lnTo>
                        <a:pt x="34" y="5"/>
                      </a:lnTo>
                      <a:lnTo>
                        <a:pt x="37" y="3"/>
                      </a:lnTo>
                      <a:lnTo>
                        <a:pt x="35" y="5"/>
                      </a:lnTo>
                      <a:lnTo>
                        <a:pt x="40" y="4"/>
                      </a:lnTo>
                      <a:lnTo>
                        <a:pt x="38" y="7"/>
                      </a:lnTo>
                      <a:lnTo>
                        <a:pt x="42" y="7"/>
                      </a:lnTo>
                      <a:lnTo>
                        <a:pt x="40" y="9"/>
                      </a:lnTo>
                      <a:lnTo>
                        <a:pt x="43" y="8"/>
                      </a:lnTo>
                      <a:lnTo>
                        <a:pt x="43" y="10"/>
                      </a:lnTo>
                      <a:lnTo>
                        <a:pt x="46" y="9"/>
                      </a:lnTo>
                      <a:lnTo>
                        <a:pt x="46" y="11"/>
                      </a:lnTo>
                      <a:lnTo>
                        <a:pt x="50" y="11"/>
                      </a:lnTo>
                      <a:lnTo>
                        <a:pt x="49" y="14"/>
                      </a:lnTo>
                      <a:lnTo>
                        <a:pt x="51" y="12"/>
                      </a:lnTo>
                      <a:lnTo>
                        <a:pt x="48" y="16"/>
                      </a:lnTo>
                      <a:lnTo>
                        <a:pt x="51" y="16"/>
                      </a:lnTo>
                      <a:lnTo>
                        <a:pt x="51" y="19"/>
                      </a:lnTo>
                      <a:lnTo>
                        <a:pt x="53" y="19"/>
                      </a:lnTo>
                      <a:lnTo>
                        <a:pt x="53" y="23"/>
                      </a:lnTo>
                      <a:cubicBezTo>
                        <a:pt x="53" y="23"/>
                        <a:pt x="55" y="24"/>
                        <a:pt x="55" y="23"/>
                      </a:cubicBezTo>
                      <a:cubicBezTo>
                        <a:pt x="55" y="24"/>
                        <a:pt x="53" y="26"/>
                        <a:pt x="53" y="26"/>
                      </a:cubicBezTo>
                      <a:cubicBezTo>
                        <a:pt x="53" y="26"/>
                        <a:pt x="56" y="27"/>
                        <a:pt x="56" y="27"/>
                      </a:cubicBezTo>
                      <a:cubicBezTo>
                        <a:pt x="56" y="27"/>
                        <a:pt x="53" y="28"/>
                        <a:pt x="53" y="28"/>
                      </a:cubicBezTo>
                      <a:cubicBezTo>
                        <a:pt x="53" y="28"/>
                        <a:pt x="57" y="31"/>
                        <a:pt x="57" y="31"/>
                      </a:cubicBezTo>
                      <a:cubicBezTo>
                        <a:pt x="57" y="31"/>
                        <a:pt x="55" y="31"/>
                        <a:pt x="55" y="31"/>
                      </a:cubicBezTo>
                      <a:cubicBezTo>
                        <a:pt x="55" y="31"/>
                        <a:pt x="57" y="34"/>
                        <a:pt x="57" y="34"/>
                      </a:cubicBezTo>
                      <a:cubicBezTo>
                        <a:pt x="57" y="34"/>
                        <a:pt x="54" y="34"/>
                        <a:pt x="54" y="34"/>
                      </a:cubicBezTo>
                      <a:cubicBezTo>
                        <a:pt x="54" y="34"/>
                        <a:pt x="58" y="37"/>
                        <a:pt x="58" y="37"/>
                      </a:cubicBezTo>
                      <a:cubicBezTo>
                        <a:pt x="58" y="37"/>
                        <a:pt x="54" y="37"/>
                        <a:pt x="54" y="37"/>
                      </a:cubicBezTo>
                      <a:cubicBezTo>
                        <a:pt x="54" y="37"/>
                        <a:pt x="54" y="41"/>
                        <a:pt x="54" y="41"/>
                      </a:cubicBezTo>
                      <a:cubicBezTo>
                        <a:pt x="54" y="41"/>
                        <a:pt x="51" y="41"/>
                        <a:pt x="51" y="41"/>
                      </a:cubicBezTo>
                      <a:cubicBezTo>
                        <a:pt x="51" y="41"/>
                        <a:pt x="54" y="45"/>
                        <a:pt x="54" y="45"/>
                      </a:cubicBezTo>
                      <a:cubicBezTo>
                        <a:pt x="54" y="45"/>
                        <a:pt x="51" y="44"/>
                        <a:pt x="51" y="44"/>
                      </a:cubicBezTo>
                      <a:lnTo>
                        <a:pt x="53" y="46"/>
                      </a:lnTo>
                      <a:cubicBezTo>
                        <a:pt x="53" y="46"/>
                        <a:pt x="50" y="46"/>
                        <a:pt x="50" y="46"/>
                      </a:cubicBezTo>
                      <a:cubicBezTo>
                        <a:pt x="50" y="46"/>
                        <a:pt x="51" y="48"/>
                        <a:pt x="51" y="48"/>
                      </a:cubicBezTo>
                      <a:cubicBezTo>
                        <a:pt x="51" y="48"/>
                        <a:pt x="46" y="48"/>
                        <a:pt x="46" y="48"/>
                      </a:cubicBezTo>
                      <a:cubicBezTo>
                        <a:pt x="46" y="48"/>
                        <a:pt x="47" y="52"/>
                        <a:pt x="47" y="52"/>
                      </a:cubicBezTo>
                      <a:cubicBezTo>
                        <a:pt x="47" y="52"/>
                        <a:pt x="44" y="49"/>
                        <a:pt x="44" y="49"/>
                      </a:cubicBezTo>
                      <a:cubicBezTo>
                        <a:pt x="44" y="49"/>
                        <a:pt x="44" y="54"/>
                        <a:pt x="44" y="54"/>
                      </a:cubicBezTo>
                      <a:cubicBezTo>
                        <a:pt x="44" y="54"/>
                        <a:pt x="41" y="51"/>
                        <a:pt x="41" y="51"/>
                      </a:cubicBezTo>
                      <a:cubicBezTo>
                        <a:pt x="41" y="51"/>
                        <a:pt x="42" y="56"/>
                        <a:pt x="42" y="56"/>
                      </a:cubicBezTo>
                      <a:lnTo>
                        <a:pt x="40" y="58"/>
                      </a:lnTo>
                      <a:cubicBezTo>
                        <a:pt x="40" y="58"/>
                        <a:pt x="38" y="56"/>
                        <a:pt x="38" y="56"/>
                      </a:cubicBezTo>
                      <a:cubicBezTo>
                        <a:pt x="38" y="56"/>
                        <a:pt x="38" y="59"/>
                        <a:pt x="38" y="59"/>
                      </a:cubicBezTo>
                      <a:cubicBezTo>
                        <a:pt x="38" y="59"/>
                        <a:pt x="36" y="58"/>
                        <a:pt x="36" y="58"/>
                      </a:cubicBezTo>
                      <a:lnTo>
                        <a:pt x="33" y="56"/>
                      </a:lnTo>
                      <a:cubicBezTo>
                        <a:pt x="33" y="56"/>
                        <a:pt x="30" y="58"/>
                        <a:pt x="30" y="58"/>
                      </a:cubicBezTo>
                      <a:cubicBezTo>
                        <a:pt x="30" y="58"/>
                        <a:pt x="28" y="52"/>
                        <a:pt x="28" y="52"/>
                      </a:cubicBezTo>
                      <a:close/>
                    </a:path>
                  </a:pathLst>
                </a:custGeom>
                <a:solidFill>
                  <a:srgbClr val="DC7520"/>
                </a:solidFill>
                <a:ln w="4763" cap="rnd">
                  <a:solidFill>
                    <a:srgbClr val="25221E"/>
                  </a:solidFill>
                  <a:prstDash val="solid"/>
                  <a:round/>
                  <a:headEnd/>
                  <a:tailEnd/>
                </a:ln>
              </p:spPr>
              <p:txBody>
                <a:bodyPr/>
                <a:lstStyle/>
                <a:p>
                  <a:endParaRPr lang="vi-VN">
                    <a:solidFill>
                      <a:prstClr val="black"/>
                    </a:solidFill>
                  </a:endParaRPr>
                </a:p>
              </p:txBody>
            </p:sp>
            <p:sp>
              <p:nvSpPr>
                <p:cNvPr id="229588" name="Freeform 212"/>
                <p:cNvSpPr>
                  <a:spLocks/>
                </p:cNvSpPr>
                <p:nvPr/>
              </p:nvSpPr>
              <p:spPr bwMode="auto">
                <a:xfrm flipH="1">
                  <a:off x="628" y="194"/>
                  <a:ext cx="92" cy="84"/>
                </a:xfrm>
                <a:custGeom>
                  <a:avLst/>
                  <a:gdLst>
                    <a:gd name="T0" fmla="*/ 0 w 35"/>
                    <a:gd name="T1" fmla="*/ 0 h 32"/>
                    <a:gd name="T2" fmla="*/ 9 w 35"/>
                    <a:gd name="T3" fmla="*/ 1 h 32"/>
                    <a:gd name="T4" fmla="*/ 14 w 35"/>
                    <a:gd name="T5" fmla="*/ 1 h 32"/>
                    <a:gd name="T6" fmla="*/ 15 w 35"/>
                    <a:gd name="T7" fmla="*/ 3 h 32"/>
                    <a:gd name="T8" fmla="*/ 18 w 35"/>
                    <a:gd name="T9" fmla="*/ 3 h 32"/>
                    <a:gd name="T10" fmla="*/ 19 w 35"/>
                    <a:gd name="T11" fmla="*/ 5 h 32"/>
                    <a:gd name="T12" fmla="*/ 21 w 35"/>
                    <a:gd name="T13" fmla="*/ 5 h 32"/>
                    <a:gd name="T14" fmla="*/ 22 w 35"/>
                    <a:gd name="T15" fmla="*/ 6 h 32"/>
                    <a:gd name="T16" fmla="*/ 25 w 35"/>
                    <a:gd name="T17" fmla="*/ 8 h 32"/>
                    <a:gd name="T18" fmla="*/ 26 w 35"/>
                    <a:gd name="T19" fmla="*/ 10 h 32"/>
                    <a:gd name="T20" fmla="*/ 28 w 35"/>
                    <a:gd name="T21" fmla="*/ 12 h 32"/>
                    <a:gd name="T22" fmla="*/ 28 w 35"/>
                    <a:gd name="T23" fmla="*/ 14 h 32"/>
                    <a:gd name="T24" fmla="*/ 31 w 35"/>
                    <a:gd name="T25" fmla="*/ 14 h 32"/>
                    <a:gd name="T26" fmla="*/ 32 w 35"/>
                    <a:gd name="T27" fmla="*/ 17 h 32"/>
                    <a:gd name="T28" fmla="*/ 33 w 35"/>
                    <a:gd name="T29" fmla="*/ 18 h 32"/>
                    <a:gd name="T30" fmla="*/ 33 w 35"/>
                    <a:gd name="T31" fmla="*/ 20 h 32"/>
                    <a:gd name="T32" fmla="*/ 34 w 35"/>
                    <a:gd name="T33" fmla="*/ 22 h 32"/>
                    <a:gd name="T34" fmla="*/ 34 w 35"/>
                    <a:gd name="T35" fmla="*/ 24 h 32"/>
                    <a:gd name="T36" fmla="*/ 35 w 35"/>
                    <a:gd name="T37" fmla="*/ 25 h 32"/>
                    <a:gd name="T38" fmla="*/ 35 w 35"/>
                    <a:gd name="T39" fmla="*/ 27 h 32"/>
                    <a:gd name="T40" fmla="*/ 32 w 35"/>
                    <a:gd name="T41" fmla="*/ 26 h 32"/>
                    <a:gd name="T42" fmla="*/ 33 w 35"/>
                    <a:gd name="T43" fmla="*/ 27 h 32"/>
                    <a:gd name="T44" fmla="*/ 32 w 35"/>
                    <a:gd name="T45" fmla="*/ 29 h 32"/>
                    <a:gd name="T46" fmla="*/ 32 w 35"/>
                    <a:gd name="T47" fmla="*/ 30 h 32"/>
                    <a:gd name="T48" fmla="*/ 32 w 35"/>
                    <a:gd name="T49" fmla="*/ 32 h 32"/>
                    <a:gd name="T50" fmla="*/ 31 w 35"/>
                    <a:gd name="T51" fmla="*/ 31 h 32"/>
                    <a:gd name="T52" fmla="*/ 30 w 35"/>
                    <a:gd name="T53" fmla="*/ 30 h 32"/>
                    <a:gd name="T54" fmla="*/ 30 w 35"/>
                    <a:gd name="T55" fmla="*/ 24 h 32"/>
                    <a:gd name="T56" fmla="*/ 28 w 35"/>
                    <a:gd name="T57" fmla="*/ 22 h 32"/>
                    <a:gd name="T58" fmla="*/ 28 w 35"/>
                    <a:gd name="T59" fmla="*/ 20 h 32"/>
                    <a:gd name="T60" fmla="*/ 25 w 35"/>
                    <a:gd name="T61" fmla="*/ 16 h 32"/>
                    <a:gd name="T62" fmla="*/ 25 w 35"/>
                    <a:gd name="T63" fmla="*/ 14 h 32"/>
                    <a:gd name="T64" fmla="*/ 22 w 35"/>
                    <a:gd name="T65" fmla="*/ 11 h 32"/>
                    <a:gd name="T66" fmla="*/ 19 w 35"/>
                    <a:gd name="T67" fmla="*/ 8 h 32"/>
                    <a:gd name="T68" fmla="*/ 17 w 35"/>
                    <a:gd name="T69" fmla="*/ 6 h 32"/>
                    <a:gd name="T70" fmla="*/ 13 w 35"/>
                    <a:gd name="T71" fmla="*/ 5 h 32"/>
                    <a:gd name="T72" fmla="*/ 10 w 35"/>
                    <a:gd name="T73" fmla="*/ 3 h 32"/>
                    <a:gd name="T74" fmla="*/ 6 w 35"/>
                    <a:gd name="T75" fmla="*/ 2 h 32"/>
                    <a:gd name="T76" fmla="*/ 2 w 35"/>
                    <a:gd name="T77" fmla="*/ 2 h 32"/>
                    <a:gd name="T78" fmla="*/ 0 w 35"/>
                    <a:gd name="T79"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 h="32">
                      <a:moveTo>
                        <a:pt x="0" y="0"/>
                      </a:moveTo>
                      <a:lnTo>
                        <a:pt x="9" y="1"/>
                      </a:lnTo>
                      <a:lnTo>
                        <a:pt x="14" y="1"/>
                      </a:lnTo>
                      <a:lnTo>
                        <a:pt x="15" y="3"/>
                      </a:lnTo>
                      <a:lnTo>
                        <a:pt x="18" y="3"/>
                      </a:lnTo>
                      <a:lnTo>
                        <a:pt x="19" y="5"/>
                      </a:lnTo>
                      <a:lnTo>
                        <a:pt x="21" y="5"/>
                      </a:lnTo>
                      <a:lnTo>
                        <a:pt x="22" y="6"/>
                      </a:lnTo>
                      <a:lnTo>
                        <a:pt x="25" y="8"/>
                      </a:lnTo>
                      <a:lnTo>
                        <a:pt x="26" y="10"/>
                      </a:lnTo>
                      <a:lnTo>
                        <a:pt x="28" y="12"/>
                      </a:lnTo>
                      <a:lnTo>
                        <a:pt x="28" y="14"/>
                      </a:lnTo>
                      <a:lnTo>
                        <a:pt x="31" y="14"/>
                      </a:lnTo>
                      <a:lnTo>
                        <a:pt x="32" y="17"/>
                      </a:lnTo>
                      <a:lnTo>
                        <a:pt x="33" y="18"/>
                      </a:lnTo>
                      <a:lnTo>
                        <a:pt x="33" y="20"/>
                      </a:lnTo>
                      <a:lnTo>
                        <a:pt x="34" y="22"/>
                      </a:lnTo>
                      <a:lnTo>
                        <a:pt x="34" y="24"/>
                      </a:lnTo>
                      <a:lnTo>
                        <a:pt x="35" y="25"/>
                      </a:lnTo>
                      <a:lnTo>
                        <a:pt x="35" y="27"/>
                      </a:lnTo>
                      <a:lnTo>
                        <a:pt x="32" y="26"/>
                      </a:lnTo>
                      <a:lnTo>
                        <a:pt x="33" y="27"/>
                      </a:lnTo>
                      <a:lnTo>
                        <a:pt x="32" y="29"/>
                      </a:lnTo>
                      <a:lnTo>
                        <a:pt x="32" y="30"/>
                      </a:lnTo>
                      <a:lnTo>
                        <a:pt x="32" y="32"/>
                      </a:lnTo>
                      <a:lnTo>
                        <a:pt x="31" y="31"/>
                      </a:lnTo>
                      <a:lnTo>
                        <a:pt x="30" y="30"/>
                      </a:lnTo>
                      <a:lnTo>
                        <a:pt x="30" y="24"/>
                      </a:lnTo>
                      <a:lnTo>
                        <a:pt x="28" y="22"/>
                      </a:lnTo>
                      <a:lnTo>
                        <a:pt x="28" y="20"/>
                      </a:lnTo>
                      <a:lnTo>
                        <a:pt x="25" y="16"/>
                      </a:lnTo>
                      <a:lnTo>
                        <a:pt x="25" y="14"/>
                      </a:lnTo>
                      <a:lnTo>
                        <a:pt x="22" y="11"/>
                      </a:lnTo>
                      <a:lnTo>
                        <a:pt x="19" y="8"/>
                      </a:lnTo>
                      <a:lnTo>
                        <a:pt x="17" y="6"/>
                      </a:lnTo>
                      <a:lnTo>
                        <a:pt x="13" y="5"/>
                      </a:lnTo>
                      <a:lnTo>
                        <a:pt x="10" y="3"/>
                      </a:lnTo>
                      <a:lnTo>
                        <a:pt x="6" y="2"/>
                      </a:lnTo>
                      <a:lnTo>
                        <a:pt x="2" y="2"/>
                      </a:lnTo>
                      <a:lnTo>
                        <a:pt x="0" y="0"/>
                      </a:lnTo>
                      <a:close/>
                    </a:path>
                  </a:pathLst>
                </a:custGeom>
                <a:solidFill>
                  <a:srgbClr val="F8CE00"/>
                </a:solidFill>
                <a:ln w="4763" cap="rnd">
                  <a:solidFill>
                    <a:srgbClr val="25221E"/>
                  </a:solidFill>
                  <a:prstDash val="solid"/>
                  <a:round/>
                  <a:headEnd/>
                  <a:tailEnd/>
                </a:ln>
              </p:spPr>
              <p:txBody>
                <a:bodyPr/>
                <a:lstStyle/>
                <a:p>
                  <a:endParaRPr lang="vi-VN">
                    <a:solidFill>
                      <a:prstClr val="black"/>
                    </a:solidFill>
                  </a:endParaRPr>
                </a:p>
              </p:txBody>
            </p:sp>
            <p:sp>
              <p:nvSpPr>
                <p:cNvPr id="229589" name="Freeform 213"/>
                <p:cNvSpPr>
                  <a:spLocks/>
                </p:cNvSpPr>
                <p:nvPr/>
              </p:nvSpPr>
              <p:spPr bwMode="auto">
                <a:xfrm flipH="1">
                  <a:off x="644" y="249"/>
                  <a:ext cx="34" cy="50"/>
                </a:xfrm>
                <a:custGeom>
                  <a:avLst/>
                  <a:gdLst>
                    <a:gd name="T0" fmla="*/ 0 w 13"/>
                    <a:gd name="T1" fmla="*/ 15 h 19"/>
                    <a:gd name="T2" fmla="*/ 0 w 13"/>
                    <a:gd name="T3" fmla="*/ 18 h 19"/>
                    <a:gd name="T4" fmla="*/ 8 w 13"/>
                    <a:gd name="T5" fmla="*/ 11 h 19"/>
                    <a:gd name="T6" fmla="*/ 12 w 13"/>
                    <a:gd name="T7" fmla="*/ 5 h 19"/>
                    <a:gd name="T8" fmla="*/ 4 w 13"/>
                    <a:gd name="T9" fmla="*/ 5 h 19"/>
                  </a:gdLst>
                  <a:ahLst/>
                  <a:cxnLst>
                    <a:cxn ang="0">
                      <a:pos x="T0" y="T1"/>
                    </a:cxn>
                    <a:cxn ang="0">
                      <a:pos x="T2" y="T3"/>
                    </a:cxn>
                    <a:cxn ang="0">
                      <a:pos x="T4" y="T5"/>
                    </a:cxn>
                    <a:cxn ang="0">
                      <a:pos x="T6" y="T7"/>
                    </a:cxn>
                    <a:cxn ang="0">
                      <a:pos x="T8" y="T9"/>
                    </a:cxn>
                  </a:cxnLst>
                  <a:rect l="0" t="0" r="r" b="b"/>
                  <a:pathLst>
                    <a:path w="13" h="19">
                      <a:moveTo>
                        <a:pt x="0" y="15"/>
                      </a:moveTo>
                      <a:cubicBezTo>
                        <a:pt x="0" y="16"/>
                        <a:pt x="0" y="17"/>
                        <a:pt x="0" y="18"/>
                      </a:cubicBezTo>
                      <a:cubicBezTo>
                        <a:pt x="6" y="19"/>
                        <a:pt x="8" y="16"/>
                        <a:pt x="8" y="11"/>
                      </a:cubicBezTo>
                      <a:cubicBezTo>
                        <a:pt x="9" y="8"/>
                        <a:pt x="13" y="9"/>
                        <a:pt x="12" y="5"/>
                      </a:cubicBezTo>
                      <a:cubicBezTo>
                        <a:pt x="9" y="0"/>
                        <a:pt x="6" y="4"/>
                        <a:pt x="4" y="5"/>
                      </a:cubicBezTo>
                    </a:path>
                  </a:pathLst>
                </a:custGeom>
                <a:noFill/>
                <a:ln w="4763" cap="rnd">
                  <a:solidFill>
                    <a:srgbClr val="25221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solidFill>
                      <a:prstClr val="black"/>
                    </a:solidFill>
                  </a:endParaRPr>
                </a:p>
              </p:txBody>
            </p:sp>
            <p:sp>
              <p:nvSpPr>
                <p:cNvPr id="229590" name="Freeform 214"/>
                <p:cNvSpPr>
                  <a:spLocks/>
                </p:cNvSpPr>
                <p:nvPr/>
              </p:nvSpPr>
              <p:spPr bwMode="auto">
                <a:xfrm flipH="1">
                  <a:off x="655" y="262"/>
                  <a:ext cx="17" cy="26"/>
                </a:xfrm>
                <a:custGeom>
                  <a:avLst/>
                  <a:gdLst>
                    <a:gd name="T0" fmla="*/ 3 w 7"/>
                    <a:gd name="T1" fmla="*/ 1 h 10"/>
                    <a:gd name="T2" fmla="*/ 7 w 7"/>
                    <a:gd name="T3" fmla="*/ 3 h 10"/>
                    <a:gd name="T4" fmla="*/ 4 w 7"/>
                    <a:gd name="T5" fmla="*/ 9 h 10"/>
                    <a:gd name="T6" fmla="*/ 1 w 7"/>
                    <a:gd name="T7" fmla="*/ 7 h 10"/>
                  </a:gdLst>
                  <a:ahLst/>
                  <a:cxnLst>
                    <a:cxn ang="0">
                      <a:pos x="T0" y="T1"/>
                    </a:cxn>
                    <a:cxn ang="0">
                      <a:pos x="T2" y="T3"/>
                    </a:cxn>
                    <a:cxn ang="0">
                      <a:pos x="T4" y="T5"/>
                    </a:cxn>
                    <a:cxn ang="0">
                      <a:pos x="T6" y="T7"/>
                    </a:cxn>
                  </a:cxnLst>
                  <a:rect l="0" t="0" r="r" b="b"/>
                  <a:pathLst>
                    <a:path w="7" h="10">
                      <a:moveTo>
                        <a:pt x="3" y="1"/>
                      </a:moveTo>
                      <a:cubicBezTo>
                        <a:pt x="5" y="0"/>
                        <a:pt x="7" y="0"/>
                        <a:pt x="7" y="3"/>
                      </a:cubicBezTo>
                      <a:cubicBezTo>
                        <a:pt x="5" y="4"/>
                        <a:pt x="3" y="5"/>
                        <a:pt x="4" y="9"/>
                      </a:cubicBezTo>
                      <a:cubicBezTo>
                        <a:pt x="3" y="10"/>
                        <a:pt x="0" y="9"/>
                        <a:pt x="1" y="7"/>
                      </a:cubicBezTo>
                    </a:path>
                  </a:pathLst>
                </a:custGeom>
                <a:noFill/>
                <a:ln w="4763" cap="rnd">
                  <a:solidFill>
                    <a:srgbClr val="25221E"/>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vi-VN">
                    <a:solidFill>
                      <a:prstClr val="black"/>
                    </a:solidFill>
                  </a:endParaRPr>
                </a:p>
              </p:txBody>
            </p:sp>
            <p:sp>
              <p:nvSpPr>
                <p:cNvPr id="229591" name="Freeform 215"/>
                <p:cNvSpPr>
                  <a:spLocks/>
                </p:cNvSpPr>
                <p:nvPr/>
              </p:nvSpPr>
              <p:spPr bwMode="auto">
                <a:xfrm flipH="1">
                  <a:off x="604" y="573"/>
                  <a:ext cx="231" cy="168"/>
                </a:xfrm>
                <a:custGeom>
                  <a:avLst/>
                  <a:gdLst>
                    <a:gd name="T0" fmla="*/ 8 w 88"/>
                    <a:gd name="T1" fmla="*/ 2 h 64"/>
                    <a:gd name="T2" fmla="*/ 0 w 88"/>
                    <a:gd name="T3" fmla="*/ 63 h 64"/>
                    <a:gd name="T4" fmla="*/ 87 w 88"/>
                    <a:gd name="T5" fmla="*/ 61 h 64"/>
                    <a:gd name="T6" fmla="*/ 82 w 88"/>
                    <a:gd name="T7" fmla="*/ 1 h 64"/>
                    <a:gd name="T8" fmla="*/ 8 w 88"/>
                    <a:gd name="T9" fmla="*/ 2 h 64"/>
                  </a:gdLst>
                  <a:ahLst/>
                  <a:cxnLst>
                    <a:cxn ang="0">
                      <a:pos x="T0" y="T1"/>
                    </a:cxn>
                    <a:cxn ang="0">
                      <a:pos x="T2" y="T3"/>
                    </a:cxn>
                    <a:cxn ang="0">
                      <a:pos x="T4" y="T5"/>
                    </a:cxn>
                    <a:cxn ang="0">
                      <a:pos x="T6" y="T7"/>
                    </a:cxn>
                    <a:cxn ang="0">
                      <a:pos x="T8" y="T9"/>
                    </a:cxn>
                  </a:cxnLst>
                  <a:rect l="0" t="0" r="r" b="b"/>
                  <a:pathLst>
                    <a:path w="88" h="64">
                      <a:moveTo>
                        <a:pt x="8" y="2"/>
                      </a:moveTo>
                      <a:cubicBezTo>
                        <a:pt x="7" y="24"/>
                        <a:pt x="5" y="41"/>
                        <a:pt x="0" y="63"/>
                      </a:cubicBezTo>
                      <a:cubicBezTo>
                        <a:pt x="33" y="57"/>
                        <a:pt x="57" y="64"/>
                        <a:pt x="87" y="61"/>
                      </a:cubicBezTo>
                      <a:cubicBezTo>
                        <a:pt x="88" y="50"/>
                        <a:pt x="80" y="8"/>
                        <a:pt x="82" y="1"/>
                      </a:cubicBezTo>
                      <a:cubicBezTo>
                        <a:pt x="55" y="0"/>
                        <a:pt x="37" y="2"/>
                        <a:pt x="8" y="2"/>
                      </a:cubicBezTo>
                      <a:close/>
                    </a:path>
                  </a:pathLst>
                </a:custGeom>
                <a:solidFill>
                  <a:srgbClr val="B2693C"/>
                </a:solidFill>
                <a:ln w="4763" cap="rnd">
                  <a:solidFill>
                    <a:srgbClr val="25221E"/>
                  </a:solidFill>
                  <a:prstDash val="solid"/>
                  <a:round/>
                  <a:headEnd/>
                  <a:tailEnd/>
                </a:ln>
              </p:spPr>
              <p:txBody>
                <a:bodyPr/>
                <a:lstStyle/>
                <a:p>
                  <a:endParaRPr lang="vi-VN">
                    <a:solidFill>
                      <a:prstClr val="black"/>
                    </a:solidFill>
                  </a:endParaRPr>
                </a:p>
              </p:txBody>
            </p:sp>
            <p:sp>
              <p:nvSpPr>
                <p:cNvPr id="229592" name="Freeform 216"/>
                <p:cNvSpPr>
                  <a:spLocks/>
                </p:cNvSpPr>
                <p:nvPr/>
              </p:nvSpPr>
              <p:spPr bwMode="auto">
                <a:xfrm flipH="1">
                  <a:off x="623" y="576"/>
                  <a:ext cx="194" cy="141"/>
                </a:xfrm>
                <a:custGeom>
                  <a:avLst/>
                  <a:gdLst>
                    <a:gd name="T0" fmla="*/ 6 w 74"/>
                    <a:gd name="T1" fmla="*/ 1 h 54"/>
                    <a:gd name="T2" fmla="*/ 0 w 74"/>
                    <a:gd name="T3" fmla="*/ 50 h 54"/>
                    <a:gd name="T4" fmla="*/ 73 w 74"/>
                    <a:gd name="T5" fmla="*/ 53 h 54"/>
                    <a:gd name="T6" fmla="*/ 69 w 74"/>
                    <a:gd name="T7" fmla="*/ 0 h 54"/>
                    <a:gd name="T8" fmla="*/ 6 w 74"/>
                    <a:gd name="T9" fmla="*/ 1 h 54"/>
                  </a:gdLst>
                  <a:ahLst/>
                  <a:cxnLst>
                    <a:cxn ang="0">
                      <a:pos x="T0" y="T1"/>
                    </a:cxn>
                    <a:cxn ang="0">
                      <a:pos x="T2" y="T3"/>
                    </a:cxn>
                    <a:cxn ang="0">
                      <a:pos x="T4" y="T5"/>
                    </a:cxn>
                    <a:cxn ang="0">
                      <a:pos x="T6" y="T7"/>
                    </a:cxn>
                    <a:cxn ang="0">
                      <a:pos x="T8" y="T9"/>
                    </a:cxn>
                  </a:cxnLst>
                  <a:rect l="0" t="0" r="r" b="b"/>
                  <a:pathLst>
                    <a:path w="74" h="54">
                      <a:moveTo>
                        <a:pt x="6" y="1"/>
                      </a:moveTo>
                      <a:cubicBezTo>
                        <a:pt x="4" y="17"/>
                        <a:pt x="3" y="34"/>
                        <a:pt x="0" y="50"/>
                      </a:cubicBezTo>
                      <a:cubicBezTo>
                        <a:pt x="31" y="48"/>
                        <a:pt x="52" y="50"/>
                        <a:pt x="73" y="53"/>
                      </a:cubicBezTo>
                      <a:cubicBezTo>
                        <a:pt x="74" y="54"/>
                        <a:pt x="72" y="1"/>
                        <a:pt x="69" y="0"/>
                      </a:cubicBezTo>
                      <a:cubicBezTo>
                        <a:pt x="48" y="0"/>
                        <a:pt x="27" y="1"/>
                        <a:pt x="6" y="1"/>
                      </a:cubicBezTo>
                      <a:close/>
                    </a:path>
                  </a:pathLst>
                </a:custGeom>
                <a:solidFill>
                  <a:srgbClr val="575E62"/>
                </a:solidFill>
                <a:ln w="4763" cap="rnd">
                  <a:solidFill>
                    <a:srgbClr val="25221E"/>
                  </a:solidFill>
                  <a:prstDash val="solid"/>
                  <a:round/>
                  <a:headEnd/>
                  <a:tailEnd/>
                </a:ln>
              </p:spPr>
              <p:txBody>
                <a:bodyPr/>
                <a:lstStyle/>
                <a:p>
                  <a:endParaRPr lang="vi-VN">
                    <a:solidFill>
                      <a:prstClr val="black"/>
                    </a:solidFill>
                  </a:endParaRPr>
                </a:p>
              </p:txBody>
            </p:sp>
            <p:sp>
              <p:nvSpPr>
                <p:cNvPr id="229593" name="Freeform 217"/>
                <p:cNvSpPr>
                  <a:spLocks/>
                </p:cNvSpPr>
                <p:nvPr/>
              </p:nvSpPr>
              <p:spPr bwMode="auto">
                <a:xfrm flipH="1">
                  <a:off x="628" y="576"/>
                  <a:ext cx="176" cy="133"/>
                </a:xfrm>
                <a:custGeom>
                  <a:avLst/>
                  <a:gdLst>
                    <a:gd name="T0" fmla="*/ 4 w 67"/>
                    <a:gd name="T1" fmla="*/ 1 h 51"/>
                    <a:gd name="T2" fmla="*/ 0 w 67"/>
                    <a:gd name="T3" fmla="*/ 47 h 51"/>
                    <a:gd name="T4" fmla="*/ 65 w 67"/>
                    <a:gd name="T5" fmla="*/ 50 h 51"/>
                    <a:gd name="T6" fmla="*/ 61 w 67"/>
                    <a:gd name="T7" fmla="*/ 0 h 51"/>
                    <a:gd name="T8" fmla="*/ 4 w 67"/>
                    <a:gd name="T9" fmla="*/ 1 h 51"/>
                  </a:gdLst>
                  <a:ahLst/>
                  <a:cxnLst>
                    <a:cxn ang="0">
                      <a:pos x="T0" y="T1"/>
                    </a:cxn>
                    <a:cxn ang="0">
                      <a:pos x="T2" y="T3"/>
                    </a:cxn>
                    <a:cxn ang="0">
                      <a:pos x="T4" y="T5"/>
                    </a:cxn>
                    <a:cxn ang="0">
                      <a:pos x="T6" y="T7"/>
                    </a:cxn>
                    <a:cxn ang="0">
                      <a:pos x="T8" y="T9"/>
                    </a:cxn>
                  </a:cxnLst>
                  <a:rect l="0" t="0" r="r" b="b"/>
                  <a:pathLst>
                    <a:path w="67" h="51">
                      <a:moveTo>
                        <a:pt x="4" y="1"/>
                      </a:moveTo>
                      <a:cubicBezTo>
                        <a:pt x="2" y="17"/>
                        <a:pt x="2" y="31"/>
                        <a:pt x="0" y="47"/>
                      </a:cubicBezTo>
                      <a:cubicBezTo>
                        <a:pt x="30" y="46"/>
                        <a:pt x="44" y="47"/>
                        <a:pt x="65" y="50"/>
                      </a:cubicBezTo>
                      <a:cubicBezTo>
                        <a:pt x="67" y="51"/>
                        <a:pt x="64" y="1"/>
                        <a:pt x="61" y="0"/>
                      </a:cubicBezTo>
                      <a:cubicBezTo>
                        <a:pt x="40" y="0"/>
                        <a:pt x="25" y="1"/>
                        <a:pt x="4" y="1"/>
                      </a:cubicBezTo>
                      <a:close/>
                    </a:path>
                  </a:pathLst>
                </a:custGeom>
                <a:solidFill>
                  <a:srgbClr val="815E70"/>
                </a:solidFill>
                <a:ln w="4763" cap="rnd">
                  <a:solidFill>
                    <a:srgbClr val="25221E"/>
                  </a:solidFill>
                  <a:prstDash val="solid"/>
                  <a:round/>
                  <a:headEnd/>
                  <a:tailEnd/>
                </a:ln>
              </p:spPr>
              <p:txBody>
                <a:bodyPr/>
                <a:lstStyle/>
                <a:p>
                  <a:endParaRPr lang="vi-VN">
                    <a:solidFill>
                      <a:prstClr val="black"/>
                    </a:solidFill>
                  </a:endParaRPr>
                </a:p>
              </p:txBody>
            </p:sp>
            <p:sp>
              <p:nvSpPr>
                <p:cNvPr id="229594" name="Freeform 218"/>
                <p:cNvSpPr>
                  <a:spLocks/>
                </p:cNvSpPr>
                <p:nvPr/>
              </p:nvSpPr>
              <p:spPr bwMode="auto">
                <a:xfrm flipH="1">
                  <a:off x="642" y="579"/>
                  <a:ext cx="146" cy="115"/>
                </a:xfrm>
                <a:custGeom>
                  <a:avLst/>
                  <a:gdLst>
                    <a:gd name="T0" fmla="*/ 2 w 56"/>
                    <a:gd name="T1" fmla="*/ 4 h 44"/>
                    <a:gd name="T2" fmla="*/ 2 w 56"/>
                    <a:gd name="T3" fmla="*/ 43 h 44"/>
                    <a:gd name="T4" fmla="*/ 26 w 56"/>
                    <a:gd name="T5" fmla="*/ 19 h 44"/>
                    <a:gd name="T6" fmla="*/ 28 w 56"/>
                    <a:gd name="T7" fmla="*/ 36 h 44"/>
                    <a:gd name="T8" fmla="*/ 30 w 56"/>
                    <a:gd name="T9" fmla="*/ 36 h 44"/>
                    <a:gd name="T10" fmla="*/ 31 w 56"/>
                    <a:gd name="T11" fmla="*/ 18 h 44"/>
                    <a:gd name="T12" fmla="*/ 55 w 56"/>
                    <a:gd name="T13" fmla="*/ 44 h 44"/>
                    <a:gd name="T14" fmla="*/ 50 w 56"/>
                    <a:gd name="T15" fmla="*/ 5 h 44"/>
                    <a:gd name="T16" fmla="*/ 31 w 56"/>
                    <a:gd name="T17" fmla="*/ 15 h 44"/>
                    <a:gd name="T18" fmla="*/ 27 w 56"/>
                    <a:gd name="T19" fmla="*/ 15 h 44"/>
                    <a:gd name="T20" fmla="*/ 2 w 56"/>
                    <a:gd name="T21"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6" h="44">
                      <a:moveTo>
                        <a:pt x="2" y="4"/>
                      </a:moveTo>
                      <a:cubicBezTo>
                        <a:pt x="2" y="17"/>
                        <a:pt x="0" y="32"/>
                        <a:pt x="2" y="43"/>
                      </a:cubicBezTo>
                      <a:cubicBezTo>
                        <a:pt x="12" y="39"/>
                        <a:pt x="18" y="30"/>
                        <a:pt x="26" y="19"/>
                      </a:cubicBezTo>
                      <a:cubicBezTo>
                        <a:pt x="29" y="21"/>
                        <a:pt x="28" y="34"/>
                        <a:pt x="28" y="36"/>
                      </a:cubicBezTo>
                      <a:cubicBezTo>
                        <a:pt x="28" y="36"/>
                        <a:pt x="29" y="38"/>
                        <a:pt x="30" y="36"/>
                      </a:cubicBezTo>
                      <a:cubicBezTo>
                        <a:pt x="31" y="30"/>
                        <a:pt x="31" y="26"/>
                        <a:pt x="31" y="18"/>
                      </a:cubicBezTo>
                      <a:cubicBezTo>
                        <a:pt x="31" y="19"/>
                        <a:pt x="48" y="39"/>
                        <a:pt x="55" y="44"/>
                      </a:cubicBezTo>
                      <a:cubicBezTo>
                        <a:pt x="56" y="44"/>
                        <a:pt x="52" y="5"/>
                        <a:pt x="50" y="5"/>
                      </a:cubicBezTo>
                      <a:cubicBezTo>
                        <a:pt x="47" y="0"/>
                        <a:pt x="37" y="12"/>
                        <a:pt x="31" y="15"/>
                      </a:cubicBezTo>
                      <a:cubicBezTo>
                        <a:pt x="30" y="14"/>
                        <a:pt x="28" y="15"/>
                        <a:pt x="27" y="15"/>
                      </a:cubicBezTo>
                      <a:cubicBezTo>
                        <a:pt x="20" y="9"/>
                        <a:pt x="14" y="2"/>
                        <a:pt x="2" y="4"/>
                      </a:cubicBezTo>
                      <a:close/>
                    </a:path>
                  </a:pathLst>
                </a:custGeom>
                <a:solidFill>
                  <a:srgbClr val="575E62"/>
                </a:solidFill>
                <a:ln w="4763" cap="rnd">
                  <a:solidFill>
                    <a:srgbClr val="25221E"/>
                  </a:solidFill>
                  <a:prstDash val="solid"/>
                  <a:round/>
                  <a:headEnd/>
                  <a:tailEnd/>
                </a:ln>
              </p:spPr>
              <p:txBody>
                <a:bodyPr/>
                <a:lstStyle/>
                <a:p>
                  <a:endParaRPr lang="vi-VN">
                    <a:solidFill>
                      <a:prstClr val="black"/>
                    </a:solidFill>
                  </a:endParaRPr>
                </a:p>
              </p:txBody>
            </p:sp>
            <p:sp>
              <p:nvSpPr>
                <p:cNvPr id="229595" name="Freeform 219"/>
                <p:cNvSpPr>
                  <a:spLocks/>
                </p:cNvSpPr>
                <p:nvPr/>
              </p:nvSpPr>
              <p:spPr bwMode="auto">
                <a:xfrm flipH="1">
                  <a:off x="733" y="592"/>
                  <a:ext cx="42" cy="60"/>
                </a:xfrm>
                <a:custGeom>
                  <a:avLst/>
                  <a:gdLst>
                    <a:gd name="T0" fmla="*/ 2 w 16"/>
                    <a:gd name="T1" fmla="*/ 1 h 23"/>
                    <a:gd name="T2" fmla="*/ 0 w 16"/>
                    <a:gd name="T3" fmla="*/ 23 h 23"/>
                    <a:gd name="T4" fmla="*/ 16 w 16"/>
                    <a:gd name="T5" fmla="*/ 8 h 23"/>
                    <a:gd name="T6" fmla="*/ 2 w 16"/>
                    <a:gd name="T7" fmla="*/ 1 h 23"/>
                  </a:gdLst>
                  <a:ahLst/>
                  <a:cxnLst>
                    <a:cxn ang="0">
                      <a:pos x="T0" y="T1"/>
                    </a:cxn>
                    <a:cxn ang="0">
                      <a:pos x="T2" y="T3"/>
                    </a:cxn>
                    <a:cxn ang="0">
                      <a:pos x="T4" y="T5"/>
                    </a:cxn>
                    <a:cxn ang="0">
                      <a:pos x="T6" y="T7"/>
                    </a:cxn>
                  </a:cxnLst>
                  <a:rect l="0" t="0" r="r" b="b"/>
                  <a:pathLst>
                    <a:path w="16" h="23">
                      <a:moveTo>
                        <a:pt x="2" y="1"/>
                      </a:moveTo>
                      <a:cubicBezTo>
                        <a:pt x="0" y="8"/>
                        <a:pt x="0" y="15"/>
                        <a:pt x="0" y="23"/>
                      </a:cubicBezTo>
                      <a:cubicBezTo>
                        <a:pt x="8" y="19"/>
                        <a:pt x="12" y="14"/>
                        <a:pt x="16" y="8"/>
                      </a:cubicBezTo>
                      <a:cubicBezTo>
                        <a:pt x="11" y="4"/>
                        <a:pt x="6" y="0"/>
                        <a:pt x="2" y="1"/>
                      </a:cubicBezTo>
                      <a:close/>
                    </a:path>
                  </a:pathLst>
                </a:custGeom>
                <a:solidFill>
                  <a:srgbClr val="B4656A"/>
                </a:solidFill>
                <a:ln w="4763" cap="rnd">
                  <a:solidFill>
                    <a:srgbClr val="25221E"/>
                  </a:solidFill>
                  <a:prstDash val="solid"/>
                  <a:round/>
                  <a:headEnd/>
                  <a:tailEnd/>
                </a:ln>
              </p:spPr>
              <p:txBody>
                <a:bodyPr/>
                <a:lstStyle/>
                <a:p>
                  <a:endParaRPr lang="vi-VN">
                    <a:solidFill>
                      <a:prstClr val="black"/>
                    </a:solidFill>
                  </a:endParaRPr>
                </a:p>
              </p:txBody>
            </p:sp>
            <p:sp>
              <p:nvSpPr>
                <p:cNvPr id="229596" name="Freeform 220"/>
                <p:cNvSpPr>
                  <a:spLocks/>
                </p:cNvSpPr>
                <p:nvPr/>
              </p:nvSpPr>
              <p:spPr bwMode="auto">
                <a:xfrm flipH="1">
                  <a:off x="655" y="597"/>
                  <a:ext cx="34" cy="52"/>
                </a:xfrm>
                <a:custGeom>
                  <a:avLst/>
                  <a:gdLst>
                    <a:gd name="T0" fmla="*/ 11 w 13"/>
                    <a:gd name="T1" fmla="*/ 1 h 20"/>
                    <a:gd name="T2" fmla="*/ 12 w 13"/>
                    <a:gd name="T3" fmla="*/ 20 h 20"/>
                    <a:gd name="T4" fmla="*/ 0 w 13"/>
                    <a:gd name="T5" fmla="*/ 7 h 20"/>
                    <a:gd name="T6" fmla="*/ 11 w 13"/>
                    <a:gd name="T7" fmla="*/ 1 h 20"/>
                  </a:gdLst>
                  <a:ahLst/>
                  <a:cxnLst>
                    <a:cxn ang="0">
                      <a:pos x="T0" y="T1"/>
                    </a:cxn>
                    <a:cxn ang="0">
                      <a:pos x="T2" y="T3"/>
                    </a:cxn>
                    <a:cxn ang="0">
                      <a:pos x="T4" y="T5"/>
                    </a:cxn>
                    <a:cxn ang="0">
                      <a:pos x="T6" y="T7"/>
                    </a:cxn>
                  </a:cxnLst>
                  <a:rect l="0" t="0" r="r" b="b"/>
                  <a:pathLst>
                    <a:path w="13" h="20">
                      <a:moveTo>
                        <a:pt x="11" y="1"/>
                      </a:moveTo>
                      <a:cubicBezTo>
                        <a:pt x="12" y="8"/>
                        <a:pt x="13" y="13"/>
                        <a:pt x="12" y="20"/>
                      </a:cubicBezTo>
                      <a:cubicBezTo>
                        <a:pt x="5" y="16"/>
                        <a:pt x="4" y="12"/>
                        <a:pt x="0" y="7"/>
                      </a:cubicBezTo>
                      <a:cubicBezTo>
                        <a:pt x="5" y="3"/>
                        <a:pt x="7" y="0"/>
                        <a:pt x="11" y="1"/>
                      </a:cubicBezTo>
                      <a:close/>
                    </a:path>
                  </a:pathLst>
                </a:custGeom>
                <a:solidFill>
                  <a:srgbClr val="B4656A"/>
                </a:solidFill>
                <a:ln w="4763" cap="rnd">
                  <a:solidFill>
                    <a:srgbClr val="25221E"/>
                  </a:solidFill>
                  <a:prstDash val="solid"/>
                  <a:round/>
                  <a:headEnd/>
                  <a:tailEnd/>
                </a:ln>
              </p:spPr>
              <p:txBody>
                <a:bodyPr/>
                <a:lstStyle/>
                <a:p>
                  <a:endParaRPr lang="vi-VN">
                    <a:solidFill>
                      <a:prstClr val="black"/>
                    </a:solidFill>
                  </a:endParaRPr>
                </a:p>
              </p:txBody>
            </p:sp>
            <p:sp>
              <p:nvSpPr>
                <p:cNvPr id="229597" name="Freeform 221"/>
                <p:cNvSpPr>
                  <a:spLocks/>
                </p:cNvSpPr>
                <p:nvPr/>
              </p:nvSpPr>
              <p:spPr bwMode="auto">
                <a:xfrm flipH="1">
                  <a:off x="566" y="555"/>
                  <a:ext cx="298" cy="16"/>
                </a:xfrm>
                <a:custGeom>
                  <a:avLst/>
                  <a:gdLst>
                    <a:gd name="T0" fmla="*/ 1 w 114"/>
                    <a:gd name="T1" fmla="*/ 0 h 6"/>
                    <a:gd name="T2" fmla="*/ 32 w 114"/>
                    <a:gd name="T3" fmla="*/ 2 h 6"/>
                    <a:gd name="T4" fmla="*/ 45 w 114"/>
                    <a:gd name="T5" fmla="*/ 2 h 6"/>
                    <a:gd name="T6" fmla="*/ 63 w 114"/>
                    <a:gd name="T7" fmla="*/ 3 h 6"/>
                    <a:gd name="T8" fmla="*/ 78 w 114"/>
                    <a:gd name="T9" fmla="*/ 3 h 6"/>
                    <a:gd name="T10" fmla="*/ 96 w 114"/>
                    <a:gd name="T11" fmla="*/ 3 h 6"/>
                    <a:gd name="T12" fmla="*/ 114 w 114"/>
                    <a:gd name="T13" fmla="*/ 2 h 6"/>
                    <a:gd name="T14" fmla="*/ 114 w 114"/>
                    <a:gd name="T15" fmla="*/ 6 h 6"/>
                    <a:gd name="T16" fmla="*/ 100 w 114"/>
                    <a:gd name="T17" fmla="*/ 5 h 6"/>
                    <a:gd name="T18" fmla="*/ 77 w 114"/>
                    <a:gd name="T19" fmla="*/ 5 h 6"/>
                    <a:gd name="T20" fmla="*/ 62 w 114"/>
                    <a:gd name="T21" fmla="*/ 5 h 6"/>
                    <a:gd name="T22" fmla="*/ 45 w 114"/>
                    <a:gd name="T23" fmla="*/ 5 h 6"/>
                    <a:gd name="T24" fmla="*/ 33 w 114"/>
                    <a:gd name="T25" fmla="*/ 5 h 6"/>
                    <a:gd name="T26" fmla="*/ 19 w 114"/>
                    <a:gd name="T27" fmla="*/ 4 h 6"/>
                    <a:gd name="T28" fmla="*/ 0 w 114"/>
                    <a:gd name="T29" fmla="*/ 2 h 6"/>
                    <a:gd name="T30" fmla="*/ 1 w 114"/>
                    <a:gd name="T3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4" h="6">
                      <a:moveTo>
                        <a:pt x="1" y="0"/>
                      </a:moveTo>
                      <a:lnTo>
                        <a:pt x="32" y="2"/>
                      </a:lnTo>
                      <a:lnTo>
                        <a:pt x="45" y="2"/>
                      </a:lnTo>
                      <a:cubicBezTo>
                        <a:pt x="45" y="2"/>
                        <a:pt x="63" y="3"/>
                        <a:pt x="63" y="3"/>
                      </a:cubicBezTo>
                      <a:cubicBezTo>
                        <a:pt x="63" y="3"/>
                        <a:pt x="78" y="3"/>
                        <a:pt x="78" y="3"/>
                      </a:cubicBezTo>
                      <a:cubicBezTo>
                        <a:pt x="78" y="3"/>
                        <a:pt x="96" y="3"/>
                        <a:pt x="96" y="3"/>
                      </a:cubicBezTo>
                      <a:cubicBezTo>
                        <a:pt x="96" y="3"/>
                        <a:pt x="114" y="2"/>
                        <a:pt x="114" y="2"/>
                      </a:cubicBezTo>
                      <a:lnTo>
                        <a:pt x="114" y="6"/>
                      </a:lnTo>
                      <a:cubicBezTo>
                        <a:pt x="114" y="6"/>
                        <a:pt x="100" y="5"/>
                        <a:pt x="100" y="5"/>
                      </a:cubicBezTo>
                      <a:cubicBezTo>
                        <a:pt x="100" y="5"/>
                        <a:pt x="77" y="5"/>
                        <a:pt x="77" y="5"/>
                      </a:cubicBezTo>
                      <a:cubicBezTo>
                        <a:pt x="77" y="5"/>
                        <a:pt x="62" y="5"/>
                        <a:pt x="62" y="5"/>
                      </a:cubicBezTo>
                      <a:cubicBezTo>
                        <a:pt x="62" y="5"/>
                        <a:pt x="45" y="5"/>
                        <a:pt x="45" y="5"/>
                      </a:cubicBezTo>
                      <a:cubicBezTo>
                        <a:pt x="45" y="5"/>
                        <a:pt x="33" y="5"/>
                        <a:pt x="33" y="5"/>
                      </a:cubicBezTo>
                      <a:cubicBezTo>
                        <a:pt x="33" y="5"/>
                        <a:pt x="19" y="4"/>
                        <a:pt x="19" y="4"/>
                      </a:cubicBezTo>
                      <a:cubicBezTo>
                        <a:pt x="19" y="4"/>
                        <a:pt x="0" y="2"/>
                        <a:pt x="0" y="2"/>
                      </a:cubicBezTo>
                      <a:lnTo>
                        <a:pt x="1" y="0"/>
                      </a:lnTo>
                      <a:close/>
                    </a:path>
                  </a:pathLst>
                </a:custGeom>
                <a:solidFill>
                  <a:srgbClr val="C0532E"/>
                </a:solidFill>
                <a:ln w="4763" cap="rnd">
                  <a:solidFill>
                    <a:srgbClr val="25221E"/>
                  </a:solidFill>
                  <a:prstDash val="solid"/>
                  <a:round/>
                  <a:headEnd/>
                  <a:tailEnd/>
                </a:ln>
              </p:spPr>
              <p:txBody>
                <a:bodyPr/>
                <a:lstStyle/>
                <a:p>
                  <a:endParaRPr lang="vi-VN">
                    <a:solidFill>
                      <a:prstClr val="black"/>
                    </a:solidFill>
                  </a:endParaRPr>
                </a:p>
              </p:txBody>
            </p:sp>
            <p:sp>
              <p:nvSpPr>
                <p:cNvPr id="229598" name="Freeform 222"/>
                <p:cNvSpPr>
                  <a:spLocks/>
                </p:cNvSpPr>
                <p:nvPr/>
              </p:nvSpPr>
              <p:spPr bwMode="auto">
                <a:xfrm flipH="1">
                  <a:off x="563" y="566"/>
                  <a:ext cx="306" cy="15"/>
                </a:xfrm>
                <a:custGeom>
                  <a:avLst/>
                  <a:gdLst>
                    <a:gd name="T0" fmla="*/ 1 w 117"/>
                    <a:gd name="T1" fmla="*/ 0 h 6"/>
                    <a:gd name="T2" fmla="*/ 34 w 117"/>
                    <a:gd name="T3" fmla="*/ 3 h 6"/>
                    <a:gd name="T4" fmla="*/ 47 w 117"/>
                    <a:gd name="T5" fmla="*/ 2 h 6"/>
                    <a:gd name="T6" fmla="*/ 65 w 117"/>
                    <a:gd name="T7" fmla="*/ 3 h 6"/>
                    <a:gd name="T8" fmla="*/ 80 w 117"/>
                    <a:gd name="T9" fmla="*/ 3 h 6"/>
                    <a:gd name="T10" fmla="*/ 99 w 117"/>
                    <a:gd name="T11" fmla="*/ 3 h 6"/>
                    <a:gd name="T12" fmla="*/ 116 w 117"/>
                    <a:gd name="T13" fmla="*/ 3 h 6"/>
                    <a:gd name="T14" fmla="*/ 117 w 117"/>
                    <a:gd name="T15" fmla="*/ 6 h 6"/>
                    <a:gd name="T16" fmla="*/ 103 w 117"/>
                    <a:gd name="T17" fmla="*/ 6 h 6"/>
                    <a:gd name="T18" fmla="*/ 79 w 117"/>
                    <a:gd name="T19" fmla="*/ 6 h 6"/>
                    <a:gd name="T20" fmla="*/ 64 w 117"/>
                    <a:gd name="T21" fmla="*/ 6 h 6"/>
                    <a:gd name="T22" fmla="*/ 47 w 117"/>
                    <a:gd name="T23" fmla="*/ 5 h 6"/>
                    <a:gd name="T24" fmla="*/ 35 w 117"/>
                    <a:gd name="T25" fmla="*/ 5 h 6"/>
                    <a:gd name="T26" fmla="*/ 20 w 117"/>
                    <a:gd name="T27" fmla="*/ 4 h 6"/>
                    <a:gd name="T28" fmla="*/ 0 w 117"/>
                    <a:gd name="T29" fmla="*/ 3 h 6"/>
                    <a:gd name="T30" fmla="*/ 1 w 117"/>
                    <a:gd name="T3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6">
                      <a:moveTo>
                        <a:pt x="1" y="0"/>
                      </a:moveTo>
                      <a:lnTo>
                        <a:pt x="34" y="3"/>
                      </a:lnTo>
                      <a:lnTo>
                        <a:pt x="47" y="2"/>
                      </a:lnTo>
                      <a:cubicBezTo>
                        <a:pt x="47" y="2"/>
                        <a:pt x="65" y="3"/>
                        <a:pt x="65" y="3"/>
                      </a:cubicBezTo>
                      <a:cubicBezTo>
                        <a:pt x="65" y="3"/>
                        <a:pt x="80" y="3"/>
                        <a:pt x="80" y="3"/>
                      </a:cubicBezTo>
                      <a:cubicBezTo>
                        <a:pt x="80" y="3"/>
                        <a:pt x="99" y="3"/>
                        <a:pt x="99" y="3"/>
                      </a:cubicBezTo>
                      <a:cubicBezTo>
                        <a:pt x="99" y="3"/>
                        <a:pt x="116" y="3"/>
                        <a:pt x="116" y="3"/>
                      </a:cubicBezTo>
                      <a:lnTo>
                        <a:pt x="117" y="6"/>
                      </a:lnTo>
                      <a:cubicBezTo>
                        <a:pt x="117" y="6"/>
                        <a:pt x="103" y="6"/>
                        <a:pt x="103" y="6"/>
                      </a:cubicBezTo>
                      <a:cubicBezTo>
                        <a:pt x="103" y="6"/>
                        <a:pt x="79" y="6"/>
                        <a:pt x="79" y="6"/>
                      </a:cubicBezTo>
                      <a:cubicBezTo>
                        <a:pt x="79" y="6"/>
                        <a:pt x="64" y="6"/>
                        <a:pt x="64" y="6"/>
                      </a:cubicBezTo>
                      <a:cubicBezTo>
                        <a:pt x="64" y="6"/>
                        <a:pt x="47" y="5"/>
                        <a:pt x="47" y="5"/>
                      </a:cubicBezTo>
                      <a:cubicBezTo>
                        <a:pt x="47" y="5"/>
                        <a:pt x="35" y="5"/>
                        <a:pt x="35" y="5"/>
                      </a:cubicBezTo>
                      <a:cubicBezTo>
                        <a:pt x="35" y="5"/>
                        <a:pt x="20" y="4"/>
                        <a:pt x="20" y="4"/>
                      </a:cubicBezTo>
                      <a:cubicBezTo>
                        <a:pt x="20" y="4"/>
                        <a:pt x="0" y="3"/>
                        <a:pt x="0" y="3"/>
                      </a:cubicBezTo>
                      <a:lnTo>
                        <a:pt x="1" y="0"/>
                      </a:lnTo>
                      <a:close/>
                    </a:path>
                  </a:pathLst>
                </a:custGeom>
                <a:solidFill>
                  <a:srgbClr val="596353"/>
                </a:solidFill>
                <a:ln w="4763" cap="rnd">
                  <a:solidFill>
                    <a:srgbClr val="25221E"/>
                  </a:solidFill>
                  <a:prstDash val="solid"/>
                  <a:round/>
                  <a:headEnd/>
                  <a:tailEnd/>
                </a:ln>
              </p:spPr>
              <p:txBody>
                <a:bodyPr/>
                <a:lstStyle/>
                <a:p>
                  <a:endParaRPr lang="vi-VN">
                    <a:solidFill>
                      <a:prstClr val="black"/>
                    </a:solidFill>
                  </a:endParaRPr>
                </a:p>
              </p:txBody>
            </p:sp>
            <p:sp>
              <p:nvSpPr>
                <p:cNvPr id="229599" name="Freeform 223"/>
                <p:cNvSpPr>
                  <a:spLocks/>
                </p:cNvSpPr>
                <p:nvPr/>
              </p:nvSpPr>
              <p:spPr bwMode="auto">
                <a:xfrm flipH="1">
                  <a:off x="566" y="560"/>
                  <a:ext cx="303" cy="16"/>
                </a:xfrm>
                <a:custGeom>
                  <a:avLst/>
                  <a:gdLst>
                    <a:gd name="T0" fmla="*/ 1 w 116"/>
                    <a:gd name="T1" fmla="*/ 0 h 6"/>
                    <a:gd name="T2" fmla="*/ 34 w 116"/>
                    <a:gd name="T3" fmla="*/ 2 h 6"/>
                    <a:gd name="T4" fmla="*/ 47 w 116"/>
                    <a:gd name="T5" fmla="*/ 2 h 6"/>
                    <a:gd name="T6" fmla="*/ 65 w 116"/>
                    <a:gd name="T7" fmla="*/ 3 h 6"/>
                    <a:gd name="T8" fmla="*/ 80 w 116"/>
                    <a:gd name="T9" fmla="*/ 3 h 6"/>
                    <a:gd name="T10" fmla="*/ 99 w 116"/>
                    <a:gd name="T11" fmla="*/ 3 h 6"/>
                    <a:gd name="T12" fmla="*/ 116 w 116"/>
                    <a:gd name="T13" fmla="*/ 2 h 6"/>
                    <a:gd name="T14" fmla="*/ 116 w 116"/>
                    <a:gd name="T15" fmla="*/ 6 h 6"/>
                    <a:gd name="T16" fmla="*/ 103 w 116"/>
                    <a:gd name="T17" fmla="*/ 5 h 6"/>
                    <a:gd name="T18" fmla="*/ 79 w 116"/>
                    <a:gd name="T19" fmla="*/ 5 h 6"/>
                    <a:gd name="T20" fmla="*/ 64 w 116"/>
                    <a:gd name="T21" fmla="*/ 5 h 6"/>
                    <a:gd name="T22" fmla="*/ 47 w 116"/>
                    <a:gd name="T23" fmla="*/ 4 h 6"/>
                    <a:gd name="T24" fmla="*/ 35 w 116"/>
                    <a:gd name="T25" fmla="*/ 4 h 6"/>
                    <a:gd name="T26" fmla="*/ 21 w 116"/>
                    <a:gd name="T27" fmla="*/ 4 h 6"/>
                    <a:gd name="T28" fmla="*/ 0 w 116"/>
                    <a:gd name="T29" fmla="*/ 2 h 6"/>
                    <a:gd name="T30" fmla="*/ 1 w 116"/>
                    <a:gd name="T31" fmla="*/ 0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6" h="6">
                      <a:moveTo>
                        <a:pt x="1" y="0"/>
                      </a:moveTo>
                      <a:lnTo>
                        <a:pt x="34" y="2"/>
                      </a:lnTo>
                      <a:lnTo>
                        <a:pt x="47" y="2"/>
                      </a:lnTo>
                      <a:cubicBezTo>
                        <a:pt x="47" y="2"/>
                        <a:pt x="65" y="3"/>
                        <a:pt x="65" y="3"/>
                      </a:cubicBezTo>
                      <a:cubicBezTo>
                        <a:pt x="65" y="3"/>
                        <a:pt x="80" y="3"/>
                        <a:pt x="80" y="3"/>
                      </a:cubicBezTo>
                      <a:cubicBezTo>
                        <a:pt x="80" y="3"/>
                        <a:pt x="99" y="3"/>
                        <a:pt x="99" y="3"/>
                      </a:cubicBezTo>
                      <a:cubicBezTo>
                        <a:pt x="99" y="3"/>
                        <a:pt x="116" y="1"/>
                        <a:pt x="116" y="2"/>
                      </a:cubicBezTo>
                      <a:lnTo>
                        <a:pt x="116" y="6"/>
                      </a:lnTo>
                      <a:cubicBezTo>
                        <a:pt x="116" y="6"/>
                        <a:pt x="103" y="5"/>
                        <a:pt x="103" y="5"/>
                      </a:cubicBezTo>
                      <a:cubicBezTo>
                        <a:pt x="103" y="5"/>
                        <a:pt x="79" y="5"/>
                        <a:pt x="79" y="5"/>
                      </a:cubicBezTo>
                      <a:cubicBezTo>
                        <a:pt x="79" y="5"/>
                        <a:pt x="64" y="5"/>
                        <a:pt x="64" y="5"/>
                      </a:cubicBezTo>
                      <a:cubicBezTo>
                        <a:pt x="64" y="5"/>
                        <a:pt x="47" y="4"/>
                        <a:pt x="47" y="4"/>
                      </a:cubicBezTo>
                      <a:cubicBezTo>
                        <a:pt x="47" y="4"/>
                        <a:pt x="35" y="4"/>
                        <a:pt x="35" y="4"/>
                      </a:cubicBezTo>
                      <a:cubicBezTo>
                        <a:pt x="35" y="4"/>
                        <a:pt x="21" y="4"/>
                        <a:pt x="21" y="4"/>
                      </a:cubicBezTo>
                      <a:cubicBezTo>
                        <a:pt x="21" y="4"/>
                        <a:pt x="0" y="2"/>
                        <a:pt x="0" y="2"/>
                      </a:cubicBezTo>
                      <a:lnTo>
                        <a:pt x="1" y="0"/>
                      </a:lnTo>
                      <a:close/>
                    </a:path>
                  </a:pathLst>
                </a:custGeom>
                <a:solidFill>
                  <a:srgbClr val="25221E"/>
                </a:solidFill>
                <a:ln w="4763" cap="rnd">
                  <a:solidFill>
                    <a:srgbClr val="25221E"/>
                  </a:solidFill>
                  <a:prstDash val="solid"/>
                  <a:round/>
                  <a:headEnd/>
                  <a:tailEnd/>
                </a:ln>
              </p:spPr>
              <p:txBody>
                <a:bodyPr/>
                <a:lstStyle/>
                <a:p>
                  <a:endParaRPr lang="vi-VN">
                    <a:solidFill>
                      <a:prstClr val="black"/>
                    </a:solidFill>
                  </a:endParaRPr>
                </a:p>
              </p:txBody>
            </p:sp>
            <p:sp>
              <p:nvSpPr>
                <p:cNvPr id="229600" name="Freeform 224"/>
                <p:cNvSpPr>
                  <a:spLocks/>
                </p:cNvSpPr>
                <p:nvPr/>
              </p:nvSpPr>
              <p:spPr bwMode="auto">
                <a:xfrm flipH="1">
                  <a:off x="832" y="545"/>
                  <a:ext cx="16" cy="41"/>
                </a:xfrm>
                <a:custGeom>
                  <a:avLst/>
                  <a:gdLst>
                    <a:gd name="T0" fmla="*/ 5 w 6"/>
                    <a:gd name="T1" fmla="*/ 0 h 16"/>
                    <a:gd name="T2" fmla="*/ 6 w 6"/>
                    <a:gd name="T3" fmla="*/ 7 h 16"/>
                    <a:gd name="T4" fmla="*/ 3 w 6"/>
                    <a:gd name="T5" fmla="*/ 16 h 16"/>
                    <a:gd name="T6" fmla="*/ 2 w 6"/>
                    <a:gd name="T7" fmla="*/ 7 h 16"/>
                    <a:gd name="T8" fmla="*/ 5 w 6"/>
                    <a:gd name="T9" fmla="*/ 0 h 16"/>
                  </a:gdLst>
                  <a:ahLst/>
                  <a:cxnLst>
                    <a:cxn ang="0">
                      <a:pos x="T0" y="T1"/>
                    </a:cxn>
                    <a:cxn ang="0">
                      <a:pos x="T2" y="T3"/>
                    </a:cxn>
                    <a:cxn ang="0">
                      <a:pos x="T4" y="T5"/>
                    </a:cxn>
                    <a:cxn ang="0">
                      <a:pos x="T6" y="T7"/>
                    </a:cxn>
                    <a:cxn ang="0">
                      <a:pos x="T8" y="T9"/>
                    </a:cxn>
                  </a:cxnLst>
                  <a:rect l="0" t="0" r="r" b="b"/>
                  <a:pathLst>
                    <a:path w="6" h="16">
                      <a:moveTo>
                        <a:pt x="5" y="0"/>
                      </a:moveTo>
                      <a:cubicBezTo>
                        <a:pt x="6" y="0"/>
                        <a:pt x="6" y="2"/>
                        <a:pt x="6" y="7"/>
                      </a:cubicBezTo>
                      <a:cubicBezTo>
                        <a:pt x="6" y="11"/>
                        <a:pt x="6" y="16"/>
                        <a:pt x="3" y="16"/>
                      </a:cubicBezTo>
                      <a:cubicBezTo>
                        <a:pt x="0" y="16"/>
                        <a:pt x="2" y="13"/>
                        <a:pt x="2" y="7"/>
                      </a:cubicBezTo>
                      <a:cubicBezTo>
                        <a:pt x="2" y="1"/>
                        <a:pt x="3" y="0"/>
                        <a:pt x="5" y="0"/>
                      </a:cubicBezTo>
                      <a:close/>
                    </a:path>
                  </a:pathLst>
                </a:custGeom>
                <a:solidFill>
                  <a:srgbClr val="B2693C"/>
                </a:solidFill>
                <a:ln w="4763" cap="rnd">
                  <a:solidFill>
                    <a:srgbClr val="25221E"/>
                  </a:solidFill>
                  <a:prstDash val="solid"/>
                  <a:round/>
                  <a:headEnd/>
                  <a:tailEnd/>
                </a:ln>
              </p:spPr>
              <p:txBody>
                <a:bodyPr/>
                <a:lstStyle/>
                <a:p>
                  <a:endParaRPr lang="vi-VN">
                    <a:solidFill>
                      <a:prstClr val="black"/>
                    </a:solidFill>
                  </a:endParaRPr>
                </a:p>
              </p:txBody>
            </p:sp>
            <p:sp>
              <p:nvSpPr>
                <p:cNvPr id="229601" name="Freeform 225"/>
                <p:cNvSpPr>
                  <a:spLocks/>
                </p:cNvSpPr>
                <p:nvPr/>
              </p:nvSpPr>
              <p:spPr bwMode="auto">
                <a:xfrm flipH="1">
                  <a:off x="788" y="545"/>
                  <a:ext cx="16" cy="44"/>
                </a:xfrm>
                <a:custGeom>
                  <a:avLst/>
                  <a:gdLst>
                    <a:gd name="T0" fmla="*/ 4 w 6"/>
                    <a:gd name="T1" fmla="*/ 0 h 17"/>
                    <a:gd name="T2" fmla="*/ 5 w 6"/>
                    <a:gd name="T3" fmla="*/ 7 h 17"/>
                    <a:gd name="T4" fmla="*/ 3 w 6"/>
                    <a:gd name="T5" fmla="*/ 16 h 17"/>
                    <a:gd name="T6" fmla="*/ 1 w 6"/>
                    <a:gd name="T7" fmla="*/ 7 h 17"/>
                    <a:gd name="T8" fmla="*/ 4 w 6"/>
                    <a:gd name="T9" fmla="*/ 0 h 17"/>
                  </a:gdLst>
                  <a:ahLst/>
                  <a:cxnLst>
                    <a:cxn ang="0">
                      <a:pos x="T0" y="T1"/>
                    </a:cxn>
                    <a:cxn ang="0">
                      <a:pos x="T2" y="T3"/>
                    </a:cxn>
                    <a:cxn ang="0">
                      <a:pos x="T4" y="T5"/>
                    </a:cxn>
                    <a:cxn ang="0">
                      <a:pos x="T6" y="T7"/>
                    </a:cxn>
                    <a:cxn ang="0">
                      <a:pos x="T8" y="T9"/>
                    </a:cxn>
                  </a:cxnLst>
                  <a:rect l="0" t="0" r="r" b="b"/>
                  <a:pathLst>
                    <a:path w="6" h="17">
                      <a:moveTo>
                        <a:pt x="4" y="0"/>
                      </a:moveTo>
                      <a:cubicBezTo>
                        <a:pt x="6" y="0"/>
                        <a:pt x="5" y="3"/>
                        <a:pt x="5" y="7"/>
                      </a:cubicBezTo>
                      <a:cubicBezTo>
                        <a:pt x="5" y="12"/>
                        <a:pt x="5" y="16"/>
                        <a:pt x="3" y="16"/>
                      </a:cubicBezTo>
                      <a:cubicBezTo>
                        <a:pt x="0" y="17"/>
                        <a:pt x="1" y="13"/>
                        <a:pt x="1" y="7"/>
                      </a:cubicBezTo>
                      <a:cubicBezTo>
                        <a:pt x="1" y="1"/>
                        <a:pt x="2" y="0"/>
                        <a:pt x="4" y="0"/>
                      </a:cubicBezTo>
                      <a:close/>
                    </a:path>
                  </a:pathLst>
                </a:custGeom>
                <a:solidFill>
                  <a:srgbClr val="B2693C"/>
                </a:solidFill>
                <a:ln w="4763" cap="rnd">
                  <a:solidFill>
                    <a:srgbClr val="25221E"/>
                  </a:solidFill>
                  <a:prstDash val="solid"/>
                  <a:round/>
                  <a:headEnd/>
                  <a:tailEnd/>
                </a:ln>
              </p:spPr>
              <p:txBody>
                <a:bodyPr/>
                <a:lstStyle/>
                <a:p>
                  <a:endParaRPr lang="vi-VN">
                    <a:solidFill>
                      <a:prstClr val="black"/>
                    </a:solidFill>
                  </a:endParaRPr>
                </a:p>
              </p:txBody>
            </p:sp>
            <p:sp>
              <p:nvSpPr>
                <p:cNvPr id="229602" name="Freeform 226"/>
                <p:cNvSpPr>
                  <a:spLocks/>
                </p:cNvSpPr>
                <p:nvPr/>
              </p:nvSpPr>
              <p:spPr bwMode="auto">
                <a:xfrm flipH="1">
                  <a:off x="746" y="547"/>
                  <a:ext cx="16" cy="42"/>
                </a:xfrm>
                <a:custGeom>
                  <a:avLst/>
                  <a:gdLst>
                    <a:gd name="T0" fmla="*/ 3 w 6"/>
                    <a:gd name="T1" fmla="*/ 0 h 16"/>
                    <a:gd name="T2" fmla="*/ 6 w 6"/>
                    <a:gd name="T3" fmla="*/ 6 h 16"/>
                    <a:gd name="T4" fmla="*/ 3 w 6"/>
                    <a:gd name="T5" fmla="*/ 15 h 16"/>
                    <a:gd name="T6" fmla="*/ 1 w 6"/>
                    <a:gd name="T7" fmla="*/ 6 h 16"/>
                    <a:gd name="T8" fmla="*/ 3 w 6"/>
                    <a:gd name="T9" fmla="*/ 0 h 16"/>
                  </a:gdLst>
                  <a:ahLst/>
                  <a:cxnLst>
                    <a:cxn ang="0">
                      <a:pos x="T0" y="T1"/>
                    </a:cxn>
                    <a:cxn ang="0">
                      <a:pos x="T2" y="T3"/>
                    </a:cxn>
                    <a:cxn ang="0">
                      <a:pos x="T4" y="T5"/>
                    </a:cxn>
                    <a:cxn ang="0">
                      <a:pos x="T6" y="T7"/>
                    </a:cxn>
                    <a:cxn ang="0">
                      <a:pos x="T8" y="T9"/>
                    </a:cxn>
                  </a:cxnLst>
                  <a:rect l="0" t="0" r="r" b="b"/>
                  <a:pathLst>
                    <a:path w="6" h="16">
                      <a:moveTo>
                        <a:pt x="3" y="0"/>
                      </a:moveTo>
                      <a:cubicBezTo>
                        <a:pt x="5" y="0"/>
                        <a:pt x="6" y="2"/>
                        <a:pt x="6" y="6"/>
                      </a:cubicBezTo>
                      <a:cubicBezTo>
                        <a:pt x="6" y="11"/>
                        <a:pt x="6" y="15"/>
                        <a:pt x="3" y="15"/>
                      </a:cubicBezTo>
                      <a:cubicBezTo>
                        <a:pt x="0" y="16"/>
                        <a:pt x="1" y="12"/>
                        <a:pt x="1" y="6"/>
                      </a:cubicBezTo>
                      <a:cubicBezTo>
                        <a:pt x="1" y="0"/>
                        <a:pt x="2" y="0"/>
                        <a:pt x="3" y="0"/>
                      </a:cubicBezTo>
                      <a:close/>
                    </a:path>
                  </a:pathLst>
                </a:custGeom>
                <a:solidFill>
                  <a:srgbClr val="B2693C"/>
                </a:solidFill>
                <a:ln w="4763" cap="rnd">
                  <a:solidFill>
                    <a:srgbClr val="25221E"/>
                  </a:solidFill>
                  <a:prstDash val="solid"/>
                  <a:round/>
                  <a:headEnd/>
                  <a:tailEnd/>
                </a:ln>
              </p:spPr>
              <p:txBody>
                <a:bodyPr/>
                <a:lstStyle/>
                <a:p>
                  <a:endParaRPr lang="vi-VN">
                    <a:solidFill>
                      <a:prstClr val="black"/>
                    </a:solidFill>
                  </a:endParaRPr>
                </a:p>
              </p:txBody>
            </p:sp>
            <p:sp>
              <p:nvSpPr>
                <p:cNvPr id="229603" name="Freeform 227"/>
                <p:cNvSpPr>
                  <a:spLocks/>
                </p:cNvSpPr>
                <p:nvPr/>
              </p:nvSpPr>
              <p:spPr bwMode="auto">
                <a:xfrm flipH="1">
                  <a:off x="706" y="547"/>
                  <a:ext cx="17" cy="42"/>
                </a:xfrm>
                <a:custGeom>
                  <a:avLst/>
                  <a:gdLst>
                    <a:gd name="T0" fmla="*/ 4 w 6"/>
                    <a:gd name="T1" fmla="*/ 0 h 16"/>
                    <a:gd name="T2" fmla="*/ 5 w 6"/>
                    <a:gd name="T3" fmla="*/ 6 h 16"/>
                    <a:gd name="T4" fmla="*/ 3 w 6"/>
                    <a:gd name="T5" fmla="*/ 16 h 16"/>
                    <a:gd name="T6" fmla="*/ 1 w 6"/>
                    <a:gd name="T7" fmla="*/ 6 h 16"/>
                    <a:gd name="T8" fmla="*/ 4 w 6"/>
                    <a:gd name="T9" fmla="*/ 0 h 16"/>
                  </a:gdLst>
                  <a:ahLst/>
                  <a:cxnLst>
                    <a:cxn ang="0">
                      <a:pos x="T0" y="T1"/>
                    </a:cxn>
                    <a:cxn ang="0">
                      <a:pos x="T2" y="T3"/>
                    </a:cxn>
                    <a:cxn ang="0">
                      <a:pos x="T4" y="T5"/>
                    </a:cxn>
                    <a:cxn ang="0">
                      <a:pos x="T6" y="T7"/>
                    </a:cxn>
                    <a:cxn ang="0">
                      <a:pos x="T8" y="T9"/>
                    </a:cxn>
                  </a:cxnLst>
                  <a:rect l="0" t="0" r="r" b="b"/>
                  <a:pathLst>
                    <a:path w="6" h="16">
                      <a:moveTo>
                        <a:pt x="4" y="0"/>
                      </a:moveTo>
                      <a:cubicBezTo>
                        <a:pt x="6" y="1"/>
                        <a:pt x="5" y="2"/>
                        <a:pt x="5" y="6"/>
                      </a:cubicBezTo>
                      <a:cubicBezTo>
                        <a:pt x="5" y="11"/>
                        <a:pt x="6" y="15"/>
                        <a:pt x="3" y="16"/>
                      </a:cubicBezTo>
                      <a:cubicBezTo>
                        <a:pt x="0" y="16"/>
                        <a:pt x="1" y="12"/>
                        <a:pt x="1" y="6"/>
                      </a:cubicBezTo>
                      <a:cubicBezTo>
                        <a:pt x="1" y="0"/>
                        <a:pt x="2" y="0"/>
                        <a:pt x="4" y="0"/>
                      </a:cubicBezTo>
                      <a:close/>
                    </a:path>
                  </a:pathLst>
                </a:custGeom>
                <a:solidFill>
                  <a:srgbClr val="B2693C"/>
                </a:solidFill>
                <a:ln w="4763" cap="rnd">
                  <a:solidFill>
                    <a:srgbClr val="25221E"/>
                  </a:solidFill>
                  <a:prstDash val="solid"/>
                  <a:round/>
                  <a:headEnd/>
                  <a:tailEnd/>
                </a:ln>
              </p:spPr>
              <p:txBody>
                <a:bodyPr/>
                <a:lstStyle/>
                <a:p>
                  <a:endParaRPr lang="vi-VN">
                    <a:solidFill>
                      <a:prstClr val="black"/>
                    </a:solidFill>
                  </a:endParaRPr>
                </a:p>
              </p:txBody>
            </p:sp>
            <p:sp>
              <p:nvSpPr>
                <p:cNvPr id="229604" name="Freeform 228"/>
                <p:cNvSpPr>
                  <a:spLocks/>
                </p:cNvSpPr>
                <p:nvPr/>
              </p:nvSpPr>
              <p:spPr bwMode="auto">
                <a:xfrm flipH="1">
                  <a:off x="668" y="545"/>
                  <a:ext cx="13" cy="41"/>
                </a:xfrm>
                <a:custGeom>
                  <a:avLst/>
                  <a:gdLst>
                    <a:gd name="T0" fmla="*/ 3 w 5"/>
                    <a:gd name="T1" fmla="*/ 1 h 16"/>
                    <a:gd name="T2" fmla="*/ 5 w 5"/>
                    <a:gd name="T3" fmla="*/ 7 h 16"/>
                    <a:gd name="T4" fmla="*/ 3 w 5"/>
                    <a:gd name="T5" fmla="*/ 16 h 16"/>
                    <a:gd name="T6" fmla="*/ 1 w 5"/>
                    <a:gd name="T7" fmla="*/ 6 h 16"/>
                    <a:gd name="T8" fmla="*/ 3 w 5"/>
                    <a:gd name="T9" fmla="*/ 1 h 16"/>
                  </a:gdLst>
                  <a:ahLst/>
                  <a:cxnLst>
                    <a:cxn ang="0">
                      <a:pos x="T0" y="T1"/>
                    </a:cxn>
                    <a:cxn ang="0">
                      <a:pos x="T2" y="T3"/>
                    </a:cxn>
                    <a:cxn ang="0">
                      <a:pos x="T4" y="T5"/>
                    </a:cxn>
                    <a:cxn ang="0">
                      <a:pos x="T6" y="T7"/>
                    </a:cxn>
                    <a:cxn ang="0">
                      <a:pos x="T8" y="T9"/>
                    </a:cxn>
                  </a:cxnLst>
                  <a:rect l="0" t="0" r="r" b="b"/>
                  <a:pathLst>
                    <a:path w="5" h="16">
                      <a:moveTo>
                        <a:pt x="3" y="1"/>
                      </a:moveTo>
                      <a:cubicBezTo>
                        <a:pt x="5" y="1"/>
                        <a:pt x="5" y="2"/>
                        <a:pt x="5" y="7"/>
                      </a:cubicBezTo>
                      <a:cubicBezTo>
                        <a:pt x="5" y="11"/>
                        <a:pt x="5" y="16"/>
                        <a:pt x="3" y="16"/>
                      </a:cubicBezTo>
                      <a:cubicBezTo>
                        <a:pt x="0" y="16"/>
                        <a:pt x="1" y="12"/>
                        <a:pt x="1" y="6"/>
                      </a:cubicBezTo>
                      <a:cubicBezTo>
                        <a:pt x="1" y="1"/>
                        <a:pt x="1" y="0"/>
                        <a:pt x="3" y="1"/>
                      </a:cubicBezTo>
                      <a:close/>
                    </a:path>
                  </a:pathLst>
                </a:custGeom>
                <a:solidFill>
                  <a:srgbClr val="B2693C"/>
                </a:solidFill>
                <a:ln w="4763" cap="rnd">
                  <a:solidFill>
                    <a:srgbClr val="25221E"/>
                  </a:solidFill>
                  <a:prstDash val="solid"/>
                  <a:round/>
                  <a:headEnd/>
                  <a:tailEnd/>
                </a:ln>
              </p:spPr>
              <p:txBody>
                <a:bodyPr/>
                <a:lstStyle/>
                <a:p>
                  <a:endParaRPr lang="vi-VN">
                    <a:solidFill>
                      <a:prstClr val="black"/>
                    </a:solidFill>
                  </a:endParaRPr>
                </a:p>
              </p:txBody>
            </p:sp>
            <p:sp>
              <p:nvSpPr>
                <p:cNvPr id="229605" name="Freeform 229"/>
                <p:cNvSpPr>
                  <a:spLocks/>
                </p:cNvSpPr>
                <p:nvPr/>
              </p:nvSpPr>
              <p:spPr bwMode="auto">
                <a:xfrm flipH="1">
                  <a:off x="628" y="550"/>
                  <a:ext cx="14" cy="39"/>
                </a:xfrm>
                <a:custGeom>
                  <a:avLst/>
                  <a:gdLst>
                    <a:gd name="T0" fmla="*/ 3 w 5"/>
                    <a:gd name="T1" fmla="*/ 0 h 15"/>
                    <a:gd name="T2" fmla="*/ 4 w 5"/>
                    <a:gd name="T3" fmla="*/ 6 h 15"/>
                    <a:gd name="T4" fmla="*/ 2 w 5"/>
                    <a:gd name="T5" fmla="*/ 15 h 15"/>
                    <a:gd name="T6" fmla="*/ 0 w 5"/>
                    <a:gd name="T7" fmla="*/ 6 h 15"/>
                    <a:gd name="T8" fmla="*/ 3 w 5"/>
                    <a:gd name="T9" fmla="*/ 0 h 15"/>
                  </a:gdLst>
                  <a:ahLst/>
                  <a:cxnLst>
                    <a:cxn ang="0">
                      <a:pos x="T0" y="T1"/>
                    </a:cxn>
                    <a:cxn ang="0">
                      <a:pos x="T2" y="T3"/>
                    </a:cxn>
                    <a:cxn ang="0">
                      <a:pos x="T4" y="T5"/>
                    </a:cxn>
                    <a:cxn ang="0">
                      <a:pos x="T6" y="T7"/>
                    </a:cxn>
                    <a:cxn ang="0">
                      <a:pos x="T8" y="T9"/>
                    </a:cxn>
                  </a:cxnLst>
                  <a:rect l="0" t="0" r="r" b="b"/>
                  <a:pathLst>
                    <a:path w="5" h="15">
                      <a:moveTo>
                        <a:pt x="3" y="0"/>
                      </a:moveTo>
                      <a:cubicBezTo>
                        <a:pt x="4" y="0"/>
                        <a:pt x="4" y="2"/>
                        <a:pt x="4" y="6"/>
                      </a:cubicBezTo>
                      <a:cubicBezTo>
                        <a:pt x="4" y="11"/>
                        <a:pt x="5" y="15"/>
                        <a:pt x="2" y="15"/>
                      </a:cubicBezTo>
                      <a:cubicBezTo>
                        <a:pt x="0" y="15"/>
                        <a:pt x="0" y="12"/>
                        <a:pt x="0" y="6"/>
                      </a:cubicBezTo>
                      <a:cubicBezTo>
                        <a:pt x="0" y="0"/>
                        <a:pt x="1" y="0"/>
                        <a:pt x="3" y="0"/>
                      </a:cubicBezTo>
                      <a:close/>
                    </a:path>
                  </a:pathLst>
                </a:custGeom>
                <a:solidFill>
                  <a:srgbClr val="B2693C"/>
                </a:solidFill>
                <a:ln w="4763" cap="rnd">
                  <a:solidFill>
                    <a:srgbClr val="25221E"/>
                  </a:solidFill>
                  <a:prstDash val="solid"/>
                  <a:round/>
                  <a:headEnd/>
                  <a:tailEnd/>
                </a:ln>
              </p:spPr>
              <p:txBody>
                <a:bodyPr/>
                <a:lstStyle/>
                <a:p>
                  <a:endParaRPr lang="vi-VN">
                    <a:solidFill>
                      <a:prstClr val="black"/>
                    </a:solidFill>
                  </a:endParaRPr>
                </a:p>
              </p:txBody>
            </p:sp>
            <p:sp>
              <p:nvSpPr>
                <p:cNvPr id="229606" name="Freeform 230"/>
                <p:cNvSpPr>
                  <a:spLocks/>
                </p:cNvSpPr>
                <p:nvPr/>
              </p:nvSpPr>
              <p:spPr bwMode="auto">
                <a:xfrm flipH="1">
                  <a:off x="597" y="550"/>
                  <a:ext cx="21" cy="39"/>
                </a:xfrm>
                <a:custGeom>
                  <a:avLst/>
                  <a:gdLst>
                    <a:gd name="T0" fmla="*/ 3 w 8"/>
                    <a:gd name="T1" fmla="*/ 0 h 15"/>
                    <a:gd name="T2" fmla="*/ 6 w 8"/>
                    <a:gd name="T3" fmla="*/ 7 h 15"/>
                    <a:gd name="T4" fmla="*/ 5 w 8"/>
                    <a:gd name="T5" fmla="*/ 14 h 15"/>
                    <a:gd name="T6" fmla="*/ 1 w 8"/>
                    <a:gd name="T7" fmla="*/ 7 h 15"/>
                    <a:gd name="T8" fmla="*/ 3 w 8"/>
                    <a:gd name="T9" fmla="*/ 0 h 15"/>
                  </a:gdLst>
                  <a:ahLst/>
                  <a:cxnLst>
                    <a:cxn ang="0">
                      <a:pos x="T0" y="T1"/>
                    </a:cxn>
                    <a:cxn ang="0">
                      <a:pos x="T2" y="T3"/>
                    </a:cxn>
                    <a:cxn ang="0">
                      <a:pos x="T4" y="T5"/>
                    </a:cxn>
                    <a:cxn ang="0">
                      <a:pos x="T6" y="T7"/>
                    </a:cxn>
                    <a:cxn ang="0">
                      <a:pos x="T8" y="T9"/>
                    </a:cxn>
                  </a:cxnLst>
                  <a:rect l="0" t="0" r="r" b="b"/>
                  <a:pathLst>
                    <a:path w="8" h="15">
                      <a:moveTo>
                        <a:pt x="3" y="0"/>
                      </a:moveTo>
                      <a:cubicBezTo>
                        <a:pt x="5" y="0"/>
                        <a:pt x="5" y="3"/>
                        <a:pt x="6" y="7"/>
                      </a:cubicBezTo>
                      <a:cubicBezTo>
                        <a:pt x="7" y="12"/>
                        <a:pt x="8" y="13"/>
                        <a:pt x="5" y="14"/>
                      </a:cubicBezTo>
                      <a:cubicBezTo>
                        <a:pt x="2" y="15"/>
                        <a:pt x="3" y="13"/>
                        <a:pt x="1" y="7"/>
                      </a:cubicBezTo>
                      <a:cubicBezTo>
                        <a:pt x="0" y="2"/>
                        <a:pt x="2" y="1"/>
                        <a:pt x="3" y="0"/>
                      </a:cubicBezTo>
                      <a:close/>
                    </a:path>
                  </a:pathLst>
                </a:custGeom>
                <a:solidFill>
                  <a:srgbClr val="B2693C"/>
                </a:solidFill>
                <a:ln w="4763" cap="rnd">
                  <a:solidFill>
                    <a:srgbClr val="25221E"/>
                  </a:solidFill>
                  <a:prstDash val="solid"/>
                  <a:round/>
                  <a:headEnd/>
                  <a:tailEnd/>
                </a:ln>
              </p:spPr>
              <p:txBody>
                <a:bodyPr/>
                <a:lstStyle/>
                <a:p>
                  <a:endParaRPr lang="vi-VN">
                    <a:solidFill>
                      <a:prstClr val="black"/>
                    </a:solidFill>
                  </a:endParaRPr>
                </a:p>
              </p:txBody>
            </p:sp>
            <p:sp>
              <p:nvSpPr>
                <p:cNvPr id="229607" name="Freeform 231"/>
                <p:cNvSpPr>
                  <a:spLocks/>
                </p:cNvSpPr>
                <p:nvPr/>
              </p:nvSpPr>
              <p:spPr bwMode="auto">
                <a:xfrm flipH="1">
                  <a:off x="573" y="552"/>
                  <a:ext cx="18" cy="40"/>
                </a:xfrm>
                <a:custGeom>
                  <a:avLst/>
                  <a:gdLst>
                    <a:gd name="T0" fmla="*/ 3 w 7"/>
                    <a:gd name="T1" fmla="*/ 0 h 15"/>
                    <a:gd name="T2" fmla="*/ 5 w 7"/>
                    <a:gd name="T3" fmla="*/ 6 h 15"/>
                    <a:gd name="T4" fmla="*/ 5 w 7"/>
                    <a:gd name="T5" fmla="*/ 14 h 15"/>
                    <a:gd name="T6" fmla="*/ 1 w 7"/>
                    <a:gd name="T7" fmla="*/ 7 h 15"/>
                    <a:gd name="T8" fmla="*/ 3 w 7"/>
                    <a:gd name="T9" fmla="*/ 0 h 15"/>
                  </a:gdLst>
                  <a:ahLst/>
                  <a:cxnLst>
                    <a:cxn ang="0">
                      <a:pos x="T0" y="T1"/>
                    </a:cxn>
                    <a:cxn ang="0">
                      <a:pos x="T2" y="T3"/>
                    </a:cxn>
                    <a:cxn ang="0">
                      <a:pos x="T4" y="T5"/>
                    </a:cxn>
                    <a:cxn ang="0">
                      <a:pos x="T6" y="T7"/>
                    </a:cxn>
                    <a:cxn ang="0">
                      <a:pos x="T8" y="T9"/>
                    </a:cxn>
                  </a:cxnLst>
                  <a:rect l="0" t="0" r="r" b="b"/>
                  <a:pathLst>
                    <a:path w="7" h="15">
                      <a:moveTo>
                        <a:pt x="3" y="0"/>
                      </a:moveTo>
                      <a:cubicBezTo>
                        <a:pt x="5" y="0"/>
                        <a:pt x="4" y="2"/>
                        <a:pt x="5" y="6"/>
                      </a:cubicBezTo>
                      <a:cubicBezTo>
                        <a:pt x="6" y="11"/>
                        <a:pt x="7" y="13"/>
                        <a:pt x="5" y="14"/>
                      </a:cubicBezTo>
                      <a:cubicBezTo>
                        <a:pt x="2" y="15"/>
                        <a:pt x="2" y="13"/>
                        <a:pt x="1" y="7"/>
                      </a:cubicBezTo>
                      <a:cubicBezTo>
                        <a:pt x="0" y="1"/>
                        <a:pt x="1" y="0"/>
                        <a:pt x="3" y="0"/>
                      </a:cubicBezTo>
                      <a:close/>
                    </a:path>
                  </a:pathLst>
                </a:custGeom>
                <a:solidFill>
                  <a:srgbClr val="B2693C"/>
                </a:solidFill>
                <a:ln w="4763" cap="rnd">
                  <a:solidFill>
                    <a:srgbClr val="25221E"/>
                  </a:solidFill>
                  <a:prstDash val="solid"/>
                  <a:round/>
                  <a:headEnd/>
                  <a:tailEnd/>
                </a:ln>
              </p:spPr>
              <p:txBody>
                <a:bodyPr/>
                <a:lstStyle/>
                <a:p>
                  <a:endParaRPr lang="vi-VN">
                    <a:solidFill>
                      <a:prstClr val="black"/>
                    </a:solidFill>
                  </a:endParaRPr>
                </a:p>
              </p:txBody>
            </p:sp>
          </p:grpSp>
          <p:sp>
            <p:nvSpPr>
              <p:cNvPr id="229608" name="AutoShape 232" descr="Woven mat"/>
              <p:cNvSpPr>
                <a:spLocks noChangeArrowheads="1"/>
              </p:cNvSpPr>
              <p:nvPr/>
            </p:nvSpPr>
            <p:spPr bwMode="auto">
              <a:xfrm>
                <a:off x="3433" y="2160"/>
                <a:ext cx="384" cy="192"/>
              </a:xfrm>
              <a:custGeom>
                <a:avLst/>
                <a:gdLst>
                  <a:gd name="G0" fmla="+- 3600 0 0"/>
                  <a:gd name="G1" fmla="+- 21600 0 3600"/>
                  <a:gd name="G2" fmla="*/ 3600 1 2"/>
                  <a:gd name="G3" fmla="+- 21600 0 G2"/>
                  <a:gd name="G4" fmla="+/ 3600 21600 2"/>
                  <a:gd name="G5" fmla="+/ G1 0 2"/>
                  <a:gd name="G6" fmla="*/ 21600 21600 3600"/>
                  <a:gd name="G7" fmla="*/ G6 1 2"/>
                  <a:gd name="G8" fmla="+- 21600 0 G7"/>
                  <a:gd name="G9" fmla="*/ 21600 1 2"/>
                  <a:gd name="G10" fmla="+- 3600 0 G9"/>
                  <a:gd name="G11" fmla="?: G10 G8 0"/>
                  <a:gd name="G12" fmla="?: G10 G7 21600"/>
                  <a:gd name="T0" fmla="*/ 19800 w 21600"/>
                  <a:gd name="T1" fmla="*/ 10800 h 21600"/>
                  <a:gd name="T2" fmla="*/ 10800 w 21600"/>
                  <a:gd name="T3" fmla="*/ 21600 h 21600"/>
                  <a:gd name="T4" fmla="*/ 1800 w 21600"/>
                  <a:gd name="T5" fmla="*/ 10800 h 21600"/>
                  <a:gd name="T6" fmla="*/ 10800 w 21600"/>
                  <a:gd name="T7" fmla="*/ 0 h 21600"/>
                  <a:gd name="T8" fmla="*/ 3600 w 21600"/>
                  <a:gd name="T9" fmla="*/ 3600 h 21600"/>
                  <a:gd name="T10" fmla="*/ 18000 w 21600"/>
                  <a:gd name="T11" fmla="*/ 18000 h 21600"/>
                </a:gdLst>
                <a:ahLst/>
                <a:cxnLst>
                  <a:cxn ang="0">
                    <a:pos x="T0" y="T1"/>
                  </a:cxn>
                  <a:cxn ang="0">
                    <a:pos x="T2" y="T3"/>
                  </a:cxn>
                  <a:cxn ang="0">
                    <a:pos x="T4" y="T5"/>
                  </a:cxn>
                  <a:cxn ang="0">
                    <a:pos x="T6" y="T7"/>
                  </a:cxn>
                </a:cxnLst>
                <a:rect l="T8" t="T9" r="T10" b="T11"/>
                <a:pathLst>
                  <a:path w="21600" h="21600">
                    <a:moveTo>
                      <a:pt x="0" y="0"/>
                    </a:moveTo>
                    <a:lnTo>
                      <a:pt x="3600" y="21600"/>
                    </a:lnTo>
                    <a:lnTo>
                      <a:pt x="18000" y="21600"/>
                    </a:lnTo>
                    <a:lnTo>
                      <a:pt x="21600" y="0"/>
                    </a:lnTo>
                    <a:close/>
                  </a:path>
                </a:pathLst>
              </a:custGeom>
              <a:blipFill dpi="0" rotWithShape="1">
                <a:blip r:embed="rId11"/>
                <a:srcRect/>
                <a:tile tx="0" ty="0" sx="100000" sy="100000" flip="none" algn="tl"/>
              </a:blip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solidFill>
                    <a:prstClr val="black"/>
                  </a:solidFill>
                </a:endParaRPr>
              </a:p>
            </p:txBody>
          </p:sp>
          <p:sp>
            <p:nvSpPr>
              <p:cNvPr id="229609" name="Line 233"/>
              <p:cNvSpPr>
                <a:spLocks noChangeShapeType="1"/>
              </p:cNvSpPr>
              <p:nvPr/>
            </p:nvSpPr>
            <p:spPr bwMode="auto">
              <a:xfrm>
                <a:off x="3721" y="1968"/>
                <a:ext cx="96" cy="192"/>
              </a:xfrm>
              <a:prstGeom prst="line">
                <a:avLst/>
              </a:prstGeom>
              <a:noFill/>
              <a:ln w="9525">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solidFill>
                    <a:prstClr val="black"/>
                  </a:solidFill>
                </a:endParaRPr>
              </a:p>
            </p:txBody>
          </p:sp>
        </p:grpSp>
        <p:sp>
          <p:nvSpPr>
            <p:cNvPr id="229610" name="Freeform 234"/>
            <p:cNvSpPr>
              <a:spLocks/>
            </p:cNvSpPr>
            <p:nvPr/>
          </p:nvSpPr>
          <p:spPr bwMode="auto">
            <a:xfrm>
              <a:off x="888" y="3408"/>
              <a:ext cx="192" cy="144"/>
            </a:xfrm>
            <a:custGeom>
              <a:avLst/>
              <a:gdLst>
                <a:gd name="T0" fmla="*/ 0 w 192"/>
                <a:gd name="T1" fmla="*/ 0 h 144"/>
                <a:gd name="T2" fmla="*/ 0 w 192"/>
                <a:gd name="T3" fmla="*/ 144 h 144"/>
                <a:gd name="T4" fmla="*/ 192 w 192"/>
                <a:gd name="T5" fmla="*/ 144 h 144"/>
                <a:gd name="T6" fmla="*/ 192 w 192"/>
                <a:gd name="T7" fmla="*/ 0 h 144"/>
              </a:gdLst>
              <a:ahLst/>
              <a:cxnLst>
                <a:cxn ang="0">
                  <a:pos x="T0" y="T1"/>
                </a:cxn>
                <a:cxn ang="0">
                  <a:pos x="T2" y="T3"/>
                </a:cxn>
                <a:cxn ang="0">
                  <a:pos x="T4" y="T5"/>
                </a:cxn>
                <a:cxn ang="0">
                  <a:pos x="T6" y="T7"/>
                </a:cxn>
              </a:cxnLst>
              <a:rect l="0" t="0" r="r" b="b"/>
              <a:pathLst>
                <a:path w="192" h="144">
                  <a:moveTo>
                    <a:pt x="0" y="0"/>
                  </a:moveTo>
                  <a:lnTo>
                    <a:pt x="0" y="144"/>
                  </a:lnTo>
                  <a:lnTo>
                    <a:pt x="192" y="144"/>
                  </a:lnTo>
                  <a:lnTo>
                    <a:pt x="192" y="0"/>
                  </a:lnTo>
                </a:path>
              </a:pathLst>
            </a:custGeom>
            <a:solidFill>
              <a:srgbClr val="C0C0C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solidFill>
                  <a:prstClr val="black"/>
                </a:solidFill>
              </a:endParaRPr>
            </a:p>
          </p:txBody>
        </p:sp>
        <p:sp>
          <p:nvSpPr>
            <p:cNvPr id="229611" name="AutoShape 235"/>
            <p:cNvSpPr>
              <a:spLocks noChangeArrowheads="1"/>
            </p:cNvSpPr>
            <p:nvPr/>
          </p:nvSpPr>
          <p:spPr bwMode="auto">
            <a:xfrm flipV="1">
              <a:off x="912" y="3498"/>
              <a:ext cx="144" cy="52"/>
            </a:xfrm>
            <a:custGeom>
              <a:avLst/>
              <a:gdLst>
                <a:gd name="G0" fmla="+- 5400 0 0"/>
                <a:gd name="G1" fmla="+- 21600 0 5400"/>
                <a:gd name="G2" fmla="*/ 5400 1 2"/>
                <a:gd name="G3" fmla="+- 21600 0 G2"/>
                <a:gd name="G4" fmla="+/ 5400 21600 2"/>
                <a:gd name="G5" fmla="+/ G1 0 2"/>
                <a:gd name="G6" fmla="*/ 21600 21600 5400"/>
                <a:gd name="G7" fmla="*/ G6 1 2"/>
                <a:gd name="G8" fmla="+- 21600 0 G7"/>
                <a:gd name="G9" fmla="*/ 21600 1 2"/>
                <a:gd name="G10" fmla="+- 5400 0 G9"/>
                <a:gd name="G11" fmla="?: G10 G8 0"/>
                <a:gd name="G12" fmla="?: G10 G7 21600"/>
                <a:gd name="T0" fmla="*/ 18900 w 21600"/>
                <a:gd name="T1" fmla="*/ 10800 h 21600"/>
                <a:gd name="T2" fmla="*/ 10800 w 21600"/>
                <a:gd name="T3" fmla="*/ 21600 h 21600"/>
                <a:gd name="T4" fmla="*/ 2700 w 21600"/>
                <a:gd name="T5" fmla="*/ 10800 h 21600"/>
                <a:gd name="T6" fmla="*/ 10800 w 21600"/>
                <a:gd name="T7" fmla="*/ 0 h 21600"/>
                <a:gd name="T8" fmla="*/ 4500 w 21600"/>
                <a:gd name="T9" fmla="*/ 4500 h 21600"/>
                <a:gd name="T10" fmla="*/ 17100 w 21600"/>
                <a:gd name="T11" fmla="*/ 17100 h 21600"/>
              </a:gdLst>
              <a:ahLst/>
              <a:cxnLst>
                <a:cxn ang="0">
                  <a:pos x="T0" y="T1"/>
                </a:cxn>
                <a:cxn ang="0">
                  <a:pos x="T2" y="T3"/>
                </a:cxn>
                <a:cxn ang="0">
                  <a:pos x="T4" y="T5"/>
                </a:cxn>
                <a:cxn ang="0">
                  <a:pos x="T6" y="T7"/>
                </a:cxn>
              </a:cxnLst>
              <a:rect l="T8" t="T9" r="T10" b="T11"/>
              <a:pathLst>
                <a:path w="21600" h="21600">
                  <a:moveTo>
                    <a:pt x="0" y="0"/>
                  </a:moveTo>
                  <a:lnTo>
                    <a:pt x="5400" y="21600"/>
                  </a:lnTo>
                  <a:lnTo>
                    <a:pt x="16200" y="21600"/>
                  </a:lnTo>
                  <a:lnTo>
                    <a:pt x="21600" y="0"/>
                  </a:lnTo>
                  <a:close/>
                </a:path>
              </a:pathLst>
            </a:custGeom>
            <a:gradFill rotWithShape="1">
              <a:gsLst>
                <a:gs pos="0">
                  <a:srgbClr val="000000"/>
                </a:gs>
                <a:gs pos="50000">
                  <a:srgbClr val="FFFFFF"/>
                </a:gs>
                <a:gs pos="100000">
                  <a:srgbClr val="000000"/>
                </a:gs>
              </a:gsLst>
              <a:lin ang="0" scaled="1"/>
            </a:gra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solidFill>
                  <a:prstClr val="black"/>
                </a:solidFill>
              </a:endParaRPr>
            </a:p>
          </p:txBody>
        </p:sp>
      </p:grpSp>
      <p:pic>
        <p:nvPicPr>
          <p:cNvPr id="229612" name="Picture 236" descr="Picture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556500" y="4122738"/>
            <a:ext cx="231775" cy="139700"/>
          </a:xfrm>
          <a:prstGeom prst="rect">
            <a:avLst/>
          </a:prstGeom>
          <a:noFill/>
          <a:extLst>
            <a:ext uri="{909E8E84-426E-40DD-AFC4-6F175D3DCCD1}">
              <a14:hiddenFill xmlns:a14="http://schemas.microsoft.com/office/drawing/2010/main">
                <a:solidFill>
                  <a:srgbClr val="FFFFFF"/>
                </a:solidFill>
              </a14:hiddenFill>
            </a:ext>
          </a:extLst>
        </p:spPr>
      </p:pic>
      <p:pic>
        <p:nvPicPr>
          <p:cNvPr id="229613" name="LUA.M1V">
            <a:hlinkClick r:id="" action="ppaction://media"/>
          </p:cNvPr>
          <p:cNvPicPr>
            <a:picLocks noRot="1" noChangeAspect="1" noChangeArrowheads="1"/>
          </p:cNvPicPr>
          <p:nvPr>
            <a:videoFile r:link="rId2"/>
          </p:nvPr>
        </p:nvPicPr>
        <p:blipFill>
          <a:blip r:embed="rId13" cstate="print">
            <a:extLst>
              <a:ext uri="{28A0092B-C50C-407E-A947-70E740481C1C}">
                <a14:useLocalDpi xmlns:a14="http://schemas.microsoft.com/office/drawing/2010/main" val="0"/>
              </a:ext>
            </a:extLst>
          </a:blip>
          <a:srcRect t="14563"/>
          <a:stretch>
            <a:fillRect/>
          </a:stretch>
        </p:blipFill>
        <p:spPr bwMode="auto">
          <a:xfrm>
            <a:off x="7558088" y="4122738"/>
            <a:ext cx="228600" cy="1397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29614" name="Object 238"/>
          <p:cNvGraphicFramePr>
            <a:graphicFrameLocks noChangeAspect="1"/>
          </p:cNvGraphicFramePr>
          <p:nvPr/>
        </p:nvGraphicFramePr>
        <p:xfrm>
          <a:off x="8077200" y="3703638"/>
          <a:ext cx="536575" cy="762000"/>
        </p:xfrm>
        <a:graphic>
          <a:graphicData uri="http://schemas.openxmlformats.org/presentationml/2006/ole">
            <mc:AlternateContent xmlns:mc="http://schemas.openxmlformats.org/markup-compatibility/2006">
              <mc:Choice xmlns:v="urn:schemas-microsoft-com:vml" Requires="v">
                <p:oleObj spid="_x0000_s257077" name="Clip" r:id="rId14" imgW="1337767" imgH="1900123" progId="">
                  <p:embed/>
                </p:oleObj>
              </mc:Choice>
              <mc:Fallback>
                <p:oleObj name="Clip" r:id="rId14" imgW="1337767" imgH="1900123" progId="">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77200" y="3703638"/>
                        <a:ext cx="536575" cy="76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9615" name="Freeform 239" descr="khi cau small"/>
          <p:cNvSpPr>
            <a:spLocks/>
          </p:cNvSpPr>
          <p:nvPr/>
        </p:nvSpPr>
        <p:spPr bwMode="auto">
          <a:xfrm>
            <a:off x="6705600" y="2514600"/>
            <a:ext cx="1944688" cy="1666875"/>
          </a:xfrm>
          <a:custGeom>
            <a:avLst/>
            <a:gdLst>
              <a:gd name="T0" fmla="*/ 515 w 1225"/>
              <a:gd name="T1" fmla="*/ 1037 h 1050"/>
              <a:gd name="T2" fmla="*/ 492 w 1225"/>
              <a:gd name="T3" fmla="*/ 1011 h 1050"/>
              <a:gd name="T4" fmla="*/ 476 w 1225"/>
              <a:gd name="T5" fmla="*/ 990 h 1050"/>
              <a:gd name="T6" fmla="*/ 450 w 1225"/>
              <a:gd name="T7" fmla="*/ 963 h 1050"/>
              <a:gd name="T8" fmla="*/ 347 w 1225"/>
              <a:gd name="T9" fmla="*/ 884 h 1050"/>
              <a:gd name="T10" fmla="*/ 219 w 1225"/>
              <a:gd name="T11" fmla="*/ 775 h 1050"/>
              <a:gd name="T12" fmla="*/ 107 w 1225"/>
              <a:gd name="T13" fmla="*/ 639 h 1050"/>
              <a:gd name="T14" fmla="*/ 71 w 1225"/>
              <a:gd name="T15" fmla="*/ 590 h 1050"/>
              <a:gd name="T16" fmla="*/ 23 w 1225"/>
              <a:gd name="T17" fmla="*/ 493 h 1050"/>
              <a:gd name="T18" fmla="*/ 1 w 1225"/>
              <a:gd name="T19" fmla="*/ 390 h 1050"/>
              <a:gd name="T20" fmla="*/ 17 w 1225"/>
              <a:gd name="T21" fmla="*/ 291 h 1050"/>
              <a:gd name="T22" fmla="*/ 101 w 1225"/>
              <a:gd name="T23" fmla="*/ 163 h 1050"/>
              <a:gd name="T24" fmla="*/ 173 w 1225"/>
              <a:gd name="T25" fmla="*/ 109 h 1050"/>
              <a:gd name="T26" fmla="*/ 197 w 1225"/>
              <a:gd name="T27" fmla="*/ 109 h 1050"/>
              <a:gd name="T28" fmla="*/ 209 w 1225"/>
              <a:gd name="T29" fmla="*/ 91 h 1050"/>
              <a:gd name="T30" fmla="*/ 305 w 1225"/>
              <a:gd name="T31" fmla="*/ 54 h 1050"/>
              <a:gd name="T32" fmla="*/ 341 w 1225"/>
              <a:gd name="T33" fmla="*/ 54 h 1050"/>
              <a:gd name="T34" fmla="*/ 366 w 1225"/>
              <a:gd name="T35" fmla="*/ 36 h 1050"/>
              <a:gd name="T36" fmla="*/ 438 w 1225"/>
              <a:gd name="T37" fmla="*/ 18 h 1050"/>
              <a:gd name="T38" fmla="*/ 498 w 1225"/>
              <a:gd name="T39" fmla="*/ 18 h 1050"/>
              <a:gd name="T40" fmla="*/ 558 w 1225"/>
              <a:gd name="T41" fmla="*/ 0 h 1050"/>
              <a:gd name="T42" fmla="*/ 642 w 1225"/>
              <a:gd name="T43" fmla="*/ 18 h 1050"/>
              <a:gd name="T44" fmla="*/ 702 w 1225"/>
              <a:gd name="T45" fmla="*/ 0 h 1050"/>
              <a:gd name="T46" fmla="*/ 774 w 1225"/>
              <a:gd name="T47" fmla="*/ 18 h 1050"/>
              <a:gd name="T48" fmla="*/ 870 w 1225"/>
              <a:gd name="T49" fmla="*/ 36 h 1050"/>
              <a:gd name="T50" fmla="*/ 930 w 1225"/>
              <a:gd name="T51" fmla="*/ 54 h 1050"/>
              <a:gd name="T52" fmla="*/ 1026 w 1225"/>
              <a:gd name="T53" fmla="*/ 91 h 1050"/>
              <a:gd name="T54" fmla="*/ 1111 w 1225"/>
              <a:gd name="T55" fmla="*/ 163 h 1050"/>
              <a:gd name="T56" fmla="*/ 1183 w 1225"/>
              <a:gd name="T57" fmla="*/ 236 h 1050"/>
              <a:gd name="T58" fmla="*/ 1219 w 1225"/>
              <a:gd name="T59" fmla="*/ 345 h 1050"/>
              <a:gd name="T60" fmla="*/ 1219 w 1225"/>
              <a:gd name="T61" fmla="*/ 454 h 1050"/>
              <a:gd name="T62" fmla="*/ 1181 w 1225"/>
              <a:gd name="T63" fmla="*/ 560 h 1050"/>
              <a:gd name="T64" fmla="*/ 1147 w 1225"/>
              <a:gd name="T65" fmla="*/ 617 h 1050"/>
              <a:gd name="T66" fmla="*/ 1051 w 1225"/>
              <a:gd name="T67" fmla="*/ 736 h 1050"/>
              <a:gd name="T68" fmla="*/ 942 w 1225"/>
              <a:gd name="T69" fmla="*/ 835 h 1050"/>
              <a:gd name="T70" fmla="*/ 796 w 1225"/>
              <a:gd name="T71" fmla="*/ 947 h 1050"/>
              <a:gd name="T72" fmla="*/ 748 w 1225"/>
              <a:gd name="T73" fmla="*/ 999 h 1050"/>
              <a:gd name="T74" fmla="*/ 707 w 1225"/>
              <a:gd name="T75" fmla="*/ 1038 h 1050"/>
              <a:gd name="T76" fmla="*/ 596 w 1225"/>
              <a:gd name="T77" fmla="*/ 1050 h 1050"/>
              <a:gd name="T78" fmla="*/ 515 w 1225"/>
              <a:gd name="T79" fmla="*/ 1037 h 10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25" h="1050">
                <a:moveTo>
                  <a:pt x="515" y="1037"/>
                </a:moveTo>
                <a:cubicBezTo>
                  <a:pt x="498" y="1031"/>
                  <a:pt x="498" y="1019"/>
                  <a:pt x="492" y="1011"/>
                </a:cubicBezTo>
                <a:cubicBezTo>
                  <a:pt x="486" y="1003"/>
                  <a:pt x="483" y="998"/>
                  <a:pt x="476" y="990"/>
                </a:cubicBezTo>
                <a:cubicBezTo>
                  <a:pt x="469" y="982"/>
                  <a:pt x="471" y="980"/>
                  <a:pt x="450" y="963"/>
                </a:cubicBezTo>
                <a:cubicBezTo>
                  <a:pt x="428" y="945"/>
                  <a:pt x="386" y="915"/>
                  <a:pt x="347" y="884"/>
                </a:cubicBezTo>
                <a:cubicBezTo>
                  <a:pt x="309" y="852"/>
                  <a:pt x="259" y="816"/>
                  <a:pt x="219" y="775"/>
                </a:cubicBezTo>
                <a:cubicBezTo>
                  <a:pt x="179" y="734"/>
                  <a:pt x="132" y="669"/>
                  <a:pt x="107" y="639"/>
                </a:cubicBezTo>
                <a:cubicBezTo>
                  <a:pt x="82" y="608"/>
                  <a:pt x="85" y="614"/>
                  <a:pt x="71" y="590"/>
                </a:cubicBezTo>
                <a:cubicBezTo>
                  <a:pt x="57" y="566"/>
                  <a:pt x="35" y="527"/>
                  <a:pt x="23" y="493"/>
                </a:cubicBezTo>
                <a:cubicBezTo>
                  <a:pt x="11" y="460"/>
                  <a:pt x="2" y="424"/>
                  <a:pt x="1" y="390"/>
                </a:cubicBezTo>
                <a:cubicBezTo>
                  <a:pt x="0" y="357"/>
                  <a:pt x="0" y="328"/>
                  <a:pt x="17" y="291"/>
                </a:cubicBezTo>
                <a:cubicBezTo>
                  <a:pt x="34" y="253"/>
                  <a:pt x="75" y="194"/>
                  <a:pt x="101" y="163"/>
                </a:cubicBezTo>
                <a:cubicBezTo>
                  <a:pt x="127" y="133"/>
                  <a:pt x="157" y="118"/>
                  <a:pt x="173" y="109"/>
                </a:cubicBezTo>
                <a:cubicBezTo>
                  <a:pt x="189" y="100"/>
                  <a:pt x="191" y="112"/>
                  <a:pt x="197" y="109"/>
                </a:cubicBezTo>
                <a:cubicBezTo>
                  <a:pt x="203" y="106"/>
                  <a:pt x="191" y="100"/>
                  <a:pt x="209" y="91"/>
                </a:cubicBezTo>
                <a:cubicBezTo>
                  <a:pt x="227" y="82"/>
                  <a:pt x="283" y="61"/>
                  <a:pt x="305" y="54"/>
                </a:cubicBezTo>
                <a:cubicBezTo>
                  <a:pt x="327" y="48"/>
                  <a:pt x="331" y="58"/>
                  <a:pt x="341" y="54"/>
                </a:cubicBezTo>
                <a:cubicBezTo>
                  <a:pt x="352" y="51"/>
                  <a:pt x="349" y="42"/>
                  <a:pt x="366" y="36"/>
                </a:cubicBezTo>
                <a:cubicBezTo>
                  <a:pt x="382" y="30"/>
                  <a:pt x="416" y="21"/>
                  <a:pt x="438" y="18"/>
                </a:cubicBezTo>
                <a:cubicBezTo>
                  <a:pt x="460" y="15"/>
                  <a:pt x="478" y="21"/>
                  <a:pt x="498" y="18"/>
                </a:cubicBezTo>
                <a:cubicBezTo>
                  <a:pt x="518" y="15"/>
                  <a:pt x="534" y="0"/>
                  <a:pt x="558" y="0"/>
                </a:cubicBezTo>
                <a:cubicBezTo>
                  <a:pt x="582" y="0"/>
                  <a:pt x="618" y="18"/>
                  <a:pt x="642" y="18"/>
                </a:cubicBezTo>
                <a:cubicBezTo>
                  <a:pt x="666" y="18"/>
                  <a:pt x="680" y="0"/>
                  <a:pt x="702" y="0"/>
                </a:cubicBezTo>
                <a:cubicBezTo>
                  <a:pt x="724" y="0"/>
                  <a:pt x="746" y="12"/>
                  <a:pt x="774" y="18"/>
                </a:cubicBezTo>
                <a:cubicBezTo>
                  <a:pt x="802" y="24"/>
                  <a:pt x="844" y="30"/>
                  <a:pt x="870" y="36"/>
                </a:cubicBezTo>
                <a:cubicBezTo>
                  <a:pt x="896" y="42"/>
                  <a:pt x="904" y="45"/>
                  <a:pt x="930" y="54"/>
                </a:cubicBezTo>
                <a:cubicBezTo>
                  <a:pt x="956" y="64"/>
                  <a:pt x="996" y="73"/>
                  <a:pt x="1026" y="91"/>
                </a:cubicBezTo>
                <a:cubicBezTo>
                  <a:pt x="1057" y="109"/>
                  <a:pt x="1085" y="139"/>
                  <a:pt x="1111" y="163"/>
                </a:cubicBezTo>
                <a:cubicBezTo>
                  <a:pt x="1137" y="188"/>
                  <a:pt x="1165" y="206"/>
                  <a:pt x="1183" y="236"/>
                </a:cubicBezTo>
                <a:cubicBezTo>
                  <a:pt x="1201" y="266"/>
                  <a:pt x="1213" y="309"/>
                  <a:pt x="1219" y="345"/>
                </a:cubicBezTo>
                <a:cubicBezTo>
                  <a:pt x="1225" y="381"/>
                  <a:pt x="1225" y="418"/>
                  <a:pt x="1219" y="454"/>
                </a:cubicBezTo>
                <a:cubicBezTo>
                  <a:pt x="1212" y="490"/>
                  <a:pt x="1193" y="533"/>
                  <a:pt x="1181" y="560"/>
                </a:cubicBezTo>
                <a:cubicBezTo>
                  <a:pt x="1169" y="587"/>
                  <a:pt x="1168" y="588"/>
                  <a:pt x="1147" y="617"/>
                </a:cubicBezTo>
                <a:cubicBezTo>
                  <a:pt x="1125" y="647"/>
                  <a:pt x="1085" y="699"/>
                  <a:pt x="1051" y="736"/>
                </a:cubicBezTo>
                <a:cubicBezTo>
                  <a:pt x="1016" y="772"/>
                  <a:pt x="985" y="800"/>
                  <a:pt x="942" y="835"/>
                </a:cubicBezTo>
                <a:cubicBezTo>
                  <a:pt x="900" y="871"/>
                  <a:pt x="828" y="920"/>
                  <a:pt x="796" y="947"/>
                </a:cubicBezTo>
                <a:cubicBezTo>
                  <a:pt x="764" y="975"/>
                  <a:pt x="763" y="984"/>
                  <a:pt x="748" y="999"/>
                </a:cubicBezTo>
                <a:cubicBezTo>
                  <a:pt x="733" y="1014"/>
                  <a:pt x="732" y="1030"/>
                  <a:pt x="707" y="1038"/>
                </a:cubicBezTo>
                <a:cubicBezTo>
                  <a:pt x="682" y="1046"/>
                  <a:pt x="628" y="1050"/>
                  <a:pt x="596" y="1050"/>
                </a:cubicBezTo>
                <a:cubicBezTo>
                  <a:pt x="564" y="1050"/>
                  <a:pt x="532" y="1040"/>
                  <a:pt x="515" y="1037"/>
                </a:cubicBezTo>
                <a:close/>
              </a:path>
            </a:pathLst>
          </a:custGeom>
          <a:blipFill dpi="0" rotWithShape="1">
            <a:blip r:embed="rId15"/>
            <a:srcRect/>
            <a:stretch>
              <a:fillRect/>
            </a:stretch>
          </a:blipFill>
          <a:ln>
            <a:noFill/>
          </a:ln>
          <a:effectLst/>
          <a:extLs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solidFill>
                <a:prstClr val="black"/>
              </a:solidFill>
            </a:endParaRPr>
          </a:p>
        </p:txBody>
      </p:sp>
      <p:sp>
        <p:nvSpPr>
          <p:cNvPr id="242" name="Cloud Callout 241"/>
          <p:cNvSpPr/>
          <p:nvPr/>
        </p:nvSpPr>
        <p:spPr>
          <a:xfrm>
            <a:off x="2743200" y="0"/>
            <a:ext cx="6400800" cy="1828800"/>
          </a:xfrm>
          <a:prstGeom prst="cloudCallout">
            <a:avLst>
              <a:gd name="adj1" fmla="val 36945"/>
              <a:gd name="adj2" fmla="val -44643"/>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b="1" dirty="0" smtClean="0">
                <a:solidFill>
                  <a:srgbClr val="6600CC"/>
                </a:solidFill>
                <a:cs typeface="Times New Roman" pitchFamily="18" charset="0"/>
              </a:rPr>
              <a:t>Vật ở trong chất khí cũng bị chất khí tác dụng một lực đẩy </a:t>
            </a:r>
            <a:r>
              <a:rPr lang="vi-VN" dirty="0">
                <a:solidFill>
                  <a:srgbClr val="6600CC"/>
                </a:solidFill>
                <a:ea typeface="Times New Roman"/>
                <a:cs typeface="Calibri"/>
              </a:rPr>
              <a:t>Archimedes</a:t>
            </a:r>
            <a:endParaRPr lang="vi-VN" b="1" dirty="0" smtClean="0">
              <a:solidFill>
                <a:srgbClr val="6600CC"/>
              </a:solidFill>
              <a:cs typeface="Times New Roman" pitchFamily="18" charset="0"/>
            </a:endParaRPr>
          </a:p>
        </p:txBody>
      </p:sp>
    </p:spTree>
    <p:extLst>
      <p:ext uri="{BB962C8B-B14F-4D97-AF65-F5344CB8AC3E}">
        <p14:creationId xmlns:p14="http://schemas.microsoft.com/office/powerpoint/2010/main" val="1915453531"/>
      </p:ext>
    </p:extLst>
  </p:cSld>
  <p:clrMapOvr>
    <a:masterClrMapping/>
  </p:clrMapOvr>
  <p:transition>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42"/>
                                        </p:tgtEl>
                                        <p:attrNameLst>
                                          <p:attrName>style.visibility</p:attrName>
                                        </p:attrNameLst>
                                      </p:cBhvr>
                                      <p:to>
                                        <p:strVal val="visible"/>
                                      </p:to>
                                    </p:set>
                                    <p:anim calcmode="lin" valueType="num">
                                      <p:cBhvr>
                                        <p:cTn id="7" dur="1000" fill="hold"/>
                                        <p:tgtEl>
                                          <p:spTgt spid="242"/>
                                        </p:tgtEl>
                                        <p:attrNameLst>
                                          <p:attrName>ppt_w</p:attrName>
                                        </p:attrNameLst>
                                      </p:cBhvr>
                                      <p:tavLst>
                                        <p:tav tm="0">
                                          <p:val>
                                            <p:strVal val="#ppt_w*0.70"/>
                                          </p:val>
                                        </p:tav>
                                        <p:tav tm="100000">
                                          <p:val>
                                            <p:strVal val="#ppt_w"/>
                                          </p:val>
                                        </p:tav>
                                      </p:tavLst>
                                    </p:anim>
                                    <p:anim calcmode="lin" valueType="num">
                                      <p:cBhvr>
                                        <p:cTn id="8" dur="1000" fill="hold"/>
                                        <p:tgtEl>
                                          <p:spTgt spid="242"/>
                                        </p:tgtEl>
                                        <p:attrNameLst>
                                          <p:attrName>ppt_h</p:attrName>
                                        </p:attrNameLst>
                                      </p:cBhvr>
                                      <p:tavLst>
                                        <p:tav tm="0">
                                          <p:val>
                                            <p:strVal val="#ppt_h"/>
                                          </p:val>
                                        </p:tav>
                                        <p:tav tm="100000">
                                          <p:val>
                                            <p:strVal val="#ppt_h"/>
                                          </p:val>
                                        </p:tav>
                                      </p:tavLst>
                                    </p:anim>
                                    <p:animEffect transition="in" filter="fade">
                                      <p:cBhvr>
                                        <p:cTn id="9" dur="1000"/>
                                        <p:tgtEl>
                                          <p:spTgt spid="242"/>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nodeType="clickEffect">
                                  <p:stCondLst>
                                    <p:cond delay="0"/>
                                  </p:stCondLst>
                                  <p:childTnLst>
                                    <p:set>
                                      <p:cBhvr>
                                        <p:cTn id="13" dur="1" fill="hold">
                                          <p:stCondLst>
                                            <p:cond delay="0"/>
                                          </p:stCondLst>
                                        </p:cTn>
                                        <p:tgtEl>
                                          <p:spTgt spid="229613"/>
                                        </p:tgtEl>
                                        <p:attrNameLst>
                                          <p:attrName>style.visibility</p:attrName>
                                        </p:attrNameLst>
                                      </p:cBhvr>
                                      <p:to>
                                        <p:strVal val="visible"/>
                                      </p:to>
                                    </p:set>
                                    <p:animEffect transition="in" filter="dissolve">
                                      <p:cBhvr>
                                        <p:cTn id="14" dur="500"/>
                                        <p:tgtEl>
                                          <p:spTgt spid="229613"/>
                                        </p:tgtEl>
                                      </p:cBhvr>
                                    </p:animEffect>
                                  </p:childTnLst>
                                </p:cTn>
                              </p:par>
                              <p:par>
                                <p:cTn id="15" presetID="2" presetClass="mediacall" presetSubtype="0" fill="hold" nodeType="withEffect">
                                  <p:stCondLst>
                                    <p:cond delay="0"/>
                                  </p:stCondLst>
                                  <p:childTnLst>
                                    <p:cmd type="call" cmd="togglePause">
                                      <p:cBhvr>
                                        <p:cTn id="16" dur="1" fill="hold"/>
                                        <p:tgtEl>
                                          <p:spTgt spid="229613"/>
                                        </p:tgtEl>
                                      </p:cBhvr>
                                    </p:cmd>
                                  </p:childTnLst>
                                </p:cTn>
                              </p:par>
                            </p:childTnLst>
                          </p:cTn>
                        </p:par>
                        <p:par>
                          <p:cTn id="17" fill="hold" nodeType="afterGroup">
                            <p:stCondLst>
                              <p:cond delay="500"/>
                            </p:stCondLst>
                            <p:childTnLst>
                              <p:par>
                                <p:cTn id="18" presetID="6" presetClass="emph" presetSubtype="0" fill="hold" grpId="0" nodeType="afterEffect">
                                  <p:stCondLst>
                                    <p:cond delay="1000"/>
                                  </p:stCondLst>
                                  <p:childTnLst>
                                    <p:animScale>
                                      <p:cBhvr>
                                        <p:cTn id="19" dur="4000" fill="hold"/>
                                        <p:tgtEl>
                                          <p:spTgt spid="229615"/>
                                        </p:tgtEl>
                                      </p:cBhvr>
                                      <p:by x="100000" y="150000"/>
                                    </p:animScale>
                                  </p:childTnLst>
                                </p:cTn>
                              </p:par>
                              <p:par>
                                <p:cTn id="20" presetID="64" presetClass="path" presetSubtype="0" fill="hold" grpId="1" nodeType="withEffect">
                                  <p:stCondLst>
                                    <p:cond delay="1000"/>
                                  </p:stCondLst>
                                  <p:childTnLst>
                                    <p:animMotion origin="layout" path="M 3.88889E-6 -4.44444E-6 L 3.88889E-6 -0.06458 " pathEditMode="relative" rAng="0" ptsTypes="AA">
                                      <p:cBhvr>
                                        <p:cTn id="21" dur="4000" fill="hold"/>
                                        <p:tgtEl>
                                          <p:spTgt spid="229615"/>
                                        </p:tgtEl>
                                        <p:attrNameLst>
                                          <p:attrName>ppt_x</p:attrName>
                                          <p:attrName>ppt_y</p:attrName>
                                        </p:attrNameLst>
                                      </p:cBhvr>
                                      <p:rCtr x="0" y="-3241"/>
                                    </p:animMotion>
                                  </p:childTnLst>
                                </p:cTn>
                              </p:par>
                              <p:par>
                                <p:cTn id="22" presetID="9" presetClass="entr" presetSubtype="0" fill="hold" nodeType="withEffect">
                                  <p:stCondLst>
                                    <p:cond delay="2500"/>
                                  </p:stCondLst>
                                  <p:childTnLst>
                                    <p:set>
                                      <p:cBhvr>
                                        <p:cTn id="23" dur="1" fill="hold">
                                          <p:stCondLst>
                                            <p:cond delay="0"/>
                                          </p:stCondLst>
                                        </p:cTn>
                                        <p:tgtEl>
                                          <p:spTgt spid="229612"/>
                                        </p:tgtEl>
                                        <p:attrNameLst>
                                          <p:attrName>style.visibility</p:attrName>
                                        </p:attrNameLst>
                                      </p:cBhvr>
                                      <p:to>
                                        <p:strVal val="visible"/>
                                      </p:to>
                                    </p:set>
                                    <p:animEffect transition="in" filter="dissolve">
                                      <p:cBhvr>
                                        <p:cTn id="24" dur="500"/>
                                        <p:tgtEl>
                                          <p:spTgt spid="229612"/>
                                        </p:tgtEl>
                                      </p:cBhvr>
                                    </p:animEffect>
                                  </p:childTnLst>
                                </p:cTn>
                              </p:par>
                            </p:childTnLst>
                          </p:cTn>
                        </p:par>
                        <p:par>
                          <p:cTn id="25" fill="hold" nodeType="afterGroup">
                            <p:stCondLst>
                              <p:cond delay="5500"/>
                            </p:stCondLst>
                            <p:childTnLst>
                              <p:par>
                                <p:cTn id="26" presetID="9" presetClass="exit" presetSubtype="0" fill="hold" nodeType="afterEffect">
                                  <p:stCondLst>
                                    <p:cond delay="0"/>
                                  </p:stCondLst>
                                  <p:childTnLst>
                                    <p:animEffect transition="out" filter="dissolve">
                                      <p:cBhvr>
                                        <p:cTn id="27" dur="500"/>
                                        <p:tgtEl>
                                          <p:spTgt spid="229613"/>
                                        </p:tgtEl>
                                      </p:cBhvr>
                                    </p:animEffect>
                                    <p:set>
                                      <p:cBhvr>
                                        <p:cTn id="28" dur="1" fill="hold">
                                          <p:stCondLst>
                                            <p:cond delay="499"/>
                                          </p:stCondLst>
                                        </p:cTn>
                                        <p:tgtEl>
                                          <p:spTgt spid="229613"/>
                                        </p:tgtEl>
                                        <p:attrNameLst>
                                          <p:attrName>style.visibility</p:attrName>
                                        </p:attrNameLst>
                                      </p:cBhvr>
                                      <p:to>
                                        <p:strVal val="hidden"/>
                                      </p:to>
                                    </p:set>
                                    <p:cmd type="call" cmd="stop">
                                      <p:cBhvr>
                                        <p:cTn id="29" dur="1">
                                          <p:stCondLst>
                                            <p:cond delay="499"/>
                                          </p:stCondLst>
                                        </p:cTn>
                                        <p:tgtEl>
                                          <p:spTgt spid="229613"/>
                                        </p:tgtEl>
                                      </p:cBhvr>
                                    </p:cmd>
                                  </p:childTnLst>
                                </p:cTn>
                              </p:par>
                              <p:par>
                                <p:cTn id="30" presetID="0" presetClass="path" presetSubtype="0" accel="50000" decel="50000" fill="hold" grpId="2" nodeType="withEffect">
                                  <p:stCondLst>
                                    <p:cond delay="0"/>
                                  </p:stCondLst>
                                  <p:childTnLst>
                                    <p:animMotion origin="layout" path="M 3.61111E-6 -0.06389 C -0.15382 -0.26713 -0.34167 -0.33102 -0.34167 -0.33079 L -1.03334 -0.59792 " pathEditMode="relative" rAng="0" ptsTypes="fAf">
                                      <p:cBhvr>
                                        <p:cTn id="31" dur="15000" fill="hold"/>
                                        <p:tgtEl>
                                          <p:spTgt spid="229615"/>
                                        </p:tgtEl>
                                        <p:attrNameLst>
                                          <p:attrName>ppt_x</p:attrName>
                                          <p:attrName>ppt_y</p:attrName>
                                        </p:attrNameLst>
                                      </p:cBhvr>
                                      <p:rCtr x="-51667" y="-26713"/>
                                    </p:animMotion>
                                  </p:childTnLst>
                                </p:cTn>
                              </p:par>
                              <p:par>
                                <p:cTn id="32" presetID="0" presetClass="path" presetSubtype="0" accel="50000" decel="50000" fill="hold" nodeType="withEffect">
                                  <p:stCondLst>
                                    <p:cond delay="0"/>
                                  </p:stCondLst>
                                  <p:childTnLst>
                                    <p:animMotion origin="layout" path="M 3.61111E-6 0.00023 C -0.14028 -0.18519 -0.31389 -0.25926 -0.31389 -0.25903 L -1.03559 -0.53658 " pathEditMode="relative" rAng="0" ptsTypes="fAf">
                                      <p:cBhvr>
                                        <p:cTn id="33" dur="15000" fill="hold"/>
                                        <p:tgtEl>
                                          <p:spTgt spid="229382"/>
                                        </p:tgtEl>
                                        <p:attrNameLst>
                                          <p:attrName>ppt_x</p:attrName>
                                          <p:attrName>ppt_y</p:attrName>
                                        </p:attrNameLst>
                                      </p:cBhvr>
                                      <p:rCtr x="-51788" y="-26852"/>
                                    </p:animMotion>
                                  </p:childTnLst>
                                </p:cTn>
                              </p:par>
                              <p:par>
                                <p:cTn id="34" presetID="0" presetClass="path" presetSubtype="0" accel="50000" decel="50000" fill="hold" nodeType="withEffect">
                                  <p:stCondLst>
                                    <p:cond delay="0"/>
                                  </p:stCondLst>
                                  <p:childTnLst>
                                    <p:animMotion origin="layout" path="M 4.44444E-6 0.00023 C -0.12934 -0.17269 -0.31355 -0.26042 -0.31355 -0.26019 L -1.03785 -0.53495 " pathEditMode="relative" rAng="0" ptsTypes="fAf">
                                      <p:cBhvr>
                                        <p:cTn id="35" dur="15000" fill="hold"/>
                                        <p:tgtEl>
                                          <p:spTgt spid="229612"/>
                                        </p:tgtEl>
                                        <p:attrNameLst>
                                          <p:attrName>ppt_x</p:attrName>
                                          <p:attrName>ppt_y</p:attrName>
                                        </p:attrNameLst>
                                      </p:cBhvr>
                                      <p:rCtr x="-51892" y="-26759"/>
                                    </p:animMotion>
                                  </p:childTnLst>
                                </p:cTn>
                              </p:par>
                              <p:par>
                                <p:cTn id="36" presetID="0" presetClass="path" presetSubtype="0" accel="50000" decel="50000" fill="hold" nodeType="withEffect">
                                  <p:stCondLst>
                                    <p:cond delay="5000"/>
                                  </p:stCondLst>
                                  <p:childTnLst>
                                    <p:animMotion origin="layout" path="M -0.01198 -0.01227 C -0.03542 -0.04352 -0.05869 -0.07453 -0.08698 -0.09907 C -0.11528 -0.12361 -0.14775 -0.14028 -0.18195 -0.15903 C -0.21615 -0.17778 -0.25625 -0.19166 -0.29202 -0.21227 C -0.32778 -0.23287 -0.36216 -0.25856 -0.39705 -0.28241 C -0.43212 -0.30625 -0.46667 -0.33055 -0.50209 -0.35555 C -0.5375 -0.38055 -0.57292 -0.41296 -0.60955 -0.43241 C -0.64619 -0.45185 -0.68664 -0.45555 -0.72205 -0.47222 C -0.75747 -0.48889 -0.78473 -0.51296 -0.82223 -0.53241 C -0.85955 -0.55185 -0.9033 -0.57037 -0.94705 -0.58889 " pathEditMode="relative" rAng="0" ptsTypes="aaaaaaaaaA">
                                      <p:cBhvr>
                                        <p:cTn id="37" dur="15000" fill="hold"/>
                                        <p:tgtEl>
                                          <p:spTgt spid="229614"/>
                                        </p:tgtEl>
                                        <p:attrNameLst>
                                          <p:attrName>ppt_x</p:attrName>
                                          <p:attrName>ppt_y</p:attrName>
                                        </p:attrNameLst>
                                      </p:cBhvr>
                                      <p:rCtr x="-46753" y="-28843"/>
                                    </p:animMotion>
                                  </p:childTnLst>
                                </p:cTn>
                              </p:par>
                              <p:par>
                                <p:cTn id="38" presetID="0" presetClass="path" presetSubtype="0" accel="50000" decel="50000" fill="hold" nodeType="withEffect">
                                  <p:stCondLst>
                                    <p:cond delay="5000"/>
                                  </p:stCondLst>
                                  <p:childTnLst>
                                    <p:animMotion origin="layout" path="M 4.44444E-6 -2.22222E-6 C -0.02553 -0.03032 -0.05087 -0.06018 -0.0816 -0.08379 C -0.11233 -0.10741 -0.14757 -0.12338 -0.18473 -0.14143 C -0.22188 -0.15949 -0.26546 -0.17291 -0.30434 -0.19282 C -0.34323 -0.21273 -0.38056 -0.2375 -0.41841 -0.26041 C -0.4566 -0.28333 -0.4941 -0.30671 -0.53264 -0.33078 C -0.57101 -0.35486 -0.60955 -0.38611 -0.64931 -0.40486 C -0.68924 -0.42361 -0.73316 -0.42731 -0.77153 -0.44328 C -0.81007 -0.45926 -0.83976 -0.48241 -0.88039 -0.50116 C -0.92101 -0.51991 -0.96841 -0.53773 -1.01598 -0.55555 " pathEditMode="relative" rAng="0" ptsTypes="aaaaaaaaaA">
                                      <p:cBhvr>
                                        <p:cTn id="39" dur="15000" fill="hold"/>
                                        <p:tgtEl>
                                          <p:spTgt spid="229381"/>
                                        </p:tgtEl>
                                        <p:attrNameLst>
                                          <p:attrName>ppt_x</p:attrName>
                                          <p:attrName>ppt_y</p:attrName>
                                        </p:attrNameLst>
                                      </p:cBhvr>
                                      <p:rCtr x="-50799" y="-27778"/>
                                    </p:animMotion>
                                  </p:childTnLst>
                                </p:cTn>
                              </p:par>
                            </p:childTnLst>
                          </p:cTn>
                        </p:par>
                      </p:childTnLst>
                    </p:cTn>
                  </p:par>
                </p:childTnLst>
              </p:cTn>
              <p:prevCondLst>
                <p:cond evt="onPrev" delay="0">
                  <p:tgtEl>
                    <p:sldTgt/>
                  </p:tgtEl>
                </p:cond>
              </p:prevCondLst>
              <p:nextCondLst>
                <p:cond evt="onNext" delay="0">
                  <p:tgtEl>
                    <p:sldTgt/>
                  </p:tgtEl>
                </p:cond>
              </p:nextCondLst>
            </p:seq>
            <p:video>
              <p:cMediaNode>
                <p:cTn id="40" repeatCount="indefinite" fill="hold" display="0">
                  <p:stCondLst>
                    <p:cond delay="indefinite"/>
                  </p:stCondLst>
                  <p:endCondLst>
                    <p:cond evt="onNext" delay="0">
                      <p:tgtEl>
                        <p:sldTgt/>
                      </p:tgtEl>
                    </p:cond>
                    <p:cond evt="onPrev" delay="0">
                      <p:tgtEl>
                        <p:sldTgt/>
                      </p:tgtEl>
                    </p:cond>
                  </p:endCondLst>
                </p:cTn>
                <p:tgtEl>
                  <p:spTgt spid="229613"/>
                </p:tgtEl>
              </p:cMediaNode>
            </p:video>
          </p:childTnLst>
        </p:cTn>
      </p:par>
    </p:tnLst>
    <p:bldLst>
      <p:bldP spid="229615" grpId="0" animBg="1"/>
      <p:bldP spid="229615" grpId="1" animBg="1"/>
      <p:bldP spid="229615" grpId="2" animBg="1"/>
      <p:bldP spid="24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5834" t="2960" r="7500"/>
          <a:stretch/>
        </p:blipFill>
        <p:spPr>
          <a:xfrm>
            <a:off x="1371600" y="838200"/>
            <a:ext cx="6613904" cy="4169785"/>
          </a:xfrm>
          <a:prstGeom prst="rect">
            <a:avLst/>
          </a:prstGeom>
        </p:spPr>
      </p:pic>
      <p:sp>
        <p:nvSpPr>
          <p:cNvPr id="6" name="TextBox 5"/>
          <p:cNvSpPr txBox="1"/>
          <p:nvPr/>
        </p:nvSpPr>
        <p:spPr>
          <a:xfrm>
            <a:off x="228600" y="0"/>
            <a:ext cx="8686800" cy="954107"/>
          </a:xfrm>
          <a:prstGeom prst="rect">
            <a:avLst/>
          </a:prstGeom>
          <a:noFill/>
        </p:spPr>
        <p:txBody>
          <a:bodyPr wrap="square" rtlCol="0">
            <a:spAutoFit/>
          </a:bodyPr>
          <a:lstStyle/>
          <a:p>
            <a:r>
              <a:rPr lang="en-US" dirty="0" err="1" smtClean="0">
                <a:solidFill>
                  <a:prstClr val="black"/>
                </a:solidFill>
                <a:latin typeface="Times New Roman" panose="02020603050405020304" pitchFamily="18" charset="0"/>
                <a:cs typeface="Times New Roman" panose="02020603050405020304" pitchFamily="18" charset="0"/>
              </a:rPr>
              <a:t>Khí</a:t>
            </a:r>
            <a:r>
              <a:rPr lang="en-US" dirty="0" smtClean="0">
                <a:solidFill>
                  <a:prstClr val="black"/>
                </a:solidFill>
                <a:latin typeface="Times New Roman" panose="02020603050405020304" pitchFamily="18" charset="0"/>
                <a:cs typeface="Times New Roman" panose="02020603050405020304" pitchFamily="18" charset="0"/>
              </a:rPr>
              <a:t> </a:t>
            </a:r>
            <a:r>
              <a:rPr lang="en-US" dirty="0" err="1" smtClean="0">
                <a:solidFill>
                  <a:prstClr val="black"/>
                </a:solidFill>
                <a:latin typeface="Times New Roman" panose="02020603050405020304" pitchFamily="18" charset="0"/>
                <a:cs typeface="Times New Roman" panose="02020603050405020304" pitchFamily="18" charset="0"/>
              </a:rPr>
              <a:t>nhà</a:t>
            </a:r>
            <a:r>
              <a:rPr lang="en-US" dirty="0" smtClean="0">
                <a:solidFill>
                  <a:prstClr val="black"/>
                </a:solidFill>
                <a:latin typeface="Times New Roman" panose="02020603050405020304" pitchFamily="18" charset="0"/>
                <a:cs typeface="Times New Roman" panose="02020603050405020304" pitchFamily="18" charset="0"/>
              </a:rPr>
              <a:t> </a:t>
            </a:r>
            <a:r>
              <a:rPr lang="en-US" dirty="0" err="1" smtClean="0">
                <a:solidFill>
                  <a:prstClr val="black"/>
                </a:solidFill>
                <a:latin typeface="Times New Roman" panose="02020603050405020304" pitchFamily="18" charset="0"/>
                <a:cs typeface="Times New Roman" panose="02020603050405020304" pitchFamily="18" charset="0"/>
              </a:rPr>
              <a:t>kính</a:t>
            </a:r>
            <a:r>
              <a:rPr lang="en-US" dirty="0" smtClean="0">
                <a:solidFill>
                  <a:prstClr val="black"/>
                </a:solidFill>
                <a:latin typeface="Times New Roman" panose="02020603050405020304" pitchFamily="18" charset="0"/>
                <a:cs typeface="Times New Roman" panose="02020603050405020304" pitchFamily="18" charset="0"/>
              </a:rPr>
              <a:t> </a:t>
            </a:r>
            <a:r>
              <a:rPr lang="en-US" dirty="0" err="1" smtClean="0">
                <a:solidFill>
                  <a:prstClr val="black"/>
                </a:solidFill>
                <a:latin typeface="Times New Roman" panose="02020603050405020304" pitchFamily="18" charset="0"/>
                <a:cs typeface="Times New Roman" panose="02020603050405020304" pitchFamily="18" charset="0"/>
              </a:rPr>
              <a:t>bao</a:t>
            </a:r>
            <a:r>
              <a:rPr lang="en-US" dirty="0" smtClean="0">
                <a:solidFill>
                  <a:prstClr val="black"/>
                </a:solidFill>
                <a:latin typeface="Times New Roman" panose="02020603050405020304" pitchFamily="18" charset="0"/>
                <a:cs typeface="Times New Roman" panose="02020603050405020304" pitchFamily="18" charset="0"/>
              </a:rPr>
              <a:t> </a:t>
            </a:r>
            <a:r>
              <a:rPr lang="en-US" dirty="0" err="1" smtClean="0">
                <a:solidFill>
                  <a:prstClr val="black"/>
                </a:solidFill>
                <a:latin typeface="Times New Roman" panose="02020603050405020304" pitchFamily="18" charset="0"/>
                <a:cs typeface="Times New Roman" panose="02020603050405020304" pitchFamily="18" charset="0"/>
              </a:rPr>
              <a:t>gồm</a:t>
            </a:r>
            <a:r>
              <a:rPr lang="en-US" dirty="0" smtClean="0">
                <a:solidFill>
                  <a:prstClr val="black"/>
                </a:solidFill>
                <a:latin typeface="Times New Roman" panose="02020603050405020304" pitchFamily="18" charset="0"/>
                <a:cs typeface="Times New Roman" panose="02020603050405020304" pitchFamily="18" charset="0"/>
              </a:rPr>
              <a:t>: CO</a:t>
            </a:r>
            <a:r>
              <a:rPr lang="en-US" baseline="-25000" dirty="0" smtClean="0">
                <a:solidFill>
                  <a:prstClr val="black"/>
                </a:solidFill>
                <a:latin typeface="Times New Roman" panose="02020603050405020304" pitchFamily="18" charset="0"/>
                <a:cs typeface="Times New Roman" panose="02020603050405020304" pitchFamily="18" charset="0"/>
              </a:rPr>
              <a:t>2</a:t>
            </a:r>
            <a:r>
              <a:rPr lang="en-US" dirty="0" smtClean="0">
                <a:solidFill>
                  <a:prstClr val="black"/>
                </a:solidFill>
                <a:latin typeface="Times New Roman" panose="02020603050405020304" pitchFamily="18" charset="0"/>
                <a:cs typeface="Times New Roman" panose="02020603050405020304" pitchFamily="18" charset="0"/>
              </a:rPr>
              <a:t> , CH</a:t>
            </a:r>
            <a:r>
              <a:rPr lang="en-US" baseline="-25000" dirty="0" smtClean="0">
                <a:solidFill>
                  <a:prstClr val="black"/>
                </a:solidFill>
                <a:latin typeface="Times New Roman" panose="02020603050405020304" pitchFamily="18" charset="0"/>
                <a:cs typeface="Times New Roman" panose="02020603050405020304" pitchFamily="18" charset="0"/>
              </a:rPr>
              <a:t>4</a:t>
            </a:r>
            <a:r>
              <a:rPr lang="en-US" dirty="0" smtClean="0">
                <a:solidFill>
                  <a:prstClr val="black"/>
                </a:solidFill>
                <a:latin typeface="Times New Roman" panose="02020603050405020304" pitchFamily="18" charset="0"/>
                <a:cs typeface="Times New Roman" panose="02020603050405020304" pitchFamily="18" charset="0"/>
              </a:rPr>
              <a:t> , N</a:t>
            </a:r>
            <a:r>
              <a:rPr lang="en-US" baseline="-25000" dirty="0" smtClean="0">
                <a:solidFill>
                  <a:prstClr val="black"/>
                </a:solidFill>
                <a:latin typeface="Times New Roman" panose="02020603050405020304" pitchFamily="18" charset="0"/>
                <a:cs typeface="Times New Roman" panose="02020603050405020304" pitchFamily="18" charset="0"/>
              </a:rPr>
              <a:t>2</a:t>
            </a:r>
            <a:r>
              <a:rPr lang="en-US" dirty="0" smtClean="0">
                <a:solidFill>
                  <a:prstClr val="black"/>
                </a:solidFill>
                <a:latin typeface="Times New Roman" panose="02020603050405020304" pitchFamily="18" charset="0"/>
                <a:cs typeface="Times New Roman" panose="02020603050405020304" pitchFamily="18" charset="0"/>
              </a:rPr>
              <a:t>O…   </a:t>
            </a:r>
            <a:r>
              <a:rPr lang="en-US" dirty="0" err="1" smtClean="0">
                <a:solidFill>
                  <a:prstClr val="black"/>
                </a:solidFill>
                <a:latin typeface="Times New Roman" panose="02020603050405020304" pitchFamily="18" charset="0"/>
                <a:cs typeface="Times New Roman" panose="02020603050405020304" pitchFamily="18" charset="0"/>
              </a:rPr>
              <a:t>Quan</a:t>
            </a:r>
            <a:r>
              <a:rPr lang="en-US" dirty="0" smtClean="0">
                <a:solidFill>
                  <a:prstClr val="black"/>
                </a:solidFill>
                <a:latin typeface="Times New Roman" panose="02020603050405020304" pitchFamily="18" charset="0"/>
                <a:cs typeface="Times New Roman" panose="02020603050405020304" pitchFamily="18" charset="0"/>
              </a:rPr>
              <a:t> </a:t>
            </a:r>
            <a:r>
              <a:rPr lang="en-US" dirty="0" err="1" smtClean="0">
                <a:solidFill>
                  <a:prstClr val="black"/>
                </a:solidFill>
                <a:latin typeface="Times New Roman" panose="02020603050405020304" pitchFamily="18" charset="0"/>
                <a:cs typeface="Times New Roman" panose="02020603050405020304" pitchFamily="18" charset="0"/>
              </a:rPr>
              <a:t>sát</a:t>
            </a:r>
            <a:r>
              <a:rPr lang="en-US" dirty="0" smtClean="0">
                <a:solidFill>
                  <a:prstClr val="black"/>
                </a:solidFill>
                <a:latin typeface="Times New Roman" panose="02020603050405020304" pitchFamily="18" charset="0"/>
                <a:cs typeface="Times New Roman" panose="02020603050405020304" pitchFamily="18" charset="0"/>
              </a:rPr>
              <a:t> </a:t>
            </a:r>
            <a:r>
              <a:rPr lang="en-US" dirty="0" err="1" smtClean="0">
                <a:solidFill>
                  <a:prstClr val="black"/>
                </a:solidFill>
                <a:latin typeface="Times New Roman" panose="02020603050405020304" pitchFamily="18" charset="0"/>
                <a:cs typeface="Times New Roman" panose="02020603050405020304" pitchFamily="18" charset="0"/>
              </a:rPr>
              <a:t>tranh</a:t>
            </a:r>
            <a:r>
              <a:rPr lang="en-US" dirty="0" smtClean="0">
                <a:solidFill>
                  <a:prstClr val="black"/>
                </a:solidFill>
                <a:latin typeface="Times New Roman" panose="02020603050405020304" pitchFamily="18" charset="0"/>
                <a:cs typeface="Times New Roman" panose="02020603050405020304" pitchFamily="18" charset="0"/>
              </a:rPr>
              <a:t> </a:t>
            </a:r>
            <a:r>
              <a:rPr lang="en-US" dirty="0" err="1" smtClean="0">
                <a:solidFill>
                  <a:prstClr val="black"/>
                </a:solidFill>
                <a:latin typeface="Times New Roman" panose="02020603050405020304" pitchFamily="18" charset="0"/>
                <a:cs typeface="Times New Roman" panose="02020603050405020304" pitchFamily="18" charset="0"/>
              </a:rPr>
              <a:t>và</a:t>
            </a:r>
            <a:r>
              <a:rPr lang="en-US" dirty="0" smtClean="0">
                <a:solidFill>
                  <a:prstClr val="black"/>
                </a:solidFill>
                <a:latin typeface="Times New Roman" panose="02020603050405020304" pitchFamily="18" charset="0"/>
                <a:cs typeface="Times New Roman" panose="02020603050405020304" pitchFamily="18" charset="0"/>
              </a:rPr>
              <a:t> </a:t>
            </a:r>
            <a:r>
              <a:rPr lang="en-US" dirty="0" err="1" smtClean="0">
                <a:solidFill>
                  <a:prstClr val="black"/>
                </a:solidFill>
                <a:latin typeface="Times New Roman" panose="02020603050405020304" pitchFamily="18" charset="0"/>
                <a:cs typeface="Times New Roman" panose="02020603050405020304" pitchFamily="18" charset="0"/>
              </a:rPr>
              <a:t>nêu</a:t>
            </a:r>
            <a:r>
              <a:rPr lang="en-US" dirty="0" smtClean="0">
                <a:solidFill>
                  <a:prstClr val="black"/>
                </a:solidFill>
                <a:latin typeface="Times New Roman" panose="02020603050405020304" pitchFamily="18" charset="0"/>
                <a:cs typeface="Times New Roman" panose="02020603050405020304" pitchFamily="18" charset="0"/>
              </a:rPr>
              <a:t> </a:t>
            </a:r>
            <a:r>
              <a:rPr lang="en-US" dirty="0" err="1" smtClean="0">
                <a:solidFill>
                  <a:prstClr val="black"/>
                </a:solidFill>
                <a:latin typeface="Times New Roman" panose="02020603050405020304" pitchFamily="18" charset="0"/>
                <a:cs typeface="Times New Roman" panose="02020603050405020304" pitchFamily="18" charset="0"/>
              </a:rPr>
              <a:t>những</a:t>
            </a:r>
            <a:r>
              <a:rPr lang="en-US" dirty="0" smtClean="0">
                <a:solidFill>
                  <a:prstClr val="black"/>
                </a:solidFill>
                <a:latin typeface="Times New Roman" panose="02020603050405020304" pitchFamily="18" charset="0"/>
                <a:cs typeface="Times New Roman" panose="02020603050405020304" pitchFamily="18" charset="0"/>
              </a:rPr>
              <a:t> </a:t>
            </a:r>
            <a:r>
              <a:rPr lang="en-US" dirty="0" err="1" smtClean="0">
                <a:solidFill>
                  <a:prstClr val="black"/>
                </a:solidFill>
                <a:latin typeface="Times New Roman" panose="02020603050405020304" pitchFamily="18" charset="0"/>
                <a:cs typeface="Times New Roman" panose="02020603050405020304" pitchFamily="18" charset="0"/>
              </a:rPr>
              <a:t>nguồn</a:t>
            </a:r>
            <a:r>
              <a:rPr lang="en-US" dirty="0" smtClean="0">
                <a:solidFill>
                  <a:prstClr val="black"/>
                </a:solidFill>
                <a:latin typeface="Times New Roman" panose="02020603050405020304" pitchFamily="18" charset="0"/>
                <a:cs typeface="Times New Roman" panose="02020603050405020304" pitchFamily="18" charset="0"/>
              </a:rPr>
              <a:t> </a:t>
            </a:r>
            <a:r>
              <a:rPr lang="en-US" dirty="0" err="1" smtClean="0">
                <a:solidFill>
                  <a:prstClr val="black"/>
                </a:solidFill>
                <a:latin typeface="Times New Roman" panose="02020603050405020304" pitchFamily="18" charset="0"/>
                <a:cs typeface="Times New Roman" panose="02020603050405020304" pitchFamily="18" charset="0"/>
              </a:rPr>
              <a:t>phát</a:t>
            </a:r>
            <a:r>
              <a:rPr lang="en-US" dirty="0" smtClean="0">
                <a:solidFill>
                  <a:prstClr val="black"/>
                </a:solidFill>
                <a:latin typeface="Times New Roman" panose="02020603050405020304" pitchFamily="18" charset="0"/>
                <a:cs typeface="Times New Roman" panose="02020603050405020304" pitchFamily="18" charset="0"/>
              </a:rPr>
              <a:t> </a:t>
            </a:r>
            <a:r>
              <a:rPr lang="en-US" dirty="0" err="1" smtClean="0">
                <a:solidFill>
                  <a:prstClr val="black"/>
                </a:solidFill>
                <a:latin typeface="Times New Roman" panose="02020603050405020304" pitchFamily="18" charset="0"/>
                <a:cs typeface="Times New Roman" panose="02020603050405020304" pitchFamily="18" charset="0"/>
              </a:rPr>
              <a:t>thải</a:t>
            </a:r>
            <a:r>
              <a:rPr lang="en-US" dirty="0" smtClean="0">
                <a:solidFill>
                  <a:prstClr val="black"/>
                </a:solidFill>
                <a:latin typeface="Times New Roman" panose="02020603050405020304" pitchFamily="18" charset="0"/>
                <a:cs typeface="Times New Roman" panose="02020603050405020304" pitchFamily="18" charset="0"/>
              </a:rPr>
              <a:t> </a:t>
            </a:r>
            <a:r>
              <a:rPr lang="en-US" dirty="0" err="1" smtClean="0">
                <a:solidFill>
                  <a:prstClr val="black"/>
                </a:solidFill>
                <a:latin typeface="Times New Roman" panose="02020603050405020304" pitchFamily="18" charset="0"/>
                <a:cs typeface="Times New Roman" panose="02020603050405020304" pitchFamily="18" charset="0"/>
              </a:rPr>
              <a:t>khí</a:t>
            </a:r>
            <a:r>
              <a:rPr lang="en-US" dirty="0" smtClean="0">
                <a:solidFill>
                  <a:prstClr val="black"/>
                </a:solidFill>
                <a:latin typeface="Times New Roman" panose="02020603050405020304" pitchFamily="18" charset="0"/>
                <a:cs typeface="Times New Roman" panose="02020603050405020304" pitchFamily="18" charset="0"/>
              </a:rPr>
              <a:t> </a:t>
            </a:r>
            <a:r>
              <a:rPr lang="en-US" dirty="0" err="1" smtClean="0">
                <a:solidFill>
                  <a:prstClr val="black"/>
                </a:solidFill>
                <a:latin typeface="Times New Roman" panose="02020603050405020304" pitchFamily="18" charset="0"/>
                <a:cs typeface="Times New Roman" panose="02020603050405020304" pitchFamily="18" charset="0"/>
              </a:rPr>
              <a:t>nhà</a:t>
            </a:r>
            <a:r>
              <a:rPr lang="en-US" dirty="0" smtClean="0">
                <a:solidFill>
                  <a:prstClr val="black"/>
                </a:solidFill>
                <a:latin typeface="Times New Roman" panose="02020603050405020304" pitchFamily="18" charset="0"/>
                <a:cs typeface="Times New Roman" panose="02020603050405020304" pitchFamily="18" charset="0"/>
              </a:rPr>
              <a:t> </a:t>
            </a:r>
            <a:r>
              <a:rPr lang="en-US" dirty="0" err="1" smtClean="0">
                <a:solidFill>
                  <a:prstClr val="black"/>
                </a:solidFill>
                <a:latin typeface="Times New Roman" panose="02020603050405020304" pitchFamily="18" charset="0"/>
                <a:cs typeface="Times New Roman" panose="02020603050405020304" pitchFamily="18" charset="0"/>
              </a:rPr>
              <a:t>kính</a:t>
            </a:r>
            <a:endParaRPr lang="vi-VN" dirty="0">
              <a:solidFill>
                <a:prstClr val="black"/>
              </a:solidFill>
              <a:latin typeface="Times New Roman" panose="02020603050405020304" pitchFamily="18" charset="0"/>
              <a:cs typeface="Times New Roman" panose="02020603050405020304" pitchFamily="18" charset="0"/>
            </a:endParaRPr>
          </a:p>
        </p:txBody>
      </p:sp>
      <p:sp>
        <p:nvSpPr>
          <p:cNvPr id="12" name="Notched Right Arrow 11"/>
          <p:cNvSpPr/>
          <p:nvPr/>
        </p:nvSpPr>
        <p:spPr>
          <a:xfrm>
            <a:off x="200968" y="1830407"/>
            <a:ext cx="2895600" cy="1371600"/>
          </a:xfrm>
          <a:prstGeom prst="notchedRightArrow">
            <a:avLst/>
          </a:prstGeom>
          <a:solidFill>
            <a:srgbClr val="99FF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dirty="0">
                <a:solidFill>
                  <a:srgbClr val="6600CC"/>
                </a:solidFill>
                <a:cs typeface="Times New Roman" panose="02020603050405020304" pitchFamily="18" charset="0"/>
              </a:rPr>
              <a:t>Công </a:t>
            </a:r>
            <a:r>
              <a:rPr lang="vi-VN" dirty="0" smtClean="0">
                <a:solidFill>
                  <a:srgbClr val="6600CC"/>
                </a:solidFill>
                <a:cs typeface="Times New Roman" panose="02020603050405020304" pitchFamily="18" charset="0"/>
              </a:rPr>
              <a:t>nghiệp: </a:t>
            </a:r>
            <a:r>
              <a:rPr lang="vi-VN" dirty="0">
                <a:solidFill>
                  <a:srgbClr val="6600CC"/>
                </a:solidFill>
                <a:cs typeface="Times New Roman" panose="02020603050405020304" pitchFamily="18" charset="0"/>
              </a:rPr>
              <a:t>24%</a:t>
            </a:r>
          </a:p>
        </p:txBody>
      </p:sp>
      <p:sp>
        <p:nvSpPr>
          <p:cNvPr id="13" name="Left Arrow 12"/>
          <p:cNvSpPr/>
          <p:nvPr/>
        </p:nvSpPr>
        <p:spPr>
          <a:xfrm>
            <a:off x="6629400" y="3374015"/>
            <a:ext cx="2727704" cy="1350385"/>
          </a:xfrm>
          <a:prstGeom prst="leftArrow">
            <a:avLst/>
          </a:prstGeom>
          <a:solidFill>
            <a:srgbClr val="CC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dirty="0">
                <a:solidFill>
                  <a:prstClr val="white"/>
                </a:solidFill>
                <a:cs typeface="Times New Roman" pitchFamily="18" charset="0"/>
              </a:rPr>
              <a:t>Sử dụng năng lượng</a:t>
            </a:r>
            <a:r>
              <a:rPr lang="vi-VN" dirty="0" smtClean="0">
                <a:solidFill>
                  <a:prstClr val="white"/>
                </a:solidFill>
                <a:cs typeface="Times New Roman" pitchFamily="18" charset="0"/>
              </a:rPr>
              <a:t>: 50</a:t>
            </a:r>
            <a:r>
              <a:rPr lang="vi-VN" dirty="0">
                <a:solidFill>
                  <a:prstClr val="white"/>
                </a:solidFill>
                <a:cs typeface="Times New Roman" pitchFamily="18" charset="0"/>
              </a:rPr>
              <a:t>%</a:t>
            </a:r>
          </a:p>
        </p:txBody>
      </p:sp>
      <p:sp>
        <p:nvSpPr>
          <p:cNvPr id="14" name="Notched Right Arrow 13"/>
          <p:cNvSpPr/>
          <p:nvPr/>
        </p:nvSpPr>
        <p:spPr>
          <a:xfrm>
            <a:off x="0" y="3810000"/>
            <a:ext cx="2971800" cy="1556162"/>
          </a:xfrm>
          <a:prstGeom prst="notchedRightArrow">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rgbClr val="6600CC"/>
                </a:solidFill>
                <a:latin typeface="Calibri" panose="020F0502020204030204" pitchFamily="34" charset="0"/>
              </a:rPr>
              <a:t>Nông </a:t>
            </a:r>
            <a:r>
              <a:rPr lang="vi-VN" dirty="0" smtClean="0">
                <a:solidFill>
                  <a:srgbClr val="6600CC"/>
                </a:solidFill>
                <a:latin typeface="Calibri" panose="020F0502020204030204" pitchFamily="34" charset="0"/>
              </a:rPr>
              <a:t>nghiệp: 13</a:t>
            </a:r>
            <a:r>
              <a:rPr lang="vi-VN" dirty="0">
                <a:solidFill>
                  <a:srgbClr val="6600CC"/>
                </a:solidFill>
                <a:latin typeface="Calibri" panose="020F0502020204030204" pitchFamily="34" charset="0"/>
              </a:rPr>
              <a:t>%</a:t>
            </a:r>
          </a:p>
        </p:txBody>
      </p:sp>
      <p:sp>
        <p:nvSpPr>
          <p:cNvPr id="15" name="Left Arrow 14"/>
          <p:cNvSpPr/>
          <p:nvPr/>
        </p:nvSpPr>
        <p:spPr>
          <a:xfrm>
            <a:off x="6705600" y="1752600"/>
            <a:ext cx="2192628" cy="13716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dirty="0">
                <a:solidFill>
                  <a:srgbClr val="6600CC"/>
                </a:solidFill>
                <a:cs typeface="Times New Roman" pitchFamily="18" charset="0"/>
              </a:rPr>
              <a:t>Phá rừng: 14%</a:t>
            </a:r>
          </a:p>
        </p:txBody>
      </p:sp>
      <p:sp>
        <p:nvSpPr>
          <p:cNvPr id="9" name="Rectangle 8"/>
          <p:cNvSpPr/>
          <p:nvPr/>
        </p:nvSpPr>
        <p:spPr>
          <a:xfrm>
            <a:off x="1371600" y="5257800"/>
            <a:ext cx="7543800" cy="1384995"/>
          </a:xfrm>
          <a:prstGeom prst="rect">
            <a:avLst/>
          </a:prstGeom>
        </p:spPr>
        <p:txBody>
          <a:bodyPr wrap="square">
            <a:spAutoFit/>
          </a:bodyPr>
          <a:lstStyle/>
          <a:p>
            <a:r>
              <a:rPr lang="en-US" dirty="0" smtClean="0">
                <a:solidFill>
                  <a:srgbClr val="002060"/>
                </a:solidFill>
                <a:latin typeface="Times New Roman" panose="02020603050405020304" pitchFamily="18" charset="0"/>
                <a:cs typeface="Times New Roman" panose="02020603050405020304" pitchFamily="18" charset="0"/>
              </a:rPr>
              <a:t>	</a:t>
            </a:r>
            <a:r>
              <a:rPr lang="vi-VN" dirty="0" smtClean="0">
                <a:solidFill>
                  <a:srgbClr val="002060"/>
                </a:solidFill>
                <a:latin typeface="Times New Roman" panose="02020603050405020304" pitchFamily="18" charset="0"/>
                <a:cs typeface="Times New Roman" panose="02020603050405020304" pitchFamily="18" charset="0"/>
              </a:rPr>
              <a:t>Sự gia tăng nồng độ khí nhà kính ngăn cản sự bức xạ nhiệt của Trái Đất làm cho nhiệt độ của Trái Đất tăng lên</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gây</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lên</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biến</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đổi</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khí</a:t>
            </a:r>
            <a:r>
              <a:rPr lang="en-US" dirty="0" smtClean="0">
                <a:solidFill>
                  <a:srgbClr val="002060"/>
                </a:solidFill>
                <a:latin typeface="Times New Roman" panose="02020603050405020304" pitchFamily="18" charset="0"/>
                <a:cs typeface="Times New Roman" panose="02020603050405020304" pitchFamily="18" charset="0"/>
              </a:rPr>
              <a:t> </a:t>
            </a:r>
            <a:r>
              <a:rPr lang="en-US" dirty="0" err="1" smtClean="0">
                <a:solidFill>
                  <a:srgbClr val="002060"/>
                </a:solidFill>
                <a:latin typeface="Times New Roman" panose="02020603050405020304" pitchFamily="18" charset="0"/>
                <a:cs typeface="Times New Roman" panose="02020603050405020304" pitchFamily="18" charset="0"/>
              </a:rPr>
              <a:t>hậu</a:t>
            </a:r>
            <a:r>
              <a:rPr lang="vi-VN" dirty="0" smtClean="0">
                <a:solidFill>
                  <a:srgbClr val="002060"/>
                </a:solidFill>
                <a:latin typeface="Times New Roman" panose="02020603050405020304" pitchFamily="18" charset="0"/>
                <a:cs typeface="Times New Roman" panose="02020603050405020304" pitchFamily="18" charset="0"/>
              </a:rPr>
              <a:t>.</a:t>
            </a:r>
            <a:endParaRPr lang="vi-VN"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735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148" name="Picture 12" descr="onhiem8"/>
          <p:cNvPicPr>
            <a:picLocks noChangeAspect="1" noChangeArrowheads="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5105400" y="4162602"/>
            <a:ext cx="3733800" cy="2695398"/>
          </a:xfrm>
          <a:prstGeom prst="rect">
            <a:avLst/>
          </a:prstGeom>
          <a:noFill/>
          <a:extLst>
            <a:ext uri="{909E8E84-426E-40DD-AFC4-6F175D3DCCD1}">
              <a14:hiddenFill xmlns:a14="http://schemas.microsoft.com/office/drawing/2010/main">
                <a:solidFill>
                  <a:srgbClr val="FFFFFF"/>
                </a:solidFill>
              </a14:hiddenFill>
            </a:ext>
          </a:extLst>
        </p:spPr>
      </p:pic>
      <p:pic>
        <p:nvPicPr>
          <p:cNvPr id="219138" name="Picture 2" descr="atom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
            <a:ext cx="952500" cy="714375"/>
          </a:xfrm>
          <a:prstGeom prst="rect">
            <a:avLst/>
          </a:prstGeom>
          <a:noFill/>
          <a:extLst>
            <a:ext uri="{909E8E84-426E-40DD-AFC4-6F175D3DCCD1}">
              <a14:hiddenFill xmlns:a14="http://schemas.microsoft.com/office/drawing/2010/main">
                <a:solidFill>
                  <a:srgbClr val="FFFFFF"/>
                </a:solidFill>
              </a14:hiddenFill>
            </a:ext>
          </a:extLst>
        </p:spPr>
      </p:pic>
      <p:sp>
        <p:nvSpPr>
          <p:cNvPr id="219143" name="Text Box 7"/>
          <p:cNvSpPr txBox="1">
            <a:spLocks noChangeArrowheads="1"/>
          </p:cNvSpPr>
          <p:nvPr/>
        </p:nvSpPr>
        <p:spPr bwMode="auto">
          <a:xfrm>
            <a:off x="76200" y="14238"/>
            <a:ext cx="90678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vi-VN" dirty="0" smtClean="0">
                <a:solidFill>
                  <a:prstClr val="black"/>
                </a:solidFill>
                <a:latin typeface="Times New Roman" panose="02020603050405020304" pitchFamily="18" charset="0"/>
                <a:cs typeface="Times New Roman" panose="02020603050405020304" pitchFamily="18" charset="0"/>
              </a:rPr>
              <a:t>	</a:t>
            </a:r>
            <a:r>
              <a:rPr lang="en-US" altLang="vi-VN" dirty="0" err="1" smtClean="0">
                <a:solidFill>
                  <a:prstClr val="black"/>
                </a:solidFill>
                <a:latin typeface="Times New Roman" panose="02020603050405020304" pitchFamily="18" charset="0"/>
                <a:cs typeface="Times New Roman" panose="02020603050405020304" pitchFamily="18" charset="0"/>
              </a:rPr>
              <a:t>Sinh</a:t>
            </a:r>
            <a:r>
              <a:rPr lang="en-US" altLang="vi-VN" dirty="0" smtClean="0">
                <a:solidFill>
                  <a:prstClr val="black"/>
                </a:solidFill>
                <a:latin typeface="Times New Roman" panose="02020603050405020304" pitchFamily="18" charset="0"/>
                <a:cs typeface="Times New Roman" panose="02020603050405020304" pitchFamily="18" charset="0"/>
              </a:rPr>
              <a:t> </a:t>
            </a:r>
            <a:r>
              <a:rPr lang="en-US" altLang="vi-VN" dirty="0" err="1">
                <a:solidFill>
                  <a:prstClr val="black"/>
                </a:solidFill>
                <a:latin typeface="Times New Roman" panose="02020603050405020304" pitchFamily="18" charset="0"/>
                <a:cs typeface="Times New Roman" panose="02020603050405020304" pitchFamily="18" charset="0"/>
              </a:rPr>
              <a:t>hoạt</a:t>
            </a:r>
            <a:r>
              <a:rPr lang="en-US" altLang="vi-VN" dirty="0">
                <a:solidFill>
                  <a:prstClr val="black"/>
                </a:solidFill>
                <a:latin typeface="Times New Roman" panose="02020603050405020304" pitchFamily="18" charset="0"/>
                <a:cs typeface="Times New Roman" panose="02020603050405020304" pitchFamily="18" charset="0"/>
              </a:rPr>
              <a:t> </a:t>
            </a:r>
            <a:r>
              <a:rPr lang="en-US" altLang="vi-VN" dirty="0" err="1">
                <a:solidFill>
                  <a:prstClr val="black"/>
                </a:solidFill>
                <a:latin typeface="Times New Roman" panose="02020603050405020304" pitchFamily="18" charset="0"/>
                <a:cs typeface="Times New Roman" panose="02020603050405020304" pitchFamily="18" charset="0"/>
              </a:rPr>
              <a:t>của</a:t>
            </a:r>
            <a:r>
              <a:rPr lang="en-US" altLang="vi-VN" dirty="0">
                <a:solidFill>
                  <a:prstClr val="black"/>
                </a:solidFill>
                <a:latin typeface="Times New Roman" panose="02020603050405020304" pitchFamily="18" charset="0"/>
                <a:cs typeface="Times New Roman" panose="02020603050405020304" pitchFamily="18" charset="0"/>
              </a:rPr>
              <a:t> con </a:t>
            </a:r>
            <a:r>
              <a:rPr lang="en-US" altLang="vi-VN" dirty="0" err="1">
                <a:solidFill>
                  <a:prstClr val="black"/>
                </a:solidFill>
                <a:latin typeface="Times New Roman" panose="02020603050405020304" pitchFamily="18" charset="0"/>
                <a:cs typeface="Times New Roman" panose="02020603050405020304" pitchFamily="18" charset="0"/>
              </a:rPr>
              <a:t>người</a:t>
            </a:r>
            <a:r>
              <a:rPr lang="en-US" altLang="vi-VN" dirty="0">
                <a:solidFill>
                  <a:prstClr val="black"/>
                </a:solidFill>
                <a:latin typeface="Times New Roman" panose="02020603050405020304" pitchFamily="18" charset="0"/>
                <a:cs typeface="Times New Roman" panose="02020603050405020304" pitchFamily="18" charset="0"/>
              </a:rPr>
              <a:t> </a:t>
            </a:r>
            <a:r>
              <a:rPr lang="en-US" altLang="vi-VN" dirty="0" err="1">
                <a:solidFill>
                  <a:prstClr val="black"/>
                </a:solidFill>
                <a:latin typeface="Times New Roman" panose="02020603050405020304" pitchFamily="18" charset="0"/>
                <a:cs typeface="Times New Roman" panose="02020603050405020304" pitchFamily="18" charset="0"/>
              </a:rPr>
              <a:t>và</a:t>
            </a:r>
            <a:r>
              <a:rPr lang="en-US" altLang="vi-VN" dirty="0">
                <a:solidFill>
                  <a:prstClr val="black"/>
                </a:solidFill>
                <a:latin typeface="Times New Roman" panose="02020603050405020304" pitchFamily="18" charset="0"/>
                <a:cs typeface="Times New Roman" panose="02020603050405020304" pitchFamily="18" charset="0"/>
              </a:rPr>
              <a:t> </a:t>
            </a:r>
            <a:r>
              <a:rPr lang="en-US" altLang="vi-VN" dirty="0" err="1">
                <a:solidFill>
                  <a:prstClr val="black"/>
                </a:solidFill>
                <a:latin typeface="Times New Roman" panose="02020603050405020304" pitchFamily="18" charset="0"/>
                <a:cs typeface="Times New Roman" panose="02020603050405020304" pitchFamily="18" charset="0"/>
              </a:rPr>
              <a:t>các</a:t>
            </a:r>
            <a:r>
              <a:rPr lang="en-US" altLang="vi-VN" dirty="0">
                <a:solidFill>
                  <a:prstClr val="black"/>
                </a:solidFill>
                <a:latin typeface="Times New Roman" panose="02020603050405020304" pitchFamily="18" charset="0"/>
                <a:cs typeface="Times New Roman" panose="02020603050405020304" pitchFamily="18" charset="0"/>
              </a:rPr>
              <a:t> </a:t>
            </a:r>
            <a:r>
              <a:rPr lang="en-US" altLang="vi-VN" dirty="0" err="1">
                <a:solidFill>
                  <a:prstClr val="black"/>
                </a:solidFill>
                <a:latin typeface="Times New Roman" panose="02020603050405020304" pitchFamily="18" charset="0"/>
                <a:cs typeface="Times New Roman" panose="02020603050405020304" pitchFamily="18" charset="0"/>
              </a:rPr>
              <a:t>hoạt</a:t>
            </a:r>
            <a:r>
              <a:rPr lang="en-US" altLang="vi-VN" dirty="0">
                <a:solidFill>
                  <a:prstClr val="black"/>
                </a:solidFill>
                <a:latin typeface="Times New Roman" panose="02020603050405020304" pitchFamily="18" charset="0"/>
                <a:cs typeface="Times New Roman" panose="02020603050405020304" pitchFamily="18" charset="0"/>
              </a:rPr>
              <a:t> </a:t>
            </a:r>
            <a:r>
              <a:rPr lang="en-US" altLang="vi-VN" dirty="0" err="1">
                <a:solidFill>
                  <a:prstClr val="black"/>
                </a:solidFill>
                <a:latin typeface="Times New Roman" panose="02020603050405020304" pitchFamily="18" charset="0"/>
                <a:cs typeface="Times New Roman" panose="02020603050405020304" pitchFamily="18" charset="0"/>
              </a:rPr>
              <a:t>động</a:t>
            </a:r>
            <a:r>
              <a:rPr lang="en-US" altLang="vi-VN" dirty="0">
                <a:solidFill>
                  <a:prstClr val="black"/>
                </a:solidFill>
                <a:latin typeface="Times New Roman" panose="02020603050405020304" pitchFamily="18" charset="0"/>
                <a:cs typeface="Times New Roman" panose="02020603050405020304" pitchFamily="18" charset="0"/>
              </a:rPr>
              <a:t> </a:t>
            </a:r>
            <a:r>
              <a:rPr lang="en-US" altLang="vi-VN" dirty="0" err="1">
                <a:solidFill>
                  <a:prstClr val="black"/>
                </a:solidFill>
                <a:latin typeface="Times New Roman" panose="02020603050405020304" pitchFamily="18" charset="0"/>
                <a:cs typeface="Times New Roman" panose="02020603050405020304" pitchFamily="18" charset="0"/>
              </a:rPr>
              <a:t>sản</a:t>
            </a:r>
            <a:r>
              <a:rPr lang="en-US" altLang="vi-VN" dirty="0">
                <a:solidFill>
                  <a:prstClr val="black"/>
                </a:solidFill>
                <a:latin typeface="Times New Roman" panose="02020603050405020304" pitchFamily="18" charset="0"/>
                <a:cs typeface="Times New Roman" panose="02020603050405020304" pitchFamily="18" charset="0"/>
              </a:rPr>
              <a:t> </a:t>
            </a:r>
            <a:r>
              <a:rPr lang="en-US" altLang="vi-VN" dirty="0" err="1">
                <a:solidFill>
                  <a:prstClr val="black"/>
                </a:solidFill>
                <a:latin typeface="Times New Roman" panose="02020603050405020304" pitchFamily="18" charset="0"/>
                <a:cs typeface="Times New Roman" panose="02020603050405020304" pitchFamily="18" charset="0"/>
              </a:rPr>
              <a:t>xuất</a:t>
            </a:r>
            <a:r>
              <a:rPr lang="en-US" altLang="vi-VN" dirty="0">
                <a:solidFill>
                  <a:prstClr val="black"/>
                </a:solidFill>
                <a:latin typeface="Times New Roman" panose="02020603050405020304" pitchFamily="18" charset="0"/>
                <a:cs typeface="Times New Roman" panose="02020603050405020304" pitchFamily="18" charset="0"/>
              </a:rPr>
              <a:t> </a:t>
            </a:r>
            <a:r>
              <a:rPr lang="en-US" altLang="vi-VN" dirty="0" err="1">
                <a:solidFill>
                  <a:prstClr val="black"/>
                </a:solidFill>
                <a:latin typeface="Times New Roman" panose="02020603050405020304" pitchFamily="18" charset="0"/>
                <a:cs typeface="Times New Roman" panose="02020603050405020304" pitchFamily="18" charset="0"/>
              </a:rPr>
              <a:t>thải</a:t>
            </a:r>
            <a:r>
              <a:rPr lang="en-US" altLang="vi-VN" dirty="0">
                <a:solidFill>
                  <a:prstClr val="black"/>
                </a:solidFill>
                <a:latin typeface="Times New Roman" panose="02020603050405020304" pitchFamily="18" charset="0"/>
                <a:cs typeface="Times New Roman" panose="02020603050405020304" pitchFamily="18" charset="0"/>
              </a:rPr>
              <a:t> </a:t>
            </a:r>
            <a:r>
              <a:rPr lang="en-US" altLang="vi-VN" dirty="0" err="1">
                <a:solidFill>
                  <a:prstClr val="black"/>
                </a:solidFill>
                <a:latin typeface="Times New Roman" panose="02020603050405020304" pitchFamily="18" charset="0"/>
                <a:cs typeface="Times New Roman" panose="02020603050405020304" pitchFamily="18" charset="0"/>
              </a:rPr>
              <a:t>ra</a:t>
            </a:r>
            <a:r>
              <a:rPr lang="en-US" altLang="vi-VN" dirty="0">
                <a:solidFill>
                  <a:prstClr val="black"/>
                </a:solidFill>
                <a:latin typeface="Times New Roman" panose="02020603050405020304" pitchFamily="18" charset="0"/>
                <a:cs typeface="Times New Roman" panose="02020603050405020304" pitchFamily="18" charset="0"/>
              </a:rPr>
              <a:t> </a:t>
            </a:r>
            <a:r>
              <a:rPr lang="en-US" altLang="vi-VN" dirty="0" err="1">
                <a:solidFill>
                  <a:prstClr val="black"/>
                </a:solidFill>
                <a:latin typeface="Times New Roman" panose="02020603050405020304" pitchFamily="18" charset="0"/>
                <a:cs typeface="Times New Roman" panose="02020603050405020304" pitchFamily="18" charset="0"/>
              </a:rPr>
              <a:t>môi</a:t>
            </a:r>
            <a:r>
              <a:rPr lang="en-US" altLang="vi-VN" dirty="0">
                <a:solidFill>
                  <a:prstClr val="black"/>
                </a:solidFill>
                <a:latin typeface="Times New Roman" panose="02020603050405020304" pitchFamily="18" charset="0"/>
                <a:cs typeface="Times New Roman" panose="02020603050405020304" pitchFamily="18" charset="0"/>
              </a:rPr>
              <a:t> </a:t>
            </a:r>
            <a:r>
              <a:rPr lang="en-US" altLang="vi-VN" dirty="0" err="1">
                <a:solidFill>
                  <a:prstClr val="black"/>
                </a:solidFill>
                <a:latin typeface="Times New Roman" panose="02020603050405020304" pitchFamily="18" charset="0"/>
                <a:cs typeface="Times New Roman" panose="02020603050405020304" pitchFamily="18" charset="0"/>
              </a:rPr>
              <a:t>trường</a:t>
            </a:r>
            <a:r>
              <a:rPr lang="en-US" altLang="vi-VN" dirty="0">
                <a:solidFill>
                  <a:prstClr val="black"/>
                </a:solidFill>
                <a:latin typeface="Times New Roman" panose="02020603050405020304" pitchFamily="18" charset="0"/>
                <a:cs typeface="Times New Roman" panose="02020603050405020304" pitchFamily="18" charset="0"/>
              </a:rPr>
              <a:t> </a:t>
            </a:r>
            <a:r>
              <a:rPr lang="en-US" altLang="vi-VN" dirty="0" err="1">
                <a:solidFill>
                  <a:prstClr val="black"/>
                </a:solidFill>
                <a:latin typeface="Times New Roman" panose="02020603050405020304" pitchFamily="18" charset="0"/>
                <a:cs typeface="Times New Roman" panose="02020603050405020304" pitchFamily="18" charset="0"/>
              </a:rPr>
              <a:t>lượng</a:t>
            </a:r>
            <a:r>
              <a:rPr lang="en-US" altLang="vi-VN" dirty="0">
                <a:solidFill>
                  <a:prstClr val="black"/>
                </a:solidFill>
                <a:latin typeface="Times New Roman" panose="02020603050405020304" pitchFamily="18" charset="0"/>
                <a:cs typeface="Times New Roman" panose="02020603050405020304" pitchFamily="18" charset="0"/>
              </a:rPr>
              <a:t> </a:t>
            </a:r>
            <a:r>
              <a:rPr lang="en-US" altLang="vi-VN" dirty="0" err="1">
                <a:solidFill>
                  <a:prstClr val="black"/>
                </a:solidFill>
                <a:latin typeface="Times New Roman" panose="02020603050405020304" pitchFamily="18" charset="0"/>
                <a:cs typeface="Times New Roman" panose="02020603050405020304" pitchFamily="18" charset="0"/>
              </a:rPr>
              <a:t>khí</a:t>
            </a:r>
            <a:r>
              <a:rPr lang="en-US" altLang="vi-VN" dirty="0">
                <a:solidFill>
                  <a:prstClr val="black"/>
                </a:solidFill>
                <a:latin typeface="Times New Roman" panose="02020603050405020304" pitchFamily="18" charset="0"/>
                <a:cs typeface="Times New Roman" panose="02020603050405020304" pitchFamily="18" charset="0"/>
              </a:rPr>
              <a:t> </a:t>
            </a:r>
            <a:r>
              <a:rPr lang="en-US" altLang="vi-VN" dirty="0" err="1">
                <a:solidFill>
                  <a:prstClr val="black"/>
                </a:solidFill>
                <a:latin typeface="Times New Roman" panose="02020603050405020304" pitchFamily="18" charset="0"/>
                <a:cs typeface="Times New Roman" panose="02020603050405020304" pitchFamily="18" charset="0"/>
              </a:rPr>
              <a:t>thải</a:t>
            </a:r>
            <a:r>
              <a:rPr lang="en-US" altLang="vi-VN" dirty="0">
                <a:solidFill>
                  <a:prstClr val="black"/>
                </a:solidFill>
                <a:latin typeface="Times New Roman" panose="02020603050405020304" pitchFamily="18" charset="0"/>
                <a:cs typeface="Times New Roman" panose="02020603050405020304" pitchFamily="18" charset="0"/>
              </a:rPr>
              <a:t> </a:t>
            </a:r>
            <a:r>
              <a:rPr lang="en-US" altLang="vi-VN" dirty="0" err="1">
                <a:solidFill>
                  <a:prstClr val="black"/>
                </a:solidFill>
                <a:latin typeface="Times New Roman" panose="02020603050405020304" pitchFamily="18" charset="0"/>
                <a:cs typeface="Times New Roman" panose="02020603050405020304" pitchFamily="18" charset="0"/>
              </a:rPr>
              <a:t>lớn</a:t>
            </a:r>
            <a:r>
              <a:rPr lang="en-US" altLang="vi-VN" dirty="0">
                <a:solidFill>
                  <a:prstClr val="black"/>
                </a:solidFill>
                <a:latin typeface="Times New Roman" panose="02020603050405020304" pitchFamily="18" charset="0"/>
                <a:cs typeface="Times New Roman" panose="02020603050405020304" pitchFamily="18" charset="0"/>
              </a:rPr>
              <a:t>(NO, CO</a:t>
            </a:r>
            <a:r>
              <a:rPr lang="en-US" altLang="vi-VN" baseline="-25000" dirty="0">
                <a:solidFill>
                  <a:prstClr val="black"/>
                </a:solidFill>
                <a:latin typeface="Times New Roman" panose="02020603050405020304" pitchFamily="18" charset="0"/>
                <a:cs typeface="Times New Roman" panose="02020603050405020304" pitchFamily="18" charset="0"/>
              </a:rPr>
              <a:t>2</a:t>
            </a:r>
            <a:r>
              <a:rPr lang="en-US" altLang="vi-VN" dirty="0">
                <a:solidFill>
                  <a:prstClr val="black"/>
                </a:solidFill>
                <a:latin typeface="Times New Roman" panose="02020603050405020304" pitchFamily="18" charset="0"/>
                <a:cs typeface="Times New Roman" panose="02020603050405020304" pitchFamily="18" charset="0"/>
              </a:rPr>
              <a:t>, SO</a:t>
            </a:r>
            <a:r>
              <a:rPr lang="en-US" altLang="vi-VN" baseline="-25000" dirty="0">
                <a:solidFill>
                  <a:prstClr val="black"/>
                </a:solidFill>
                <a:latin typeface="Times New Roman" panose="02020603050405020304" pitchFamily="18" charset="0"/>
                <a:cs typeface="Times New Roman" panose="02020603050405020304" pitchFamily="18" charset="0"/>
              </a:rPr>
              <a:t>2</a:t>
            </a:r>
            <a:r>
              <a:rPr lang="en-US" altLang="vi-VN" dirty="0">
                <a:solidFill>
                  <a:prstClr val="black"/>
                </a:solidFill>
                <a:latin typeface="Times New Roman" panose="02020603050405020304" pitchFamily="18" charset="0"/>
                <a:cs typeface="Times New Roman" panose="02020603050405020304" pitchFamily="18" charset="0"/>
              </a:rPr>
              <a:t>…) </a:t>
            </a:r>
            <a:r>
              <a:rPr lang="en-US" altLang="vi-VN" dirty="0" err="1">
                <a:solidFill>
                  <a:prstClr val="black"/>
                </a:solidFill>
                <a:latin typeface="Times New Roman" panose="02020603050405020304" pitchFamily="18" charset="0"/>
                <a:cs typeface="Times New Roman" panose="02020603050405020304" pitchFamily="18" charset="0"/>
              </a:rPr>
              <a:t>đều</a:t>
            </a:r>
            <a:r>
              <a:rPr lang="en-US" altLang="vi-VN" dirty="0">
                <a:solidFill>
                  <a:prstClr val="black"/>
                </a:solidFill>
                <a:latin typeface="Times New Roman" panose="02020603050405020304" pitchFamily="18" charset="0"/>
                <a:cs typeface="Times New Roman" panose="02020603050405020304" pitchFamily="18" charset="0"/>
              </a:rPr>
              <a:t> </a:t>
            </a:r>
            <a:r>
              <a:rPr lang="en-US" altLang="vi-VN" dirty="0" err="1">
                <a:solidFill>
                  <a:prstClr val="black"/>
                </a:solidFill>
                <a:latin typeface="Times New Roman" panose="02020603050405020304" pitchFamily="18" charset="0"/>
                <a:cs typeface="Times New Roman" panose="02020603050405020304" pitchFamily="18" charset="0"/>
              </a:rPr>
              <a:t>nặng</a:t>
            </a:r>
            <a:r>
              <a:rPr lang="en-US" altLang="vi-VN" dirty="0">
                <a:solidFill>
                  <a:prstClr val="black"/>
                </a:solidFill>
                <a:latin typeface="Times New Roman" panose="02020603050405020304" pitchFamily="18" charset="0"/>
                <a:cs typeface="Times New Roman" panose="02020603050405020304" pitchFamily="18" charset="0"/>
              </a:rPr>
              <a:t> </a:t>
            </a:r>
            <a:r>
              <a:rPr lang="en-US" altLang="vi-VN" dirty="0" err="1">
                <a:solidFill>
                  <a:prstClr val="black"/>
                </a:solidFill>
                <a:latin typeface="Times New Roman" panose="02020603050405020304" pitchFamily="18" charset="0"/>
                <a:cs typeface="Times New Roman" panose="02020603050405020304" pitchFamily="18" charset="0"/>
              </a:rPr>
              <a:t>hơn</a:t>
            </a:r>
            <a:r>
              <a:rPr lang="en-US" altLang="vi-VN" dirty="0">
                <a:solidFill>
                  <a:prstClr val="black"/>
                </a:solidFill>
                <a:latin typeface="Times New Roman" panose="02020603050405020304" pitchFamily="18" charset="0"/>
                <a:cs typeface="Times New Roman" panose="02020603050405020304" pitchFamily="18" charset="0"/>
              </a:rPr>
              <a:t> </a:t>
            </a:r>
            <a:r>
              <a:rPr lang="en-US" altLang="vi-VN" dirty="0" err="1">
                <a:solidFill>
                  <a:prstClr val="black"/>
                </a:solidFill>
                <a:latin typeface="Times New Roman" panose="02020603050405020304" pitchFamily="18" charset="0"/>
                <a:cs typeface="Times New Roman" panose="02020603050405020304" pitchFamily="18" charset="0"/>
              </a:rPr>
              <a:t>không</a:t>
            </a:r>
            <a:r>
              <a:rPr lang="en-US" altLang="vi-VN" dirty="0">
                <a:solidFill>
                  <a:prstClr val="black"/>
                </a:solidFill>
                <a:latin typeface="Times New Roman" panose="02020603050405020304" pitchFamily="18" charset="0"/>
                <a:cs typeface="Times New Roman" panose="02020603050405020304" pitchFamily="18" charset="0"/>
              </a:rPr>
              <a:t> </a:t>
            </a:r>
            <a:r>
              <a:rPr lang="en-US" altLang="vi-VN" dirty="0" err="1">
                <a:solidFill>
                  <a:prstClr val="black"/>
                </a:solidFill>
                <a:latin typeface="Times New Roman" panose="02020603050405020304" pitchFamily="18" charset="0"/>
                <a:cs typeface="Times New Roman" panose="02020603050405020304" pitchFamily="18" charset="0"/>
              </a:rPr>
              <a:t>khí</a:t>
            </a:r>
            <a:r>
              <a:rPr lang="en-US" altLang="vi-VN" dirty="0">
                <a:solidFill>
                  <a:prstClr val="black"/>
                </a:solidFill>
                <a:latin typeface="Times New Roman" panose="02020603050405020304" pitchFamily="18" charset="0"/>
                <a:cs typeface="Times New Roman" panose="02020603050405020304" pitchFamily="18" charset="0"/>
              </a:rPr>
              <a:t> .</a:t>
            </a:r>
            <a:r>
              <a:rPr lang="en-US" altLang="vi-VN" dirty="0" err="1">
                <a:solidFill>
                  <a:srgbClr val="FF0000"/>
                </a:solidFill>
                <a:latin typeface="Times New Roman" panose="02020603050405020304" pitchFamily="18" charset="0"/>
                <a:cs typeface="Times New Roman" panose="02020603050405020304" pitchFamily="18" charset="0"/>
              </a:rPr>
              <a:t>Những</a:t>
            </a:r>
            <a:r>
              <a:rPr lang="en-US" altLang="vi-VN" dirty="0">
                <a:solidFill>
                  <a:srgbClr val="FF0000"/>
                </a:solidFill>
                <a:latin typeface="Times New Roman" panose="02020603050405020304" pitchFamily="18" charset="0"/>
                <a:cs typeface="Times New Roman" panose="02020603050405020304" pitchFamily="18" charset="0"/>
              </a:rPr>
              <a:t> </a:t>
            </a:r>
            <a:r>
              <a:rPr lang="en-US" altLang="vi-VN" dirty="0" err="1">
                <a:solidFill>
                  <a:srgbClr val="FF0000"/>
                </a:solidFill>
                <a:latin typeface="Times New Roman" panose="02020603050405020304" pitchFamily="18" charset="0"/>
                <a:cs typeface="Times New Roman" panose="02020603050405020304" pitchFamily="18" charset="0"/>
              </a:rPr>
              <a:t>khí</a:t>
            </a:r>
            <a:r>
              <a:rPr lang="en-US" altLang="vi-VN" dirty="0">
                <a:solidFill>
                  <a:srgbClr val="FF0000"/>
                </a:solidFill>
                <a:latin typeface="Times New Roman" panose="02020603050405020304" pitchFamily="18" charset="0"/>
                <a:cs typeface="Times New Roman" panose="02020603050405020304" pitchFamily="18" charset="0"/>
              </a:rPr>
              <a:t> </a:t>
            </a:r>
            <a:r>
              <a:rPr lang="en-US" altLang="vi-VN" dirty="0" err="1">
                <a:solidFill>
                  <a:srgbClr val="FF0000"/>
                </a:solidFill>
                <a:latin typeface="Times New Roman" panose="02020603050405020304" pitchFamily="18" charset="0"/>
                <a:cs typeface="Times New Roman" panose="02020603050405020304" pitchFamily="18" charset="0"/>
              </a:rPr>
              <a:t>này</a:t>
            </a:r>
            <a:r>
              <a:rPr lang="en-US" altLang="vi-VN" dirty="0">
                <a:solidFill>
                  <a:srgbClr val="FF0000"/>
                </a:solidFill>
                <a:latin typeface="Times New Roman" panose="02020603050405020304" pitchFamily="18" charset="0"/>
                <a:cs typeface="Times New Roman" panose="02020603050405020304" pitchFamily="18" charset="0"/>
              </a:rPr>
              <a:t> </a:t>
            </a:r>
            <a:r>
              <a:rPr lang="en-US" altLang="vi-VN" dirty="0" err="1">
                <a:solidFill>
                  <a:srgbClr val="FF0000"/>
                </a:solidFill>
                <a:latin typeface="Times New Roman" panose="02020603050405020304" pitchFamily="18" charset="0"/>
                <a:cs typeface="Times New Roman" panose="02020603050405020304" pitchFamily="18" charset="0"/>
              </a:rPr>
              <a:t>sẽ</a:t>
            </a:r>
            <a:r>
              <a:rPr lang="en-US" altLang="vi-VN" dirty="0">
                <a:solidFill>
                  <a:srgbClr val="FF0000"/>
                </a:solidFill>
                <a:latin typeface="Times New Roman" panose="02020603050405020304" pitchFamily="18" charset="0"/>
                <a:cs typeface="Times New Roman" panose="02020603050405020304" pitchFamily="18" charset="0"/>
              </a:rPr>
              <a:t> </a:t>
            </a:r>
            <a:r>
              <a:rPr lang="en-US" altLang="vi-VN" dirty="0" err="1">
                <a:solidFill>
                  <a:srgbClr val="FF0000"/>
                </a:solidFill>
                <a:latin typeface="Times New Roman" panose="02020603050405020304" pitchFamily="18" charset="0"/>
                <a:cs typeface="Times New Roman" panose="02020603050405020304" pitchFamily="18" charset="0"/>
              </a:rPr>
              <a:t>chuyển</a:t>
            </a:r>
            <a:r>
              <a:rPr lang="en-US" altLang="vi-VN" dirty="0">
                <a:solidFill>
                  <a:srgbClr val="FF0000"/>
                </a:solidFill>
                <a:latin typeface="Times New Roman" panose="02020603050405020304" pitchFamily="18" charset="0"/>
                <a:cs typeface="Times New Roman" panose="02020603050405020304" pitchFamily="18" charset="0"/>
              </a:rPr>
              <a:t> </a:t>
            </a:r>
            <a:r>
              <a:rPr lang="en-US" altLang="vi-VN" dirty="0" err="1">
                <a:solidFill>
                  <a:srgbClr val="FF0000"/>
                </a:solidFill>
                <a:latin typeface="Times New Roman" panose="02020603050405020304" pitchFamily="18" charset="0"/>
                <a:cs typeface="Times New Roman" panose="02020603050405020304" pitchFamily="18" charset="0"/>
              </a:rPr>
              <a:t>động</a:t>
            </a:r>
            <a:r>
              <a:rPr lang="en-US" altLang="vi-VN" dirty="0">
                <a:solidFill>
                  <a:srgbClr val="FF0000"/>
                </a:solidFill>
                <a:latin typeface="Times New Roman" panose="02020603050405020304" pitchFamily="18" charset="0"/>
                <a:cs typeface="Times New Roman" panose="02020603050405020304" pitchFamily="18" charset="0"/>
              </a:rPr>
              <a:t> </a:t>
            </a:r>
            <a:r>
              <a:rPr lang="en-US" altLang="vi-VN" dirty="0" err="1">
                <a:solidFill>
                  <a:srgbClr val="FF0000"/>
                </a:solidFill>
                <a:latin typeface="Times New Roman" panose="02020603050405020304" pitchFamily="18" charset="0"/>
                <a:cs typeface="Times New Roman" panose="02020603050405020304" pitchFamily="18" charset="0"/>
              </a:rPr>
              <a:t>như</a:t>
            </a:r>
            <a:r>
              <a:rPr lang="en-US" altLang="vi-VN" dirty="0">
                <a:solidFill>
                  <a:srgbClr val="FF0000"/>
                </a:solidFill>
                <a:latin typeface="Times New Roman" panose="02020603050405020304" pitchFamily="18" charset="0"/>
                <a:cs typeface="Times New Roman" panose="02020603050405020304" pitchFamily="18" charset="0"/>
              </a:rPr>
              <a:t> </a:t>
            </a:r>
            <a:r>
              <a:rPr lang="en-US" altLang="vi-VN" dirty="0" err="1">
                <a:solidFill>
                  <a:srgbClr val="FF0000"/>
                </a:solidFill>
                <a:latin typeface="Times New Roman" panose="02020603050405020304" pitchFamily="18" charset="0"/>
                <a:cs typeface="Times New Roman" panose="02020603050405020304" pitchFamily="18" charset="0"/>
              </a:rPr>
              <a:t>thế</a:t>
            </a:r>
            <a:r>
              <a:rPr lang="en-US" altLang="vi-VN" dirty="0">
                <a:solidFill>
                  <a:srgbClr val="FF0000"/>
                </a:solidFill>
                <a:latin typeface="Times New Roman" panose="02020603050405020304" pitchFamily="18" charset="0"/>
                <a:cs typeface="Times New Roman" panose="02020603050405020304" pitchFamily="18" charset="0"/>
              </a:rPr>
              <a:t> </a:t>
            </a:r>
            <a:r>
              <a:rPr lang="en-US" altLang="vi-VN" dirty="0" err="1">
                <a:solidFill>
                  <a:srgbClr val="FF0000"/>
                </a:solidFill>
                <a:latin typeface="Times New Roman" panose="02020603050405020304" pitchFamily="18" charset="0"/>
                <a:cs typeface="Times New Roman" panose="02020603050405020304" pitchFamily="18" charset="0"/>
              </a:rPr>
              <a:t>nào</a:t>
            </a:r>
            <a:r>
              <a:rPr lang="en-US" altLang="vi-VN" dirty="0">
                <a:solidFill>
                  <a:srgbClr val="FF0000"/>
                </a:solidFill>
                <a:latin typeface="Times New Roman" panose="02020603050405020304" pitchFamily="18" charset="0"/>
                <a:cs typeface="Times New Roman" panose="02020603050405020304" pitchFamily="18" charset="0"/>
              </a:rPr>
              <a:t>?</a:t>
            </a:r>
          </a:p>
        </p:txBody>
      </p:sp>
      <p:pic>
        <p:nvPicPr>
          <p:cNvPr id="219145" name="Picture 9" descr="onhiem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886200"/>
            <a:ext cx="4038600" cy="2700337"/>
          </a:xfrm>
          <a:prstGeom prst="rect">
            <a:avLst/>
          </a:prstGeom>
          <a:noFill/>
          <a:extLst>
            <a:ext uri="{909E8E84-426E-40DD-AFC4-6F175D3DCCD1}">
              <a14:hiddenFill xmlns:a14="http://schemas.microsoft.com/office/drawing/2010/main">
                <a:solidFill>
                  <a:srgbClr val="FFFFFF"/>
                </a:solidFill>
              </a14:hiddenFill>
            </a:ext>
          </a:extLst>
        </p:spPr>
      </p:pic>
      <p:pic>
        <p:nvPicPr>
          <p:cNvPr id="219146" name="Picture 10" descr="onhiem10"/>
          <p:cNvPicPr>
            <a:picLocks noChangeAspect="1" noChangeArrowheads="1"/>
          </p:cNvPicPr>
          <p:nvPr/>
        </p:nvPicPr>
        <p:blipFill>
          <a:blip r:embed="rId5">
            <a:lum bright="-12000"/>
            <a:extLst>
              <a:ext uri="{28A0092B-C50C-407E-A947-70E740481C1C}">
                <a14:useLocalDpi xmlns:a14="http://schemas.microsoft.com/office/drawing/2010/main" val="0"/>
              </a:ext>
            </a:extLst>
          </a:blip>
          <a:srcRect/>
          <a:stretch>
            <a:fillRect/>
          </a:stretch>
        </p:blipFill>
        <p:spPr bwMode="auto">
          <a:xfrm>
            <a:off x="5029200" y="1447800"/>
            <a:ext cx="3733800" cy="2680225"/>
          </a:xfrm>
          <a:prstGeom prst="rect">
            <a:avLst/>
          </a:prstGeom>
          <a:noFill/>
          <a:extLst>
            <a:ext uri="{909E8E84-426E-40DD-AFC4-6F175D3DCCD1}">
              <a14:hiddenFill xmlns:a14="http://schemas.microsoft.com/office/drawing/2010/main">
                <a:solidFill>
                  <a:srgbClr val="FFFFFF"/>
                </a:solidFill>
              </a14:hiddenFill>
            </a:ext>
          </a:extLst>
        </p:spPr>
      </p:pic>
      <p:sp>
        <p:nvSpPr>
          <p:cNvPr id="219147" name="Rectangle 11"/>
          <p:cNvSpPr>
            <a:spLocks noChangeArrowheads="1"/>
          </p:cNvSpPr>
          <p:nvPr/>
        </p:nvSpPr>
        <p:spPr bwMode="auto">
          <a:xfrm>
            <a:off x="228600" y="1614902"/>
            <a:ext cx="48006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vi-VN" dirty="0" smtClean="0">
                <a:solidFill>
                  <a:srgbClr val="0000FF"/>
                </a:solidFill>
                <a:latin typeface="Times New Roman" panose="02020603050405020304" pitchFamily="18" charset="0"/>
                <a:cs typeface="Times New Roman" panose="02020603050405020304" pitchFamily="18" charset="0"/>
              </a:rPr>
              <a:t>	=&gt;</a:t>
            </a:r>
            <a:r>
              <a:rPr lang="en-US" altLang="vi-VN" dirty="0" err="1" smtClean="0">
                <a:solidFill>
                  <a:srgbClr val="0000FF"/>
                </a:solidFill>
                <a:latin typeface="Times New Roman" panose="02020603050405020304" pitchFamily="18" charset="0"/>
                <a:cs typeface="Times New Roman" panose="02020603050405020304" pitchFamily="18" charset="0"/>
              </a:rPr>
              <a:t>Những</a:t>
            </a:r>
            <a:r>
              <a:rPr lang="en-US" altLang="vi-VN" dirty="0" smtClean="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khí</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này</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có</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xu</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hướng</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chuyển</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xuống</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không</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khí</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sát</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mặt</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đất</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Các</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chất</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khí</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này</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ảnh</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hưởng</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trầm</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trọng</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đến</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môi</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trường</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và</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sức</a:t>
            </a:r>
            <a:r>
              <a:rPr lang="en-US" altLang="vi-VN" dirty="0">
                <a:solidFill>
                  <a:srgbClr val="0000FF"/>
                </a:solidFill>
                <a:latin typeface="Times New Roman" panose="02020603050405020304" pitchFamily="18" charset="0"/>
                <a:cs typeface="Times New Roman" panose="02020603050405020304" pitchFamily="18" charset="0"/>
              </a:rPr>
              <a:t> </a:t>
            </a:r>
            <a:r>
              <a:rPr lang="en-US" altLang="vi-VN" dirty="0" err="1">
                <a:solidFill>
                  <a:srgbClr val="0000FF"/>
                </a:solidFill>
                <a:latin typeface="Times New Roman" panose="02020603050405020304" pitchFamily="18" charset="0"/>
                <a:cs typeface="Times New Roman" panose="02020603050405020304" pitchFamily="18" charset="0"/>
              </a:rPr>
              <a:t>khoẻ</a:t>
            </a:r>
            <a:r>
              <a:rPr lang="en-US" altLang="vi-VN" dirty="0">
                <a:solidFill>
                  <a:srgbClr val="0000FF"/>
                </a:solidFill>
                <a:latin typeface="Times New Roman" panose="02020603050405020304" pitchFamily="18" charset="0"/>
                <a:cs typeface="Times New Roman" panose="02020603050405020304" pitchFamily="18" charset="0"/>
              </a:rPr>
              <a:t> con </a:t>
            </a:r>
            <a:r>
              <a:rPr lang="en-US" altLang="vi-VN" dirty="0" err="1" smtClean="0">
                <a:solidFill>
                  <a:srgbClr val="0000FF"/>
                </a:solidFill>
                <a:latin typeface="Times New Roman" panose="02020603050405020304" pitchFamily="18" charset="0"/>
                <a:cs typeface="Times New Roman" panose="02020603050405020304" pitchFamily="18" charset="0"/>
              </a:rPr>
              <a:t>người</a:t>
            </a:r>
            <a:endParaRPr lang="en-US" altLang="vi-VN" dirty="0">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39933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19143"/>
                                        </p:tgtEl>
                                        <p:attrNameLst>
                                          <p:attrName>style.visibility</p:attrName>
                                        </p:attrNameLst>
                                      </p:cBhvr>
                                      <p:to>
                                        <p:strVal val="visible"/>
                                      </p:to>
                                    </p:set>
                                    <p:animEffect transition="in" filter="box(in)">
                                      <p:cBhvr>
                                        <p:cTn id="7" dur="2000"/>
                                        <p:tgtEl>
                                          <p:spTgt spid="219143"/>
                                        </p:tgtEl>
                                      </p:cBhvr>
                                    </p:animEffect>
                                  </p:childTnLst>
                                </p:cTn>
                              </p:par>
                              <p:par>
                                <p:cTn id="8" presetID="4" presetClass="entr" presetSubtype="16" fill="hold" nodeType="withEffect">
                                  <p:stCondLst>
                                    <p:cond delay="0"/>
                                  </p:stCondLst>
                                  <p:childTnLst>
                                    <p:set>
                                      <p:cBhvr>
                                        <p:cTn id="9" dur="1" fill="hold">
                                          <p:stCondLst>
                                            <p:cond delay="0"/>
                                          </p:stCondLst>
                                        </p:cTn>
                                        <p:tgtEl>
                                          <p:spTgt spid="219146"/>
                                        </p:tgtEl>
                                        <p:attrNameLst>
                                          <p:attrName>style.visibility</p:attrName>
                                        </p:attrNameLst>
                                      </p:cBhvr>
                                      <p:to>
                                        <p:strVal val="visible"/>
                                      </p:to>
                                    </p:set>
                                    <p:animEffect transition="in" filter="box(in)">
                                      <p:cBhvr>
                                        <p:cTn id="10" dur="500"/>
                                        <p:tgtEl>
                                          <p:spTgt spid="219146"/>
                                        </p:tgtEl>
                                      </p:cBhvr>
                                    </p:animEffect>
                                  </p:childTnLst>
                                </p:cTn>
                              </p:par>
                              <p:par>
                                <p:cTn id="11" presetID="4" presetClass="entr" presetSubtype="16" fill="hold" nodeType="withEffect">
                                  <p:stCondLst>
                                    <p:cond delay="0"/>
                                  </p:stCondLst>
                                  <p:childTnLst>
                                    <p:set>
                                      <p:cBhvr>
                                        <p:cTn id="12" dur="1" fill="hold">
                                          <p:stCondLst>
                                            <p:cond delay="0"/>
                                          </p:stCondLst>
                                        </p:cTn>
                                        <p:tgtEl>
                                          <p:spTgt spid="219145"/>
                                        </p:tgtEl>
                                        <p:attrNameLst>
                                          <p:attrName>style.visibility</p:attrName>
                                        </p:attrNameLst>
                                      </p:cBhvr>
                                      <p:to>
                                        <p:strVal val="visible"/>
                                      </p:to>
                                    </p:set>
                                    <p:animEffect transition="in" filter="box(in)">
                                      <p:cBhvr>
                                        <p:cTn id="13" dur="500"/>
                                        <p:tgtEl>
                                          <p:spTgt spid="219145"/>
                                        </p:tgtEl>
                                      </p:cBhvr>
                                    </p:animEffect>
                                  </p:childTnLst>
                                </p:cTn>
                              </p:par>
                              <p:par>
                                <p:cTn id="14" presetID="4" presetClass="entr" presetSubtype="16" fill="hold" nodeType="withEffect">
                                  <p:stCondLst>
                                    <p:cond delay="0"/>
                                  </p:stCondLst>
                                  <p:childTnLst>
                                    <p:set>
                                      <p:cBhvr>
                                        <p:cTn id="15" dur="1" fill="hold">
                                          <p:stCondLst>
                                            <p:cond delay="0"/>
                                          </p:stCondLst>
                                        </p:cTn>
                                        <p:tgtEl>
                                          <p:spTgt spid="219148"/>
                                        </p:tgtEl>
                                        <p:attrNameLst>
                                          <p:attrName>style.visibility</p:attrName>
                                        </p:attrNameLst>
                                      </p:cBhvr>
                                      <p:to>
                                        <p:strVal val="visible"/>
                                      </p:to>
                                    </p:set>
                                    <p:animEffect transition="in" filter="box(in)">
                                      <p:cBhvr>
                                        <p:cTn id="16" dur="500"/>
                                        <p:tgtEl>
                                          <p:spTgt spid="219148"/>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16" fill="hold" grpId="0" nodeType="clickEffect">
                                  <p:stCondLst>
                                    <p:cond delay="0"/>
                                  </p:stCondLst>
                                  <p:childTnLst>
                                    <p:set>
                                      <p:cBhvr>
                                        <p:cTn id="20" dur="1" fill="hold">
                                          <p:stCondLst>
                                            <p:cond delay="0"/>
                                          </p:stCondLst>
                                        </p:cTn>
                                        <p:tgtEl>
                                          <p:spTgt spid="219147"/>
                                        </p:tgtEl>
                                        <p:attrNameLst>
                                          <p:attrName>style.visibility</p:attrName>
                                        </p:attrNameLst>
                                      </p:cBhvr>
                                      <p:to>
                                        <p:strVal val="visible"/>
                                      </p:to>
                                    </p:set>
                                    <p:animEffect transition="in" filter="box(in)">
                                      <p:cBhvr>
                                        <p:cTn id="21" dur="2000"/>
                                        <p:tgtEl>
                                          <p:spTgt spid="219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43" grpId="0"/>
      <p:bldP spid="21914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66FFFF"/>
        </a:solidFill>
        <a:effectLst/>
      </p:bgPr>
    </p:bg>
    <p:spTree>
      <p:nvGrpSpPr>
        <p:cNvPr id="1" name=""/>
        <p:cNvGrpSpPr/>
        <p:nvPr/>
      </p:nvGrpSpPr>
      <p:grpSpPr>
        <a:xfrm>
          <a:off x="0" y="0"/>
          <a:ext cx="0" cy="0"/>
          <a:chOff x="0" y="0"/>
          <a:chExt cx="0" cy="0"/>
        </a:xfrm>
      </p:grpSpPr>
      <p:graphicFrame>
        <p:nvGraphicFramePr>
          <p:cNvPr id="26" name="Diagram 25"/>
          <p:cNvGraphicFramePr/>
          <p:nvPr>
            <p:extLst>
              <p:ext uri="{D42A27DB-BD31-4B8C-83A1-F6EECF244321}">
                <p14:modId xmlns:p14="http://schemas.microsoft.com/office/powerpoint/2010/main" val="1757871445"/>
              </p:ext>
            </p:extLst>
          </p:nvPr>
        </p:nvGraphicFramePr>
        <p:xfrm>
          <a:off x="0" y="304800"/>
          <a:ext cx="4343400" cy="25850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28" name="Diagram 27"/>
          <p:cNvGraphicFramePr/>
          <p:nvPr>
            <p:extLst>
              <p:ext uri="{D42A27DB-BD31-4B8C-83A1-F6EECF244321}">
                <p14:modId xmlns:p14="http://schemas.microsoft.com/office/powerpoint/2010/main" val="2664793676"/>
              </p:ext>
            </p:extLst>
          </p:nvPr>
        </p:nvGraphicFramePr>
        <p:xfrm>
          <a:off x="5916158" y="1822186"/>
          <a:ext cx="4604198" cy="3892813"/>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aphicFrame>
        <p:nvGraphicFramePr>
          <p:cNvPr id="30" name="Diagram 29"/>
          <p:cNvGraphicFramePr/>
          <p:nvPr>
            <p:extLst>
              <p:ext uri="{D42A27DB-BD31-4B8C-83A1-F6EECF244321}">
                <p14:modId xmlns:p14="http://schemas.microsoft.com/office/powerpoint/2010/main" val="4169328747"/>
              </p:ext>
            </p:extLst>
          </p:nvPr>
        </p:nvGraphicFramePr>
        <p:xfrm>
          <a:off x="-533400" y="3276600"/>
          <a:ext cx="4495800" cy="2937781"/>
        </p:xfrm>
        <a:graphic>
          <a:graphicData uri="http://schemas.openxmlformats.org/drawingml/2006/diagram">
            <dgm:relIds xmlns:dgm="http://schemas.openxmlformats.org/drawingml/2006/diagram" xmlns:r="http://schemas.openxmlformats.org/officeDocument/2006/relationships" r:dm="rId14" r:lo="rId15" r:qs="rId16" r:cs="rId17"/>
          </a:graphicData>
        </a:graphic>
      </p:graphicFrame>
      <p:graphicFrame>
        <p:nvGraphicFramePr>
          <p:cNvPr id="27" name="Diagram 26"/>
          <p:cNvGraphicFramePr/>
          <p:nvPr>
            <p:extLst>
              <p:ext uri="{D42A27DB-BD31-4B8C-83A1-F6EECF244321}">
                <p14:modId xmlns:p14="http://schemas.microsoft.com/office/powerpoint/2010/main" val="144092700"/>
              </p:ext>
            </p:extLst>
          </p:nvPr>
        </p:nvGraphicFramePr>
        <p:xfrm>
          <a:off x="2362200" y="3633434"/>
          <a:ext cx="4113428" cy="3224566"/>
        </p:xfrm>
        <a:graphic>
          <a:graphicData uri="http://schemas.openxmlformats.org/drawingml/2006/diagram">
            <dgm:relIds xmlns:dgm="http://schemas.openxmlformats.org/drawingml/2006/diagram" xmlns:r="http://schemas.openxmlformats.org/officeDocument/2006/relationships" r:dm="rId19" r:lo="rId20" r:qs="rId21" r:cs="rId22"/>
          </a:graphicData>
        </a:graphic>
      </p:graphicFrame>
      <p:graphicFrame>
        <p:nvGraphicFramePr>
          <p:cNvPr id="29" name="Diagram 28"/>
          <p:cNvGraphicFramePr/>
          <p:nvPr>
            <p:extLst>
              <p:ext uri="{D42A27DB-BD31-4B8C-83A1-F6EECF244321}">
                <p14:modId xmlns:p14="http://schemas.microsoft.com/office/powerpoint/2010/main" val="398582415"/>
              </p:ext>
            </p:extLst>
          </p:nvPr>
        </p:nvGraphicFramePr>
        <p:xfrm>
          <a:off x="3657600" y="0"/>
          <a:ext cx="4572000" cy="2874770"/>
        </p:xfrm>
        <a:graphic>
          <a:graphicData uri="http://schemas.openxmlformats.org/drawingml/2006/diagram">
            <dgm:relIds xmlns:dgm="http://schemas.openxmlformats.org/drawingml/2006/diagram" xmlns:r="http://schemas.openxmlformats.org/officeDocument/2006/relationships" r:dm="rId24" r:lo="rId25" r:qs="rId26" r:cs="rId27"/>
          </a:graphicData>
        </a:graphic>
      </p:graphicFrame>
      <p:sp>
        <p:nvSpPr>
          <p:cNvPr id="31" name="Rectangle 30"/>
          <p:cNvSpPr/>
          <p:nvPr/>
        </p:nvSpPr>
        <p:spPr>
          <a:xfrm>
            <a:off x="2895600" y="2895600"/>
            <a:ext cx="3124200" cy="856928"/>
          </a:xfrm>
          <a:prstGeom prst="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prstClr val="white"/>
                </a:solidFill>
              </a:rPr>
              <a:t>Biểu</a:t>
            </a:r>
            <a:r>
              <a:rPr lang="en-US" dirty="0" smtClean="0">
                <a:solidFill>
                  <a:prstClr val="white"/>
                </a:solidFill>
              </a:rPr>
              <a:t> </a:t>
            </a:r>
            <a:r>
              <a:rPr lang="en-US" dirty="0" err="1" smtClean="0">
                <a:solidFill>
                  <a:prstClr val="white"/>
                </a:solidFill>
              </a:rPr>
              <a:t>hiện</a:t>
            </a:r>
            <a:r>
              <a:rPr lang="en-US" dirty="0" smtClean="0">
                <a:solidFill>
                  <a:prstClr val="white"/>
                </a:solidFill>
              </a:rPr>
              <a:t> </a:t>
            </a:r>
            <a:r>
              <a:rPr lang="en-US" dirty="0" err="1" smtClean="0">
                <a:solidFill>
                  <a:prstClr val="white"/>
                </a:solidFill>
              </a:rPr>
              <a:t>của</a:t>
            </a:r>
            <a:r>
              <a:rPr lang="en-US" dirty="0" smtClean="0">
                <a:solidFill>
                  <a:prstClr val="white"/>
                </a:solidFill>
              </a:rPr>
              <a:t> </a:t>
            </a:r>
            <a:r>
              <a:rPr lang="en-US" dirty="0" err="1" smtClean="0">
                <a:solidFill>
                  <a:prstClr val="white"/>
                </a:solidFill>
              </a:rPr>
              <a:t>biến</a:t>
            </a:r>
            <a:r>
              <a:rPr lang="en-US" dirty="0" smtClean="0">
                <a:solidFill>
                  <a:prstClr val="white"/>
                </a:solidFill>
              </a:rPr>
              <a:t> </a:t>
            </a:r>
            <a:r>
              <a:rPr lang="en-US" dirty="0" err="1" smtClean="0">
                <a:solidFill>
                  <a:prstClr val="white"/>
                </a:solidFill>
              </a:rPr>
              <a:t>đổi</a:t>
            </a:r>
            <a:r>
              <a:rPr lang="en-US" dirty="0" smtClean="0">
                <a:solidFill>
                  <a:prstClr val="white"/>
                </a:solidFill>
              </a:rPr>
              <a:t> </a:t>
            </a:r>
            <a:r>
              <a:rPr lang="en-US" dirty="0" err="1" smtClean="0">
                <a:solidFill>
                  <a:prstClr val="white"/>
                </a:solidFill>
              </a:rPr>
              <a:t>khí</a:t>
            </a:r>
            <a:r>
              <a:rPr lang="en-US" dirty="0" smtClean="0">
                <a:solidFill>
                  <a:prstClr val="white"/>
                </a:solidFill>
              </a:rPr>
              <a:t> </a:t>
            </a:r>
            <a:r>
              <a:rPr lang="en-US" dirty="0" err="1" smtClean="0">
                <a:solidFill>
                  <a:prstClr val="white"/>
                </a:solidFill>
              </a:rPr>
              <a:t>hậu</a:t>
            </a:r>
            <a:endParaRPr lang="vi-VN" dirty="0">
              <a:solidFill>
                <a:prstClr val="white"/>
              </a:solidFill>
            </a:endParaRPr>
          </a:p>
        </p:txBody>
      </p:sp>
    </p:spTree>
    <p:custDataLst>
      <p:custData r:id="rId1"/>
      <p:tags r:id="rId2"/>
    </p:custDataLst>
    <p:extLst>
      <p:ext uri="{BB962C8B-B14F-4D97-AF65-F5344CB8AC3E}">
        <p14:creationId xmlns:p14="http://schemas.microsoft.com/office/powerpoint/2010/main" val="40510145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00"/>
                                        <p:tgtEl>
                                          <p:spTgt spid="2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down)">
                                      <p:cBhvr>
                                        <p:cTn id="10" dur="500"/>
                                        <p:tgtEl>
                                          <p:spTgt spid="29"/>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down)">
                                      <p:cBhvr>
                                        <p:cTn id="13" dur="500"/>
                                        <p:tgtEl>
                                          <p:spTgt spid="28"/>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down)">
                                      <p:cBhvr>
                                        <p:cTn id="16" dur="500"/>
                                        <p:tgtEl>
                                          <p:spTgt spid="27"/>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down)">
                                      <p:cBhvr>
                                        <p:cTn id="1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6" grpId="0">
        <p:bldAsOne/>
      </p:bldGraphic>
      <p:bldGraphic spid="28" grpId="0">
        <p:bldAsOne/>
      </p:bldGraphic>
      <p:bldGraphic spid="30" grpId="0">
        <p:bldAsOne/>
      </p:bldGraphic>
      <p:bldGraphic spid="27" grpId="0">
        <p:bldAsOne/>
      </p:bldGraphic>
      <p:bldGraphic spid="29" grpId="0">
        <p:bldAsOne/>
      </p:bldGraphic>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3333" t="1480" r="3333"/>
          <a:stretch/>
        </p:blipFill>
        <p:spPr>
          <a:xfrm>
            <a:off x="19259" y="1211938"/>
            <a:ext cx="9144000" cy="5562600"/>
          </a:xfrm>
          <a:prstGeom prst="rect">
            <a:avLst/>
          </a:prstGeom>
        </p:spPr>
      </p:pic>
      <p:sp>
        <p:nvSpPr>
          <p:cNvPr id="2" name="TextBox 1"/>
          <p:cNvSpPr txBox="1"/>
          <p:nvPr/>
        </p:nvSpPr>
        <p:spPr>
          <a:xfrm>
            <a:off x="304800" y="88442"/>
            <a:ext cx="8534400" cy="954107"/>
          </a:xfrm>
          <a:prstGeom prst="rect">
            <a:avLst/>
          </a:prstGeom>
          <a:noFill/>
        </p:spPr>
        <p:txBody>
          <a:bodyPr wrap="square" rtlCol="0">
            <a:spAutoFit/>
          </a:bodyPr>
          <a:lstStyle/>
          <a:p>
            <a:r>
              <a:rPr lang="en-US" dirty="0" smtClean="0">
                <a:solidFill>
                  <a:prstClr val="black"/>
                </a:solidFill>
                <a:latin typeface="Times New Roman" panose="02020603050405020304" pitchFamily="18" charset="0"/>
                <a:cs typeface="Times New Roman" panose="02020603050405020304" pitchFamily="18" charset="0"/>
              </a:rPr>
              <a:t>	</a:t>
            </a:r>
            <a:r>
              <a:rPr lang="vi-VN" dirty="0" smtClean="0">
                <a:solidFill>
                  <a:prstClr val="black"/>
                </a:solidFill>
                <a:latin typeface="Times New Roman" panose="02020603050405020304" pitchFamily="18" charset="0"/>
                <a:cs typeface="Times New Roman" panose="02020603050405020304" pitchFamily="18" charset="0"/>
              </a:rPr>
              <a:t>Nêu những tác động của biến đổi khí hậu đến các mặt của đời sống?</a:t>
            </a:r>
            <a:endParaRPr lang="vi-VN" dirty="0">
              <a:solidFill>
                <a:prstClr val="black"/>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964642" y="2734500"/>
            <a:ext cx="1943100" cy="523220"/>
          </a:xfrm>
          <a:prstGeom prst="rect">
            <a:avLst/>
          </a:prstGeom>
          <a:noFill/>
        </p:spPr>
        <p:txBody>
          <a:bodyPr wrap="square" rtlCol="0">
            <a:spAutoFit/>
          </a:bodyPr>
          <a:lstStyle/>
          <a:p>
            <a:r>
              <a:rPr lang="vi-VN" b="1" dirty="0" smtClean="0">
                <a:solidFill>
                  <a:srgbClr val="FF0000"/>
                </a:solidFill>
                <a:latin typeface="Times New Roman" panose="02020603050405020304" pitchFamily="18" charset="0"/>
                <a:cs typeface="Times New Roman" panose="02020603050405020304" pitchFamily="18" charset="0"/>
              </a:rPr>
              <a:t>Dịch bệnh</a:t>
            </a:r>
            <a:endParaRPr lang="vi-VN"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52400" y="4490225"/>
            <a:ext cx="2933700" cy="523220"/>
          </a:xfrm>
          <a:prstGeom prst="rect">
            <a:avLst/>
          </a:prstGeom>
          <a:noFill/>
        </p:spPr>
        <p:txBody>
          <a:bodyPr wrap="square" rtlCol="0">
            <a:spAutoFit/>
          </a:bodyPr>
          <a:lstStyle/>
          <a:p>
            <a:r>
              <a:rPr lang="vi-VN" b="1" dirty="0" smtClean="0">
                <a:solidFill>
                  <a:srgbClr val="FF0000"/>
                </a:solidFill>
                <a:latin typeface="Times New Roman" panose="02020603050405020304" pitchFamily="18" charset="0"/>
                <a:cs typeface="Times New Roman" panose="02020603050405020304" pitchFamily="18" charset="0"/>
              </a:rPr>
              <a:t>Thiếu nước sạch</a:t>
            </a:r>
            <a:endParaRPr lang="vi-VN" b="1" dirty="0">
              <a:solidFill>
                <a:srgbClr val="FF0000"/>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4038600" y="6408760"/>
            <a:ext cx="1066800" cy="523220"/>
          </a:xfrm>
          <a:prstGeom prst="rect">
            <a:avLst/>
          </a:prstGeom>
          <a:noFill/>
        </p:spPr>
        <p:txBody>
          <a:bodyPr wrap="square" rtlCol="0">
            <a:spAutoFit/>
          </a:bodyPr>
          <a:lstStyle/>
          <a:p>
            <a:r>
              <a:rPr lang="vi-VN" b="1" dirty="0" smtClean="0">
                <a:solidFill>
                  <a:srgbClr val="FF0000"/>
                </a:solidFill>
                <a:latin typeface="Times New Roman" panose="02020603050405020304" pitchFamily="18" charset="0"/>
                <a:cs typeface="Times New Roman" panose="02020603050405020304" pitchFamily="18" charset="0"/>
              </a:rPr>
              <a:t>Bão</a:t>
            </a:r>
            <a:endParaRPr lang="vi-VN" b="1"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3451818" y="4700788"/>
            <a:ext cx="2705100" cy="954107"/>
          </a:xfrm>
          <a:prstGeom prst="rect">
            <a:avLst/>
          </a:prstGeom>
          <a:noFill/>
        </p:spPr>
        <p:txBody>
          <a:bodyPr wrap="square" rtlCol="0">
            <a:spAutoFit/>
          </a:bodyPr>
          <a:lstStyle/>
          <a:p>
            <a:r>
              <a:rPr lang="vi-VN" b="1" dirty="0" smtClean="0">
                <a:solidFill>
                  <a:srgbClr val="FF0000"/>
                </a:solidFill>
                <a:latin typeface="Times New Roman" panose="02020603050405020304" pitchFamily="18" charset="0"/>
                <a:cs typeface="Times New Roman" panose="02020603050405020304" pitchFamily="18" charset="0"/>
              </a:rPr>
              <a:t>Giảm năng suất cây trồng</a:t>
            </a:r>
            <a:endParaRPr lang="vi-VN" b="1" dirty="0">
              <a:solidFill>
                <a:srgbClr val="FF0000"/>
              </a:solidFill>
              <a:latin typeface="Times New Roman" panose="02020603050405020304" pitchFamily="18" charset="0"/>
              <a:cs typeface="Times New Roman" panose="02020603050405020304" pitchFamily="18" charset="0"/>
            </a:endParaRPr>
          </a:p>
        </p:txBody>
      </p:sp>
      <p:sp>
        <p:nvSpPr>
          <p:cNvPr id="12" name="TextBox 11"/>
          <p:cNvSpPr txBox="1"/>
          <p:nvPr/>
        </p:nvSpPr>
        <p:spPr>
          <a:xfrm>
            <a:off x="6553200" y="2895600"/>
            <a:ext cx="2781300" cy="523220"/>
          </a:xfrm>
          <a:prstGeom prst="rect">
            <a:avLst/>
          </a:prstGeom>
          <a:noFill/>
        </p:spPr>
        <p:txBody>
          <a:bodyPr wrap="square" rtlCol="0">
            <a:spAutoFit/>
          </a:bodyPr>
          <a:lstStyle/>
          <a:p>
            <a:r>
              <a:rPr lang="vi-VN" b="1" dirty="0" smtClean="0">
                <a:solidFill>
                  <a:srgbClr val="FF0000"/>
                </a:solidFill>
                <a:latin typeface="Times New Roman" panose="02020603050405020304" pitchFamily="18" charset="0"/>
                <a:cs typeface="Times New Roman" panose="02020603050405020304" pitchFamily="18" charset="0"/>
              </a:rPr>
              <a:t>Suy thoái rừng</a:t>
            </a:r>
            <a:endParaRPr lang="vi-VN" b="1" dirty="0">
              <a:solidFill>
                <a:srgbClr val="FF0000"/>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1977349" y="6253830"/>
            <a:ext cx="1475725" cy="523220"/>
          </a:xfrm>
          <a:prstGeom prst="rect">
            <a:avLst/>
          </a:prstGeom>
          <a:noFill/>
        </p:spPr>
        <p:txBody>
          <a:bodyPr wrap="square" rtlCol="0">
            <a:spAutoFit/>
          </a:bodyPr>
          <a:lstStyle/>
          <a:p>
            <a:r>
              <a:rPr lang="vi-VN" b="1" dirty="0" smtClean="0">
                <a:solidFill>
                  <a:srgbClr val="FF0000"/>
                </a:solidFill>
                <a:latin typeface="Times New Roman" panose="02020603050405020304" pitchFamily="18" charset="0"/>
                <a:cs typeface="Times New Roman" panose="02020603050405020304" pitchFamily="18" charset="0"/>
              </a:rPr>
              <a:t>Lũ lụt</a:t>
            </a:r>
            <a:endParaRPr lang="vi-VN" b="1" dirty="0">
              <a:solidFill>
                <a:srgbClr val="FF0000"/>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6755506" y="6051091"/>
            <a:ext cx="2693294" cy="523220"/>
          </a:xfrm>
          <a:prstGeom prst="rect">
            <a:avLst/>
          </a:prstGeom>
          <a:noFill/>
        </p:spPr>
        <p:txBody>
          <a:bodyPr wrap="square" rtlCol="0">
            <a:spAutoFit/>
          </a:bodyPr>
          <a:lstStyle/>
          <a:p>
            <a:r>
              <a:rPr lang="vi-VN" b="1" dirty="0" smtClean="0">
                <a:solidFill>
                  <a:srgbClr val="FF0000"/>
                </a:solidFill>
                <a:latin typeface="Times New Roman" panose="02020603050405020304" pitchFamily="18" charset="0"/>
                <a:cs typeface="Times New Roman" panose="02020603050405020304" pitchFamily="18" charset="0"/>
              </a:rPr>
              <a:t>Xâm ngập mặn</a:t>
            </a:r>
            <a:endParaRPr lang="vi-VN" b="1" dirty="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5734050" y="1618447"/>
            <a:ext cx="3505200" cy="954107"/>
          </a:xfrm>
          <a:prstGeom prst="rect">
            <a:avLst/>
          </a:prstGeom>
          <a:noFill/>
        </p:spPr>
        <p:txBody>
          <a:bodyPr wrap="square" rtlCol="0">
            <a:spAutoFit/>
          </a:bodyPr>
          <a:lstStyle/>
          <a:p>
            <a:r>
              <a:rPr lang="vi-VN" b="1" dirty="0" smtClean="0">
                <a:solidFill>
                  <a:srgbClr val="FF0000"/>
                </a:solidFill>
                <a:latin typeface="Times New Roman" panose="02020603050405020304" pitchFamily="18" charset="0"/>
                <a:cs typeface="Times New Roman" panose="02020603050405020304" pitchFamily="18" charset="0"/>
              </a:rPr>
              <a:t>Nhiệt độ Trái Đất tăng cao</a:t>
            </a:r>
            <a:endParaRPr lang="vi-VN"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9263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33400"/>
            <a:ext cx="8991599" cy="1815882"/>
          </a:xfrm>
          <a:prstGeom prst="rect">
            <a:avLst/>
          </a:prstGeom>
          <a:noFill/>
        </p:spPr>
        <p:txBody>
          <a:bodyPr wrap="square" rtlCol="0">
            <a:spAutoFit/>
          </a:bodyPr>
          <a:lstStyle/>
          <a:p>
            <a:r>
              <a:rPr lang="en-US" dirty="0" smtClean="0">
                <a:solidFill>
                  <a:prstClr val="black"/>
                </a:solidFill>
                <a:latin typeface="Times New Roman" panose="02020603050405020304" pitchFamily="18" charset="0"/>
                <a:cs typeface="Times New Roman" panose="02020603050405020304" pitchFamily="18" charset="0"/>
              </a:rPr>
              <a:t>	</a:t>
            </a:r>
            <a:r>
              <a:rPr lang="en-US" dirty="0" err="1" smtClean="0">
                <a:solidFill>
                  <a:prstClr val="black"/>
                </a:solidFill>
                <a:latin typeface="Times New Roman" panose="02020603050405020304" pitchFamily="18" charset="0"/>
                <a:cs typeface="Times New Roman" panose="02020603050405020304" pitchFamily="18" charset="0"/>
              </a:rPr>
              <a:t>Với</a:t>
            </a:r>
            <a:r>
              <a:rPr lang="en-US" dirty="0" smtClean="0">
                <a:solidFill>
                  <a:prstClr val="black"/>
                </a:solidFill>
                <a:latin typeface="Times New Roman" panose="02020603050405020304" pitchFamily="18" charset="0"/>
                <a:cs typeface="Times New Roman" panose="02020603050405020304" pitchFamily="18" charset="0"/>
              </a:rPr>
              <a:t> </a:t>
            </a:r>
            <a:r>
              <a:rPr lang="en-US" dirty="0" err="1" smtClean="0">
                <a:solidFill>
                  <a:prstClr val="black"/>
                </a:solidFill>
                <a:latin typeface="Times New Roman" panose="02020603050405020304" pitchFamily="18" charset="0"/>
                <a:cs typeface="Times New Roman" panose="02020603050405020304" pitchFamily="18" charset="0"/>
              </a:rPr>
              <a:t>những</a:t>
            </a:r>
            <a:r>
              <a:rPr lang="en-US" dirty="0" smtClean="0">
                <a:solidFill>
                  <a:prstClr val="black"/>
                </a:solidFill>
                <a:latin typeface="Times New Roman" panose="02020603050405020304" pitchFamily="18" charset="0"/>
                <a:cs typeface="Times New Roman" panose="02020603050405020304" pitchFamily="18" charset="0"/>
              </a:rPr>
              <a:t> </a:t>
            </a:r>
            <a:r>
              <a:rPr lang="en-US" dirty="0" err="1" smtClean="0">
                <a:solidFill>
                  <a:prstClr val="black"/>
                </a:solidFill>
                <a:latin typeface="Times New Roman" panose="02020603050405020304" pitchFamily="18" charset="0"/>
                <a:cs typeface="Times New Roman" panose="02020603050405020304" pitchFamily="18" charset="0"/>
              </a:rPr>
              <a:t>kiến</a:t>
            </a:r>
            <a:r>
              <a:rPr lang="en-US" dirty="0" smtClean="0">
                <a:solidFill>
                  <a:prstClr val="black"/>
                </a:solidFill>
                <a:latin typeface="Times New Roman" panose="02020603050405020304" pitchFamily="18" charset="0"/>
                <a:cs typeface="Times New Roman" panose="02020603050405020304" pitchFamily="18" charset="0"/>
              </a:rPr>
              <a:t> </a:t>
            </a:r>
            <a:r>
              <a:rPr lang="en-US" dirty="0" err="1" smtClean="0">
                <a:solidFill>
                  <a:prstClr val="black"/>
                </a:solidFill>
                <a:latin typeface="Times New Roman" panose="02020603050405020304" pitchFamily="18" charset="0"/>
                <a:cs typeface="Times New Roman" panose="02020603050405020304" pitchFamily="18" charset="0"/>
              </a:rPr>
              <a:t>thức</a:t>
            </a:r>
            <a:r>
              <a:rPr lang="en-US" dirty="0" smtClean="0">
                <a:solidFill>
                  <a:prstClr val="black"/>
                </a:solidFill>
                <a:latin typeface="Times New Roman" panose="02020603050405020304" pitchFamily="18" charset="0"/>
                <a:cs typeface="Times New Roman" panose="02020603050405020304" pitchFamily="18" charset="0"/>
              </a:rPr>
              <a:t> </a:t>
            </a:r>
            <a:r>
              <a:rPr lang="en-US" dirty="0" err="1" smtClean="0">
                <a:solidFill>
                  <a:prstClr val="black"/>
                </a:solidFill>
                <a:latin typeface="Times New Roman" panose="02020603050405020304" pitchFamily="18" charset="0"/>
                <a:cs typeface="Times New Roman" panose="02020603050405020304" pitchFamily="18" charset="0"/>
              </a:rPr>
              <a:t>Vật</a:t>
            </a:r>
            <a:r>
              <a:rPr lang="en-US" dirty="0" smtClean="0">
                <a:solidFill>
                  <a:prstClr val="black"/>
                </a:solidFill>
                <a:latin typeface="Times New Roman" panose="02020603050405020304" pitchFamily="18" charset="0"/>
                <a:cs typeface="Times New Roman" panose="02020603050405020304" pitchFamily="18" charset="0"/>
              </a:rPr>
              <a:t> </a:t>
            </a:r>
            <a:r>
              <a:rPr lang="en-US" dirty="0" err="1" smtClean="0">
                <a:solidFill>
                  <a:prstClr val="black"/>
                </a:solidFill>
                <a:latin typeface="Times New Roman" panose="02020603050405020304" pitchFamily="18" charset="0"/>
                <a:cs typeface="Times New Roman" panose="02020603050405020304" pitchFamily="18" charset="0"/>
              </a:rPr>
              <a:t>lí</a:t>
            </a:r>
            <a:r>
              <a:rPr lang="en-US" dirty="0" smtClean="0">
                <a:solidFill>
                  <a:prstClr val="black"/>
                </a:solidFill>
                <a:latin typeface="Times New Roman" panose="02020603050405020304" pitchFamily="18" charset="0"/>
                <a:cs typeface="Times New Roman" panose="02020603050405020304" pitchFamily="18" charset="0"/>
              </a:rPr>
              <a:t> </a:t>
            </a:r>
            <a:r>
              <a:rPr lang="en-US" dirty="0" err="1" smtClean="0">
                <a:solidFill>
                  <a:prstClr val="black"/>
                </a:solidFill>
                <a:latin typeface="Times New Roman" panose="02020603050405020304" pitchFamily="18" charset="0"/>
                <a:cs typeface="Times New Roman" panose="02020603050405020304" pitchFamily="18" charset="0"/>
              </a:rPr>
              <a:t>về</a:t>
            </a:r>
            <a:r>
              <a:rPr lang="en-US" dirty="0" smtClean="0">
                <a:solidFill>
                  <a:prstClr val="black"/>
                </a:solidFill>
                <a:latin typeface="Times New Roman" panose="02020603050405020304" pitchFamily="18" charset="0"/>
                <a:cs typeface="Times New Roman" panose="02020603050405020304" pitchFamily="18" charset="0"/>
              </a:rPr>
              <a:t> </a:t>
            </a:r>
            <a:r>
              <a:rPr lang="en-US" dirty="0" err="1" smtClean="0">
                <a:solidFill>
                  <a:prstClr val="black"/>
                </a:solidFill>
                <a:latin typeface="Times New Roman" panose="02020603050405020304" pitchFamily="18" charset="0"/>
                <a:cs typeface="Times New Roman" panose="02020603050405020304" pitchFamily="18" charset="0"/>
              </a:rPr>
              <a:t>lực</a:t>
            </a:r>
            <a:r>
              <a:rPr lang="en-US" dirty="0" smtClean="0">
                <a:solidFill>
                  <a:prstClr val="black"/>
                </a:solidFill>
                <a:latin typeface="Times New Roman" panose="02020603050405020304" pitchFamily="18" charset="0"/>
                <a:cs typeface="Times New Roman" panose="02020603050405020304" pitchFamily="18" charset="0"/>
              </a:rPr>
              <a:t> </a:t>
            </a:r>
            <a:r>
              <a:rPr lang="en-US" dirty="0" err="1" smtClean="0">
                <a:solidFill>
                  <a:prstClr val="black"/>
                </a:solidFill>
                <a:latin typeface="Times New Roman" panose="02020603050405020304" pitchFamily="18" charset="0"/>
                <a:cs typeface="Times New Roman" panose="02020603050405020304" pitchFamily="18" charset="0"/>
              </a:rPr>
              <a:t>đẩy</a:t>
            </a:r>
            <a:r>
              <a:rPr lang="en-US" dirty="0" smtClean="0">
                <a:solidFill>
                  <a:prstClr val="black"/>
                </a:solidFill>
                <a:latin typeface="Times New Roman" panose="02020603050405020304" pitchFamily="18" charset="0"/>
                <a:cs typeface="Times New Roman" panose="02020603050405020304" pitchFamily="18" charset="0"/>
              </a:rPr>
              <a:t> </a:t>
            </a:r>
            <a:r>
              <a:rPr lang="vi-VN" dirty="0">
                <a:solidFill>
                  <a:srgbClr val="000000"/>
                </a:solidFill>
                <a:latin typeface="Times New Roman"/>
                <a:ea typeface="Times New Roman"/>
                <a:cs typeface="Calibri"/>
              </a:rPr>
              <a:t>Archimedes</a:t>
            </a:r>
            <a:r>
              <a:rPr lang="en-US" dirty="0" smtClean="0">
                <a:solidFill>
                  <a:prstClr val="black"/>
                </a:solidFill>
                <a:latin typeface="Times New Roman" panose="02020603050405020304" pitchFamily="18" charset="0"/>
                <a:cs typeface="Times New Roman" panose="02020603050405020304" pitchFamily="18" charset="0"/>
              </a:rPr>
              <a:t>, </a:t>
            </a:r>
            <a:r>
              <a:rPr lang="en-US" dirty="0" err="1" smtClean="0">
                <a:solidFill>
                  <a:prstClr val="black"/>
                </a:solidFill>
                <a:latin typeface="Times New Roman" panose="02020603050405020304" pitchFamily="18" charset="0"/>
                <a:cs typeface="Times New Roman" panose="02020603050405020304" pitchFamily="18" charset="0"/>
              </a:rPr>
              <a:t>áp</a:t>
            </a:r>
            <a:r>
              <a:rPr lang="en-US" dirty="0" smtClean="0">
                <a:solidFill>
                  <a:prstClr val="black"/>
                </a:solidFill>
                <a:latin typeface="Times New Roman" panose="02020603050405020304" pitchFamily="18" charset="0"/>
                <a:cs typeface="Times New Roman" panose="02020603050405020304" pitchFamily="18" charset="0"/>
              </a:rPr>
              <a:t> </a:t>
            </a:r>
            <a:r>
              <a:rPr lang="en-US" dirty="0" err="1" smtClean="0">
                <a:solidFill>
                  <a:prstClr val="black"/>
                </a:solidFill>
                <a:latin typeface="Times New Roman" panose="02020603050405020304" pitchFamily="18" charset="0"/>
                <a:cs typeface="Times New Roman" panose="02020603050405020304" pitchFamily="18" charset="0"/>
              </a:rPr>
              <a:t>suất</a:t>
            </a:r>
            <a:r>
              <a:rPr lang="en-US" dirty="0" smtClean="0">
                <a:solidFill>
                  <a:prstClr val="black"/>
                </a:solidFill>
                <a:latin typeface="Times New Roman" panose="02020603050405020304" pitchFamily="18" charset="0"/>
                <a:cs typeface="Times New Roman" panose="02020603050405020304" pitchFamily="18" charset="0"/>
              </a:rPr>
              <a:t> </a:t>
            </a:r>
            <a:r>
              <a:rPr lang="en-US" dirty="0" err="1" smtClean="0">
                <a:solidFill>
                  <a:prstClr val="black"/>
                </a:solidFill>
                <a:latin typeface="Times New Roman" panose="02020603050405020304" pitchFamily="18" charset="0"/>
                <a:cs typeface="Times New Roman" panose="02020603050405020304" pitchFamily="18" charset="0"/>
              </a:rPr>
              <a:t>và</a:t>
            </a:r>
            <a:r>
              <a:rPr lang="en-US" dirty="0" smtClean="0">
                <a:solidFill>
                  <a:prstClr val="black"/>
                </a:solidFill>
                <a:latin typeface="Times New Roman" panose="02020603050405020304" pitchFamily="18" charset="0"/>
                <a:cs typeface="Times New Roman" panose="02020603050405020304" pitchFamily="18" charset="0"/>
              </a:rPr>
              <a:t> </a:t>
            </a:r>
            <a:r>
              <a:rPr lang="en-US" dirty="0" err="1" smtClean="0">
                <a:solidFill>
                  <a:prstClr val="black"/>
                </a:solidFill>
                <a:latin typeface="Times New Roman" panose="02020603050405020304" pitchFamily="18" charset="0"/>
                <a:cs typeface="Times New Roman" panose="02020603050405020304" pitchFamily="18" charset="0"/>
              </a:rPr>
              <a:t>các</a:t>
            </a:r>
            <a:r>
              <a:rPr lang="en-US" dirty="0" smtClean="0">
                <a:solidFill>
                  <a:prstClr val="black"/>
                </a:solidFill>
                <a:latin typeface="Times New Roman" panose="02020603050405020304" pitchFamily="18" charset="0"/>
                <a:cs typeface="Times New Roman" panose="02020603050405020304" pitchFamily="18" charset="0"/>
              </a:rPr>
              <a:t> </a:t>
            </a:r>
            <a:r>
              <a:rPr lang="en-US" dirty="0" err="1" smtClean="0">
                <a:solidFill>
                  <a:prstClr val="black"/>
                </a:solidFill>
                <a:latin typeface="Times New Roman" panose="02020603050405020304" pitchFamily="18" charset="0"/>
                <a:cs typeface="Times New Roman" panose="02020603050405020304" pitchFamily="18" charset="0"/>
              </a:rPr>
              <a:t>kiến</a:t>
            </a:r>
            <a:r>
              <a:rPr lang="en-US" dirty="0" smtClean="0">
                <a:solidFill>
                  <a:prstClr val="black"/>
                </a:solidFill>
                <a:latin typeface="Times New Roman" panose="02020603050405020304" pitchFamily="18" charset="0"/>
                <a:cs typeface="Times New Roman" panose="02020603050405020304" pitchFamily="18" charset="0"/>
              </a:rPr>
              <a:t> </a:t>
            </a:r>
            <a:r>
              <a:rPr lang="en-US" dirty="0" err="1" smtClean="0">
                <a:solidFill>
                  <a:prstClr val="black"/>
                </a:solidFill>
                <a:latin typeface="Times New Roman" panose="02020603050405020304" pitchFamily="18" charset="0"/>
                <a:cs typeface="Times New Roman" panose="02020603050405020304" pitchFamily="18" charset="0"/>
              </a:rPr>
              <a:t>thức</a:t>
            </a:r>
            <a:r>
              <a:rPr lang="en-US" dirty="0" smtClean="0">
                <a:solidFill>
                  <a:prstClr val="black"/>
                </a:solidFill>
                <a:latin typeface="Times New Roman" panose="02020603050405020304" pitchFamily="18" charset="0"/>
                <a:cs typeface="Times New Roman" panose="02020603050405020304" pitchFamily="18" charset="0"/>
              </a:rPr>
              <a:t> </a:t>
            </a:r>
            <a:r>
              <a:rPr lang="en-US" dirty="0" err="1" smtClean="0">
                <a:solidFill>
                  <a:prstClr val="black"/>
                </a:solidFill>
                <a:latin typeface="Times New Roman" panose="02020603050405020304" pitchFamily="18" charset="0"/>
                <a:cs typeface="Times New Roman" panose="02020603050405020304" pitchFamily="18" charset="0"/>
              </a:rPr>
              <a:t>khác</a:t>
            </a:r>
            <a:r>
              <a:rPr lang="en-US" dirty="0" smtClean="0">
                <a:solidFill>
                  <a:prstClr val="black"/>
                </a:solidFill>
                <a:latin typeface="Times New Roman" panose="02020603050405020304" pitchFamily="18" charset="0"/>
                <a:cs typeface="Times New Roman" panose="02020603050405020304" pitchFamily="18" charset="0"/>
              </a:rPr>
              <a:t> </a:t>
            </a:r>
            <a:r>
              <a:rPr lang="en-US" dirty="0" err="1" smtClean="0">
                <a:solidFill>
                  <a:prstClr val="black"/>
                </a:solidFill>
                <a:latin typeface="Times New Roman" panose="02020603050405020304" pitchFamily="18" charset="0"/>
                <a:cs typeface="Times New Roman" panose="02020603050405020304" pitchFamily="18" charset="0"/>
              </a:rPr>
              <a:t>giúp</a:t>
            </a:r>
            <a:r>
              <a:rPr lang="en-US" dirty="0" smtClean="0">
                <a:solidFill>
                  <a:prstClr val="black"/>
                </a:solidFill>
                <a:latin typeface="Times New Roman" panose="02020603050405020304" pitchFamily="18" charset="0"/>
                <a:cs typeface="Times New Roman" panose="02020603050405020304" pitchFamily="18" charset="0"/>
              </a:rPr>
              <a:t> </a:t>
            </a:r>
            <a:r>
              <a:rPr lang="en-US" dirty="0" err="1" smtClean="0">
                <a:solidFill>
                  <a:prstClr val="black"/>
                </a:solidFill>
                <a:latin typeface="Times New Roman" panose="02020603050405020304" pitchFamily="18" charset="0"/>
                <a:cs typeface="Times New Roman" panose="02020603050405020304" pitchFamily="18" charset="0"/>
              </a:rPr>
              <a:t>em</a:t>
            </a:r>
            <a:r>
              <a:rPr lang="en-US" dirty="0" smtClean="0">
                <a:solidFill>
                  <a:prstClr val="black"/>
                </a:solidFill>
                <a:latin typeface="Times New Roman" panose="02020603050405020304" pitchFamily="18" charset="0"/>
                <a:cs typeface="Times New Roman" panose="02020603050405020304" pitchFamily="18" charset="0"/>
              </a:rPr>
              <a:t> </a:t>
            </a:r>
            <a:r>
              <a:rPr lang="en-US" dirty="0" err="1" smtClean="0">
                <a:solidFill>
                  <a:prstClr val="black"/>
                </a:solidFill>
                <a:latin typeface="Times New Roman" panose="02020603050405020304" pitchFamily="18" charset="0"/>
                <a:cs typeface="Times New Roman" panose="02020603050405020304" pitchFamily="18" charset="0"/>
              </a:rPr>
              <a:t>đã</a:t>
            </a:r>
            <a:r>
              <a:rPr lang="en-US" dirty="0" smtClean="0">
                <a:solidFill>
                  <a:prstClr val="black"/>
                </a:solidFill>
                <a:latin typeface="Times New Roman" panose="02020603050405020304" pitchFamily="18" charset="0"/>
                <a:cs typeface="Times New Roman" panose="02020603050405020304" pitchFamily="18" charset="0"/>
              </a:rPr>
              <a:t> </a:t>
            </a:r>
            <a:r>
              <a:rPr lang="en-US" dirty="0" err="1" smtClean="0">
                <a:solidFill>
                  <a:prstClr val="black"/>
                </a:solidFill>
                <a:latin typeface="Times New Roman" panose="02020603050405020304" pitchFamily="18" charset="0"/>
                <a:cs typeface="Times New Roman" panose="02020603050405020304" pitchFamily="18" charset="0"/>
              </a:rPr>
              <a:t>hiểu</a:t>
            </a:r>
            <a:r>
              <a:rPr lang="en-US" dirty="0" smtClean="0">
                <a:solidFill>
                  <a:prstClr val="black"/>
                </a:solidFill>
                <a:latin typeface="Times New Roman" panose="02020603050405020304" pitchFamily="18" charset="0"/>
                <a:cs typeface="Times New Roman" panose="02020603050405020304" pitchFamily="18" charset="0"/>
              </a:rPr>
              <a:t> </a:t>
            </a:r>
            <a:r>
              <a:rPr lang="en-US" dirty="0" err="1" smtClean="0">
                <a:solidFill>
                  <a:prstClr val="black"/>
                </a:solidFill>
                <a:latin typeface="Times New Roman" panose="02020603050405020304" pitchFamily="18" charset="0"/>
                <a:cs typeface="Times New Roman" panose="02020603050405020304" pitchFamily="18" charset="0"/>
              </a:rPr>
              <a:t>hơn</a:t>
            </a:r>
            <a:r>
              <a:rPr lang="en-US" dirty="0" smtClean="0">
                <a:solidFill>
                  <a:prstClr val="black"/>
                </a:solidFill>
                <a:latin typeface="Times New Roman" panose="02020603050405020304" pitchFamily="18" charset="0"/>
                <a:cs typeface="Times New Roman" panose="02020603050405020304" pitchFamily="18" charset="0"/>
              </a:rPr>
              <a:t> </a:t>
            </a:r>
            <a:r>
              <a:rPr lang="en-US" dirty="0" err="1" smtClean="0">
                <a:solidFill>
                  <a:prstClr val="black"/>
                </a:solidFill>
                <a:latin typeface="Times New Roman" panose="02020603050405020304" pitchFamily="18" charset="0"/>
                <a:cs typeface="Times New Roman" panose="02020603050405020304" pitchFamily="18" charset="0"/>
              </a:rPr>
              <a:t>về</a:t>
            </a:r>
            <a:r>
              <a:rPr lang="en-US" dirty="0" smtClean="0">
                <a:solidFill>
                  <a:prstClr val="black"/>
                </a:solidFill>
                <a:latin typeface="Times New Roman" panose="02020603050405020304" pitchFamily="18" charset="0"/>
                <a:cs typeface="Times New Roman" panose="02020603050405020304" pitchFamily="18" charset="0"/>
              </a:rPr>
              <a:t> </a:t>
            </a:r>
            <a:r>
              <a:rPr lang="en-US" dirty="0" err="1" smtClean="0">
                <a:solidFill>
                  <a:prstClr val="black"/>
                </a:solidFill>
                <a:latin typeface="Times New Roman" panose="02020603050405020304" pitchFamily="18" charset="0"/>
                <a:cs typeface="Times New Roman" panose="02020603050405020304" pitchFamily="18" charset="0"/>
              </a:rPr>
              <a:t>hiện</a:t>
            </a:r>
            <a:r>
              <a:rPr lang="en-US" dirty="0" smtClean="0">
                <a:solidFill>
                  <a:prstClr val="black"/>
                </a:solidFill>
                <a:latin typeface="Times New Roman" panose="02020603050405020304" pitchFamily="18" charset="0"/>
                <a:cs typeface="Times New Roman" panose="02020603050405020304" pitchFamily="18" charset="0"/>
              </a:rPr>
              <a:t> </a:t>
            </a:r>
            <a:r>
              <a:rPr lang="en-US" dirty="0" err="1" smtClean="0">
                <a:solidFill>
                  <a:prstClr val="black"/>
                </a:solidFill>
                <a:latin typeface="Times New Roman" panose="02020603050405020304" pitchFamily="18" charset="0"/>
                <a:cs typeface="Times New Roman" panose="02020603050405020304" pitchFamily="18" charset="0"/>
              </a:rPr>
              <a:t>tượng</a:t>
            </a:r>
            <a:r>
              <a:rPr lang="en-US" dirty="0" smtClean="0">
                <a:solidFill>
                  <a:prstClr val="black"/>
                </a:solidFill>
                <a:latin typeface="Times New Roman" panose="02020603050405020304" pitchFamily="18" charset="0"/>
                <a:cs typeface="Times New Roman" panose="02020603050405020304" pitchFamily="18" charset="0"/>
              </a:rPr>
              <a:t> </a:t>
            </a:r>
            <a:r>
              <a:rPr lang="en-US" dirty="0" err="1" smtClean="0">
                <a:solidFill>
                  <a:prstClr val="black"/>
                </a:solidFill>
                <a:latin typeface="Times New Roman" panose="02020603050405020304" pitchFamily="18" charset="0"/>
                <a:cs typeface="Times New Roman" panose="02020603050405020304" pitchFamily="18" charset="0"/>
              </a:rPr>
              <a:t>biến</a:t>
            </a:r>
            <a:r>
              <a:rPr lang="en-US" dirty="0" smtClean="0">
                <a:solidFill>
                  <a:prstClr val="black"/>
                </a:solidFill>
                <a:latin typeface="Times New Roman" panose="02020603050405020304" pitchFamily="18" charset="0"/>
                <a:cs typeface="Times New Roman" panose="02020603050405020304" pitchFamily="18" charset="0"/>
              </a:rPr>
              <a:t> </a:t>
            </a:r>
            <a:r>
              <a:rPr lang="en-US" dirty="0" err="1" smtClean="0">
                <a:solidFill>
                  <a:prstClr val="black"/>
                </a:solidFill>
                <a:latin typeface="Times New Roman" panose="02020603050405020304" pitchFamily="18" charset="0"/>
                <a:cs typeface="Times New Roman" panose="02020603050405020304" pitchFamily="18" charset="0"/>
              </a:rPr>
              <a:t>đổi</a:t>
            </a:r>
            <a:r>
              <a:rPr lang="en-US" dirty="0" smtClean="0">
                <a:solidFill>
                  <a:prstClr val="black"/>
                </a:solidFill>
                <a:latin typeface="Times New Roman" panose="02020603050405020304" pitchFamily="18" charset="0"/>
                <a:cs typeface="Times New Roman" panose="02020603050405020304" pitchFamily="18" charset="0"/>
              </a:rPr>
              <a:t> </a:t>
            </a:r>
            <a:r>
              <a:rPr lang="en-US" dirty="0" err="1" smtClean="0">
                <a:solidFill>
                  <a:prstClr val="black"/>
                </a:solidFill>
                <a:latin typeface="Times New Roman" panose="02020603050405020304" pitchFamily="18" charset="0"/>
                <a:cs typeface="Times New Roman" panose="02020603050405020304" pitchFamily="18" charset="0"/>
              </a:rPr>
              <a:t>khí</a:t>
            </a:r>
            <a:r>
              <a:rPr lang="en-US" dirty="0" smtClean="0">
                <a:solidFill>
                  <a:prstClr val="black"/>
                </a:solidFill>
                <a:latin typeface="Times New Roman" panose="02020603050405020304" pitchFamily="18" charset="0"/>
                <a:cs typeface="Times New Roman" panose="02020603050405020304" pitchFamily="18" charset="0"/>
              </a:rPr>
              <a:t> </a:t>
            </a:r>
            <a:r>
              <a:rPr lang="en-US" dirty="0" err="1" smtClean="0">
                <a:solidFill>
                  <a:prstClr val="black"/>
                </a:solidFill>
                <a:latin typeface="Times New Roman" panose="02020603050405020304" pitchFamily="18" charset="0"/>
                <a:cs typeface="Times New Roman" panose="02020603050405020304" pitchFamily="18" charset="0"/>
              </a:rPr>
              <a:t>hậu</a:t>
            </a:r>
            <a:r>
              <a:rPr lang="en-US" dirty="0" smtClean="0">
                <a:solidFill>
                  <a:prstClr val="black"/>
                </a:solidFill>
                <a:latin typeface="Times New Roman" panose="02020603050405020304" pitchFamily="18" charset="0"/>
                <a:cs typeface="Times New Roman" panose="02020603050405020304" pitchFamily="18" charset="0"/>
              </a:rPr>
              <a:t> </a:t>
            </a:r>
            <a:r>
              <a:rPr lang="en-US" dirty="0" err="1" smtClean="0">
                <a:solidFill>
                  <a:prstClr val="black"/>
                </a:solidFill>
                <a:latin typeface="Times New Roman" panose="02020603050405020304" pitchFamily="18" charset="0"/>
                <a:cs typeface="Times New Roman" panose="02020603050405020304" pitchFamily="18" charset="0"/>
              </a:rPr>
              <a:t>toàn</a:t>
            </a:r>
            <a:r>
              <a:rPr lang="en-US" dirty="0" smtClean="0">
                <a:solidFill>
                  <a:prstClr val="black"/>
                </a:solidFill>
                <a:latin typeface="Times New Roman" panose="02020603050405020304" pitchFamily="18" charset="0"/>
                <a:cs typeface="Times New Roman" panose="02020603050405020304" pitchFamily="18" charset="0"/>
              </a:rPr>
              <a:t> </a:t>
            </a:r>
            <a:r>
              <a:rPr lang="en-US" dirty="0" err="1" smtClean="0">
                <a:solidFill>
                  <a:prstClr val="black"/>
                </a:solidFill>
                <a:latin typeface="Times New Roman" panose="02020603050405020304" pitchFamily="18" charset="0"/>
                <a:cs typeface="Times New Roman" panose="02020603050405020304" pitchFamily="18" charset="0"/>
              </a:rPr>
              <a:t>cầu</a:t>
            </a:r>
            <a:r>
              <a:rPr lang="en-US" dirty="0" smtClean="0">
                <a:solidFill>
                  <a:prstClr val="black"/>
                </a:solidFill>
                <a:latin typeface="Times New Roman" panose="02020603050405020304" pitchFamily="18" charset="0"/>
                <a:cs typeface="Times New Roman" panose="02020603050405020304" pitchFamily="18" charset="0"/>
              </a:rPr>
              <a:t>. </a:t>
            </a:r>
          </a:p>
          <a:p>
            <a:r>
              <a:rPr lang="en-US" b="1" dirty="0" smtClean="0">
                <a:solidFill>
                  <a:prstClr val="black"/>
                </a:solidFill>
                <a:latin typeface="Times New Roman" panose="02020603050405020304" pitchFamily="18" charset="0"/>
                <a:cs typeface="Times New Roman" panose="02020603050405020304" pitchFamily="18" charset="0"/>
              </a:rPr>
              <a:t>CÁC EM HÃY HÀNH ĐỘNG NGAY HÔM NAY NHA! </a:t>
            </a:r>
            <a:endParaRPr lang="vi-VN" b="1" dirty="0">
              <a:solidFill>
                <a:prstClr val="black"/>
              </a:solidFill>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18334" t="14480" r="20000"/>
          <a:stretch/>
        </p:blipFill>
        <p:spPr>
          <a:xfrm>
            <a:off x="1752600" y="2590800"/>
            <a:ext cx="5638800" cy="4022124"/>
          </a:xfrm>
          <a:prstGeom prst="rect">
            <a:avLst/>
          </a:prstGeom>
        </p:spPr>
      </p:pic>
    </p:spTree>
    <p:extLst>
      <p:ext uri="{BB962C8B-B14F-4D97-AF65-F5344CB8AC3E}">
        <p14:creationId xmlns:p14="http://schemas.microsoft.com/office/powerpoint/2010/main" val="16450649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426" name="Picture 2" descr="53702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0638"/>
            <a:ext cx="9144000" cy="6837362"/>
          </a:xfrm>
          <a:prstGeom prst="rect">
            <a:avLst/>
          </a:prstGeom>
          <a:noFill/>
          <a:extLst>
            <a:ext uri="{909E8E84-426E-40DD-AFC4-6F175D3DCCD1}">
              <a14:hiddenFill xmlns:a14="http://schemas.microsoft.com/office/drawing/2010/main">
                <a:solidFill>
                  <a:srgbClr val="FFFFFF"/>
                </a:solidFill>
              </a14:hiddenFill>
            </a:ext>
          </a:extLst>
        </p:spPr>
      </p:pic>
      <p:sp>
        <p:nvSpPr>
          <p:cNvPr id="231427" name="Text Box 3"/>
          <p:cNvSpPr txBox="1">
            <a:spLocks noChangeArrowheads="1"/>
          </p:cNvSpPr>
          <p:nvPr/>
        </p:nvSpPr>
        <p:spPr bwMode="auto">
          <a:xfrm>
            <a:off x="381000" y="3124200"/>
            <a:ext cx="83058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vi-VN" sz="5400" b="1" dirty="0" err="1"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Chào</a:t>
            </a:r>
            <a:r>
              <a:rPr lang="en-US" altLang="vi-VN" sz="5400" b="1" dirty="0"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vi-VN" sz="5400" b="1" dirty="0" err="1"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tạm</a:t>
            </a:r>
            <a:r>
              <a:rPr lang="en-US" altLang="vi-VN" sz="5400" b="1" dirty="0"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vi-VN" sz="5400" b="1" dirty="0" err="1"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biệt</a:t>
            </a:r>
            <a:r>
              <a:rPr lang="en-US" altLang="vi-VN" sz="5400" b="1" dirty="0"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vi-VN" sz="5400" b="1" dirty="0" err="1"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các</a:t>
            </a:r>
            <a:r>
              <a:rPr lang="en-US" altLang="vi-VN" sz="5400" b="1" dirty="0"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 </a:t>
            </a:r>
            <a:r>
              <a:rPr lang="en-US" altLang="vi-VN" sz="5400" b="1" dirty="0" err="1"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em</a:t>
            </a:r>
            <a:r>
              <a:rPr lang="en-US" altLang="vi-VN" sz="5400" b="1" dirty="0" smtClean="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rPr>
              <a:t>!</a:t>
            </a:r>
            <a:endParaRPr lang="en-US" altLang="vi-VN" sz="5400" b="1" dirty="0">
              <a:solidFill>
                <a:srgbClr val="0000FF"/>
              </a:solidFill>
              <a:effectLst>
                <a:outerShdw blurRad="38100" dist="38100" dir="2700000" algn="tl">
                  <a:srgbClr val="C0C0C0"/>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331477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231427"/>
                                        </p:tgtEl>
                                        <p:attrNameLst>
                                          <p:attrName>style.visibility</p:attrName>
                                        </p:attrNameLst>
                                      </p:cBhvr>
                                      <p:to>
                                        <p:strVal val="visible"/>
                                      </p:to>
                                    </p:set>
                                  </p:childTnLst>
                                  <p:subTnLst>
                                    <p:audio>
                                      <p:cMediaNode vol="24000">
                                        <p:cTn display="0" masterRel="sameClick">
                                          <p:stCondLst>
                                            <p:cond evt="begin" delay="0">
                                              <p:tn val="5"/>
                                            </p:cond>
                                          </p:stCondLst>
                                          <p:endCondLst>
                                            <p:cond evt="onStopAudio" delay="0">
                                              <p:tgtEl>
                                                <p:sldTgt/>
                                              </p:tgtEl>
                                            </p:cond>
                                          </p:endCondLst>
                                        </p:cTn>
                                        <p:tgtEl>
                                          <p:sndTgt r:embed="rId2" name="clap.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334108" y="2130862"/>
            <a:ext cx="8382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lvl="0">
              <a:spcBef>
                <a:spcPct val="50000"/>
              </a:spcBef>
            </a:pPr>
            <a:r>
              <a:rPr lang="en-US" altLang="vi-VN" sz="3600" dirty="0">
                <a:solidFill>
                  <a:srgbClr val="7030A0"/>
                </a:solidFill>
                <a:latin typeface="Times New Roman" panose="02020603050405020304" pitchFamily="18" charset="0"/>
                <a:cs typeface="Times New Roman" panose="02020603050405020304" pitchFamily="18" charset="0"/>
              </a:rPr>
              <a:t>I. </a:t>
            </a:r>
            <a:r>
              <a:rPr lang="en-US" altLang="vi-VN" sz="3600" dirty="0" err="1" smtClean="0">
                <a:solidFill>
                  <a:srgbClr val="7030A0"/>
                </a:solidFill>
                <a:latin typeface="Times New Roman" panose="02020603050405020304" pitchFamily="18" charset="0"/>
                <a:cs typeface="Times New Roman" panose="02020603050405020304" pitchFamily="18" charset="0"/>
              </a:rPr>
              <a:t>Lực</a:t>
            </a:r>
            <a:r>
              <a:rPr lang="en-US" altLang="vi-VN" sz="3600" dirty="0" smtClean="0">
                <a:solidFill>
                  <a:srgbClr val="7030A0"/>
                </a:solidFill>
                <a:latin typeface="Times New Roman" panose="02020603050405020304" pitchFamily="18" charset="0"/>
                <a:cs typeface="Times New Roman" panose="02020603050405020304" pitchFamily="18" charset="0"/>
              </a:rPr>
              <a:t> </a:t>
            </a:r>
            <a:r>
              <a:rPr lang="en-US" altLang="vi-VN" sz="3600" dirty="0" err="1" smtClean="0">
                <a:solidFill>
                  <a:srgbClr val="7030A0"/>
                </a:solidFill>
                <a:latin typeface="Times New Roman" panose="02020603050405020304" pitchFamily="18" charset="0"/>
                <a:cs typeface="Times New Roman" panose="02020603050405020304" pitchFamily="18" charset="0"/>
              </a:rPr>
              <a:t>đẩy</a:t>
            </a:r>
            <a:r>
              <a:rPr lang="en-US" altLang="vi-VN" sz="3600" dirty="0" smtClean="0">
                <a:solidFill>
                  <a:srgbClr val="7030A0"/>
                </a:solidFill>
                <a:latin typeface="Times New Roman" panose="02020603050405020304" pitchFamily="18" charset="0"/>
                <a:cs typeface="Times New Roman" panose="02020603050405020304" pitchFamily="18" charset="0"/>
              </a:rPr>
              <a:t> </a:t>
            </a:r>
            <a:r>
              <a:rPr lang="en-US" altLang="vi-VN" sz="3600" dirty="0" err="1" smtClean="0">
                <a:solidFill>
                  <a:srgbClr val="7030A0"/>
                </a:solidFill>
                <a:latin typeface="Times New Roman" panose="02020603050405020304" pitchFamily="18" charset="0"/>
                <a:cs typeface="Times New Roman" panose="02020603050405020304" pitchFamily="18" charset="0"/>
              </a:rPr>
              <a:t>của</a:t>
            </a:r>
            <a:r>
              <a:rPr lang="en-US" altLang="vi-VN" sz="3600" dirty="0" smtClean="0">
                <a:solidFill>
                  <a:srgbClr val="7030A0"/>
                </a:solidFill>
                <a:latin typeface="Times New Roman" panose="02020603050405020304" pitchFamily="18" charset="0"/>
                <a:cs typeface="Times New Roman" panose="02020603050405020304" pitchFamily="18" charset="0"/>
              </a:rPr>
              <a:t> </a:t>
            </a:r>
            <a:r>
              <a:rPr lang="en-US" altLang="vi-VN" sz="3600" dirty="0" err="1" smtClean="0">
                <a:solidFill>
                  <a:srgbClr val="7030A0"/>
                </a:solidFill>
                <a:latin typeface="Times New Roman" panose="02020603050405020304" pitchFamily="18" charset="0"/>
                <a:cs typeface="Times New Roman" panose="02020603050405020304" pitchFamily="18" charset="0"/>
              </a:rPr>
              <a:t>chất</a:t>
            </a:r>
            <a:r>
              <a:rPr lang="en-US" altLang="vi-VN" sz="3600" dirty="0" smtClean="0">
                <a:solidFill>
                  <a:srgbClr val="7030A0"/>
                </a:solidFill>
                <a:latin typeface="Times New Roman" panose="02020603050405020304" pitchFamily="18" charset="0"/>
                <a:cs typeface="Times New Roman" panose="02020603050405020304" pitchFamily="18" charset="0"/>
              </a:rPr>
              <a:t> </a:t>
            </a:r>
            <a:r>
              <a:rPr lang="en-US" altLang="vi-VN" sz="3600" dirty="0" err="1" smtClean="0">
                <a:solidFill>
                  <a:srgbClr val="7030A0"/>
                </a:solidFill>
                <a:latin typeface="Times New Roman" panose="02020603050405020304" pitchFamily="18" charset="0"/>
                <a:cs typeface="Times New Roman" panose="02020603050405020304" pitchFamily="18" charset="0"/>
              </a:rPr>
              <a:t>lỏng</a:t>
            </a:r>
            <a:r>
              <a:rPr lang="en-US" altLang="vi-VN" sz="3600" dirty="0" smtClean="0">
                <a:solidFill>
                  <a:srgbClr val="7030A0"/>
                </a:solidFill>
                <a:latin typeface="Times New Roman" panose="02020603050405020304" pitchFamily="18" charset="0"/>
                <a:cs typeface="Times New Roman" panose="02020603050405020304" pitchFamily="18" charset="0"/>
              </a:rPr>
              <a:t> </a:t>
            </a:r>
            <a:r>
              <a:rPr lang="en-US" altLang="vi-VN" sz="3600" dirty="0" err="1" smtClean="0">
                <a:solidFill>
                  <a:srgbClr val="7030A0"/>
                </a:solidFill>
                <a:latin typeface="Times New Roman" panose="02020603050405020304" pitchFamily="18" charset="0"/>
                <a:cs typeface="Times New Roman" panose="02020603050405020304" pitchFamily="18" charset="0"/>
              </a:rPr>
              <a:t>lên</a:t>
            </a:r>
            <a:r>
              <a:rPr lang="en-US" altLang="vi-VN" sz="3600" dirty="0" smtClean="0">
                <a:solidFill>
                  <a:srgbClr val="7030A0"/>
                </a:solidFill>
                <a:latin typeface="Times New Roman" panose="02020603050405020304" pitchFamily="18" charset="0"/>
                <a:cs typeface="Times New Roman" panose="02020603050405020304" pitchFamily="18" charset="0"/>
              </a:rPr>
              <a:t> </a:t>
            </a:r>
            <a:r>
              <a:rPr lang="en-US" altLang="vi-VN" sz="3600" dirty="0" err="1" smtClean="0">
                <a:solidFill>
                  <a:srgbClr val="7030A0"/>
                </a:solidFill>
                <a:latin typeface="Times New Roman" panose="02020603050405020304" pitchFamily="18" charset="0"/>
                <a:cs typeface="Times New Roman" panose="02020603050405020304" pitchFamily="18" charset="0"/>
              </a:rPr>
              <a:t>vật</a:t>
            </a:r>
            <a:r>
              <a:rPr lang="en-US" altLang="vi-VN" sz="3600" dirty="0" smtClean="0">
                <a:solidFill>
                  <a:srgbClr val="7030A0"/>
                </a:solidFill>
                <a:latin typeface="Times New Roman" panose="02020603050405020304" pitchFamily="18" charset="0"/>
                <a:cs typeface="Times New Roman" panose="02020603050405020304" pitchFamily="18" charset="0"/>
              </a:rPr>
              <a:t> </a:t>
            </a:r>
            <a:r>
              <a:rPr lang="en-US" altLang="vi-VN" sz="3600" dirty="0" err="1" smtClean="0">
                <a:solidFill>
                  <a:srgbClr val="7030A0"/>
                </a:solidFill>
                <a:latin typeface="Times New Roman" panose="02020603050405020304" pitchFamily="18" charset="0"/>
                <a:cs typeface="Times New Roman" panose="02020603050405020304" pitchFamily="18" charset="0"/>
              </a:rPr>
              <a:t>đặt</a:t>
            </a:r>
            <a:r>
              <a:rPr lang="en-US" altLang="vi-VN" sz="3600" dirty="0" smtClean="0">
                <a:solidFill>
                  <a:srgbClr val="7030A0"/>
                </a:solidFill>
                <a:latin typeface="Times New Roman" panose="02020603050405020304" pitchFamily="18" charset="0"/>
                <a:cs typeface="Times New Roman" panose="02020603050405020304" pitchFamily="18" charset="0"/>
              </a:rPr>
              <a:t> </a:t>
            </a:r>
            <a:r>
              <a:rPr lang="en-US" altLang="vi-VN" sz="3600" dirty="0" err="1" smtClean="0">
                <a:solidFill>
                  <a:srgbClr val="7030A0"/>
                </a:solidFill>
                <a:latin typeface="Times New Roman" panose="02020603050405020304" pitchFamily="18" charset="0"/>
                <a:cs typeface="Times New Roman" panose="02020603050405020304" pitchFamily="18" charset="0"/>
              </a:rPr>
              <a:t>trong</a:t>
            </a:r>
            <a:r>
              <a:rPr lang="en-US" altLang="vi-VN" sz="3600" dirty="0" smtClean="0">
                <a:solidFill>
                  <a:srgbClr val="7030A0"/>
                </a:solidFill>
                <a:latin typeface="Times New Roman" panose="02020603050405020304" pitchFamily="18" charset="0"/>
                <a:cs typeface="Times New Roman" panose="02020603050405020304" pitchFamily="18" charset="0"/>
              </a:rPr>
              <a:t> </a:t>
            </a:r>
            <a:r>
              <a:rPr lang="en-US" altLang="vi-VN" sz="3600" dirty="0" err="1" smtClean="0">
                <a:solidFill>
                  <a:srgbClr val="7030A0"/>
                </a:solidFill>
                <a:latin typeface="Times New Roman" panose="02020603050405020304" pitchFamily="18" charset="0"/>
                <a:cs typeface="Times New Roman" panose="02020603050405020304" pitchFamily="18" charset="0"/>
              </a:rPr>
              <a:t>nó</a:t>
            </a:r>
            <a:endParaRPr lang="en-US" altLang="vi-VN" sz="3600" dirty="0">
              <a:solidFill>
                <a:srgbClr val="7030A0"/>
              </a:solidFill>
              <a:latin typeface="Times New Roman" panose="02020603050405020304" pitchFamily="18" charset="0"/>
              <a:cs typeface="Times New Roman" panose="02020603050405020304" pitchFamily="18" charset="0"/>
            </a:endParaRPr>
          </a:p>
        </p:txBody>
      </p:sp>
      <p:sp>
        <p:nvSpPr>
          <p:cNvPr id="6" name="Text Box 5"/>
          <p:cNvSpPr txBox="1">
            <a:spLocks noChangeArrowheads="1"/>
          </p:cNvSpPr>
          <p:nvPr/>
        </p:nvSpPr>
        <p:spPr bwMode="auto">
          <a:xfrm>
            <a:off x="369277" y="3367647"/>
            <a:ext cx="8382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vi-VN" sz="3200" dirty="0" smtClean="0">
                <a:solidFill>
                  <a:srgbClr val="7030A0"/>
                </a:solidFill>
                <a:latin typeface="Times New Roman" panose="02020603050405020304" pitchFamily="18" charset="0"/>
                <a:cs typeface="Times New Roman" panose="02020603050405020304" pitchFamily="18" charset="0"/>
              </a:rPr>
              <a:t>1. </a:t>
            </a:r>
            <a:r>
              <a:rPr lang="en-US" altLang="vi-VN" sz="3200" dirty="0" err="1" smtClean="0">
                <a:solidFill>
                  <a:srgbClr val="7030A0"/>
                </a:solidFill>
                <a:latin typeface="Times New Roman" panose="02020603050405020304" pitchFamily="18" charset="0"/>
                <a:cs typeface="Times New Roman" panose="02020603050405020304" pitchFamily="18" charset="0"/>
              </a:rPr>
              <a:t>Lực</a:t>
            </a:r>
            <a:r>
              <a:rPr lang="en-US" altLang="vi-VN" sz="3200" dirty="0" smtClean="0">
                <a:solidFill>
                  <a:srgbClr val="7030A0"/>
                </a:solidFill>
                <a:latin typeface="Times New Roman" panose="02020603050405020304" pitchFamily="18" charset="0"/>
                <a:cs typeface="Times New Roman" panose="02020603050405020304" pitchFamily="18" charset="0"/>
              </a:rPr>
              <a:t> </a:t>
            </a:r>
            <a:r>
              <a:rPr lang="en-US" altLang="vi-VN" sz="3200" dirty="0" err="1" smtClean="0">
                <a:solidFill>
                  <a:srgbClr val="7030A0"/>
                </a:solidFill>
                <a:latin typeface="Times New Roman" panose="02020603050405020304" pitchFamily="18" charset="0"/>
                <a:cs typeface="Times New Roman" panose="02020603050405020304" pitchFamily="18" charset="0"/>
              </a:rPr>
              <a:t>đẩy</a:t>
            </a:r>
            <a:r>
              <a:rPr lang="en-US" altLang="vi-VN" sz="3200" dirty="0" smtClean="0">
                <a:solidFill>
                  <a:srgbClr val="7030A0"/>
                </a:solidFill>
                <a:latin typeface="Times New Roman" panose="02020603050405020304" pitchFamily="18" charset="0"/>
                <a:cs typeface="Times New Roman" panose="02020603050405020304" pitchFamily="18" charset="0"/>
              </a:rPr>
              <a:t> </a:t>
            </a:r>
            <a:r>
              <a:rPr lang="en-US" altLang="vi-VN" sz="3200" dirty="0" err="1" smtClean="0">
                <a:solidFill>
                  <a:srgbClr val="7030A0"/>
                </a:solidFill>
                <a:latin typeface="Times New Roman" panose="02020603050405020304" pitchFamily="18" charset="0"/>
                <a:cs typeface="Times New Roman" panose="02020603050405020304" pitchFamily="18" charset="0"/>
              </a:rPr>
              <a:t>của</a:t>
            </a:r>
            <a:r>
              <a:rPr lang="en-US" altLang="vi-VN" sz="3200" dirty="0" smtClean="0">
                <a:solidFill>
                  <a:srgbClr val="7030A0"/>
                </a:solidFill>
                <a:latin typeface="Times New Roman" panose="02020603050405020304" pitchFamily="18" charset="0"/>
                <a:cs typeface="Times New Roman" panose="02020603050405020304" pitchFamily="18" charset="0"/>
              </a:rPr>
              <a:t> </a:t>
            </a:r>
            <a:r>
              <a:rPr lang="en-US" altLang="vi-VN" sz="3200" dirty="0" err="1" smtClean="0">
                <a:solidFill>
                  <a:srgbClr val="7030A0"/>
                </a:solidFill>
                <a:latin typeface="Times New Roman" panose="02020603050405020304" pitchFamily="18" charset="0"/>
                <a:cs typeface="Times New Roman" panose="02020603050405020304" pitchFamily="18" charset="0"/>
              </a:rPr>
              <a:t>chất</a:t>
            </a:r>
            <a:r>
              <a:rPr lang="en-US" altLang="vi-VN" sz="3200" dirty="0" smtClean="0">
                <a:solidFill>
                  <a:srgbClr val="7030A0"/>
                </a:solidFill>
                <a:latin typeface="Times New Roman" panose="02020603050405020304" pitchFamily="18" charset="0"/>
                <a:cs typeface="Times New Roman" panose="02020603050405020304" pitchFamily="18" charset="0"/>
              </a:rPr>
              <a:t> </a:t>
            </a:r>
            <a:r>
              <a:rPr lang="en-US" altLang="vi-VN" sz="3200" dirty="0" err="1" smtClean="0">
                <a:solidFill>
                  <a:srgbClr val="7030A0"/>
                </a:solidFill>
                <a:latin typeface="Times New Roman" panose="02020603050405020304" pitchFamily="18" charset="0"/>
                <a:cs typeface="Times New Roman" panose="02020603050405020304" pitchFamily="18" charset="0"/>
              </a:rPr>
              <a:t>lỏng</a:t>
            </a:r>
            <a:r>
              <a:rPr lang="en-US" altLang="vi-VN" sz="3200" dirty="0" smtClean="0">
                <a:solidFill>
                  <a:srgbClr val="7030A0"/>
                </a:solidFill>
                <a:latin typeface="Times New Roman" panose="02020603050405020304" pitchFamily="18" charset="0"/>
                <a:cs typeface="Times New Roman" panose="02020603050405020304" pitchFamily="18" charset="0"/>
              </a:rPr>
              <a:t> </a:t>
            </a:r>
            <a:r>
              <a:rPr lang="en-US" altLang="vi-VN" sz="3200" dirty="0" err="1" smtClean="0">
                <a:solidFill>
                  <a:srgbClr val="7030A0"/>
                </a:solidFill>
                <a:latin typeface="Times New Roman" panose="02020603050405020304" pitchFamily="18" charset="0"/>
                <a:cs typeface="Times New Roman" panose="02020603050405020304" pitchFamily="18" charset="0"/>
              </a:rPr>
              <a:t>tác</a:t>
            </a:r>
            <a:r>
              <a:rPr lang="en-US" altLang="vi-VN" sz="3200" dirty="0" smtClean="0">
                <a:solidFill>
                  <a:srgbClr val="7030A0"/>
                </a:solidFill>
                <a:latin typeface="Times New Roman" panose="02020603050405020304" pitchFamily="18" charset="0"/>
                <a:cs typeface="Times New Roman" panose="02020603050405020304" pitchFamily="18" charset="0"/>
              </a:rPr>
              <a:t> </a:t>
            </a:r>
            <a:r>
              <a:rPr lang="en-US" altLang="vi-VN" sz="3200" dirty="0" err="1" smtClean="0">
                <a:solidFill>
                  <a:srgbClr val="7030A0"/>
                </a:solidFill>
                <a:latin typeface="Times New Roman" panose="02020603050405020304" pitchFamily="18" charset="0"/>
                <a:cs typeface="Times New Roman" panose="02020603050405020304" pitchFamily="18" charset="0"/>
              </a:rPr>
              <a:t>dụng</a:t>
            </a:r>
            <a:r>
              <a:rPr lang="en-US" altLang="vi-VN" sz="3200" dirty="0" smtClean="0">
                <a:solidFill>
                  <a:srgbClr val="7030A0"/>
                </a:solidFill>
                <a:latin typeface="Times New Roman" panose="02020603050405020304" pitchFamily="18" charset="0"/>
                <a:cs typeface="Times New Roman" panose="02020603050405020304" pitchFamily="18" charset="0"/>
              </a:rPr>
              <a:t> </a:t>
            </a:r>
            <a:r>
              <a:rPr lang="en-US" altLang="vi-VN" sz="3200" dirty="0" err="1" smtClean="0">
                <a:solidFill>
                  <a:srgbClr val="7030A0"/>
                </a:solidFill>
                <a:latin typeface="Times New Roman" panose="02020603050405020304" pitchFamily="18" charset="0"/>
                <a:cs typeface="Times New Roman" panose="02020603050405020304" pitchFamily="18" charset="0"/>
              </a:rPr>
              <a:t>lên</a:t>
            </a:r>
            <a:r>
              <a:rPr lang="en-US" altLang="vi-VN" sz="3200" dirty="0" smtClean="0">
                <a:solidFill>
                  <a:srgbClr val="7030A0"/>
                </a:solidFill>
                <a:latin typeface="Times New Roman" panose="02020603050405020304" pitchFamily="18" charset="0"/>
                <a:cs typeface="Times New Roman" panose="02020603050405020304" pitchFamily="18" charset="0"/>
              </a:rPr>
              <a:t> </a:t>
            </a:r>
            <a:r>
              <a:rPr lang="en-US" altLang="vi-VN" sz="3200" dirty="0" err="1" smtClean="0">
                <a:solidFill>
                  <a:srgbClr val="7030A0"/>
                </a:solidFill>
                <a:latin typeface="Times New Roman" panose="02020603050405020304" pitchFamily="18" charset="0"/>
                <a:cs typeface="Times New Roman" panose="02020603050405020304" pitchFamily="18" charset="0"/>
              </a:rPr>
              <a:t>vật</a:t>
            </a:r>
            <a:r>
              <a:rPr lang="en-US" altLang="vi-VN" sz="3200" dirty="0" smtClean="0">
                <a:solidFill>
                  <a:srgbClr val="7030A0"/>
                </a:solidFill>
                <a:latin typeface="Times New Roman" panose="02020603050405020304" pitchFamily="18" charset="0"/>
                <a:cs typeface="Times New Roman" panose="02020603050405020304" pitchFamily="18" charset="0"/>
              </a:rPr>
              <a:t> </a:t>
            </a:r>
            <a:r>
              <a:rPr lang="en-US" altLang="vi-VN" sz="3200" dirty="0" err="1" smtClean="0">
                <a:solidFill>
                  <a:srgbClr val="7030A0"/>
                </a:solidFill>
                <a:latin typeface="Times New Roman" panose="02020603050405020304" pitchFamily="18" charset="0"/>
                <a:cs typeface="Times New Roman" panose="02020603050405020304" pitchFamily="18" charset="0"/>
              </a:rPr>
              <a:t>đặt</a:t>
            </a:r>
            <a:r>
              <a:rPr lang="en-US" altLang="vi-VN" sz="3200" dirty="0" smtClean="0">
                <a:solidFill>
                  <a:srgbClr val="7030A0"/>
                </a:solidFill>
                <a:latin typeface="Times New Roman" panose="02020603050405020304" pitchFamily="18" charset="0"/>
                <a:cs typeface="Times New Roman" panose="02020603050405020304" pitchFamily="18" charset="0"/>
              </a:rPr>
              <a:t> </a:t>
            </a:r>
            <a:r>
              <a:rPr lang="en-US" altLang="vi-VN" sz="3200" dirty="0" err="1" smtClean="0">
                <a:solidFill>
                  <a:srgbClr val="7030A0"/>
                </a:solidFill>
                <a:latin typeface="Times New Roman" panose="02020603050405020304" pitchFamily="18" charset="0"/>
                <a:cs typeface="Times New Roman" panose="02020603050405020304" pitchFamily="18" charset="0"/>
              </a:rPr>
              <a:t>trong</a:t>
            </a:r>
            <a:r>
              <a:rPr lang="en-US" altLang="vi-VN" sz="3200" dirty="0" smtClean="0">
                <a:solidFill>
                  <a:srgbClr val="7030A0"/>
                </a:solidFill>
                <a:latin typeface="Times New Roman" panose="02020603050405020304" pitchFamily="18" charset="0"/>
                <a:cs typeface="Times New Roman" panose="02020603050405020304" pitchFamily="18" charset="0"/>
              </a:rPr>
              <a:t> </a:t>
            </a:r>
            <a:r>
              <a:rPr lang="en-US" altLang="vi-VN" sz="3200" dirty="0" err="1" smtClean="0">
                <a:solidFill>
                  <a:srgbClr val="7030A0"/>
                </a:solidFill>
                <a:latin typeface="Times New Roman" panose="02020603050405020304" pitchFamily="18" charset="0"/>
                <a:cs typeface="Times New Roman" panose="02020603050405020304" pitchFamily="18" charset="0"/>
              </a:rPr>
              <a:t>nó</a:t>
            </a:r>
            <a:endParaRPr lang="en-US" altLang="vi-VN" sz="3200" dirty="0">
              <a:solidFill>
                <a:srgbClr val="7030A0"/>
              </a:solidFill>
              <a:latin typeface="Times New Roman" panose="02020603050405020304" pitchFamily="18" charset="0"/>
              <a:cs typeface="Times New Roman" panose="02020603050405020304" pitchFamily="18" charset="0"/>
            </a:endParaRPr>
          </a:p>
        </p:txBody>
      </p:sp>
      <p:sp>
        <p:nvSpPr>
          <p:cNvPr id="7" name="TextBox 1"/>
          <p:cNvSpPr txBox="1">
            <a:spLocks noChangeArrowheads="1"/>
          </p:cNvSpPr>
          <p:nvPr/>
        </p:nvSpPr>
        <p:spPr bwMode="auto">
          <a:xfrm>
            <a:off x="504093" y="728881"/>
            <a:ext cx="7831014"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VNI-Times" pitchFamily="2" charset="0"/>
              </a:defRPr>
            </a:lvl1pPr>
            <a:lvl2pPr marL="742950" indent="-285750" eaLnBrk="0" hangingPunct="0">
              <a:defRPr sz="1200">
                <a:solidFill>
                  <a:schemeClr val="tx1"/>
                </a:solidFill>
                <a:latin typeface="VNI-Times" pitchFamily="2" charset="0"/>
              </a:defRPr>
            </a:lvl2pPr>
            <a:lvl3pPr marL="1143000" indent="-228600" eaLnBrk="0" hangingPunct="0">
              <a:defRPr sz="1200">
                <a:solidFill>
                  <a:schemeClr val="tx1"/>
                </a:solidFill>
                <a:latin typeface="VNI-Times" pitchFamily="2" charset="0"/>
              </a:defRPr>
            </a:lvl3pPr>
            <a:lvl4pPr marL="1600200" indent="-228600" eaLnBrk="0" hangingPunct="0">
              <a:defRPr sz="1200">
                <a:solidFill>
                  <a:schemeClr val="tx1"/>
                </a:solidFill>
                <a:latin typeface="VNI-Times" pitchFamily="2" charset="0"/>
              </a:defRPr>
            </a:lvl4pPr>
            <a:lvl5pPr marL="2057400" indent="-228600" eaLnBrk="0" hangingPunct="0">
              <a:defRPr sz="1200">
                <a:solidFill>
                  <a:schemeClr val="tx1"/>
                </a:solidFill>
                <a:latin typeface="VNI-Times" pitchFamily="2" charset="0"/>
              </a:defRPr>
            </a:lvl5pPr>
            <a:lvl6pPr marL="2514600" indent="-228600" eaLnBrk="0" fontAlgn="base" hangingPunct="0">
              <a:spcBef>
                <a:spcPct val="0"/>
              </a:spcBef>
              <a:spcAft>
                <a:spcPct val="0"/>
              </a:spcAft>
              <a:buFont typeface="Arial" charset="0"/>
              <a:defRPr sz="1200">
                <a:solidFill>
                  <a:schemeClr val="tx1"/>
                </a:solidFill>
                <a:latin typeface="VNI-Times" pitchFamily="2" charset="0"/>
              </a:defRPr>
            </a:lvl6pPr>
            <a:lvl7pPr marL="2971800" indent="-228600" eaLnBrk="0" fontAlgn="base" hangingPunct="0">
              <a:spcBef>
                <a:spcPct val="0"/>
              </a:spcBef>
              <a:spcAft>
                <a:spcPct val="0"/>
              </a:spcAft>
              <a:buFont typeface="Arial" charset="0"/>
              <a:defRPr sz="1200">
                <a:solidFill>
                  <a:schemeClr val="tx1"/>
                </a:solidFill>
                <a:latin typeface="VNI-Times" pitchFamily="2" charset="0"/>
              </a:defRPr>
            </a:lvl7pPr>
            <a:lvl8pPr marL="3429000" indent="-228600" eaLnBrk="0" fontAlgn="base" hangingPunct="0">
              <a:spcBef>
                <a:spcPct val="0"/>
              </a:spcBef>
              <a:spcAft>
                <a:spcPct val="0"/>
              </a:spcAft>
              <a:buFont typeface="Arial" charset="0"/>
              <a:defRPr sz="1200">
                <a:solidFill>
                  <a:schemeClr val="tx1"/>
                </a:solidFill>
                <a:latin typeface="VNI-Times" pitchFamily="2" charset="0"/>
              </a:defRPr>
            </a:lvl8pPr>
            <a:lvl9pPr marL="3886200" indent="-228600" eaLnBrk="0" fontAlgn="base" hangingPunct="0">
              <a:spcBef>
                <a:spcPct val="0"/>
              </a:spcBef>
              <a:spcAft>
                <a:spcPct val="0"/>
              </a:spcAft>
              <a:buFont typeface="Arial" charset="0"/>
              <a:defRPr sz="1200">
                <a:solidFill>
                  <a:schemeClr val="tx1"/>
                </a:solidFill>
                <a:latin typeface="VNI-Times" pitchFamily="2" charset="0"/>
              </a:defRPr>
            </a:lvl9pPr>
          </a:lstStyle>
          <a:p>
            <a:pPr algn="ctr" eaLnBrk="1" hangingPunct="1"/>
            <a:r>
              <a:rPr lang="en-US" altLang="en-US" sz="3000" b="1" dirty="0">
                <a:solidFill>
                  <a:srgbClr val="CC0000"/>
                </a:solidFill>
                <a:latin typeface="Times New Roman" pitchFamily="18" charset="0"/>
                <a:cs typeface="Times New Roman" pitchFamily="18" charset="0"/>
              </a:rPr>
              <a:t>BÀI </a:t>
            </a:r>
            <a:r>
              <a:rPr lang="en-US" altLang="en-US" sz="3000" b="1" dirty="0" smtClean="0">
                <a:solidFill>
                  <a:srgbClr val="CC0000"/>
                </a:solidFill>
                <a:latin typeface="Times New Roman" pitchFamily="18" charset="0"/>
                <a:cs typeface="Times New Roman" pitchFamily="18" charset="0"/>
              </a:rPr>
              <a:t>15. TÁC DỤNG CỦA CHẤT LỎNG LÊN VẬT ĐẶT TRONG NÓ</a:t>
            </a:r>
            <a:endParaRPr lang="en-US" altLang="en-US" sz="3000" b="1" dirty="0">
              <a:solidFill>
                <a:srgbClr val="CC0000"/>
              </a:solidFill>
              <a:latin typeface="Times New Roman" pitchFamily="18" charset="0"/>
              <a:cs typeface="Times New Roman" pitchFamily="18" charset="0"/>
            </a:endParaRPr>
          </a:p>
        </p:txBody>
      </p:sp>
      <p:sp>
        <p:nvSpPr>
          <p:cNvPr id="8" name="Text Box 5"/>
          <p:cNvSpPr txBox="1">
            <a:spLocks noChangeArrowheads="1"/>
          </p:cNvSpPr>
          <p:nvPr/>
        </p:nvSpPr>
        <p:spPr bwMode="auto">
          <a:xfrm>
            <a:off x="381000" y="4567976"/>
            <a:ext cx="83820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vi-VN" sz="3600" dirty="0">
                <a:solidFill>
                  <a:srgbClr val="7030A0"/>
                </a:solidFill>
                <a:latin typeface="Times New Roman" panose="02020603050405020304" pitchFamily="18" charset="0"/>
                <a:cs typeface="Times New Roman" panose="02020603050405020304" pitchFamily="18" charset="0"/>
              </a:rPr>
              <a:t> </a:t>
            </a:r>
            <a:r>
              <a:rPr lang="en-US" altLang="vi-VN" sz="3200" dirty="0" err="1" smtClean="0">
                <a:solidFill>
                  <a:srgbClr val="7030A0"/>
                </a:solidFill>
                <a:latin typeface="Times New Roman" panose="02020603050405020304" pitchFamily="18" charset="0"/>
                <a:cs typeface="Times New Roman" panose="02020603050405020304" pitchFamily="18" charset="0"/>
              </a:rPr>
              <a:t>Thí</a:t>
            </a:r>
            <a:r>
              <a:rPr lang="en-US" altLang="vi-VN" sz="3200" dirty="0" smtClean="0">
                <a:solidFill>
                  <a:srgbClr val="7030A0"/>
                </a:solidFill>
                <a:latin typeface="Times New Roman" panose="02020603050405020304" pitchFamily="18" charset="0"/>
                <a:cs typeface="Times New Roman" panose="02020603050405020304" pitchFamily="18" charset="0"/>
              </a:rPr>
              <a:t> </a:t>
            </a:r>
            <a:r>
              <a:rPr lang="en-US" altLang="vi-VN" sz="3200" dirty="0" err="1" smtClean="0">
                <a:solidFill>
                  <a:srgbClr val="7030A0"/>
                </a:solidFill>
                <a:latin typeface="Times New Roman" panose="02020603050405020304" pitchFamily="18" charset="0"/>
                <a:cs typeface="Times New Roman" panose="02020603050405020304" pitchFamily="18" charset="0"/>
              </a:rPr>
              <a:t>nghiệm</a:t>
            </a:r>
            <a:r>
              <a:rPr lang="en-US" altLang="vi-VN" sz="3200" dirty="0" smtClean="0">
                <a:solidFill>
                  <a:srgbClr val="7030A0"/>
                </a:solidFill>
                <a:latin typeface="Times New Roman" panose="02020603050405020304" pitchFamily="18" charset="0"/>
                <a:cs typeface="Times New Roman" panose="02020603050405020304" pitchFamily="18" charset="0"/>
              </a:rPr>
              <a:t> 1</a:t>
            </a:r>
            <a:endParaRPr lang="en-US" altLang="vi-VN" sz="3200" dirty="0">
              <a:solidFill>
                <a:srgbClr val="7030A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4179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3" descr="LY1"/>
          <p:cNvPicPr>
            <a:picLocks noChangeAspect="1" noChangeArrowheads="1"/>
          </p:cNvPicPr>
          <p:nvPr/>
        </p:nvPicPr>
        <p:blipFill>
          <a:blip r:embed="rId2">
            <a:lum bright="-20000"/>
            <a:extLst>
              <a:ext uri="{28A0092B-C50C-407E-A947-70E740481C1C}">
                <a14:useLocalDpi xmlns:a14="http://schemas.microsoft.com/office/drawing/2010/main" val="0"/>
              </a:ext>
            </a:extLst>
          </a:blip>
          <a:srcRect/>
          <a:stretch>
            <a:fillRect/>
          </a:stretch>
        </p:blipFill>
        <p:spPr bwMode="auto">
          <a:xfrm>
            <a:off x="5257800" y="990599"/>
            <a:ext cx="2777765" cy="3505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C22500"/>
                </a:solidFill>
                <a:miter lim="800000"/>
                <a:headEnd/>
                <a:tailEnd/>
              </a14:hiddenLine>
            </a:ext>
          </a:extLst>
        </p:spPr>
      </p:pic>
      <p:pic>
        <p:nvPicPr>
          <p:cNvPr id="44036" name="Picture 4" descr="LY1 copy"/>
          <p:cNvPicPr>
            <a:picLocks noChangeAspect="1" noChangeArrowheads="1"/>
          </p:cNvPicPr>
          <p:nvPr/>
        </p:nvPicPr>
        <p:blipFill>
          <a:blip r:embed="rId3">
            <a:lum bright="-20000" contrast="6000"/>
            <a:extLst>
              <a:ext uri="{28A0092B-C50C-407E-A947-70E740481C1C}">
                <a14:useLocalDpi xmlns:a14="http://schemas.microsoft.com/office/drawing/2010/main" val="0"/>
              </a:ext>
            </a:extLst>
          </a:blip>
          <a:srcRect/>
          <a:stretch>
            <a:fillRect/>
          </a:stretch>
        </p:blipFill>
        <p:spPr bwMode="auto">
          <a:xfrm>
            <a:off x="1143000" y="990600"/>
            <a:ext cx="2743200" cy="3533043"/>
          </a:xfrm>
          <a:prstGeom prst="rect">
            <a:avLst/>
          </a:prstGeom>
          <a:noFill/>
          <a:extLst>
            <a:ext uri="{909E8E84-426E-40DD-AFC4-6F175D3DCCD1}">
              <a14:hiddenFill xmlns:a14="http://schemas.microsoft.com/office/drawing/2010/main">
                <a:solidFill>
                  <a:srgbClr val="FFFFFF"/>
                </a:solidFill>
              </a14:hiddenFill>
            </a:ext>
          </a:extLst>
        </p:spPr>
      </p:pic>
      <p:sp>
        <p:nvSpPr>
          <p:cNvPr id="44037" name="Text Box 5"/>
          <p:cNvSpPr txBox="1">
            <a:spLocks noChangeArrowheads="1"/>
          </p:cNvSpPr>
          <p:nvPr/>
        </p:nvSpPr>
        <p:spPr bwMode="auto">
          <a:xfrm>
            <a:off x="533400" y="41148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vi-VN" sz="2400" b="1">
                <a:latin typeface="Arial" panose="020B0604020202020204" pitchFamily="34" charset="0"/>
              </a:rPr>
              <a:t>a)</a:t>
            </a:r>
          </a:p>
        </p:txBody>
      </p:sp>
      <p:sp>
        <p:nvSpPr>
          <p:cNvPr id="44038" name="Text Box 6"/>
          <p:cNvSpPr txBox="1">
            <a:spLocks noChangeArrowheads="1"/>
          </p:cNvSpPr>
          <p:nvPr/>
        </p:nvSpPr>
        <p:spPr bwMode="auto">
          <a:xfrm>
            <a:off x="4724400" y="4114800"/>
            <a:ext cx="481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vi-VN" sz="2400" b="1" dirty="0">
                <a:latin typeface="Arial" panose="020B0604020202020204" pitchFamily="34" charset="0"/>
              </a:rPr>
              <a:t>b)</a:t>
            </a:r>
          </a:p>
        </p:txBody>
      </p:sp>
      <p:sp>
        <p:nvSpPr>
          <p:cNvPr id="44081" name="Text Box 49"/>
          <p:cNvSpPr txBox="1">
            <a:spLocks noChangeArrowheads="1"/>
          </p:cNvSpPr>
          <p:nvPr/>
        </p:nvSpPr>
        <p:spPr bwMode="auto">
          <a:xfrm>
            <a:off x="990600" y="4800600"/>
            <a:ext cx="33528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vi-VN" b="1" dirty="0" err="1" smtClean="0">
                <a:solidFill>
                  <a:srgbClr val="7030A0"/>
                </a:solidFill>
                <a:latin typeface="Times New Roman" panose="02020603050405020304" pitchFamily="18" charset="0"/>
                <a:cs typeface="Times New Roman" panose="02020603050405020304" pitchFamily="18" charset="0"/>
              </a:rPr>
              <a:t>Bước</a:t>
            </a:r>
            <a:r>
              <a:rPr lang="en-US" altLang="vi-VN" b="1" dirty="0" smtClean="0">
                <a:solidFill>
                  <a:srgbClr val="7030A0"/>
                </a:solidFill>
                <a:latin typeface="Times New Roman" panose="02020603050405020304" pitchFamily="18" charset="0"/>
                <a:cs typeface="Times New Roman" panose="02020603050405020304" pitchFamily="18" charset="0"/>
              </a:rPr>
              <a:t> 1:</a:t>
            </a:r>
            <a:r>
              <a:rPr lang="en-US" altLang="vi-VN" b="1" dirty="0" smtClean="0">
                <a:solidFill>
                  <a:srgbClr val="FF0000"/>
                </a:solidFill>
                <a:latin typeface="Times New Roman" panose="02020603050405020304" pitchFamily="18" charset="0"/>
                <a:cs typeface="Times New Roman" panose="02020603050405020304" pitchFamily="18" charset="0"/>
              </a:rPr>
              <a:t> </a:t>
            </a:r>
            <a:r>
              <a:rPr lang="en-US" altLang="vi-VN" dirty="0" smtClean="0">
                <a:latin typeface="Times New Roman" panose="02020603050405020304" pitchFamily="18" charset="0"/>
                <a:cs typeface="Times New Roman" panose="02020603050405020304" pitchFamily="18" charset="0"/>
              </a:rPr>
              <a:t>Treo </a:t>
            </a:r>
            <a:r>
              <a:rPr lang="en-US" altLang="vi-VN" dirty="0" err="1" smtClean="0">
                <a:latin typeface="Times New Roman" panose="02020603050405020304" pitchFamily="18" charset="0"/>
                <a:cs typeface="Times New Roman" panose="02020603050405020304" pitchFamily="18" charset="0"/>
              </a:rPr>
              <a:t>vật</a:t>
            </a:r>
            <a:r>
              <a:rPr lang="en-US" altLang="vi-VN" dirty="0" smtClean="0">
                <a:latin typeface="Times New Roman" panose="02020603050405020304" pitchFamily="18" charset="0"/>
                <a:cs typeface="Times New Roman" panose="02020603050405020304" pitchFamily="18" charset="0"/>
              </a:rPr>
              <a:t> </a:t>
            </a:r>
            <a:r>
              <a:rPr lang="en-US" altLang="vi-VN" dirty="0" err="1" smtClean="0">
                <a:latin typeface="Times New Roman" panose="02020603050405020304" pitchFamily="18" charset="0"/>
                <a:cs typeface="Times New Roman" panose="02020603050405020304" pitchFamily="18" charset="0"/>
              </a:rPr>
              <a:t>nặng</a:t>
            </a:r>
            <a:r>
              <a:rPr lang="en-US" altLang="vi-VN" dirty="0" smtClean="0">
                <a:latin typeface="Times New Roman" panose="02020603050405020304" pitchFamily="18" charset="0"/>
                <a:cs typeface="Times New Roman" panose="02020603050405020304" pitchFamily="18" charset="0"/>
              </a:rPr>
              <a:t> </a:t>
            </a:r>
            <a:r>
              <a:rPr lang="en-US" altLang="vi-VN" dirty="0" err="1" smtClean="0">
                <a:latin typeface="Times New Roman" panose="02020603050405020304" pitchFamily="18" charset="0"/>
                <a:cs typeface="Times New Roman" panose="02020603050405020304" pitchFamily="18" charset="0"/>
              </a:rPr>
              <a:t>vào</a:t>
            </a:r>
            <a:r>
              <a:rPr lang="en-US" altLang="vi-VN" dirty="0" smtClean="0">
                <a:latin typeface="Times New Roman" panose="02020603050405020304" pitchFamily="18" charset="0"/>
                <a:cs typeface="Times New Roman" panose="02020603050405020304" pitchFamily="18" charset="0"/>
              </a:rPr>
              <a:t> </a:t>
            </a:r>
            <a:r>
              <a:rPr lang="en-US" altLang="vi-VN" dirty="0" err="1" smtClean="0">
                <a:latin typeface="Times New Roman" panose="02020603050405020304" pitchFamily="18" charset="0"/>
                <a:cs typeface="Times New Roman" panose="02020603050405020304" pitchFamily="18" charset="0"/>
              </a:rPr>
              <a:t>lực</a:t>
            </a:r>
            <a:r>
              <a:rPr lang="en-US" altLang="vi-VN" dirty="0" smtClean="0">
                <a:latin typeface="Times New Roman" panose="02020603050405020304" pitchFamily="18" charset="0"/>
                <a:cs typeface="Times New Roman" panose="02020603050405020304" pitchFamily="18" charset="0"/>
              </a:rPr>
              <a:t> </a:t>
            </a:r>
            <a:r>
              <a:rPr lang="en-US" altLang="vi-VN" dirty="0" err="1" smtClean="0">
                <a:latin typeface="Times New Roman" panose="02020603050405020304" pitchFamily="18" charset="0"/>
                <a:cs typeface="Times New Roman" panose="02020603050405020304" pitchFamily="18" charset="0"/>
              </a:rPr>
              <a:t>kế</a:t>
            </a:r>
            <a:r>
              <a:rPr lang="en-US" altLang="vi-VN" dirty="0" smtClean="0">
                <a:latin typeface="Times New Roman" panose="02020603050405020304" pitchFamily="18" charset="0"/>
                <a:cs typeface="Times New Roman" panose="02020603050405020304" pitchFamily="18" charset="0"/>
              </a:rPr>
              <a:t>, </a:t>
            </a:r>
            <a:r>
              <a:rPr lang="en-US" altLang="vi-VN" dirty="0" err="1" smtClean="0">
                <a:latin typeface="Times New Roman" panose="02020603050405020304" pitchFamily="18" charset="0"/>
                <a:cs typeface="Times New Roman" panose="02020603050405020304" pitchFamily="18" charset="0"/>
              </a:rPr>
              <a:t>lực</a:t>
            </a:r>
            <a:r>
              <a:rPr lang="en-US" altLang="vi-VN" dirty="0" smtClean="0">
                <a:latin typeface="Times New Roman" panose="02020603050405020304" pitchFamily="18" charset="0"/>
                <a:cs typeface="Times New Roman" panose="02020603050405020304" pitchFamily="18" charset="0"/>
              </a:rPr>
              <a:t> </a:t>
            </a:r>
            <a:r>
              <a:rPr lang="en-US" altLang="vi-VN" dirty="0" err="1" smtClean="0">
                <a:latin typeface="Times New Roman" panose="02020603050405020304" pitchFamily="18" charset="0"/>
                <a:cs typeface="Times New Roman" panose="02020603050405020304" pitchFamily="18" charset="0"/>
              </a:rPr>
              <a:t>kế</a:t>
            </a:r>
            <a:r>
              <a:rPr lang="en-US" altLang="vi-VN" dirty="0" smtClean="0">
                <a:latin typeface="Times New Roman" panose="02020603050405020304" pitchFamily="18" charset="0"/>
                <a:cs typeface="Times New Roman" panose="02020603050405020304" pitchFamily="18" charset="0"/>
              </a:rPr>
              <a:t> </a:t>
            </a:r>
            <a:r>
              <a:rPr lang="en-US" altLang="vi-VN" dirty="0" err="1" smtClean="0">
                <a:latin typeface="Times New Roman" panose="02020603050405020304" pitchFamily="18" charset="0"/>
                <a:cs typeface="Times New Roman" panose="02020603050405020304" pitchFamily="18" charset="0"/>
              </a:rPr>
              <a:t>chỉ</a:t>
            </a:r>
            <a:r>
              <a:rPr lang="en-US" altLang="vi-VN" dirty="0" smtClean="0">
                <a:latin typeface="Times New Roman" panose="02020603050405020304" pitchFamily="18" charset="0"/>
                <a:cs typeface="Times New Roman" panose="02020603050405020304" pitchFamily="18" charset="0"/>
              </a:rPr>
              <a:t> </a:t>
            </a:r>
            <a:r>
              <a:rPr lang="en-US" altLang="vi-VN" dirty="0" err="1" smtClean="0">
                <a:latin typeface="Times New Roman" panose="02020603050405020304" pitchFamily="18" charset="0"/>
                <a:cs typeface="Times New Roman" panose="02020603050405020304" pitchFamily="18" charset="0"/>
              </a:rPr>
              <a:t>giá</a:t>
            </a:r>
            <a:r>
              <a:rPr lang="en-US" altLang="vi-VN" dirty="0" smtClean="0">
                <a:latin typeface="Times New Roman" panose="02020603050405020304" pitchFamily="18" charset="0"/>
                <a:cs typeface="Times New Roman" panose="02020603050405020304" pitchFamily="18" charset="0"/>
              </a:rPr>
              <a:t> </a:t>
            </a:r>
            <a:r>
              <a:rPr lang="en-US" altLang="vi-VN" dirty="0" err="1" smtClean="0">
                <a:latin typeface="Times New Roman" panose="02020603050405020304" pitchFamily="18" charset="0"/>
                <a:cs typeface="Times New Roman" panose="02020603050405020304" pitchFamily="18" charset="0"/>
              </a:rPr>
              <a:t>trị</a:t>
            </a:r>
            <a:r>
              <a:rPr lang="en-US" altLang="vi-VN" dirty="0" smtClean="0">
                <a:latin typeface="Times New Roman" panose="02020603050405020304" pitchFamily="18" charset="0"/>
                <a:cs typeface="Times New Roman" panose="02020603050405020304" pitchFamily="18" charset="0"/>
              </a:rPr>
              <a:t> </a:t>
            </a:r>
            <a:r>
              <a:rPr lang="en-US" altLang="vi-VN" b="1" dirty="0">
                <a:solidFill>
                  <a:srgbClr val="3333FF"/>
                </a:solidFill>
                <a:latin typeface="Times New Roman" panose="02020603050405020304" pitchFamily="18" charset="0"/>
                <a:cs typeface="Times New Roman" panose="02020603050405020304" pitchFamily="18" charset="0"/>
              </a:rPr>
              <a:t>P = ?</a:t>
            </a:r>
            <a:r>
              <a:rPr lang="en-US" altLang="vi-VN" dirty="0">
                <a:latin typeface="Times New Roman" panose="02020603050405020304" pitchFamily="18" charset="0"/>
                <a:cs typeface="Times New Roman" panose="02020603050405020304" pitchFamily="18" charset="0"/>
              </a:rPr>
              <a:t> </a:t>
            </a:r>
          </a:p>
        </p:txBody>
      </p:sp>
      <p:sp>
        <p:nvSpPr>
          <p:cNvPr id="44083" name="Text Box 51"/>
          <p:cNvSpPr txBox="1">
            <a:spLocks noChangeArrowheads="1"/>
          </p:cNvSpPr>
          <p:nvPr/>
        </p:nvSpPr>
        <p:spPr bwMode="auto">
          <a:xfrm>
            <a:off x="4724400" y="4800600"/>
            <a:ext cx="36576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vi-VN" b="1" dirty="0" err="1" smtClean="0">
                <a:solidFill>
                  <a:srgbClr val="7030A0"/>
                </a:solidFill>
                <a:latin typeface="Times New Roman" panose="02020603050405020304" pitchFamily="18" charset="0"/>
                <a:cs typeface="Times New Roman" panose="02020603050405020304" pitchFamily="18" charset="0"/>
              </a:rPr>
              <a:t>Bước</a:t>
            </a:r>
            <a:r>
              <a:rPr lang="en-US" altLang="vi-VN" b="1" dirty="0" smtClean="0">
                <a:solidFill>
                  <a:srgbClr val="7030A0"/>
                </a:solidFill>
                <a:latin typeface="Times New Roman" panose="02020603050405020304" pitchFamily="18" charset="0"/>
                <a:cs typeface="Times New Roman" panose="02020603050405020304" pitchFamily="18" charset="0"/>
              </a:rPr>
              <a:t> </a:t>
            </a:r>
            <a:r>
              <a:rPr lang="en-US" altLang="vi-VN" b="1" dirty="0">
                <a:solidFill>
                  <a:srgbClr val="7030A0"/>
                </a:solidFill>
                <a:latin typeface="Times New Roman" panose="02020603050405020304" pitchFamily="18" charset="0"/>
                <a:cs typeface="Times New Roman" panose="02020603050405020304" pitchFamily="18" charset="0"/>
              </a:rPr>
              <a:t>2</a:t>
            </a:r>
            <a:r>
              <a:rPr lang="en-US" altLang="vi-VN" dirty="0">
                <a:solidFill>
                  <a:srgbClr val="7030A0"/>
                </a:solidFill>
                <a:latin typeface="Times New Roman" panose="02020603050405020304" pitchFamily="18" charset="0"/>
                <a:cs typeface="Times New Roman" panose="02020603050405020304" pitchFamily="18" charset="0"/>
              </a:rPr>
              <a:t>:</a:t>
            </a:r>
            <a:r>
              <a:rPr lang="en-US" altLang="vi-VN" dirty="0">
                <a:latin typeface="Times New Roman" panose="02020603050405020304" pitchFamily="18" charset="0"/>
                <a:cs typeface="Times New Roman" panose="02020603050405020304" pitchFamily="18" charset="0"/>
              </a:rPr>
              <a:t> </a:t>
            </a:r>
            <a:r>
              <a:rPr lang="en-US" altLang="vi-VN" dirty="0" err="1" smtClean="0">
                <a:latin typeface="Times New Roman" panose="02020603050405020304" pitchFamily="18" charset="0"/>
                <a:cs typeface="Times New Roman" panose="02020603050405020304" pitchFamily="18" charset="0"/>
              </a:rPr>
              <a:t>Nhúng</a:t>
            </a:r>
            <a:r>
              <a:rPr lang="en-US" altLang="vi-VN" dirty="0" smtClean="0">
                <a:latin typeface="Times New Roman" panose="02020603050405020304" pitchFamily="18" charset="0"/>
                <a:cs typeface="Times New Roman" panose="02020603050405020304" pitchFamily="18" charset="0"/>
              </a:rPr>
              <a:t> </a:t>
            </a:r>
            <a:r>
              <a:rPr lang="en-US" altLang="vi-VN" dirty="0" err="1" smtClean="0">
                <a:latin typeface="Times New Roman" panose="02020603050405020304" pitchFamily="18" charset="0"/>
                <a:cs typeface="Times New Roman" panose="02020603050405020304" pitchFamily="18" charset="0"/>
              </a:rPr>
              <a:t>vật</a:t>
            </a:r>
            <a:r>
              <a:rPr lang="en-US" altLang="vi-VN" dirty="0" smtClean="0">
                <a:latin typeface="Times New Roman" panose="02020603050405020304" pitchFamily="18" charset="0"/>
                <a:cs typeface="Times New Roman" panose="02020603050405020304" pitchFamily="18" charset="0"/>
              </a:rPr>
              <a:t> </a:t>
            </a:r>
            <a:r>
              <a:rPr lang="en-US" altLang="vi-VN" dirty="0" err="1" smtClean="0">
                <a:latin typeface="Times New Roman" panose="02020603050405020304" pitchFamily="18" charset="0"/>
                <a:cs typeface="Times New Roman" panose="02020603050405020304" pitchFamily="18" charset="0"/>
              </a:rPr>
              <a:t>chìm</a:t>
            </a:r>
            <a:r>
              <a:rPr lang="en-US" altLang="vi-VN" dirty="0" smtClean="0">
                <a:latin typeface="Times New Roman" panose="02020603050405020304" pitchFamily="18" charset="0"/>
                <a:cs typeface="Times New Roman" panose="02020603050405020304" pitchFamily="18" charset="0"/>
              </a:rPr>
              <a:t> </a:t>
            </a:r>
            <a:r>
              <a:rPr lang="en-US" altLang="vi-VN" dirty="0" err="1" smtClean="0">
                <a:latin typeface="Times New Roman" panose="02020603050405020304" pitchFamily="18" charset="0"/>
                <a:cs typeface="Times New Roman" panose="02020603050405020304" pitchFamily="18" charset="0"/>
              </a:rPr>
              <a:t>trong</a:t>
            </a:r>
            <a:r>
              <a:rPr lang="en-US" altLang="vi-VN" dirty="0" smtClean="0">
                <a:latin typeface="Times New Roman" panose="02020603050405020304" pitchFamily="18" charset="0"/>
                <a:cs typeface="Times New Roman" panose="02020603050405020304" pitchFamily="18" charset="0"/>
              </a:rPr>
              <a:t> </a:t>
            </a:r>
            <a:r>
              <a:rPr lang="en-US" altLang="vi-VN" dirty="0" err="1" smtClean="0">
                <a:latin typeface="Times New Roman" panose="02020603050405020304" pitchFamily="18" charset="0"/>
                <a:cs typeface="Times New Roman" panose="02020603050405020304" pitchFamily="18" charset="0"/>
              </a:rPr>
              <a:t>chất</a:t>
            </a:r>
            <a:r>
              <a:rPr lang="en-US" altLang="vi-VN" dirty="0" smtClean="0">
                <a:latin typeface="Times New Roman" panose="02020603050405020304" pitchFamily="18" charset="0"/>
                <a:cs typeface="Times New Roman" panose="02020603050405020304" pitchFamily="18" charset="0"/>
              </a:rPr>
              <a:t> </a:t>
            </a:r>
            <a:r>
              <a:rPr lang="en-US" altLang="vi-VN" dirty="0" err="1" smtClean="0">
                <a:latin typeface="Times New Roman" panose="02020603050405020304" pitchFamily="18" charset="0"/>
                <a:cs typeface="Times New Roman" panose="02020603050405020304" pitchFamily="18" charset="0"/>
              </a:rPr>
              <a:t>lỏng</a:t>
            </a:r>
            <a:r>
              <a:rPr lang="en-US" altLang="vi-VN" dirty="0" smtClean="0">
                <a:latin typeface="Times New Roman" panose="02020603050405020304" pitchFamily="18" charset="0"/>
                <a:cs typeface="Times New Roman" panose="02020603050405020304" pitchFamily="18" charset="0"/>
              </a:rPr>
              <a:t>, </a:t>
            </a:r>
            <a:r>
              <a:rPr lang="en-US" altLang="vi-VN" dirty="0" err="1" smtClean="0">
                <a:latin typeface="Times New Roman" panose="02020603050405020304" pitchFamily="18" charset="0"/>
                <a:cs typeface="Times New Roman" panose="02020603050405020304" pitchFamily="18" charset="0"/>
              </a:rPr>
              <a:t>lực</a:t>
            </a:r>
            <a:r>
              <a:rPr lang="en-US" altLang="vi-VN" dirty="0" smtClean="0">
                <a:latin typeface="Times New Roman" panose="02020603050405020304" pitchFamily="18" charset="0"/>
                <a:cs typeface="Times New Roman" panose="02020603050405020304" pitchFamily="18" charset="0"/>
              </a:rPr>
              <a:t> </a:t>
            </a:r>
            <a:r>
              <a:rPr lang="en-US" altLang="vi-VN" dirty="0" err="1" smtClean="0">
                <a:latin typeface="Times New Roman" panose="02020603050405020304" pitchFamily="18" charset="0"/>
                <a:cs typeface="Times New Roman" panose="02020603050405020304" pitchFamily="18" charset="0"/>
              </a:rPr>
              <a:t>kế</a:t>
            </a:r>
            <a:r>
              <a:rPr lang="en-US" altLang="vi-VN" dirty="0" smtClean="0">
                <a:latin typeface="Times New Roman" panose="02020603050405020304" pitchFamily="18" charset="0"/>
                <a:cs typeface="Times New Roman" panose="02020603050405020304" pitchFamily="18" charset="0"/>
              </a:rPr>
              <a:t> </a:t>
            </a:r>
            <a:r>
              <a:rPr lang="en-US" altLang="vi-VN" dirty="0" err="1" smtClean="0">
                <a:latin typeface="Times New Roman" panose="02020603050405020304" pitchFamily="18" charset="0"/>
                <a:cs typeface="Times New Roman" panose="02020603050405020304" pitchFamily="18" charset="0"/>
              </a:rPr>
              <a:t>chỉ</a:t>
            </a:r>
            <a:r>
              <a:rPr lang="en-US" altLang="vi-VN" dirty="0" smtClean="0">
                <a:latin typeface="Times New Roman" panose="02020603050405020304" pitchFamily="18" charset="0"/>
                <a:cs typeface="Times New Roman" panose="02020603050405020304" pitchFamily="18" charset="0"/>
              </a:rPr>
              <a:t> </a:t>
            </a:r>
            <a:r>
              <a:rPr lang="en-US" altLang="vi-VN" dirty="0" err="1" smtClean="0">
                <a:latin typeface="Times New Roman" panose="02020603050405020304" pitchFamily="18" charset="0"/>
                <a:cs typeface="Times New Roman" panose="02020603050405020304" pitchFamily="18" charset="0"/>
              </a:rPr>
              <a:t>giá</a:t>
            </a:r>
            <a:r>
              <a:rPr lang="en-US" altLang="vi-VN" dirty="0" smtClean="0">
                <a:latin typeface="Times New Roman" panose="02020603050405020304" pitchFamily="18" charset="0"/>
                <a:cs typeface="Times New Roman" panose="02020603050405020304" pitchFamily="18" charset="0"/>
              </a:rPr>
              <a:t> </a:t>
            </a:r>
            <a:r>
              <a:rPr lang="en-US" altLang="vi-VN" dirty="0" err="1" smtClean="0">
                <a:latin typeface="Times New Roman" panose="02020603050405020304" pitchFamily="18" charset="0"/>
                <a:cs typeface="Times New Roman" panose="02020603050405020304" pitchFamily="18" charset="0"/>
              </a:rPr>
              <a:t>trị</a:t>
            </a:r>
            <a:r>
              <a:rPr lang="en-US" altLang="vi-VN" dirty="0" smtClean="0">
                <a:latin typeface="Times New Roman" panose="02020603050405020304" pitchFamily="18" charset="0"/>
                <a:cs typeface="Times New Roman" panose="02020603050405020304" pitchFamily="18" charset="0"/>
              </a:rPr>
              <a:t>  </a:t>
            </a:r>
            <a:r>
              <a:rPr lang="en-US" altLang="vi-VN" b="1" dirty="0">
                <a:solidFill>
                  <a:srgbClr val="3333FF"/>
                </a:solidFill>
                <a:latin typeface="Times New Roman" panose="02020603050405020304" pitchFamily="18" charset="0"/>
                <a:cs typeface="Times New Roman" panose="02020603050405020304" pitchFamily="18" charset="0"/>
              </a:rPr>
              <a:t>P</a:t>
            </a:r>
            <a:r>
              <a:rPr lang="en-US" altLang="vi-VN" b="1" baseline="-25000" dirty="0">
                <a:solidFill>
                  <a:srgbClr val="3333FF"/>
                </a:solidFill>
                <a:latin typeface="Times New Roman" panose="02020603050405020304" pitchFamily="18" charset="0"/>
                <a:cs typeface="Times New Roman" panose="02020603050405020304" pitchFamily="18" charset="0"/>
              </a:rPr>
              <a:t>1</a:t>
            </a:r>
            <a:r>
              <a:rPr lang="en-US" altLang="vi-VN" b="1" dirty="0">
                <a:solidFill>
                  <a:srgbClr val="3333FF"/>
                </a:solidFill>
                <a:latin typeface="Times New Roman" panose="02020603050405020304" pitchFamily="18" charset="0"/>
                <a:cs typeface="Times New Roman" panose="02020603050405020304" pitchFamily="18" charset="0"/>
              </a:rPr>
              <a:t> = ?</a:t>
            </a:r>
            <a:r>
              <a:rPr lang="en-US" altLang="vi-VN" dirty="0">
                <a:latin typeface="Times New Roman" panose="02020603050405020304" pitchFamily="18" charset="0"/>
                <a:cs typeface="Times New Roman" panose="02020603050405020304" pitchFamily="18" charset="0"/>
              </a:rPr>
              <a:t> </a:t>
            </a:r>
          </a:p>
        </p:txBody>
      </p:sp>
      <p:grpSp>
        <p:nvGrpSpPr>
          <p:cNvPr id="44094" name="Group 62"/>
          <p:cNvGrpSpPr>
            <a:grpSpLocks/>
          </p:cNvGrpSpPr>
          <p:nvPr/>
        </p:nvGrpSpPr>
        <p:grpSpPr bwMode="auto">
          <a:xfrm>
            <a:off x="6324600" y="2133023"/>
            <a:ext cx="609600" cy="396875"/>
            <a:chOff x="1818" y="1297"/>
            <a:chExt cx="384" cy="275"/>
          </a:xfrm>
        </p:grpSpPr>
        <p:sp>
          <p:nvSpPr>
            <p:cNvPr id="44095" name="Line 63"/>
            <p:cNvSpPr>
              <a:spLocks noChangeShapeType="1"/>
            </p:cNvSpPr>
            <p:nvPr/>
          </p:nvSpPr>
          <p:spPr bwMode="auto">
            <a:xfrm>
              <a:off x="1818" y="1561"/>
              <a:ext cx="384" cy="0"/>
            </a:xfrm>
            <a:prstGeom prst="line">
              <a:avLst/>
            </a:prstGeom>
            <a:noFill/>
            <a:ln w="5715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4096" name="Text Box 64"/>
            <p:cNvSpPr txBox="1">
              <a:spLocks noChangeArrowheads="1"/>
            </p:cNvSpPr>
            <p:nvPr/>
          </p:nvSpPr>
          <p:spPr bwMode="auto">
            <a:xfrm>
              <a:off x="1866" y="1297"/>
              <a:ext cx="281" cy="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00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vi-VN" sz="2000" b="1">
                  <a:solidFill>
                    <a:srgbClr val="CC00CC"/>
                  </a:solidFill>
                  <a:latin typeface="Arial" panose="020B0604020202020204" pitchFamily="34" charset="0"/>
                </a:rPr>
                <a:t>P</a:t>
              </a:r>
              <a:r>
                <a:rPr lang="en-US" altLang="vi-VN" sz="2000" b="1" baseline="-25000">
                  <a:solidFill>
                    <a:srgbClr val="CC00CC"/>
                  </a:solidFill>
                  <a:latin typeface="Arial" panose="020B0604020202020204" pitchFamily="34" charset="0"/>
                </a:rPr>
                <a:t>1</a:t>
              </a:r>
            </a:p>
          </p:txBody>
        </p:sp>
      </p:grpSp>
      <p:grpSp>
        <p:nvGrpSpPr>
          <p:cNvPr id="44097" name="Group 65"/>
          <p:cNvGrpSpPr>
            <a:grpSpLocks/>
          </p:cNvGrpSpPr>
          <p:nvPr/>
        </p:nvGrpSpPr>
        <p:grpSpPr bwMode="auto">
          <a:xfrm>
            <a:off x="2362200" y="2133600"/>
            <a:ext cx="533400" cy="396187"/>
            <a:chOff x="624" y="1440"/>
            <a:chExt cx="336" cy="274"/>
          </a:xfrm>
        </p:grpSpPr>
        <p:sp>
          <p:nvSpPr>
            <p:cNvPr id="44098" name="Line 66"/>
            <p:cNvSpPr>
              <a:spLocks noChangeShapeType="1"/>
            </p:cNvSpPr>
            <p:nvPr/>
          </p:nvSpPr>
          <p:spPr bwMode="auto">
            <a:xfrm>
              <a:off x="624" y="1703"/>
              <a:ext cx="336" cy="0"/>
            </a:xfrm>
            <a:prstGeom prst="line">
              <a:avLst/>
            </a:prstGeom>
            <a:noFill/>
            <a:ln w="5715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4099" name="Text Box 67"/>
            <p:cNvSpPr txBox="1">
              <a:spLocks noChangeArrowheads="1"/>
            </p:cNvSpPr>
            <p:nvPr/>
          </p:nvSpPr>
          <p:spPr bwMode="auto">
            <a:xfrm>
              <a:off x="624" y="1440"/>
              <a:ext cx="223" cy="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vi-VN" sz="2000" b="1">
                  <a:solidFill>
                    <a:srgbClr val="CC00CC"/>
                  </a:solidFill>
                  <a:latin typeface="Arial" panose="020B0604020202020204" pitchFamily="34" charset="0"/>
                </a:rPr>
                <a:t>P</a:t>
              </a:r>
              <a:endParaRPr lang="en-US" altLang="vi-VN" sz="2000" b="1" baseline="-25000">
                <a:solidFill>
                  <a:srgbClr val="CC00CC"/>
                </a:solidFill>
                <a:latin typeface="Arial" panose="020B0604020202020204" pitchFamily="34" charset="0"/>
              </a:endParaRPr>
            </a:p>
          </p:txBody>
        </p:sp>
      </p:grpSp>
      <p:sp>
        <p:nvSpPr>
          <p:cNvPr id="16" name="Text Box 58"/>
          <p:cNvSpPr txBox="1">
            <a:spLocks noChangeArrowheads="1"/>
          </p:cNvSpPr>
          <p:nvPr/>
        </p:nvSpPr>
        <p:spPr bwMode="auto">
          <a:xfrm>
            <a:off x="228600" y="228600"/>
            <a:ext cx="8610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vi-VN" sz="2400" dirty="0" err="1" smtClean="0">
                <a:latin typeface="Times New Roman" panose="02020603050405020304" pitchFamily="18" charset="0"/>
                <a:cs typeface="Times New Roman" panose="02020603050405020304" pitchFamily="18" charset="0"/>
              </a:rPr>
              <a:t>Thí</a:t>
            </a:r>
            <a:r>
              <a:rPr lang="en-US" altLang="vi-VN" sz="2400" dirty="0" smtClean="0">
                <a:latin typeface="Times New Roman" panose="02020603050405020304" pitchFamily="18" charset="0"/>
                <a:cs typeface="Times New Roman" panose="02020603050405020304" pitchFamily="18" charset="0"/>
              </a:rPr>
              <a:t> </a:t>
            </a:r>
            <a:r>
              <a:rPr lang="en-US" altLang="vi-VN" sz="2400" dirty="0" err="1" smtClean="0">
                <a:latin typeface="Times New Roman" panose="02020603050405020304" pitchFamily="18" charset="0"/>
                <a:cs typeface="Times New Roman" panose="02020603050405020304" pitchFamily="18" charset="0"/>
              </a:rPr>
              <a:t>nghiệm</a:t>
            </a:r>
            <a:r>
              <a:rPr lang="en-US" altLang="vi-VN" sz="2400" dirty="0" smtClean="0">
                <a:latin typeface="Times New Roman" panose="02020603050405020304" pitchFamily="18" charset="0"/>
                <a:cs typeface="Times New Roman" panose="02020603050405020304" pitchFamily="18" charset="0"/>
              </a:rPr>
              <a:t> 1</a:t>
            </a:r>
            <a:endParaRPr lang="en-US" altLang="vi-VN" sz="240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4081"/>
                                        </p:tgtEl>
                                        <p:attrNameLst>
                                          <p:attrName>style.visibility</p:attrName>
                                        </p:attrNameLst>
                                      </p:cBhvr>
                                      <p:to>
                                        <p:strVal val="visible"/>
                                      </p:to>
                                    </p:set>
                                    <p:anim calcmode="lin" valueType="num">
                                      <p:cBhvr additive="base">
                                        <p:cTn id="7" dur="500" fill="hold"/>
                                        <p:tgtEl>
                                          <p:spTgt spid="44081"/>
                                        </p:tgtEl>
                                        <p:attrNameLst>
                                          <p:attrName>ppt_x</p:attrName>
                                        </p:attrNameLst>
                                      </p:cBhvr>
                                      <p:tavLst>
                                        <p:tav tm="0">
                                          <p:val>
                                            <p:strVal val="#ppt_x"/>
                                          </p:val>
                                        </p:tav>
                                        <p:tav tm="100000">
                                          <p:val>
                                            <p:strVal val="#ppt_x"/>
                                          </p:val>
                                        </p:tav>
                                      </p:tavLst>
                                    </p:anim>
                                    <p:anim calcmode="lin" valueType="num">
                                      <p:cBhvr additive="base">
                                        <p:cTn id="8" dur="500" fill="hold"/>
                                        <p:tgtEl>
                                          <p:spTgt spid="44081"/>
                                        </p:tgtEl>
                                        <p:attrNameLst>
                                          <p:attrName>ppt_y</p:attrName>
                                        </p:attrNameLst>
                                      </p:cBhvr>
                                      <p:tavLst>
                                        <p:tav tm="0">
                                          <p:val>
                                            <p:strVal val="1+#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4097"/>
                                        </p:tgtEl>
                                        <p:attrNameLst>
                                          <p:attrName>style.visibility</p:attrName>
                                        </p:attrNameLst>
                                      </p:cBhvr>
                                      <p:to>
                                        <p:strVal val="visible"/>
                                      </p:to>
                                    </p:set>
                                    <p:anim calcmode="lin" valueType="num">
                                      <p:cBhvr additive="base">
                                        <p:cTn id="11" dur="500" fill="hold"/>
                                        <p:tgtEl>
                                          <p:spTgt spid="44097"/>
                                        </p:tgtEl>
                                        <p:attrNameLst>
                                          <p:attrName>ppt_x</p:attrName>
                                        </p:attrNameLst>
                                      </p:cBhvr>
                                      <p:tavLst>
                                        <p:tav tm="0">
                                          <p:val>
                                            <p:strVal val="0-#ppt_w/2"/>
                                          </p:val>
                                        </p:tav>
                                        <p:tav tm="100000">
                                          <p:val>
                                            <p:strVal val="#ppt_x"/>
                                          </p:val>
                                        </p:tav>
                                      </p:tavLst>
                                    </p:anim>
                                    <p:anim calcmode="lin" valueType="num">
                                      <p:cBhvr additive="base">
                                        <p:cTn id="12" dur="500" fill="hold"/>
                                        <p:tgtEl>
                                          <p:spTgt spid="44097"/>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4083"/>
                                        </p:tgtEl>
                                        <p:attrNameLst>
                                          <p:attrName>style.visibility</p:attrName>
                                        </p:attrNameLst>
                                      </p:cBhvr>
                                      <p:to>
                                        <p:strVal val="visible"/>
                                      </p:to>
                                    </p:set>
                                    <p:anim calcmode="lin" valueType="num">
                                      <p:cBhvr additive="base">
                                        <p:cTn id="17" dur="500" fill="hold"/>
                                        <p:tgtEl>
                                          <p:spTgt spid="44083"/>
                                        </p:tgtEl>
                                        <p:attrNameLst>
                                          <p:attrName>ppt_x</p:attrName>
                                        </p:attrNameLst>
                                      </p:cBhvr>
                                      <p:tavLst>
                                        <p:tav tm="0">
                                          <p:val>
                                            <p:strVal val="#ppt_x"/>
                                          </p:val>
                                        </p:tav>
                                        <p:tav tm="100000">
                                          <p:val>
                                            <p:strVal val="#ppt_x"/>
                                          </p:val>
                                        </p:tav>
                                      </p:tavLst>
                                    </p:anim>
                                    <p:anim calcmode="lin" valueType="num">
                                      <p:cBhvr additive="base">
                                        <p:cTn id="18" dur="500" fill="hold"/>
                                        <p:tgtEl>
                                          <p:spTgt spid="44083"/>
                                        </p:tgtEl>
                                        <p:attrNameLst>
                                          <p:attrName>ppt_y</p:attrName>
                                        </p:attrNameLst>
                                      </p:cBhvr>
                                      <p:tavLst>
                                        <p:tav tm="0">
                                          <p:val>
                                            <p:strVal val="1+#ppt_h/2"/>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44094"/>
                                        </p:tgtEl>
                                        <p:attrNameLst>
                                          <p:attrName>style.visibility</p:attrName>
                                        </p:attrNameLst>
                                      </p:cBhvr>
                                      <p:to>
                                        <p:strVal val="visible"/>
                                      </p:to>
                                    </p:set>
                                    <p:anim calcmode="lin" valueType="num">
                                      <p:cBhvr additive="base">
                                        <p:cTn id="21" dur="500" fill="hold"/>
                                        <p:tgtEl>
                                          <p:spTgt spid="44094"/>
                                        </p:tgtEl>
                                        <p:attrNameLst>
                                          <p:attrName>ppt_x</p:attrName>
                                        </p:attrNameLst>
                                      </p:cBhvr>
                                      <p:tavLst>
                                        <p:tav tm="0">
                                          <p:val>
                                            <p:strVal val="0-#ppt_w/2"/>
                                          </p:val>
                                        </p:tav>
                                        <p:tav tm="100000">
                                          <p:val>
                                            <p:strVal val="#ppt_x"/>
                                          </p:val>
                                        </p:tav>
                                      </p:tavLst>
                                    </p:anim>
                                    <p:anim calcmode="lin" valueType="num">
                                      <p:cBhvr additive="base">
                                        <p:cTn id="22" dur="500" fill="hold"/>
                                        <p:tgtEl>
                                          <p:spTgt spid="440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81" grpId="0"/>
      <p:bldP spid="4408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5" name="Picture 3" descr="LY1"/>
          <p:cNvPicPr>
            <a:picLocks noChangeAspect="1"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4766035" y="914400"/>
            <a:ext cx="3387365"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C22500"/>
                </a:solidFill>
                <a:miter lim="800000"/>
                <a:headEnd/>
                <a:tailEnd/>
              </a14:hiddenLine>
            </a:ext>
          </a:extLst>
        </p:spPr>
      </p:pic>
      <p:pic>
        <p:nvPicPr>
          <p:cNvPr id="44036" name="Picture 4" descr="LY1 copy"/>
          <p:cNvPicPr>
            <a:picLocks noChangeAspect="1" noChangeArrowheads="1"/>
          </p:cNvPicPr>
          <p:nvPr/>
        </p:nvPicPr>
        <p:blipFill>
          <a:blip r:embed="rId4">
            <a:lum bright="-20000" contrast="6000"/>
            <a:extLst>
              <a:ext uri="{28A0092B-C50C-407E-A947-70E740481C1C}">
                <a14:useLocalDpi xmlns:a14="http://schemas.microsoft.com/office/drawing/2010/main" val="0"/>
              </a:ext>
            </a:extLst>
          </a:blip>
          <a:srcRect/>
          <a:stretch>
            <a:fillRect/>
          </a:stretch>
        </p:blipFill>
        <p:spPr bwMode="auto">
          <a:xfrm>
            <a:off x="761206" y="902677"/>
            <a:ext cx="3435656" cy="3833446"/>
          </a:xfrm>
          <a:prstGeom prst="rect">
            <a:avLst/>
          </a:prstGeom>
          <a:noFill/>
          <a:extLst>
            <a:ext uri="{909E8E84-426E-40DD-AFC4-6F175D3DCCD1}">
              <a14:hiddenFill xmlns:a14="http://schemas.microsoft.com/office/drawing/2010/main">
                <a:solidFill>
                  <a:srgbClr val="FFFFFF"/>
                </a:solidFill>
              </a14:hiddenFill>
            </a:ext>
          </a:extLst>
        </p:spPr>
      </p:pic>
      <p:sp>
        <p:nvSpPr>
          <p:cNvPr id="44037" name="Text Box 5"/>
          <p:cNvSpPr txBox="1">
            <a:spLocks noChangeArrowheads="1"/>
          </p:cNvSpPr>
          <p:nvPr/>
        </p:nvSpPr>
        <p:spPr bwMode="auto">
          <a:xfrm>
            <a:off x="304800" y="4343400"/>
            <a:ext cx="455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vi-VN" sz="2400" b="1">
                <a:latin typeface="Arial" panose="020B0604020202020204" pitchFamily="34" charset="0"/>
              </a:rPr>
              <a:t>a)</a:t>
            </a:r>
          </a:p>
        </p:txBody>
      </p:sp>
      <p:sp>
        <p:nvSpPr>
          <p:cNvPr id="44038" name="Text Box 6"/>
          <p:cNvSpPr txBox="1">
            <a:spLocks noChangeArrowheads="1"/>
          </p:cNvSpPr>
          <p:nvPr/>
        </p:nvSpPr>
        <p:spPr bwMode="auto">
          <a:xfrm>
            <a:off x="4319588" y="4343400"/>
            <a:ext cx="481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vi-VN" sz="2400" b="1" dirty="0">
                <a:latin typeface="Arial" panose="020B0604020202020204" pitchFamily="34" charset="0"/>
              </a:rPr>
              <a:t>b)</a:t>
            </a:r>
          </a:p>
        </p:txBody>
      </p:sp>
      <p:grpSp>
        <p:nvGrpSpPr>
          <p:cNvPr id="2" name="Group 62"/>
          <p:cNvGrpSpPr>
            <a:grpSpLocks/>
          </p:cNvGrpSpPr>
          <p:nvPr/>
        </p:nvGrpSpPr>
        <p:grpSpPr bwMode="auto">
          <a:xfrm>
            <a:off x="6172200" y="2133600"/>
            <a:ext cx="609600" cy="409864"/>
            <a:chOff x="1722" y="1456"/>
            <a:chExt cx="384" cy="284"/>
          </a:xfrm>
        </p:grpSpPr>
        <p:sp>
          <p:nvSpPr>
            <p:cNvPr id="44095" name="Line 63"/>
            <p:cNvSpPr>
              <a:spLocks noChangeShapeType="1"/>
            </p:cNvSpPr>
            <p:nvPr/>
          </p:nvSpPr>
          <p:spPr bwMode="auto">
            <a:xfrm>
              <a:off x="1722" y="1740"/>
              <a:ext cx="384" cy="0"/>
            </a:xfrm>
            <a:prstGeom prst="line">
              <a:avLst/>
            </a:prstGeom>
            <a:noFill/>
            <a:ln w="5715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4096" name="Text Box 64"/>
            <p:cNvSpPr txBox="1">
              <a:spLocks noChangeArrowheads="1"/>
            </p:cNvSpPr>
            <p:nvPr/>
          </p:nvSpPr>
          <p:spPr bwMode="auto">
            <a:xfrm>
              <a:off x="1770" y="1456"/>
              <a:ext cx="281" cy="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CC00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vi-VN" sz="2000" b="1" dirty="0">
                  <a:solidFill>
                    <a:srgbClr val="CC00CC"/>
                  </a:solidFill>
                  <a:latin typeface="Arial" panose="020B0604020202020204" pitchFamily="34" charset="0"/>
                </a:rPr>
                <a:t>P</a:t>
              </a:r>
              <a:r>
                <a:rPr lang="en-US" altLang="vi-VN" sz="2000" b="1" baseline="-25000" dirty="0">
                  <a:solidFill>
                    <a:srgbClr val="CC00CC"/>
                  </a:solidFill>
                  <a:latin typeface="Arial" panose="020B0604020202020204" pitchFamily="34" charset="0"/>
                </a:rPr>
                <a:t>1</a:t>
              </a:r>
            </a:p>
          </p:txBody>
        </p:sp>
      </p:grpSp>
      <p:grpSp>
        <p:nvGrpSpPr>
          <p:cNvPr id="3" name="Group 65"/>
          <p:cNvGrpSpPr>
            <a:grpSpLocks/>
          </p:cNvGrpSpPr>
          <p:nvPr/>
        </p:nvGrpSpPr>
        <p:grpSpPr bwMode="auto">
          <a:xfrm>
            <a:off x="2362200" y="2133600"/>
            <a:ext cx="533400" cy="396187"/>
            <a:chOff x="432" y="1126"/>
            <a:chExt cx="336" cy="274"/>
          </a:xfrm>
        </p:grpSpPr>
        <p:sp>
          <p:nvSpPr>
            <p:cNvPr id="44098" name="Line 66"/>
            <p:cNvSpPr>
              <a:spLocks noChangeShapeType="1"/>
            </p:cNvSpPr>
            <p:nvPr/>
          </p:nvSpPr>
          <p:spPr bwMode="auto">
            <a:xfrm>
              <a:off x="432" y="1400"/>
              <a:ext cx="336" cy="0"/>
            </a:xfrm>
            <a:prstGeom prst="line">
              <a:avLst/>
            </a:prstGeom>
            <a:noFill/>
            <a:ln w="57150">
              <a:solidFill>
                <a:srgbClr val="CC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4099" name="Text Box 67"/>
            <p:cNvSpPr txBox="1">
              <a:spLocks noChangeArrowheads="1"/>
            </p:cNvSpPr>
            <p:nvPr/>
          </p:nvSpPr>
          <p:spPr bwMode="auto">
            <a:xfrm>
              <a:off x="480" y="1126"/>
              <a:ext cx="223" cy="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vi-VN" sz="2000" b="1" dirty="0">
                  <a:solidFill>
                    <a:srgbClr val="CC00CC"/>
                  </a:solidFill>
                  <a:latin typeface="Arial" panose="020B0604020202020204" pitchFamily="34" charset="0"/>
                </a:rPr>
                <a:t>P</a:t>
              </a:r>
              <a:endParaRPr lang="en-US" altLang="vi-VN" sz="2000" b="1" baseline="-25000" dirty="0">
                <a:solidFill>
                  <a:srgbClr val="CC00CC"/>
                </a:solidFill>
                <a:latin typeface="Arial" panose="020B0604020202020204" pitchFamily="34" charset="0"/>
              </a:endParaRPr>
            </a:p>
          </p:txBody>
        </p:sp>
      </p:grpSp>
      <p:sp>
        <p:nvSpPr>
          <p:cNvPr id="15" name="Rectangle 14"/>
          <p:cNvSpPr/>
          <p:nvPr/>
        </p:nvSpPr>
        <p:spPr>
          <a:xfrm>
            <a:off x="152400" y="112693"/>
            <a:ext cx="8839200" cy="523220"/>
          </a:xfrm>
          <a:prstGeom prst="rect">
            <a:avLst/>
          </a:prstGeom>
        </p:spPr>
        <p:txBody>
          <a:bodyPr wrap="square">
            <a:spAutoFit/>
          </a:bodyPr>
          <a:lstStyle/>
          <a:p>
            <a:pPr algn="ctr">
              <a:spcBef>
                <a:spcPts val="0"/>
              </a:spcBef>
            </a:pPr>
            <a:r>
              <a:rPr lang="en-US" altLang="vi-VN" dirty="0" smtClean="0">
                <a:solidFill>
                  <a:srgbClr val="7030A0"/>
                </a:solidFill>
                <a:latin typeface="Times New Roman" panose="02020603050405020304" pitchFamily="18" charset="0"/>
                <a:cs typeface="Times New Roman" panose="02020603050405020304" pitchFamily="18" charset="0"/>
              </a:rPr>
              <a:t>So </a:t>
            </a:r>
            <a:r>
              <a:rPr lang="en-US" altLang="vi-VN" dirty="0" err="1" smtClean="0">
                <a:solidFill>
                  <a:srgbClr val="7030A0"/>
                </a:solidFill>
                <a:latin typeface="Times New Roman" panose="02020603050405020304" pitchFamily="18" charset="0"/>
                <a:cs typeface="Times New Roman" panose="02020603050405020304" pitchFamily="18" charset="0"/>
              </a:rPr>
              <a:t>sánh</a:t>
            </a:r>
            <a:r>
              <a:rPr lang="en-US" altLang="vi-VN" dirty="0" smtClean="0">
                <a:solidFill>
                  <a:srgbClr val="7030A0"/>
                </a:solidFill>
                <a:latin typeface="Times New Roman" panose="02020603050405020304" pitchFamily="18" charset="0"/>
                <a:cs typeface="Times New Roman" panose="02020603050405020304" pitchFamily="18" charset="0"/>
              </a:rPr>
              <a:t>, ta </a:t>
            </a:r>
            <a:r>
              <a:rPr lang="en-US" altLang="vi-VN" dirty="0" err="1" smtClean="0">
                <a:solidFill>
                  <a:srgbClr val="7030A0"/>
                </a:solidFill>
                <a:latin typeface="Times New Roman" panose="02020603050405020304" pitchFamily="18" charset="0"/>
                <a:cs typeface="Times New Roman" panose="02020603050405020304" pitchFamily="18" charset="0"/>
              </a:rPr>
              <a:t>thấy</a:t>
            </a:r>
            <a:r>
              <a:rPr lang="en-US" altLang="vi-VN" dirty="0" smtClean="0">
                <a:solidFill>
                  <a:srgbClr val="7030A0"/>
                </a:solidFill>
                <a:latin typeface="Times New Roman" panose="02020603050405020304" pitchFamily="18" charset="0"/>
                <a:cs typeface="Times New Roman" panose="02020603050405020304" pitchFamily="18" charset="0"/>
              </a:rPr>
              <a:t> P</a:t>
            </a:r>
            <a:r>
              <a:rPr lang="en-US" altLang="vi-VN" baseline="-25000" dirty="0" smtClean="0">
                <a:solidFill>
                  <a:srgbClr val="7030A0"/>
                </a:solidFill>
                <a:latin typeface="Times New Roman" panose="02020603050405020304" pitchFamily="18" charset="0"/>
                <a:cs typeface="Times New Roman" panose="02020603050405020304" pitchFamily="18" charset="0"/>
              </a:rPr>
              <a:t>1</a:t>
            </a:r>
            <a:r>
              <a:rPr lang="en-US" altLang="vi-VN" dirty="0" smtClean="0">
                <a:solidFill>
                  <a:srgbClr val="7030A0"/>
                </a:solidFill>
                <a:latin typeface="Times New Roman" panose="02020603050405020304" pitchFamily="18" charset="0"/>
                <a:cs typeface="Times New Roman" panose="02020603050405020304" pitchFamily="18" charset="0"/>
              </a:rPr>
              <a:t> &lt; P </a:t>
            </a:r>
            <a:r>
              <a:rPr lang="en-US" dirty="0" err="1" smtClean="0">
                <a:solidFill>
                  <a:srgbClr val="7030A0"/>
                </a:solidFill>
                <a:latin typeface="Times New Roman" pitchFamily="18" charset="0"/>
                <a:cs typeface="Times New Roman" pitchFamily="18" charset="0"/>
              </a:rPr>
              <a:t>chứng</a:t>
            </a:r>
            <a:r>
              <a:rPr lang="en-US" dirty="0" smtClean="0">
                <a:solidFill>
                  <a:srgbClr val="7030A0"/>
                </a:solidFill>
                <a:latin typeface="Times New Roman" pitchFamily="18" charset="0"/>
                <a:cs typeface="Times New Roman" pitchFamily="18" charset="0"/>
              </a:rPr>
              <a:t> </a:t>
            </a:r>
            <a:r>
              <a:rPr lang="en-US" dirty="0" err="1" smtClean="0">
                <a:solidFill>
                  <a:srgbClr val="7030A0"/>
                </a:solidFill>
                <a:latin typeface="Times New Roman" pitchFamily="18" charset="0"/>
                <a:cs typeface="Times New Roman" pitchFamily="18" charset="0"/>
              </a:rPr>
              <a:t>tỏ</a:t>
            </a:r>
            <a:r>
              <a:rPr lang="en-US" dirty="0" smtClean="0">
                <a:solidFill>
                  <a:srgbClr val="7030A0"/>
                </a:solidFill>
                <a:latin typeface="Times New Roman" pitchFamily="18" charset="0"/>
                <a:cs typeface="Times New Roman" pitchFamily="18" charset="0"/>
              </a:rPr>
              <a:t> </a:t>
            </a:r>
            <a:r>
              <a:rPr lang="en-US" dirty="0" err="1" smtClean="0">
                <a:solidFill>
                  <a:srgbClr val="7030A0"/>
                </a:solidFill>
                <a:latin typeface="Times New Roman" pitchFamily="18" charset="0"/>
                <a:cs typeface="Times New Roman" pitchFamily="18" charset="0"/>
              </a:rPr>
              <a:t>điều</a:t>
            </a:r>
            <a:r>
              <a:rPr lang="en-US" dirty="0" smtClean="0">
                <a:solidFill>
                  <a:srgbClr val="7030A0"/>
                </a:solidFill>
                <a:latin typeface="Times New Roman" pitchFamily="18" charset="0"/>
                <a:cs typeface="Times New Roman" pitchFamily="18" charset="0"/>
              </a:rPr>
              <a:t> </a:t>
            </a:r>
            <a:r>
              <a:rPr lang="en-US" dirty="0" err="1" smtClean="0">
                <a:solidFill>
                  <a:srgbClr val="7030A0"/>
                </a:solidFill>
                <a:latin typeface="Times New Roman" pitchFamily="18" charset="0"/>
                <a:cs typeface="Times New Roman" pitchFamily="18" charset="0"/>
              </a:rPr>
              <a:t>gì</a:t>
            </a:r>
            <a:r>
              <a:rPr lang="en-US" altLang="vi-VN" dirty="0" smtClean="0">
                <a:solidFill>
                  <a:srgbClr val="7030A0"/>
                </a:solidFill>
                <a:latin typeface="Times New Roman" panose="02020603050405020304" pitchFamily="18" charset="0"/>
                <a:cs typeface="Times New Roman" panose="02020603050405020304" pitchFamily="18" charset="0"/>
              </a:rPr>
              <a:t>?</a:t>
            </a:r>
            <a:endParaRPr lang="en-US" altLang="vi-VN" dirty="0">
              <a:solidFill>
                <a:srgbClr val="7030A0"/>
              </a:solidFill>
              <a:latin typeface="Times New Roman" panose="02020603050405020304" pitchFamily="18" charset="0"/>
              <a:cs typeface="Times New Roman" panose="02020603050405020304" pitchFamily="18" charset="0"/>
            </a:endParaRPr>
          </a:p>
        </p:txBody>
      </p:sp>
      <p:sp>
        <p:nvSpPr>
          <p:cNvPr id="13" name="Text Box 3"/>
          <p:cNvSpPr txBox="1">
            <a:spLocks noChangeArrowheads="1"/>
          </p:cNvSpPr>
          <p:nvPr/>
        </p:nvSpPr>
        <p:spPr bwMode="auto">
          <a:xfrm>
            <a:off x="381000" y="4800600"/>
            <a:ext cx="8382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vi-VN" sz="3600" b="1" dirty="0" smtClean="0">
                <a:latin typeface="Times New Roman" panose="02020603050405020304" pitchFamily="18" charset="0"/>
                <a:cs typeface="Times New Roman" panose="02020603050405020304" pitchFamily="18" charset="0"/>
              </a:rPr>
              <a:t>  </a:t>
            </a:r>
            <a:r>
              <a:rPr lang="en-US" altLang="vi-VN" sz="3600" b="1" dirty="0">
                <a:solidFill>
                  <a:srgbClr val="7030A0"/>
                </a:solidFill>
                <a:latin typeface="Times New Roman" panose="02020603050405020304" pitchFamily="18" charset="0"/>
                <a:cs typeface="Times New Roman" panose="02020603050405020304" pitchFamily="18" charset="0"/>
              </a:rPr>
              <a:t>P</a:t>
            </a:r>
            <a:r>
              <a:rPr lang="en-US" altLang="vi-VN" sz="3600" b="1" baseline="-25000" dirty="0">
                <a:solidFill>
                  <a:srgbClr val="7030A0"/>
                </a:solidFill>
                <a:latin typeface="Times New Roman" panose="02020603050405020304" pitchFamily="18" charset="0"/>
                <a:cs typeface="Times New Roman" panose="02020603050405020304" pitchFamily="18" charset="0"/>
              </a:rPr>
              <a:t>1</a:t>
            </a:r>
            <a:r>
              <a:rPr lang="en-US" altLang="vi-VN" sz="3600" b="1" dirty="0">
                <a:solidFill>
                  <a:srgbClr val="7030A0"/>
                </a:solidFill>
                <a:latin typeface="Times New Roman" panose="02020603050405020304" pitchFamily="18" charset="0"/>
                <a:cs typeface="Times New Roman" panose="02020603050405020304" pitchFamily="18" charset="0"/>
              </a:rPr>
              <a:t>&lt; P </a:t>
            </a:r>
            <a:r>
              <a:rPr lang="en-US" altLang="vi-VN" sz="3600" b="1" dirty="0" err="1" smtClean="0">
                <a:latin typeface="Times New Roman" panose="02020603050405020304" pitchFamily="18" charset="0"/>
                <a:cs typeface="Times New Roman" panose="02020603050405020304" pitchFamily="18" charset="0"/>
              </a:rPr>
              <a:t>chứng</a:t>
            </a:r>
            <a:r>
              <a:rPr lang="en-US" altLang="vi-VN" sz="3600" b="1" dirty="0" smtClean="0">
                <a:latin typeface="Times New Roman" panose="02020603050405020304" pitchFamily="18" charset="0"/>
                <a:cs typeface="Times New Roman" panose="02020603050405020304" pitchFamily="18" charset="0"/>
              </a:rPr>
              <a:t> </a:t>
            </a:r>
            <a:r>
              <a:rPr lang="en-US" altLang="vi-VN" sz="3600" b="1" dirty="0" err="1" smtClean="0">
                <a:latin typeface="Times New Roman" panose="02020603050405020304" pitchFamily="18" charset="0"/>
                <a:cs typeface="Times New Roman" panose="02020603050405020304" pitchFamily="18" charset="0"/>
              </a:rPr>
              <a:t>tỏ</a:t>
            </a:r>
            <a:r>
              <a:rPr lang="en-US" altLang="vi-VN" sz="3600" b="1" dirty="0" smtClean="0">
                <a:latin typeface="Times New Roman" panose="02020603050405020304" pitchFamily="18" charset="0"/>
                <a:cs typeface="Times New Roman" panose="02020603050405020304" pitchFamily="18" charset="0"/>
              </a:rPr>
              <a:t> </a:t>
            </a:r>
            <a:r>
              <a:rPr lang="en-US" altLang="vi-VN" sz="3600" b="1" dirty="0" err="1" smtClean="0">
                <a:latin typeface="Times New Roman" panose="02020603050405020304" pitchFamily="18" charset="0"/>
                <a:cs typeface="Times New Roman" panose="02020603050405020304" pitchFamily="18" charset="0"/>
              </a:rPr>
              <a:t>chất</a:t>
            </a:r>
            <a:r>
              <a:rPr lang="en-US" altLang="vi-VN" sz="3600" b="1" dirty="0" smtClean="0">
                <a:latin typeface="Times New Roman" panose="02020603050405020304" pitchFamily="18" charset="0"/>
                <a:cs typeface="Times New Roman" panose="02020603050405020304" pitchFamily="18" charset="0"/>
              </a:rPr>
              <a:t> </a:t>
            </a:r>
            <a:r>
              <a:rPr lang="en-US" altLang="vi-VN" sz="3600" b="1" dirty="0" err="1" smtClean="0">
                <a:latin typeface="Times New Roman" panose="02020603050405020304" pitchFamily="18" charset="0"/>
                <a:cs typeface="Times New Roman" panose="02020603050405020304" pitchFamily="18" charset="0"/>
              </a:rPr>
              <a:t>lỏng</a:t>
            </a:r>
            <a:r>
              <a:rPr lang="en-US" altLang="vi-VN" sz="3600" b="1" dirty="0" smtClean="0">
                <a:latin typeface="Times New Roman" panose="02020603050405020304" pitchFamily="18" charset="0"/>
                <a:cs typeface="Times New Roman" panose="02020603050405020304" pitchFamily="18" charset="0"/>
              </a:rPr>
              <a:t> </a:t>
            </a:r>
            <a:r>
              <a:rPr lang="en-US" altLang="vi-VN" sz="3600" b="1" dirty="0" err="1" smtClean="0">
                <a:latin typeface="Times New Roman" panose="02020603050405020304" pitchFamily="18" charset="0"/>
                <a:cs typeface="Times New Roman" panose="02020603050405020304" pitchFamily="18" charset="0"/>
              </a:rPr>
              <a:t>đã</a:t>
            </a:r>
            <a:r>
              <a:rPr lang="en-US" altLang="vi-VN" sz="3600" b="1" dirty="0" smtClean="0">
                <a:latin typeface="Times New Roman" panose="02020603050405020304" pitchFamily="18" charset="0"/>
                <a:cs typeface="Times New Roman" panose="02020603050405020304" pitchFamily="18" charset="0"/>
              </a:rPr>
              <a:t> </a:t>
            </a:r>
            <a:r>
              <a:rPr lang="en-US" altLang="vi-VN" sz="3600" b="1" dirty="0" err="1" smtClean="0">
                <a:latin typeface="Times New Roman" panose="02020603050405020304" pitchFamily="18" charset="0"/>
                <a:cs typeface="Times New Roman" panose="02020603050405020304" pitchFamily="18" charset="0"/>
              </a:rPr>
              <a:t>tác</a:t>
            </a:r>
            <a:r>
              <a:rPr lang="en-US" altLang="vi-VN" sz="3600" b="1" dirty="0" smtClean="0">
                <a:latin typeface="Times New Roman" panose="02020603050405020304" pitchFamily="18" charset="0"/>
                <a:cs typeface="Times New Roman" panose="02020603050405020304" pitchFamily="18" charset="0"/>
              </a:rPr>
              <a:t> </a:t>
            </a:r>
            <a:r>
              <a:rPr lang="en-US" altLang="vi-VN" sz="3600" b="1" dirty="0" err="1" smtClean="0">
                <a:latin typeface="Times New Roman" panose="02020603050405020304" pitchFamily="18" charset="0"/>
                <a:cs typeface="Times New Roman" panose="02020603050405020304" pitchFamily="18" charset="0"/>
              </a:rPr>
              <a:t>dụng</a:t>
            </a:r>
            <a:r>
              <a:rPr lang="en-US" altLang="vi-VN" sz="3600" b="1" dirty="0" smtClean="0">
                <a:latin typeface="Times New Roman" panose="02020603050405020304" pitchFamily="18" charset="0"/>
                <a:cs typeface="Times New Roman" panose="02020603050405020304" pitchFamily="18" charset="0"/>
              </a:rPr>
              <a:t> </a:t>
            </a:r>
            <a:r>
              <a:rPr lang="en-US" altLang="vi-VN" sz="3600" b="1" dirty="0" err="1" smtClean="0">
                <a:latin typeface="Times New Roman" panose="02020603050405020304" pitchFamily="18" charset="0"/>
                <a:cs typeface="Times New Roman" panose="02020603050405020304" pitchFamily="18" charset="0"/>
              </a:rPr>
              <a:t>lên</a:t>
            </a:r>
            <a:r>
              <a:rPr lang="en-US" altLang="vi-VN" sz="3600" b="1" dirty="0" smtClean="0">
                <a:latin typeface="Times New Roman" panose="02020603050405020304" pitchFamily="18" charset="0"/>
                <a:cs typeface="Times New Roman" panose="02020603050405020304" pitchFamily="18" charset="0"/>
              </a:rPr>
              <a:t> </a:t>
            </a:r>
            <a:r>
              <a:rPr lang="en-US" altLang="vi-VN" sz="3600" b="1" dirty="0" err="1" smtClean="0">
                <a:latin typeface="Times New Roman" panose="02020603050405020304" pitchFamily="18" charset="0"/>
                <a:cs typeface="Times New Roman" panose="02020603050405020304" pitchFamily="18" charset="0"/>
              </a:rPr>
              <a:t>vật</a:t>
            </a:r>
            <a:r>
              <a:rPr lang="en-US" altLang="vi-VN" sz="3600" b="1" dirty="0" smtClean="0">
                <a:latin typeface="Times New Roman" panose="02020603050405020304" pitchFamily="18" charset="0"/>
                <a:cs typeface="Times New Roman" panose="02020603050405020304" pitchFamily="18" charset="0"/>
              </a:rPr>
              <a:t> </a:t>
            </a:r>
            <a:r>
              <a:rPr lang="en-US" altLang="vi-VN" sz="3600" b="1" dirty="0" err="1" smtClean="0">
                <a:latin typeface="Times New Roman" panose="02020603050405020304" pitchFamily="18" charset="0"/>
                <a:cs typeface="Times New Roman" panose="02020603050405020304" pitchFamily="18" charset="0"/>
              </a:rPr>
              <a:t>một</a:t>
            </a:r>
            <a:r>
              <a:rPr lang="en-US" altLang="vi-VN" sz="3600" b="1" dirty="0" smtClean="0">
                <a:latin typeface="Times New Roman" panose="02020603050405020304" pitchFamily="18" charset="0"/>
                <a:cs typeface="Times New Roman" panose="02020603050405020304" pitchFamily="18" charset="0"/>
              </a:rPr>
              <a:t> </a:t>
            </a:r>
            <a:r>
              <a:rPr lang="en-US" altLang="vi-VN" sz="3600" b="1" dirty="0" err="1" smtClean="0">
                <a:latin typeface="Times New Roman" panose="02020603050405020304" pitchFamily="18" charset="0"/>
                <a:cs typeface="Times New Roman" panose="02020603050405020304" pitchFamily="18" charset="0"/>
              </a:rPr>
              <a:t>lực</a:t>
            </a:r>
            <a:r>
              <a:rPr lang="en-US" altLang="vi-VN" sz="3600" b="1" dirty="0" smtClean="0">
                <a:latin typeface="Times New Roman" panose="02020603050405020304" pitchFamily="18" charset="0"/>
                <a:cs typeface="Times New Roman" panose="02020603050405020304" pitchFamily="18" charset="0"/>
              </a:rPr>
              <a:t> </a:t>
            </a:r>
            <a:r>
              <a:rPr lang="en-US" altLang="vi-VN" sz="3600" b="1" dirty="0" err="1" smtClean="0">
                <a:latin typeface="Times New Roman" panose="02020603050405020304" pitchFamily="18" charset="0"/>
                <a:cs typeface="Times New Roman" panose="02020603050405020304" pitchFamily="18" charset="0"/>
              </a:rPr>
              <a:t>đẩy</a:t>
            </a:r>
            <a:r>
              <a:rPr lang="en-US" altLang="vi-VN" sz="3600" b="1" dirty="0" smtClean="0">
                <a:solidFill>
                  <a:srgbClr val="D40056"/>
                </a:solidFill>
                <a:latin typeface="Times New Roman" panose="02020603050405020304" pitchFamily="18" charset="0"/>
                <a:cs typeface="Times New Roman" panose="02020603050405020304" pitchFamily="18" charset="0"/>
              </a:rPr>
              <a:t>……………….</a:t>
            </a:r>
            <a:endParaRPr lang="en-US" altLang="vi-VN" sz="3600" b="1" dirty="0">
              <a:solidFill>
                <a:srgbClr val="D40056"/>
              </a:solidFill>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amond(in)">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604676798"/>
              </p:ext>
            </p:extLst>
          </p:nvPr>
        </p:nvGraphicFramePr>
        <p:xfrm>
          <a:off x="609600" y="29308"/>
          <a:ext cx="8077200" cy="6324600"/>
        </p:xfrm>
        <a:graphic>
          <a:graphicData uri="http://schemas.openxmlformats.org/drawingml/2006/table">
            <a:tbl>
              <a:tblPr firstRow="1" firstCol="1" bandRow="1"/>
              <a:tblGrid>
                <a:gridCol w="8077200">
                  <a:extLst>
                    <a:ext uri="{9D8B030D-6E8A-4147-A177-3AD203B41FA5}">
                      <a16:colId xmlns:a16="http://schemas.microsoft.com/office/drawing/2014/main" val="20000"/>
                    </a:ext>
                  </a:extLst>
                </a:gridCol>
              </a:tblGrid>
              <a:tr h="6324600">
                <a:tc>
                  <a:txBody>
                    <a:bodyPr/>
                    <a:lstStyle/>
                    <a:p>
                      <a:pPr algn="ctr">
                        <a:lnSpc>
                          <a:spcPct val="120000"/>
                        </a:lnSpc>
                        <a:spcAft>
                          <a:spcPts val="0"/>
                        </a:spcAft>
                      </a:pPr>
                      <a:r>
                        <a:rPr lang="vi-VN" sz="2800" b="1" dirty="0">
                          <a:solidFill>
                            <a:srgbClr val="000000"/>
                          </a:solidFill>
                          <a:effectLst/>
                          <a:latin typeface="Times New Roman"/>
                          <a:ea typeface="Times New Roman"/>
                        </a:rPr>
                        <a:t>Phiếu học tập 1</a:t>
                      </a:r>
                      <a:endParaRPr lang="vi-VN" sz="2800" b="1" dirty="0">
                        <a:effectLst/>
                        <a:latin typeface="Times New Roman"/>
                        <a:ea typeface="Times New Roman"/>
                      </a:endParaRPr>
                    </a:p>
                    <a:p>
                      <a:pPr indent="254000" algn="ctr">
                        <a:lnSpc>
                          <a:spcPct val="120000"/>
                        </a:lnSpc>
                        <a:spcAft>
                          <a:spcPts val="0"/>
                        </a:spcAft>
                      </a:pPr>
                      <a:r>
                        <a:rPr lang="vi-VN" sz="2800" b="1" dirty="0">
                          <a:solidFill>
                            <a:srgbClr val="000000"/>
                          </a:solidFill>
                          <a:effectLst/>
                          <a:latin typeface="Times New Roman"/>
                          <a:ea typeface="Segoe UI"/>
                        </a:rPr>
                        <a:t>Nhóm  ………..    Lớp ……………..</a:t>
                      </a:r>
                      <a:endParaRPr lang="vi-VN" sz="2800" dirty="0">
                        <a:effectLst/>
                        <a:latin typeface="Segoe UI"/>
                        <a:ea typeface="Segoe UI"/>
                      </a:endParaRPr>
                    </a:p>
                    <a:p>
                      <a:pPr marR="28575" algn="just" fontAlgn="base">
                        <a:spcAft>
                          <a:spcPts val="0"/>
                        </a:spcAft>
                      </a:pPr>
                      <a:r>
                        <a:rPr lang="vi-VN" sz="2800" dirty="0">
                          <a:solidFill>
                            <a:srgbClr val="000000"/>
                          </a:solidFill>
                          <a:effectLst/>
                          <a:latin typeface="Times New Roman"/>
                          <a:ea typeface="Times New Roman"/>
                          <a:cs typeface="Calibri"/>
                        </a:rPr>
                        <a:t>1.</a:t>
                      </a:r>
                      <a:r>
                        <a:rPr lang="vi-VN" sz="2800" kern="1200" dirty="0">
                          <a:effectLst/>
                          <a:latin typeface="Times New Roman"/>
                          <a:ea typeface="+mn-ea"/>
                          <a:cs typeface="Calibri"/>
                        </a:rPr>
                        <a:t> Điền từ, cụm từ thích hợp vào chỗ trống</a:t>
                      </a:r>
                      <a:endParaRPr lang="vi-VN" sz="2800" dirty="0">
                        <a:effectLst/>
                        <a:latin typeface="Calibri"/>
                        <a:ea typeface="Calibri"/>
                        <a:cs typeface="Calibri"/>
                      </a:endParaRPr>
                    </a:p>
                    <a:p>
                      <a:pPr marL="30480" marR="28575" algn="just" fontAlgn="base">
                        <a:spcAft>
                          <a:spcPts val="0"/>
                        </a:spcAft>
                      </a:pPr>
                      <a:r>
                        <a:rPr lang="vi-VN" sz="2800" b="1" kern="1200" dirty="0">
                          <a:solidFill>
                            <a:srgbClr val="D40056"/>
                          </a:solidFill>
                          <a:effectLst/>
                          <a:latin typeface="Times New Roman"/>
                          <a:ea typeface="+mn-ea"/>
                          <a:cs typeface="Calibri"/>
                        </a:rPr>
                        <a:t>- P</a:t>
                      </a:r>
                      <a:r>
                        <a:rPr lang="vi-VN" sz="2800" b="1" kern="1200" baseline="-25000" dirty="0">
                          <a:solidFill>
                            <a:srgbClr val="D40056"/>
                          </a:solidFill>
                          <a:effectLst/>
                          <a:latin typeface="Times New Roman"/>
                          <a:ea typeface="+mn-ea"/>
                          <a:cs typeface="Calibri"/>
                        </a:rPr>
                        <a:t>1 </a:t>
                      </a:r>
                      <a:r>
                        <a:rPr lang="vi-VN" sz="2800" b="1" kern="1200" dirty="0">
                          <a:solidFill>
                            <a:srgbClr val="D40056"/>
                          </a:solidFill>
                          <a:effectLst/>
                          <a:latin typeface="Times New Roman"/>
                          <a:ea typeface="+mn-ea"/>
                          <a:cs typeface="Calibri"/>
                        </a:rPr>
                        <a:t>&lt; P</a:t>
                      </a:r>
                      <a:r>
                        <a:rPr lang="vi-VN" sz="2800" b="1" kern="1200" dirty="0">
                          <a:solidFill>
                            <a:srgbClr val="000000"/>
                          </a:solidFill>
                          <a:effectLst/>
                          <a:latin typeface="Times New Roman"/>
                          <a:ea typeface="+mn-ea"/>
                          <a:cs typeface="Calibri"/>
                        </a:rPr>
                        <a:t> chứng tỏ chất lỏng đã tác dụng lên vật một lực đẩy </a:t>
                      </a:r>
                      <a:r>
                        <a:rPr lang="vi-VN" sz="2800" b="1" kern="1200" dirty="0">
                          <a:solidFill>
                            <a:srgbClr val="D40056"/>
                          </a:solidFill>
                          <a:effectLst/>
                          <a:latin typeface="Times New Roman"/>
                          <a:ea typeface="+mn-ea"/>
                          <a:cs typeface="Calibri"/>
                        </a:rPr>
                        <a:t>………………………….</a:t>
                      </a:r>
                      <a:endParaRPr lang="vi-VN" sz="2800" dirty="0">
                        <a:effectLst/>
                        <a:latin typeface="Calibri"/>
                        <a:ea typeface="Calibri"/>
                        <a:cs typeface="Calibri"/>
                      </a:endParaRPr>
                    </a:p>
                    <a:p>
                      <a:pPr marL="30480" marR="28575" algn="just" fontAlgn="base">
                        <a:spcAft>
                          <a:spcPts val="0"/>
                        </a:spcAft>
                      </a:pPr>
                      <a:r>
                        <a:rPr lang="vi-VN" sz="2800" dirty="0">
                          <a:solidFill>
                            <a:srgbClr val="000000"/>
                          </a:solidFill>
                          <a:effectLst/>
                          <a:latin typeface="Times New Roman"/>
                          <a:ea typeface="Times New Roman"/>
                          <a:cs typeface="Calibri"/>
                        </a:rPr>
                        <a:t>- Khi thể tích phần chìm của vật tăng dần thì lực do chất lỏng tác dụng lên vật cũng </a:t>
                      </a:r>
                      <a:r>
                        <a:rPr lang="vi-VN" sz="2800" b="1" kern="1200" dirty="0" smtClean="0">
                          <a:solidFill>
                            <a:srgbClr val="D40056"/>
                          </a:solidFill>
                          <a:effectLst/>
                          <a:latin typeface="Times New Roman"/>
                          <a:ea typeface="+mn-ea"/>
                          <a:cs typeface="Calibri"/>
                        </a:rPr>
                        <a:t>……………………</a:t>
                      </a:r>
                      <a:endParaRPr lang="vi-VN" sz="2800" dirty="0">
                        <a:effectLst/>
                        <a:latin typeface="Calibri"/>
                        <a:ea typeface="Calibri"/>
                        <a:cs typeface="Calibri"/>
                      </a:endParaRPr>
                    </a:p>
                    <a:p>
                      <a:pPr>
                        <a:spcAft>
                          <a:spcPts val="0"/>
                        </a:spcAft>
                      </a:pPr>
                      <a:r>
                        <a:rPr lang="vi-VN" sz="2800" dirty="0">
                          <a:effectLst/>
                          <a:latin typeface="Times New Roman"/>
                          <a:ea typeface="Calibri"/>
                          <a:cs typeface="Calibri"/>
                        </a:rPr>
                        <a:t>2. Nhận xét:  </a:t>
                      </a:r>
                      <a:r>
                        <a:rPr lang="vi-VN" sz="2800" dirty="0" smtClean="0">
                          <a:effectLst/>
                          <a:latin typeface="Times New Roman"/>
                          <a:ea typeface="Calibri"/>
                          <a:cs typeface="Calibri"/>
                        </a:rPr>
                        <a:t>Một </a:t>
                      </a:r>
                      <a:r>
                        <a:rPr lang="vi-VN" sz="2800" dirty="0">
                          <a:effectLst/>
                          <a:latin typeface="Times New Roman"/>
                          <a:ea typeface="Calibri"/>
                          <a:cs typeface="Calibri"/>
                        </a:rPr>
                        <a:t>vật đặt trong chất lỏng bị chất lỏng tác dụng một </a:t>
                      </a:r>
                      <a:r>
                        <a:rPr lang="vi-VN" sz="2800" b="1" kern="1200" dirty="0" smtClean="0">
                          <a:solidFill>
                            <a:srgbClr val="D40056"/>
                          </a:solidFill>
                          <a:effectLst/>
                          <a:latin typeface="Times New Roman"/>
                          <a:ea typeface="+mn-ea"/>
                          <a:cs typeface="Calibri"/>
                        </a:rPr>
                        <a:t>…………</a:t>
                      </a:r>
                      <a:r>
                        <a:rPr lang="vi-VN" sz="2800" dirty="0" smtClean="0">
                          <a:effectLst/>
                          <a:latin typeface="Times New Roman"/>
                          <a:ea typeface="Calibri"/>
                          <a:cs typeface="Calibri"/>
                        </a:rPr>
                        <a:t>hướng </a:t>
                      </a:r>
                      <a:r>
                        <a:rPr lang="vi-VN" sz="2800" dirty="0">
                          <a:effectLst/>
                          <a:latin typeface="Times New Roman"/>
                          <a:ea typeface="Calibri"/>
                          <a:cs typeface="Calibri"/>
                        </a:rPr>
                        <a:t>thẳng đứng từ dưới </a:t>
                      </a:r>
                      <a:r>
                        <a:rPr lang="vi-VN" sz="2800" dirty="0" smtClean="0">
                          <a:effectLst/>
                          <a:latin typeface="Times New Roman"/>
                          <a:ea typeface="Calibri"/>
                          <a:cs typeface="Calibri"/>
                        </a:rPr>
                        <a:t>lên</a:t>
                      </a:r>
                      <a:r>
                        <a:rPr lang="en-US" sz="2800" dirty="0" smtClean="0">
                          <a:effectLst/>
                          <a:latin typeface="Times New Roman"/>
                          <a:ea typeface="Calibri"/>
                          <a:cs typeface="Calibri"/>
                        </a:rPr>
                        <a:t> </a:t>
                      </a:r>
                      <a:r>
                        <a:rPr lang="en-US" sz="2800" dirty="0" err="1" smtClean="0">
                          <a:effectLst/>
                          <a:latin typeface="Times New Roman"/>
                          <a:ea typeface="Calibri"/>
                          <a:cs typeface="Calibri"/>
                        </a:rPr>
                        <a:t>tr</a:t>
                      </a:r>
                      <a:r>
                        <a:rPr lang="vi-VN" sz="2800" dirty="0" smtClean="0">
                          <a:effectLst/>
                          <a:latin typeface="Times New Roman"/>
                          <a:ea typeface="Calibri"/>
                          <a:cs typeface="Calibri"/>
                        </a:rPr>
                        <a:t>ên</a:t>
                      </a:r>
                      <a:r>
                        <a:rPr lang="en-US" sz="2800" dirty="0" smtClean="0">
                          <a:effectLst/>
                          <a:latin typeface="Times New Roman"/>
                          <a:ea typeface="Calibri"/>
                          <a:cs typeface="Calibri"/>
                        </a:rPr>
                        <a:t> </a:t>
                      </a:r>
                      <a:r>
                        <a:rPr lang="vi-VN" sz="2800" b="1" kern="1200" dirty="0" smtClean="0">
                          <a:solidFill>
                            <a:srgbClr val="D40056"/>
                          </a:solidFill>
                          <a:effectLst/>
                          <a:latin typeface="Times New Roman"/>
                          <a:ea typeface="+mn-ea"/>
                          <a:cs typeface="Calibri"/>
                        </a:rPr>
                        <a:t>………………</a:t>
                      </a:r>
                      <a:r>
                        <a:rPr lang="vi-VN" sz="2800" dirty="0" smtClean="0">
                          <a:effectLst/>
                          <a:latin typeface="Times New Roman"/>
                          <a:ea typeface="Calibri"/>
                          <a:cs typeface="Calibri"/>
                        </a:rPr>
                        <a:t>đó </a:t>
                      </a:r>
                      <a:r>
                        <a:rPr lang="vi-VN" sz="2800" dirty="0">
                          <a:effectLst/>
                          <a:latin typeface="Times New Roman"/>
                          <a:ea typeface="Calibri"/>
                          <a:cs typeface="Calibri"/>
                        </a:rPr>
                        <a:t>gọi là lực đẩy</a:t>
                      </a:r>
                      <a:r>
                        <a:rPr lang="vi-VN" sz="2800" dirty="0">
                          <a:solidFill>
                            <a:srgbClr val="000000"/>
                          </a:solidFill>
                          <a:effectLst/>
                          <a:latin typeface="Times New Roman"/>
                          <a:ea typeface="Times New Roman"/>
                          <a:cs typeface="Calibri"/>
                        </a:rPr>
                        <a:t> Archimedes</a:t>
                      </a:r>
                      <a:r>
                        <a:rPr lang="vi-VN" sz="2800" dirty="0">
                          <a:effectLst/>
                          <a:latin typeface="Times New Roman"/>
                          <a:ea typeface="Calibri"/>
                          <a:cs typeface="Calibri"/>
                        </a:rPr>
                        <a:t> </a:t>
                      </a:r>
                      <a:endParaRPr lang="vi-VN" sz="2800" dirty="0">
                        <a:effectLst/>
                        <a:latin typeface="Calibri"/>
                        <a:ea typeface="Calibri"/>
                        <a:cs typeface="Calibri"/>
                      </a:endParaRPr>
                    </a:p>
                    <a:p>
                      <a:pPr marL="30480" marR="30480" algn="just">
                        <a:lnSpc>
                          <a:spcPct val="115000"/>
                        </a:lnSpc>
                        <a:spcBef>
                          <a:spcPts val="200"/>
                        </a:spcBef>
                        <a:spcAft>
                          <a:spcPts val="200"/>
                        </a:spcAft>
                      </a:pPr>
                      <a:r>
                        <a:rPr lang="es-VE" sz="2800" dirty="0">
                          <a:effectLst/>
                          <a:latin typeface="Times New Roman"/>
                          <a:ea typeface="Calibri"/>
                          <a:cs typeface="Calibri"/>
                        </a:rPr>
                        <a:t>3.</a:t>
                      </a:r>
                      <a:r>
                        <a:rPr lang="vi-VN" sz="2800" dirty="0">
                          <a:solidFill>
                            <a:srgbClr val="000000"/>
                          </a:solidFill>
                          <a:effectLst/>
                          <a:latin typeface="Times New Roman"/>
                          <a:ea typeface="Times New Roman"/>
                          <a:cs typeface="Calibri"/>
                        </a:rPr>
                        <a:t> Biểu diễn lực đẩy </a:t>
                      </a:r>
                      <a:r>
                        <a:rPr kumimoji="0" lang="vi-VN" sz="2800" b="0" i="0" u="none" strike="noStrike" kern="1200" cap="none" spc="0" normalizeH="0" baseline="0" noProof="0" dirty="0" smtClean="0">
                          <a:ln>
                            <a:noFill/>
                          </a:ln>
                          <a:solidFill>
                            <a:srgbClr val="000000"/>
                          </a:solidFill>
                          <a:effectLst/>
                          <a:uLnTx/>
                          <a:uFillTx/>
                          <a:latin typeface="Times New Roman"/>
                          <a:ea typeface="Times New Roman"/>
                          <a:cs typeface="Calibri"/>
                        </a:rPr>
                        <a:t>Archimedes</a:t>
                      </a:r>
                    </a:p>
                    <a:p>
                      <a:pPr marL="30480" marR="30480" algn="just">
                        <a:lnSpc>
                          <a:spcPct val="115000"/>
                        </a:lnSpc>
                        <a:spcBef>
                          <a:spcPts val="200"/>
                        </a:spcBef>
                        <a:spcAft>
                          <a:spcPts val="200"/>
                        </a:spcAft>
                      </a:pPr>
                      <a:r>
                        <a:rPr lang="vi-VN" sz="2800" dirty="0" smtClean="0">
                          <a:solidFill>
                            <a:srgbClr val="000000"/>
                          </a:solidFill>
                          <a:effectLst/>
                          <a:latin typeface="Times New Roman"/>
                          <a:ea typeface="Times New Roman"/>
                          <a:cs typeface="Calibri"/>
                        </a:rPr>
                        <a:t>tác </a:t>
                      </a:r>
                      <a:r>
                        <a:rPr lang="vi-VN" sz="2800" dirty="0">
                          <a:solidFill>
                            <a:srgbClr val="000000"/>
                          </a:solidFill>
                          <a:effectLst/>
                          <a:latin typeface="Times New Roman"/>
                          <a:ea typeface="Times New Roman"/>
                          <a:cs typeface="Calibri"/>
                        </a:rPr>
                        <a:t>dụng vào vật </a:t>
                      </a:r>
                      <a:r>
                        <a:rPr lang="vi-VN" sz="2800" dirty="0" smtClean="0">
                          <a:solidFill>
                            <a:srgbClr val="000000"/>
                          </a:solidFill>
                          <a:effectLst/>
                          <a:latin typeface="Times New Roman"/>
                          <a:ea typeface="Times New Roman"/>
                          <a:cs typeface="Calibri"/>
                        </a:rPr>
                        <a:t>đặt trong </a:t>
                      </a:r>
                    </a:p>
                    <a:p>
                      <a:pPr marL="30480" marR="30480" algn="just">
                        <a:lnSpc>
                          <a:spcPct val="115000"/>
                        </a:lnSpc>
                        <a:spcBef>
                          <a:spcPts val="200"/>
                        </a:spcBef>
                        <a:spcAft>
                          <a:spcPts val="200"/>
                        </a:spcAft>
                      </a:pPr>
                      <a:r>
                        <a:rPr lang="vi-VN" sz="2800" dirty="0" smtClean="0">
                          <a:solidFill>
                            <a:srgbClr val="000000"/>
                          </a:solidFill>
                          <a:effectLst/>
                          <a:latin typeface="Times New Roman"/>
                          <a:ea typeface="Times New Roman"/>
                          <a:cs typeface="Calibri"/>
                        </a:rPr>
                        <a:t>chất </a:t>
                      </a:r>
                      <a:r>
                        <a:rPr lang="vi-VN" sz="2800" dirty="0">
                          <a:solidFill>
                            <a:srgbClr val="000000"/>
                          </a:solidFill>
                          <a:effectLst/>
                          <a:latin typeface="Times New Roman"/>
                          <a:ea typeface="Times New Roman"/>
                          <a:cs typeface="Calibri"/>
                        </a:rPr>
                        <a:t>lỏng (hình 15.4).</a:t>
                      </a:r>
                      <a:endParaRPr lang="vi-VN" sz="2800" dirty="0">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pic>
        <p:nvPicPr>
          <p:cNvPr id="265217" name="Picture 18" descr="Description: KHTN 8 (Cánh Diều) Bài 15: Tác dụng của chất lỏng lên vật nhúng trong nó | Khoa học tự nhiên 8 (ảnh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4408715"/>
            <a:ext cx="2133600" cy="1981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77334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731116560"/>
              </p:ext>
            </p:extLst>
          </p:nvPr>
        </p:nvGraphicFramePr>
        <p:xfrm>
          <a:off x="381000" y="381000"/>
          <a:ext cx="8458200" cy="6172200"/>
        </p:xfrm>
        <a:graphic>
          <a:graphicData uri="http://schemas.openxmlformats.org/drawingml/2006/table">
            <a:tbl>
              <a:tblPr firstRow="1" firstCol="1" bandRow="1"/>
              <a:tblGrid>
                <a:gridCol w="8458200">
                  <a:extLst>
                    <a:ext uri="{9D8B030D-6E8A-4147-A177-3AD203B41FA5}">
                      <a16:colId xmlns:a16="http://schemas.microsoft.com/office/drawing/2014/main" val="20000"/>
                    </a:ext>
                  </a:extLst>
                </a:gridCol>
              </a:tblGrid>
              <a:tr h="6172200">
                <a:tc>
                  <a:txBody>
                    <a:bodyPr/>
                    <a:lstStyle/>
                    <a:p>
                      <a:pPr algn="ctr">
                        <a:lnSpc>
                          <a:spcPct val="120000"/>
                        </a:lnSpc>
                        <a:spcAft>
                          <a:spcPts val="0"/>
                        </a:spcAft>
                      </a:pPr>
                      <a:r>
                        <a:rPr lang="vi-VN" sz="2400" b="1" dirty="0">
                          <a:solidFill>
                            <a:srgbClr val="000000"/>
                          </a:solidFill>
                          <a:effectLst/>
                          <a:latin typeface="Times New Roman"/>
                          <a:ea typeface="Times New Roman"/>
                        </a:rPr>
                        <a:t>Phiếu học tập 1</a:t>
                      </a:r>
                      <a:endParaRPr lang="vi-VN" sz="2400" b="1" dirty="0">
                        <a:effectLst/>
                        <a:latin typeface="Times New Roman"/>
                        <a:ea typeface="Times New Roman"/>
                      </a:endParaRPr>
                    </a:p>
                    <a:p>
                      <a:pPr marR="28575" algn="just" fontAlgn="base">
                        <a:spcAft>
                          <a:spcPts val="0"/>
                        </a:spcAft>
                      </a:pPr>
                      <a:r>
                        <a:rPr lang="vi-VN" sz="2800" b="1" dirty="0" smtClean="0">
                          <a:solidFill>
                            <a:srgbClr val="000000"/>
                          </a:solidFill>
                          <a:effectLst/>
                          <a:latin typeface="Times New Roman"/>
                          <a:ea typeface="Times New Roman"/>
                          <a:cs typeface="Calibri"/>
                        </a:rPr>
                        <a:t>1</a:t>
                      </a:r>
                      <a:r>
                        <a:rPr lang="vi-VN" sz="2800" dirty="0">
                          <a:solidFill>
                            <a:srgbClr val="000000"/>
                          </a:solidFill>
                          <a:effectLst/>
                          <a:latin typeface="Times New Roman"/>
                          <a:ea typeface="Times New Roman"/>
                          <a:cs typeface="Calibri"/>
                        </a:rPr>
                        <a:t>. </a:t>
                      </a:r>
                      <a:r>
                        <a:rPr lang="vi-VN" sz="2800" dirty="0" smtClean="0">
                          <a:solidFill>
                            <a:srgbClr val="000000"/>
                          </a:solidFill>
                          <a:effectLst/>
                          <a:latin typeface="Times New Roman"/>
                          <a:ea typeface="Times New Roman"/>
                          <a:cs typeface="Calibri"/>
                        </a:rPr>
                        <a:t>1.</a:t>
                      </a:r>
                      <a:r>
                        <a:rPr lang="vi-VN" sz="2800" kern="1200" dirty="0" smtClean="0">
                          <a:effectLst/>
                          <a:latin typeface="Times New Roman"/>
                          <a:ea typeface="+mn-ea"/>
                          <a:cs typeface="Calibri"/>
                        </a:rPr>
                        <a:t> Điền từ, cụm từ thích hợp vào chỗ trống</a:t>
                      </a:r>
                      <a:endParaRPr lang="vi-VN" sz="2800" dirty="0" smtClean="0">
                        <a:effectLst/>
                        <a:latin typeface="Calibri"/>
                        <a:ea typeface="Calibri"/>
                        <a:cs typeface="Calibri"/>
                      </a:endParaRPr>
                    </a:p>
                    <a:p>
                      <a:pPr>
                        <a:spcAft>
                          <a:spcPts val="0"/>
                        </a:spcAft>
                      </a:pPr>
                      <a:r>
                        <a:rPr lang="vi-VN" sz="2800" b="1" dirty="0" smtClean="0">
                          <a:solidFill>
                            <a:srgbClr val="000000"/>
                          </a:solidFill>
                          <a:effectLst/>
                          <a:latin typeface="Times New Roman"/>
                          <a:ea typeface="Times New Roman"/>
                          <a:cs typeface="Calibri"/>
                        </a:rPr>
                        <a:t>- </a:t>
                      </a:r>
                      <a:r>
                        <a:rPr lang="vi-VN" sz="2800" b="1" kern="1200" dirty="0" smtClean="0">
                          <a:solidFill>
                            <a:srgbClr val="7030A0"/>
                          </a:solidFill>
                          <a:effectLst/>
                          <a:latin typeface="Times New Roman"/>
                          <a:ea typeface="+mn-ea"/>
                          <a:cs typeface="Calibri"/>
                        </a:rPr>
                        <a:t>P</a:t>
                      </a:r>
                      <a:r>
                        <a:rPr lang="vi-VN" sz="2800" b="1" kern="1200" baseline="-25000" dirty="0" smtClean="0">
                          <a:solidFill>
                            <a:srgbClr val="7030A0"/>
                          </a:solidFill>
                          <a:effectLst/>
                          <a:latin typeface="Times New Roman"/>
                          <a:ea typeface="+mn-ea"/>
                          <a:cs typeface="Calibri"/>
                        </a:rPr>
                        <a:t>1 </a:t>
                      </a:r>
                      <a:r>
                        <a:rPr lang="vi-VN" sz="2800" b="1" kern="1200" dirty="0">
                          <a:solidFill>
                            <a:srgbClr val="7030A0"/>
                          </a:solidFill>
                          <a:effectLst/>
                          <a:latin typeface="Times New Roman"/>
                          <a:ea typeface="+mn-ea"/>
                          <a:cs typeface="Calibri"/>
                        </a:rPr>
                        <a:t>&lt; P </a:t>
                      </a:r>
                      <a:r>
                        <a:rPr lang="vi-VN" sz="2800" b="1" kern="1200" dirty="0">
                          <a:solidFill>
                            <a:srgbClr val="000000"/>
                          </a:solidFill>
                          <a:effectLst/>
                          <a:latin typeface="Times New Roman"/>
                          <a:ea typeface="+mn-ea"/>
                          <a:cs typeface="Calibri"/>
                        </a:rPr>
                        <a:t>chứng tỏ chất lỏng đã tác dụng lên vật một lực đẩy </a:t>
                      </a:r>
                      <a:r>
                        <a:rPr lang="vi-VN" sz="2800" b="1" kern="1200" dirty="0" smtClean="0">
                          <a:solidFill>
                            <a:srgbClr val="000000"/>
                          </a:solidFill>
                          <a:effectLst/>
                          <a:latin typeface="Times New Roman"/>
                          <a:ea typeface="+mn-ea"/>
                          <a:cs typeface="Calibri"/>
                        </a:rPr>
                        <a:t>................................................</a:t>
                      </a:r>
                    </a:p>
                    <a:p>
                      <a:pPr>
                        <a:spcAft>
                          <a:spcPts val="0"/>
                        </a:spcAft>
                      </a:pPr>
                      <a:r>
                        <a:rPr lang="vi-VN" sz="2800" dirty="0" smtClean="0">
                          <a:solidFill>
                            <a:srgbClr val="000000"/>
                          </a:solidFill>
                          <a:effectLst/>
                          <a:latin typeface="Times New Roman"/>
                          <a:ea typeface="Times New Roman"/>
                          <a:cs typeface="Calibri"/>
                        </a:rPr>
                        <a:t>- </a:t>
                      </a:r>
                      <a:r>
                        <a:rPr lang="vi-VN" sz="2800" dirty="0">
                          <a:solidFill>
                            <a:srgbClr val="000000"/>
                          </a:solidFill>
                          <a:effectLst/>
                          <a:latin typeface="Times New Roman"/>
                          <a:ea typeface="Times New Roman"/>
                          <a:cs typeface="Calibri"/>
                        </a:rPr>
                        <a:t>Khi thể tích phần chìm của vật tăng dần thì lực do chất lỏng tác dụng lên vật </a:t>
                      </a:r>
                      <a:r>
                        <a:rPr lang="vi-VN" sz="2800" dirty="0" smtClean="0">
                          <a:solidFill>
                            <a:srgbClr val="000000"/>
                          </a:solidFill>
                          <a:effectLst/>
                          <a:latin typeface="Times New Roman"/>
                          <a:ea typeface="Times New Roman"/>
                          <a:cs typeface="Calibri"/>
                        </a:rPr>
                        <a:t>cũng</a:t>
                      </a:r>
                      <a:r>
                        <a:rPr lang="en-US" sz="2800" dirty="0" smtClean="0">
                          <a:solidFill>
                            <a:srgbClr val="000000"/>
                          </a:solidFill>
                          <a:effectLst/>
                          <a:latin typeface="Times New Roman"/>
                          <a:ea typeface="Times New Roman"/>
                          <a:cs typeface="Calibri"/>
                        </a:rPr>
                        <a:t>…………….</a:t>
                      </a:r>
                      <a:endParaRPr lang="vi-VN" sz="2800" dirty="0">
                        <a:effectLst/>
                        <a:latin typeface="Calibri"/>
                        <a:ea typeface="Calibri"/>
                        <a:cs typeface="Calibri"/>
                      </a:endParaRPr>
                    </a:p>
                    <a:p>
                      <a:pPr>
                        <a:spcAft>
                          <a:spcPts val="0"/>
                        </a:spcAft>
                      </a:pPr>
                      <a:r>
                        <a:rPr lang="vi-VN" sz="2800" b="1" dirty="0">
                          <a:effectLst/>
                          <a:latin typeface="Times New Roman"/>
                          <a:ea typeface="Calibri"/>
                          <a:cs typeface="Calibri"/>
                        </a:rPr>
                        <a:t>2.</a:t>
                      </a:r>
                      <a:r>
                        <a:rPr lang="vi-VN" sz="2800" dirty="0">
                          <a:effectLst/>
                          <a:latin typeface="Times New Roman"/>
                          <a:ea typeface="Calibri"/>
                          <a:cs typeface="Calibri"/>
                        </a:rPr>
                        <a:t> Nhận xét: </a:t>
                      </a:r>
                      <a:endParaRPr lang="vi-VN" sz="2800" dirty="0">
                        <a:effectLst/>
                        <a:latin typeface="Calibri"/>
                        <a:ea typeface="Calibri"/>
                        <a:cs typeface="Calibri"/>
                      </a:endParaRPr>
                    </a:p>
                    <a:p>
                      <a:pPr>
                        <a:spcAft>
                          <a:spcPts val="0"/>
                        </a:spcAft>
                      </a:pPr>
                      <a:r>
                        <a:rPr lang="vi-VN" sz="2800" dirty="0" smtClean="0">
                          <a:effectLst/>
                          <a:latin typeface="Times New Roman"/>
                          <a:ea typeface="Calibri"/>
                          <a:cs typeface="Calibri"/>
                        </a:rPr>
                        <a:t>+ Một vật đặt trong chất lỏng bị chất lỏng tác dụng một …</a:t>
                      </a:r>
                      <a:r>
                        <a:rPr lang="en-US" sz="2800" dirty="0" smtClean="0">
                          <a:effectLst/>
                          <a:latin typeface="Times New Roman"/>
                          <a:ea typeface="Calibri"/>
                          <a:cs typeface="Calibri"/>
                        </a:rPr>
                        <a:t>……</a:t>
                      </a:r>
                      <a:r>
                        <a:rPr lang="vi-VN" sz="2800" dirty="0" smtClean="0">
                          <a:effectLst/>
                          <a:latin typeface="Times New Roman"/>
                          <a:ea typeface="Calibri"/>
                          <a:cs typeface="Calibri"/>
                        </a:rPr>
                        <a:t>....hướng thẳng đứng từ dưới lên trên................đó gọi là lực đẩy</a:t>
                      </a:r>
                      <a:r>
                        <a:rPr lang="vi-VN" sz="2800" dirty="0" smtClean="0">
                          <a:solidFill>
                            <a:srgbClr val="000000"/>
                          </a:solidFill>
                          <a:effectLst/>
                          <a:latin typeface="Times New Roman"/>
                          <a:ea typeface="Times New Roman"/>
                          <a:cs typeface="Calibri"/>
                        </a:rPr>
                        <a:t> Archimedes</a:t>
                      </a:r>
                      <a:r>
                        <a:rPr lang="vi-VN" sz="2800" dirty="0" smtClean="0">
                          <a:effectLst/>
                          <a:latin typeface="Times New Roman"/>
                          <a:ea typeface="Calibri"/>
                          <a:cs typeface="Calibri"/>
                        </a:rPr>
                        <a:t> </a:t>
                      </a:r>
                      <a:endParaRPr lang="vi-VN" sz="2800" dirty="0" smtClean="0">
                        <a:effectLst/>
                        <a:latin typeface="Calibri"/>
                        <a:ea typeface="Calibri"/>
                        <a:cs typeface="Calibri"/>
                      </a:endParaRPr>
                    </a:p>
                    <a:p>
                      <a:pPr>
                        <a:spcAft>
                          <a:spcPts val="0"/>
                        </a:spcAft>
                      </a:pPr>
                      <a:r>
                        <a:rPr lang="es-VE" sz="2800" b="1" dirty="0" smtClean="0">
                          <a:effectLst/>
                          <a:latin typeface="Times New Roman"/>
                          <a:ea typeface="Calibri"/>
                          <a:cs typeface="Calibri"/>
                        </a:rPr>
                        <a:t>3.</a:t>
                      </a:r>
                      <a:r>
                        <a:rPr lang="vi-VN" sz="2800" dirty="0" smtClean="0">
                          <a:solidFill>
                            <a:srgbClr val="000000"/>
                          </a:solidFill>
                          <a:effectLst/>
                          <a:latin typeface="Times New Roman"/>
                          <a:ea typeface="Times New Roman"/>
                          <a:cs typeface="Calibri"/>
                        </a:rPr>
                        <a:t> Biểu diễn lực đẩy Archimedes</a:t>
                      </a:r>
                      <a:r>
                        <a:rPr lang="vi-VN" sz="2800" dirty="0" smtClean="0">
                          <a:effectLst/>
                          <a:latin typeface="Times New Roman"/>
                          <a:ea typeface="Calibri"/>
                          <a:cs typeface="Calibri"/>
                        </a:rPr>
                        <a:t> </a:t>
                      </a:r>
                      <a:endParaRPr lang="vi-VN" sz="2800" dirty="0" smtClean="0">
                        <a:effectLst/>
                        <a:latin typeface="Calibri"/>
                        <a:ea typeface="Calibri"/>
                        <a:cs typeface="Calibri"/>
                      </a:endParaRPr>
                    </a:p>
                    <a:p>
                      <a:pPr marL="30480" marR="30480" algn="just">
                        <a:lnSpc>
                          <a:spcPct val="115000"/>
                        </a:lnSpc>
                        <a:spcBef>
                          <a:spcPts val="200"/>
                        </a:spcBef>
                        <a:spcAft>
                          <a:spcPts val="200"/>
                        </a:spcAft>
                      </a:pPr>
                      <a:r>
                        <a:rPr lang="vi-VN" sz="2800" dirty="0" smtClean="0">
                          <a:solidFill>
                            <a:srgbClr val="000000"/>
                          </a:solidFill>
                          <a:effectLst/>
                          <a:latin typeface="Times New Roman"/>
                          <a:ea typeface="Times New Roman"/>
                          <a:cs typeface="Calibri"/>
                        </a:rPr>
                        <a:t> tác dụng vào vật đặt trong</a:t>
                      </a:r>
                    </a:p>
                    <a:p>
                      <a:pPr marL="30480" marR="30480" algn="just">
                        <a:lnSpc>
                          <a:spcPct val="115000"/>
                        </a:lnSpc>
                        <a:spcBef>
                          <a:spcPts val="200"/>
                        </a:spcBef>
                        <a:spcAft>
                          <a:spcPts val="200"/>
                        </a:spcAft>
                      </a:pPr>
                      <a:r>
                        <a:rPr lang="vi-VN" sz="2800" dirty="0" smtClean="0">
                          <a:solidFill>
                            <a:srgbClr val="000000"/>
                          </a:solidFill>
                          <a:effectLst/>
                          <a:latin typeface="Times New Roman"/>
                          <a:ea typeface="Times New Roman"/>
                          <a:cs typeface="Calibri"/>
                        </a:rPr>
                        <a:t> chất lỏng (hình 15.4).</a:t>
                      </a:r>
                      <a:endParaRPr lang="vi-VN" sz="2800" dirty="0">
                        <a:effectLst/>
                        <a:latin typeface="Calibri"/>
                        <a:ea typeface="Calibri"/>
                        <a:cs typeface="Calibri"/>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pic>
        <p:nvPicPr>
          <p:cNvPr id="266241" name="Picture 19" descr="Description: KHTN 8 (Cánh Diều) Bài 15: Tác dụng của chất lỏng lên vật nhúng trong nó | Khoa học tự nhiên 8 (ảnh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4343400"/>
            <a:ext cx="2286000" cy="20574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143000" y="1524000"/>
            <a:ext cx="5105400" cy="533400"/>
          </a:xfrm>
          <a:prstGeom prst="rect">
            <a:avLst/>
          </a:prstGeom>
          <a:noFill/>
          <a:ln w="25400" cap="flat" cmpd="sng" algn="ctr">
            <a:noFill/>
            <a:prstDash val="solid"/>
          </a:ln>
          <a:effectLst/>
        </p:spPr>
        <p:txBody>
          <a:bodyPr rtlCol="0" anchor="ctr"/>
          <a:lstStyle/>
          <a:p>
            <a:pPr lvl="0" fontAlgn="auto">
              <a:spcBef>
                <a:spcPts val="0"/>
              </a:spcBef>
              <a:spcAft>
                <a:spcPts val="0"/>
              </a:spcAft>
            </a:pPr>
            <a:r>
              <a:rPr lang="vi-VN" b="1" dirty="0">
                <a:solidFill>
                  <a:schemeClr val="accent4">
                    <a:lumMod val="75000"/>
                  </a:schemeClr>
                </a:solidFill>
                <a:latin typeface="Times New Roman"/>
                <a:cs typeface="Calibri"/>
              </a:rPr>
              <a:t>hướng thẳng đứng từ dưới </a:t>
            </a:r>
            <a:r>
              <a:rPr lang="vi-VN" b="1" dirty="0" smtClean="0">
                <a:solidFill>
                  <a:schemeClr val="accent4">
                    <a:lumMod val="75000"/>
                  </a:schemeClr>
                </a:solidFill>
                <a:latin typeface="Times New Roman"/>
                <a:cs typeface="Calibri"/>
              </a:rPr>
              <a:t>lên</a:t>
            </a:r>
            <a:endParaRPr kumimoji="0" lang="en-US" sz="3200" b="1" i="0" u="none" strike="noStrike" kern="0" cap="none" spc="0" normalizeH="0" baseline="0" noProof="0" dirty="0">
              <a:ln>
                <a:noFill/>
              </a:ln>
              <a:solidFill>
                <a:schemeClr val="accent4">
                  <a:lumMod val="75000"/>
                </a:schemeClr>
              </a:solidFill>
              <a:effectLst/>
              <a:uLnTx/>
              <a:uFillTx/>
              <a:latin typeface="Times New Roman" pitchFamily="18" charset="0"/>
              <a:cs typeface="Times New Roman" pitchFamily="18" charset="0"/>
            </a:endParaRPr>
          </a:p>
        </p:txBody>
      </p:sp>
      <p:sp>
        <p:nvSpPr>
          <p:cNvPr id="6" name="Rectangle 5"/>
          <p:cNvSpPr/>
          <p:nvPr/>
        </p:nvSpPr>
        <p:spPr>
          <a:xfrm>
            <a:off x="4343400" y="2441185"/>
            <a:ext cx="1828800" cy="533400"/>
          </a:xfrm>
          <a:prstGeom prst="rect">
            <a:avLst/>
          </a:prstGeom>
          <a:no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en-US" b="1" dirty="0" err="1">
                <a:solidFill>
                  <a:srgbClr val="7030A0"/>
                </a:solidFill>
                <a:latin typeface="Times New Roman"/>
                <a:cs typeface="Calibri"/>
              </a:rPr>
              <a:t>tăng</a:t>
            </a:r>
            <a:r>
              <a:rPr lang="en-US" b="1" dirty="0">
                <a:solidFill>
                  <a:srgbClr val="7030A0"/>
                </a:solidFill>
                <a:latin typeface="Times New Roman"/>
                <a:cs typeface="Calibri"/>
              </a:rPr>
              <a:t> </a:t>
            </a:r>
            <a:r>
              <a:rPr lang="en-US" b="1" dirty="0" err="1">
                <a:solidFill>
                  <a:srgbClr val="7030A0"/>
                </a:solidFill>
                <a:latin typeface="Times New Roman"/>
                <a:cs typeface="Calibri"/>
              </a:rPr>
              <a:t>dần</a:t>
            </a:r>
            <a:r>
              <a:rPr kumimoji="0" lang="en-US" sz="3200" b="1" i="0" u="none" strike="noStrike" kern="0" cap="none" spc="0" normalizeH="0" baseline="0" noProof="0" dirty="0" smtClean="0">
                <a:ln>
                  <a:noFill/>
                </a:ln>
                <a:solidFill>
                  <a:srgbClr val="0000FF"/>
                </a:solidFill>
                <a:effectLst/>
                <a:uLnTx/>
                <a:uFillTx/>
                <a:latin typeface="Times New Roman" pitchFamily="18" charset="0"/>
                <a:ea typeface="+mn-ea"/>
                <a:cs typeface="Times New Roman" pitchFamily="18" charset="0"/>
              </a:rPr>
              <a:t>.</a:t>
            </a:r>
            <a:endParaRPr kumimoji="0" lang="en-US" sz="3200" b="1" i="0" u="none" strike="noStrike" kern="0" cap="none" spc="0" normalizeH="0" baseline="0" noProof="0" dirty="0">
              <a:ln>
                <a:noFill/>
              </a:ln>
              <a:solidFill>
                <a:srgbClr val="0000FF"/>
              </a:solidFill>
              <a:effectLst/>
              <a:uLnTx/>
              <a:uFillTx/>
              <a:latin typeface="Times New Roman" pitchFamily="18" charset="0"/>
              <a:ea typeface="+mn-ea"/>
              <a:cs typeface="Times New Roman" pitchFamily="18" charset="0"/>
            </a:endParaRPr>
          </a:p>
        </p:txBody>
      </p:sp>
      <p:sp>
        <p:nvSpPr>
          <p:cNvPr id="7" name="Rectangle 6"/>
          <p:cNvSpPr/>
          <p:nvPr/>
        </p:nvSpPr>
        <p:spPr>
          <a:xfrm>
            <a:off x="6896100" y="3704492"/>
            <a:ext cx="1447800" cy="533400"/>
          </a:xfrm>
          <a:prstGeom prst="rect">
            <a:avLst/>
          </a:prstGeom>
          <a:no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vi-VN" dirty="0">
                <a:solidFill>
                  <a:srgbClr val="7030A0"/>
                </a:solidFill>
                <a:latin typeface="Times New Roman"/>
                <a:ea typeface="Calibri"/>
                <a:cs typeface="Calibri"/>
              </a:rPr>
              <a:t>Lực </a:t>
            </a:r>
            <a:r>
              <a:rPr lang="vi-VN" dirty="0" smtClean="0">
                <a:solidFill>
                  <a:srgbClr val="7030A0"/>
                </a:solidFill>
                <a:latin typeface="Times New Roman"/>
                <a:ea typeface="Calibri"/>
                <a:cs typeface="Calibri"/>
              </a:rPr>
              <a:t>đẩy</a:t>
            </a:r>
            <a:endParaRPr kumimoji="0" lang="en-US" sz="3200" b="1" i="0" u="none" strike="noStrike" kern="0" cap="none" spc="0" normalizeH="0" baseline="0" noProof="0" dirty="0">
              <a:ln>
                <a:noFill/>
              </a:ln>
              <a:solidFill>
                <a:srgbClr val="7030A0"/>
              </a:solidFill>
              <a:effectLst/>
              <a:uLnTx/>
              <a:uFillTx/>
              <a:latin typeface="Times New Roman" pitchFamily="18" charset="0"/>
              <a:cs typeface="Times New Roman" pitchFamily="18" charset="0"/>
            </a:endParaRPr>
          </a:p>
        </p:txBody>
      </p:sp>
      <p:sp>
        <p:nvSpPr>
          <p:cNvPr id="8" name="Rectangle 7"/>
          <p:cNvSpPr/>
          <p:nvPr/>
        </p:nvSpPr>
        <p:spPr>
          <a:xfrm>
            <a:off x="419100" y="3722077"/>
            <a:ext cx="1447800" cy="533400"/>
          </a:xfrm>
          <a:prstGeom prst="rect">
            <a:avLst/>
          </a:prstGeom>
          <a:noFill/>
          <a:ln w="254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lang="vi-VN" b="1" dirty="0">
                <a:solidFill>
                  <a:srgbClr val="7030A0"/>
                </a:solidFill>
                <a:latin typeface="Times New Roman"/>
                <a:ea typeface="Calibri"/>
                <a:cs typeface="Calibri"/>
              </a:rPr>
              <a:t>Lực </a:t>
            </a:r>
            <a:r>
              <a:rPr lang="vi-VN" b="1" dirty="0" smtClean="0">
                <a:solidFill>
                  <a:srgbClr val="7030A0"/>
                </a:solidFill>
                <a:latin typeface="Times New Roman"/>
                <a:ea typeface="Calibri"/>
                <a:cs typeface="Calibri"/>
              </a:rPr>
              <a:t>đẩy </a:t>
            </a:r>
            <a:endParaRPr kumimoji="0" lang="en-US" sz="3200" b="1" i="0" u="none" strike="noStrike" kern="0" cap="none" spc="0" normalizeH="0" baseline="0" noProof="0" dirty="0">
              <a:ln>
                <a:noFill/>
              </a:ln>
              <a:solidFill>
                <a:srgbClr val="7030A0"/>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2390403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8&quot; unique_id=&quot;11725&quot;&gt;&lt;/object&gt;&lt;object type=&quot;2&quot; unique_id=&quot;11726&quot;&gt;&lt;object type=&quot;3&quot; unique_id=&quot;11727&quot;&gt;&lt;property id=&quot;20148&quot; value=&quot;5&quot;/&gt;&lt;property id=&quot;20300&quot; value=&quot;Slide 1&quot;/&gt;&lt;property id=&quot;20307&quot; value=&quot;346&quot;/&gt;&lt;/object&gt;&lt;object type=&quot;3&quot; unique_id=&quot;11728&quot;&gt;&lt;property id=&quot;20148&quot; value=&quot;5&quot;/&gt;&lt;property id=&quot;20300&quot; value=&quot;Slide 3&quot;/&gt;&lt;property id=&quot;20307&quot; value=&quot;391&quot;/&gt;&lt;/object&gt;&lt;object type=&quot;3&quot; unique_id=&quot;11730&quot;&gt;&lt;property id=&quot;20148&quot; value=&quot;5&quot;/&gt;&lt;property id=&quot;20300&quot; value=&quot;Slide 2&quot;/&gt;&lt;property id=&quot;20307&quot; value=&quot;347&quot;/&gt;&lt;/object&gt;&lt;object type=&quot;3&quot; unique_id=&quot;11737&quot;&gt;&lt;property id=&quot;20148&quot; value=&quot;5&quot;/&gt;&lt;property id=&quot;20300&quot; value=&quot;Slide 4&quot;/&gt;&lt;property id=&quot;20307&quot; value=&quot;283&quot;/&gt;&lt;/object&gt;&lt;object type=&quot;3&quot; unique_id=&quot;11740&quot;&gt;&lt;property id=&quot;20148&quot; value=&quot;5&quot;/&gt;&lt;property id=&quot;20300&quot; value=&quot;Slide 6&quot;/&gt;&lt;property id=&quot;20307&quot; value=&quot;369&quot;/&gt;&lt;/object&gt;&lt;object type=&quot;3&quot; unique_id=&quot;11741&quot;&gt;&lt;property id=&quot;20148&quot; value=&quot;5&quot;/&gt;&lt;property id=&quot;20300&quot; value=&quot;Slide 7&quot;/&gt;&lt;property id=&quot;20307&quot; value=&quot;350&quot;/&gt;&lt;/object&gt;&lt;object type=&quot;3&quot; unique_id=&quot;11742&quot;&gt;&lt;property id=&quot;20148&quot; value=&quot;5&quot;/&gt;&lt;property id=&quot;20300&quot; value=&quot;Slide 21&quot;/&gt;&lt;property id=&quot;20307&quot; value=&quot;349&quot;/&gt;&lt;/object&gt;&lt;object type=&quot;3&quot; unique_id=&quot;11746&quot;&gt;&lt;property id=&quot;20148&quot; value=&quot;5&quot;/&gt;&lt;property id=&quot;20300&quot; value=&quot;Slide 11&quot;/&gt;&lt;property id=&quot;20307&quot; value=&quot;359&quot;/&gt;&lt;/object&gt;&lt;object type=&quot;3&quot; unique_id=&quot;11747&quot;&gt;&lt;property id=&quot;20148&quot; value=&quot;5&quot;/&gt;&lt;property id=&quot;20300&quot; value=&quot;Slide 12&quot;/&gt;&lt;property id=&quot;20307&quot; value=&quot;358&quot;/&gt;&lt;/object&gt;&lt;object type=&quot;3&quot; unique_id=&quot;11749&quot;&gt;&lt;property id=&quot;20148&quot; value=&quot;5&quot;/&gt;&lt;property id=&quot;20300&quot; value=&quot;Slide 13&quot;/&gt;&lt;property id=&quot;20307&quot; value=&quot;360&quot;/&gt;&lt;/object&gt;&lt;object type=&quot;3&quot; unique_id=&quot;11750&quot;&gt;&lt;property id=&quot;20148&quot; value=&quot;5&quot;/&gt;&lt;property id=&quot;20300&quot; value=&quot;Slide 14&quot;/&gt;&lt;property id=&quot;20307&quot; value=&quot;376&quot;/&gt;&lt;/object&gt;&lt;object type=&quot;3&quot; unique_id=&quot;11751&quot;&gt;&lt;property id=&quot;20148&quot; value=&quot;5&quot;/&gt;&lt;property id=&quot;20300&quot; value=&quot;Slide 15&quot;/&gt;&lt;property id=&quot;20307&quot; value=&quot;377&quot;/&gt;&lt;/object&gt;&lt;object type=&quot;3&quot; unique_id=&quot;11752&quot;&gt;&lt;property id=&quot;20148&quot; value=&quot;5&quot;/&gt;&lt;property id=&quot;20300&quot; value=&quot;Slide 17&quot;/&gt;&lt;property id=&quot;20307&quot; value=&quot;353&quot;/&gt;&lt;/object&gt;&lt;object type=&quot;3&quot; unique_id=&quot;11754&quot;&gt;&lt;property id=&quot;20148&quot; value=&quot;5&quot;/&gt;&lt;property id=&quot;20300&quot; value=&quot;Slide 20&quot;/&gt;&lt;property id=&quot;20307&quot; value=&quot;389&quot;/&gt;&lt;/object&gt;&lt;object type=&quot;3&quot; unique_id=&quot;11756&quot;&gt;&lt;property id=&quot;20148&quot; value=&quot;5&quot;/&gt;&lt;property id=&quot;20300&quot; value=&quot;Slide 22&quot;/&gt;&lt;property id=&quot;20307&quot; value=&quot;384&quot;/&gt;&lt;/object&gt;&lt;object type=&quot;3&quot; unique_id=&quot;11757&quot;&gt;&lt;property id=&quot;20148&quot; value=&quot;5&quot;/&gt;&lt;property id=&quot;20300&quot; value=&quot;Slide 23&quot;/&gt;&lt;property id=&quot;20307&quot; value=&quot;379&quot;/&gt;&lt;/object&gt;&lt;object type=&quot;3&quot; unique_id=&quot;11759&quot;&gt;&lt;property id=&quot;20148&quot; value=&quot;5&quot;/&gt;&lt;property id=&quot;20300&quot; value=&quot;Slide 24&quot;/&gt;&lt;property id=&quot;20307&quot; value=&quot;382&quot;/&gt;&lt;/object&gt;&lt;object type=&quot;3&quot; unique_id=&quot;11760&quot;&gt;&lt;property id=&quot;20148&quot; value=&quot;5&quot;/&gt;&lt;property id=&quot;20300&quot; value=&quot;Slide 25&quot;/&gt;&lt;property id=&quot;20307&quot; value=&quot;381&quot;/&gt;&lt;/object&gt;&lt;object type=&quot;3&quot; unique_id=&quot;11761&quot;&gt;&lt;property id=&quot;20148&quot; value=&quot;5&quot;/&gt;&lt;property id=&quot;20300&quot; value=&quot;Slide 27&quot;/&gt;&lt;property id=&quot;20307&quot; value=&quot;337&quot;/&gt;&lt;/object&gt;&lt;object type=&quot;3&quot; unique_id=&quot;11762&quot;&gt;&lt;property id=&quot;20148&quot; value=&quot;5&quot;/&gt;&lt;property id=&quot;20300&quot; value=&quot;Slide 26&quot;/&gt;&lt;property id=&quot;20307&quot; value=&quot;390&quot;/&gt;&lt;/object&gt;&lt;object type=&quot;3&quot; unique_id=&quot;11764&quot;&gt;&lt;property id=&quot;20148&quot; value=&quot;5&quot;/&gt;&lt;property id=&quot;20300&quot; value=&quot;Slide 29&quot;/&gt;&lt;property id=&quot;20307&quot; value=&quot;328&quot;/&gt;&lt;/object&gt;&lt;object type=&quot;3&quot; unique_id=&quot;11765&quot;&gt;&lt;property id=&quot;20148&quot; value=&quot;5&quot;/&gt;&lt;property id=&quot;20300&quot; value=&quot;Slide 30&quot;/&gt;&lt;property id=&quot;20307&quot; value=&quot;355&quot;/&gt;&lt;/object&gt;&lt;object type=&quot;3&quot; unique_id=&quot;11766&quot;&gt;&lt;property id=&quot;20148&quot; value=&quot;5&quot;/&gt;&lt;property id=&quot;20300&quot; value=&quot;Slide 31&quot;/&gt;&lt;property id=&quot;20307&quot; value=&quot;341&quot;/&gt;&lt;/object&gt;&lt;object type=&quot;3&quot; unique_id=&quot;11767&quot;&gt;&lt;property id=&quot;20148&quot; value=&quot;5&quot;/&gt;&lt;property id=&quot;20300&quot; value=&quot;Slide 19&quot;/&gt;&lt;property id=&quot;20307&quot; value=&quot;342&quot;/&gt;&lt;/object&gt;&lt;object type=&quot;3&quot; unique_id=&quot;11768&quot;&gt;&lt;property id=&quot;20148&quot; value=&quot;5&quot;/&gt;&lt;property id=&quot;20300&quot; value=&quot;Slide 33&quot;/&gt;&lt;property id=&quot;20307&quot; value=&quot;344&quot;/&gt;&lt;/object&gt;&lt;object type=&quot;3&quot; unique_id=&quot;11769&quot;&gt;&lt;property id=&quot;20148&quot; value=&quot;5&quot;/&gt;&lt;property id=&quot;20300&quot; value=&quot;Slide 34&quot;/&gt;&lt;property id=&quot;20307&quot; value=&quot;357&quot;/&gt;&lt;/object&gt;&lt;object type=&quot;3&quot; unique_id=&quot;12243&quot;&gt;&lt;property id=&quot;20148&quot; value=&quot;5&quot;/&gt;&lt;property id=&quot;20300&quot; value=&quot;Slide 5&quot;/&gt;&lt;property id=&quot;20307&quot; value=&quot;392&quot;/&gt;&lt;/object&gt;&lt;object type=&quot;3&quot; unique_id=&quot;12596&quot;&gt;&lt;property id=&quot;20148&quot; value=&quot;5&quot;/&gt;&lt;property id=&quot;20300&quot; value=&quot;Slide 9&quot;/&gt;&lt;property id=&quot;20307&quot; value=&quot;393&quot;/&gt;&lt;/object&gt;&lt;object type=&quot;3&quot; unique_id=&quot;13340&quot;&gt;&lt;property id=&quot;20148&quot; value=&quot;5&quot;/&gt;&lt;property id=&quot;20300&quot; value=&quot;Slide 18&quot;/&gt;&lt;property id=&quot;20307&quot; value=&quot;394&quot;/&gt;&lt;/object&gt;&lt;object type=&quot;3&quot; unique_id=&quot;13657&quot;&gt;&lt;property id=&quot;20148&quot; value=&quot;5&quot;/&gt;&lt;property id=&quot;20300&quot; value=&quot;Slide 28&quot;/&gt;&lt;property id=&quot;20307&quot; value=&quot;395&quot;/&gt;&lt;/object&gt;&lt;object type=&quot;3&quot; unique_id=&quot;13798&quot;&gt;&lt;property id=&quot;20148&quot; value=&quot;5&quot;/&gt;&lt;property id=&quot;20300&quot; value=&quot;Slide 36&quot;/&gt;&lt;property id=&quot;20307&quot; value=&quot;396&quot;/&gt;&lt;/object&gt;&lt;object type=&quot;3&quot; unique_id=&quot;13904&quot;&gt;&lt;property id=&quot;20148&quot; value=&quot;5&quot;/&gt;&lt;property id=&quot;20300&quot; value=&quot;Slide 35 - &amp;quot;   Lực đẩy Ác-si-mét không giúp cho việc chế tạo&amp;quot;&quot;/&gt;&lt;property id=&quot;20307&quot; value=&quot;397&quot;/&gt;&lt;/object&gt;&lt;object type=&quot;3&quot; unique_id=&quot;15525&quot;&gt;&lt;property id=&quot;20148&quot; value=&quot;5&quot;/&gt;&lt;property id=&quot;20300&quot; value=&quot;Slide 8&quot;/&gt;&lt;property id=&quot;20307&quot; value=&quot;398&quot;/&gt;&lt;/object&gt;&lt;object type=&quot;3&quot; unique_id=&quot;15670&quot;&gt;&lt;property id=&quot;20148&quot; value=&quot;5&quot;/&gt;&lt;property id=&quot;20300&quot; value=&quot;Slide 10&quot;/&gt;&lt;property id=&quot;20307&quot; value=&quot;399&quot;/&gt;&lt;/object&gt;&lt;object type=&quot;3&quot; unique_id=&quot;15887&quot;&gt;&lt;property id=&quot;20148&quot; value=&quot;5&quot;/&gt;&lt;property id=&quot;20300&quot; value=&quot;Slide 32&quot;/&gt;&lt;property id=&quot;20307&quot; value=&quot;400&quot;/&gt;&lt;/object&gt;&lt;object type=&quot;3&quot; unique_id=&quot;15999&quot;&gt;&lt;property id=&quot;20148&quot; value=&quot;5&quot;/&gt;&lt;property id=&quot;20300&quot; value=&quot;Slide 16&quot;/&gt;&lt;property id=&quot;20307&quot; value=&quot;401&quot;/&gt;&lt;/objec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ATHENA.CUSTOMXMLID" val="{A55B29F6-FE50-49A9-8977-2A63CBCC89EA}"/>
  <p:tag name="ATHENA.CUSTOMXMLCONTENT" val="&lt;?xml version=&quot;1.0&quot;?&gt;&lt;athena xmlns=&quot;http://schemas.microsoft.com/edu/athena&quot; version=&quot;0.1.3885.0&quot;&gt;&lt;timings duration=&quot;32039&quot;&gt;&lt;event time=&quot;570&quot; type=&quot;OnNext&quot; clickIndex=&quot;0&quot; wacClickIndex=&quot;1&quot;/&gt;&lt;/timings&gt;&lt;/athena&gt;"/>
</p:tagLst>
</file>

<file path=ppt/tags/tag3.xml><?xml version="1.0" encoding="utf-8"?>
<p:tagLst xmlns:a="http://schemas.openxmlformats.org/drawingml/2006/main" xmlns:r="http://schemas.openxmlformats.org/officeDocument/2006/relationships" xmlns:p="http://schemas.openxmlformats.org/presentationml/2006/main">
  <p:tag name="TIMING" val="|5.1"/>
</p:tagLst>
</file>

<file path=ppt/tags/tag4.xml><?xml version="1.0" encoding="utf-8"?>
<p:tagLst xmlns:a="http://schemas.openxmlformats.org/drawingml/2006/main" xmlns:r="http://schemas.openxmlformats.org/officeDocument/2006/relationships" xmlns:p="http://schemas.openxmlformats.org/presentationml/2006/main">
  <p:tag name="ATHENA.CUSTOMXMLID" val="{57A49E25-1188-4DD5-B04E-D3B6ADB49422}"/>
  <p:tag name="ATHENA.CUSTOMXMLCONTENT" val="&lt;?xml version=&quot;1.0&quot;?&gt;&lt;athena xmlns=&quot;http://schemas.microsoft.com/edu/athena&quot; version=&quot;0.1.3885.0&quot;&gt;&lt;timings duration=&quot;21410&quot;/&gt;&lt;/athena&gt;"/>
</p:tagLst>
</file>

<file path=ppt/tags/tag5.xml><?xml version="1.0" encoding="utf-8"?>
<p:tagLst xmlns:a="http://schemas.openxmlformats.org/drawingml/2006/main" xmlns:r="http://schemas.openxmlformats.org/officeDocument/2006/relationships" xmlns:p="http://schemas.openxmlformats.org/presentationml/2006/main">
  <p:tag name="ATHENA.CUSTOMXMLID" val="{4C472C6D-8FA4-4EDD-9CB9-885919E40186}"/>
  <p:tag name="ATHENA.CUSTOMXMLCONTENT" val="&lt;?xml version=&quot;1.0&quot;?&gt;&lt;athena xmlns=&quot;http://schemas.microsoft.com/edu/athena&quot; version=&quot;0.1.3885.0&quot;&gt;&lt;timings duration=&quot;18114&quot;/&gt;&lt;/athena&gt;"/>
</p:tagLst>
</file>

<file path=ppt/theme/_rels/theme14.xml.rels><?xml version="1.0" encoding="UTF-8" standalone="yes"?>
<Relationships xmlns="http://schemas.openxmlformats.org/package/2006/relationships"><Relationship Id="rId1" Type="http://schemas.openxmlformats.org/officeDocument/2006/relationships/image" Target="../media/image2.jpeg"/></Relationships>
</file>

<file path=ppt/theme/_rels/theme15.xml.rels><?xml version="1.0" encoding="UTF-8" standalone="yes"?>
<Relationships xmlns="http://schemas.openxmlformats.org/package/2006/relationships"><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2.jpeg"/></Relationships>
</file>

<file path=ppt/theme/_rels/theme7.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5.xml><?xml version="1.0" encoding="utf-8"?>
<a:theme xmlns:a="http://schemas.openxmlformats.org/drawingml/2006/main" name="2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5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8.xml><?xml version="1.0" encoding="utf-8"?>
<a:theme xmlns:a="http://schemas.openxmlformats.org/drawingml/2006/main" name="Gear Drives">
  <a:themeElements>
    <a:clrScheme name="Gear Drives 13">
      <a:dk1>
        <a:srgbClr val="000000"/>
      </a:dk1>
      <a:lt1>
        <a:srgbClr val="FFFFFF"/>
      </a:lt1>
      <a:dk2>
        <a:srgbClr val="000000"/>
      </a:dk2>
      <a:lt2>
        <a:srgbClr val="969696"/>
      </a:lt2>
      <a:accent1>
        <a:srgbClr val="5F5F5F"/>
      </a:accent1>
      <a:accent2>
        <a:srgbClr val="969696"/>
      </a:accent2>
      <a:accent3>
        <a:srgbClr val="FFFFFF"/>
      </a:accent3>
      <a:accent4>
        <a:srgbClr val="000000"/>
      </a:accent4>
      <a:accent5>
        <a:srgbClr val="B6B6B6"/>
      </a:accent5>
      <a:accent6>
        <a:srgbClr val="878787"/>
      </a:accent6>
      <a:hlink>
        <a:srgbClr val="CC3300"/>
      </a:hlink>
      <a:folHlink>
        <a:srgbClr val="996600"/>
      </a:folHlink>
    </a:clrScheme>
    <a:fontScheme name="Gear Drives">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spDef>
    <a:lnDef>
      <a:spPr bwMode="auto">
        <a:xfrm>
          <a:off x="0" y="0"/>
          <a:ext cx="1" cy="1"/>
        </a:xfrm>
        <a:custGeom>
          <a:avLst/>
          <a:gdLst/>
          <a:ahLst/>
          <a:cxnLst/>
          <a:rect l="0" t="0" r="0" b="0"/>
          <a:pathLst/>
        </a:custGeom>
        <a:gradFill rotWithShape="0">
          <a:gsLst>
            <a:gs pos="0">
              <a:schemeClr val="accent1"/>
            </a:gs>
            <a:gs pos="100000">
              <a:schemeClr val="accent2"/>
            </a:gs>
          </a:gsLst>
          <a:lin ang="5400000" scaled="1"/>
        </a:gradFill>
        <a:ln w="9525" cap="flat" cmpd="sng" algn="ctr">
          <a:solidFill>
            <a:schemeClr val="accent1"/>
          </a:solidFill>
          <a:prstDash val="solid"/>
          <a:round/>
          <a:headEnd type="none" w="med" len="med"/>
          <a:tailEnd type="none" w="med" len="med"/>
        </a:ln>
      </a:spPr>
      <a:bodyPr vert="horz" wrap="none" lIns="91440" tIns="45720" rIns="91440" bIns="45720" numCol="1" anchor="ctr" anchorCtr="0" compatLnSpc="1"/>
      <a:lstStyle>
        <a:defPPr marL="0" marR="0" indent="0" algn="l" defTabSz="914400" rtl="0" eaLnBrk="1" fontAlgn="base" latinLnBrk="0" hangingPunct="1">
          <a:lnSpc>
            <a:spcPct val="100000"/>
          </a:lnSpc>
          <a:spcBef>
            <a:spcPct val="0"/>
          </a:spcBef>
          <a:spcAft>
            <a:spcPct val="0"/>
          </a:spcAft>
          <a:buClrTx/>
          <a:buSzTx/>
          <a:buFontTx/>
          <a:buNone/>
          <a:defRPr kumimoji="0" lang="zh-CN" altLang="en-US" sz="1800" b="0" i="0" u="none" strike="noStrike" cap="none" normalizeH="0" baseline="0" smtClean="0">
            <a:ln>
              <a:noFill/>
            </a:ln>
            <a:solidFill>
              <a:schemeClr val="tx1"/>
            </a:solidFill>
            <a:effectLst/>
            <a:latin typeface="Arial" panose="020B0604020202020204" pitchFamily="34" charset="0"/>
            <a:ea typeface="SimSun" panose="02010600030101010101" pitchFamily="2" charset="-122"/>
          </a:defRPr>
        </a:defPPr>
      </a:lstStyle>
    </a:lnDef>
  </a:objectDefaults>
  <a:extraClrSchemeLst>
    <a:extraClrScheme>
      <a:clrScheme name="Gear Driv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ar Driv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ar Driv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ar Driv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ar Driv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ar Driv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ar Driv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ar Driv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ar Driv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ar Driv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ar Driv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ar Driv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ear Drives 13">
        <a:dk1>
          <a:srgbClr val="000000"/>
        </a:dk1>
        <a:lt1>
          <a:srgbClr val="FFFFFF"/>
        </a:lt1>
        <a:dk2>
          <a:srgbClr val="000000"/>
        </a:dk2>
        <a:lt2>
          <a:srgbClr val="969696"/>
        </a:lt2>
        <a:accent1>
          <a:srgbClr val="5F5F5F"/>
        </a:accent1>
        <a:accent2>
          <a:srgbClr val="969696"/>
        </a:accent2>
        <a:accent3>
          <a:srgbClr val="FFFFFF"/>
        </a:accent3>
        <a:accent4>
          <a:srgbClr val="000000"/>
        </a:accent4>
        <a:accent5>
          <a:srgbClr val="B6B6B6"/>
        </a:accent5>
        <a:accent6>
          <a:srgbClr val="878787"/>
        </a:accent6>
        <a:hlink>
          <a:srgbClr val="CC3300"/>
        </a:hlink>
        <a:folHlink>
          <a:srgbClr val="9966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athena xmlns="http://schemas.microsoft.com/edu/athena" version="0.1.3885.0">
  <timings duration="18114"/>
</athena>
</file>

<file path=customXml/item2.xml><?xml version="1.0" encoding="utf-8"?>
<athena xmlns="http://schemas.microsoft.com/edu/athena" version="0.1.3885.0">
  <timings duration="32039">
    <event time="570" type="OnNext" clickIndex="0" wacClickIndex="1"/>
  </timings>
</athena>
</file>

<file path=customXml/item3.xml><?xml version="1.0" encoding="utf-8"?>
<athena xmlns="http://schemas.microsoft.com/edu/athena" version="0.1.3885.0">
  <timings duration="21410"/>
</athena>
</file>

<file path=customXml/itemProps1.xml><?xml version="1.0" encoding="utf-8"?>
<ds:datastoreItem xmlns:ds="http://schemas.openxmlformats.org/officeDocument/2006/customXml" ds:itemID="{ED1074EF-0C4A-4A3A-AF5A-A69626319E69}">
  <ds:schemaRefs>
    <ds:schemaRef ds:uri="http://schemas.microsoft.com/edu/athena"/>
  </ds:schemaRefs>
</ds:datastoreItem>
</file>

<file path=customXml/itemProps2.xml><?xml version="1.0" encoding="utf-8"?>
<ds:datastoreItem xmlns:ds="http://schemas.openxmlformats.org/officeDocument/2006/customXml" ds:itemID="{A55B29F6-FE50-49A9-8977-2A63CBCC89EA}">
  <ds:schemaRefs>
    <ds:schemaRef ds:uri="http://schemas.microsoft.com/edu/athena"/>
  </ds:schemaRefs>
</ds:datastoreItem>
</file>

<file path=customXml/itemProps3.xml><?xml version="1.0" encoding="utf-8"?>
<ds:datastoreItem xmlns:ds="http://schemas.openxmlformats.org/officeDocument/2006/customXml" ds:itemID="{57A49E25-1188-4DD5-B04E-D3B6ADB49422}">
  <ds:schemaRefs>
    <ds:schemaRef ds:uri="http://schemas.microsoft.com/edu/athena"/>
  </ds:schemaRefs>
</ds:datastoreItem>
</file>

<file path=docProps/app.xml><?xml version="1.0" encoding="utf-8"?>
<Properties xmlns="http://schemas.openxmlformats.org/officeDocument/2006/extended-properties" xmlns:vt="http://schemas.openxmlformats.org/officeDocument/2006/docPropsVTypes">
  <Template>Apex</Template>
  <TotalTime>5613</TotalTime>
  <Words>1763</Words>
  <Application>Microsoft Office PowerPoint</Application>
  <PresentationFormat>On-screen Show (4:3)</PresentationFormat>
  <Paragraphs>330</Paragraphs>
  <Slides>47</Slides>
  <Notes>9</Notes>
  <HiddenSlides>0</HiddenSlides>
  <MMClips>1</MMClips>
  <ScaleCrop>false</ScaleCrop>
  <HeadingPairs>
    <vt:vector size="8" baseType="variant">
      <vt:variant>
        <vt:lpstr>Fonts Used</vt:lpstr>
      </vt:variant>
      <vt:variant>
        <vt:i4>12</vt:i4>
      </vt:variant>
      <vt:variant>
        <vt:lpstr>Theme</vt:lpstr>
      </vt:variant>
      <vt:variant>
        <vt:i4>15</vt:i4>
      </vt:variant>
      <vt:variant>
        <vt:lpstr>Embedded OLE Servers</vt:lpstr>
      </vt:variant>
      <vt:variant>
        <vt:i4>2</vt:i4>
      </vt:variant>
      <vt:variant>
        <vt:lpstr>Slide Titles</vt:lpstr>
      </vt:variant>
      <vt:variant>
        <vt:i4>47</vt:i4>
      </vt:variant>
    </vt:vector>
  </HeadingPairs>
  <TitlesOfParts>
    <vt:vector size="76" baseType="lpstr">
      <vt:lpstr>SimSun</vt:lpstr>
      <vt:lpstr>.VnTime</vt:lpstr>
      <vt:lpstr>Arial</vt:lpstr>
      <vt:lpstr>Calibri</vt:lpstr>
      <vt:lpstr>Cambria Math</vt:lpstr>
      <vt:lpstr>Century Gothic</vt:lpstr>
      <vt:lpstr>Constantia</vt:lpstr>
      <vt:lpstr>Segoe UI</vt:lpstr>
      <vt:lpstr>Times New Roman</vt:lpstr>
      <vt:lpstr>Verdana</vt:lpstr>
      <vt:lpstr>VNI-Avo</vt:lpstr>
      <vt:lpstr>Wingdings 2</vt:lpstr>
      <vt:lpstr>Office Theme</vt:lpstr>
      <vt:lpstr>1_Office Theme</vt:lpstr>
      <vt:lpstr>Verve</vt:lpstr>
      <vt:lpstr>6_Office Theme</vt:lpstr>
      <vt:lpstr>3_Flow</vt:lpstr>
      <vt:lpstr>5_Flow</vt:lpstr>
      <vt:lpstr>Flow</vt:lpstr>
      <vt:lpstr>Gear Drives</vt:lpstr>
      <vt:lpstr>2_Office Theme</vt:lpstr>
      <vt:lpstr>3_Office Theme</vt:lpstr>
      <vt:lpstr>7_Office Theme</vt:lpstr>
      <vt:lpstr>8_Office Theme</vt:lpstr>
      <vt:lpstr>10_Office Theme</vt:lpstr>
      <vt:lpstr>1_Flow</vt:lpstr>
      <vt:lpstr>2_Flow</vt:lpstr>
      <vt:lpstr>Clip</vt:lpstr>
      <vt:lpstr>Photo Editor Photo</vt:lpstr>
      <vt:lpstr>PowerPoint Presentation</vt:lpstr>
      <vt:lpstr>KHỞI ĐỘNG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Độ lớn của lực đẩy Archimedes</vt:lpstr>
      <vt:lpstr>PowerPoint Presentation</vt:lpstr>
      <vt:lpstr>PowerPoint Presentation</vt:lpstr>
      <vt:lpstr>PowerPoint Presentation</vt:lpstr>
      <vt:lpstr>PowerPoint Presentation</vt:lpstr>
      <vt:lpstr>Bảng kết quả thí nghiệm</vt:lpstr>
      <vt:lpstr>Kết luận 2 </vt:lpstr>
      <vt:lpstr>2. Định luật Archimedes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Câu 4: Móc 1 quả nặng vào lực kế ở ngoài không khí, lực kế chỉ 20N. Nhúng chìm quả nặng đó vào trong nước, nhận xét nào sau đây đúng khi nói về số chỉ lực kế khi đó </vt:lpstr>
      <vt:lpstr>PowerPoint Presentation</vt:lpstr>
      <vt:lpstr>PowerPoint Presentation</vt:lpstr>
      <vt:lpstr>PowerPoint Presentation</vt:lpstr>
      <vt:lpstr>Câu 3: Một quả cầu bằng đồng được treo vào lực kế ở ngoài không khí thì lực kế chỉ 4,45N. Nhúng chìm quả cầu vào rượu thì lực kế chỉ bao nhiêu?   Biết drượu = 8000N/m3, ddong = 89000N/m3</vt:lpstr>
      <vt:lpstr>Câu 4: Một vật móc vào 1 lực kế, ngoài không khí lực kế chỉ 2,13N. Khi nhúng chìm vật vào trong nước lực kế chỉ 1,83N. Biết trọng lượng riêng của nước là 10000N/m3. Thể tích của vật là bao nhiêu?</vt:lpstr>
      <vt:lpstr>Khi một vật nhúng ngập vào trong chất lỏng thì: Trọng lượng của vật được tính bằng: P = dv.V (trong đó dv là trọng lượng riêng của chất làm vật, V là thể tích của vật) và FA = dl .V (trong đó  là trọng lượng riêng của chất lỏng). - Vật sẽ chìm xuống khi P &gt; FA ⇒dv.V&gt;dl.V⇒dv&gt;dl - Vật sẽ nổi lên trên mặt chất lỏng khi P &lt; FA ⇒dv.V&lt;dl.V⇒dv&lt;dl</vt:lpstr>
      <vt:lpstr>Câu 5: Chứng minh rằng khi thả một khối đặc trong chất lỏng thì: Vật chìm xuống nếu trọng lượng riêng của nó lớn hơn trọng lượng riêng của chất lỏng Vật nổi lên nếu trọng lượng riêng của nó nhỏ hơn trọng lượng riêng của chất lỏng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158 Luong The Vinh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Thai Dinh Hai</dc:creator>
  <cp:lastModifiedBy>HuyenYen</cp:lastModifiedBy>
  <cp:revision>848</cp:revision>
  <dcterms:created xsi:type="dcterms:W3CDTF">2007-11-03T02:28:19Z</dcterms:created>
  <dcterms:modified xsi:type="dcterms:W3CDTF">2023-08-11T14:47:37Z</dcterms:modified>
</cp:coreProperties>
</file>