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00" r:id="rId2"/>
    <p:sldId id="258" r:id="rId3"/>
    <p:sldId id="256" r:id="rId4"/>
    <p:sldId id="296" r:id="rId5"/>
    <p:sldId id="309" r:id="rId6"/>
    <p:sldId id="295" r:id="rId7"/>
    <p:sldId id="268" r:id="rId8"/>
    <p:sldId id="267" r:id="rId9"/>
    <p:sldId id="307" r:id="rId10"/>
    <p:sldId id="269" r:id="rId11"/>
    <p:sldId id="270" r:id="rId12"/>
    <p:sldId id="271" r:id="rId13"/>
    <p:sldId id="274" r:id="rId14"/>
    <p:sldId id="273" r:id="rId15"/>
    <p:sldId id="306" r:id="rId16"/>
    <p:sldId id="276" r:id="rId17"/>
    <p:sldId id="277" r:id="rId18"/>
    <p:sldId id="278" r:id="rId19"/>
    <p:sldId id="279" r:id="rId20"/>
    <p:sldId id="281" r:id="rId21"/>
    <p:sldId id="282" r:id="rId22"/>
    <p:sldId id="283" r:id="rId23"/>
    <p:sldId id="284" r:id="rId24"/>
    <p:sldId id="286" r:id="rId25"/>
    <p:sldId id="303" r:id="rId26"/>
    <p:sldId id="302" r:id="rId27"/>
    <p:sldId id="304" r:id="rId28"/>
    <p:sldId id="305" r:id="rId29"/>
    <p:sldId id="308" r:id="rId30"/>
    <p:sldId id="287" r:id="rId31"/>
    <p:sldId id="291" r:id="rId32"/>
    <p:sldId id="292" r:id="rId33"/>
    <p:sldId id="294" r:id="rId34"/>
  </p:sldIdLst>
  <p:sldSz cx="12192000" cy="6858000"/>
  <p:notesSz cx="6858000" cy="9144000"/>
  <p:embeddedFontLst>
    <p:embeddedFont>
      <p:font typeface="Arima Madurai" panose="00000800000000000000" pitchFamily="2" charset="0"/>
      <p:bold r:id="rId35"/>
    </p:embeddedFont>
    <p:embeddedFont>
      <p:font typeface="Arima Madurai Black" panose="00000A00000000000000" pitchFamily="2" charset="0"/>
      <p:bold r:id="rId36"/>
    </p:embeddedFont>
    <p:embeddedFont>
      <p:font typeface="Arima Madurai ExtraBold" panose="00000900000000000000" pitchFamily="2" charset="0"/>
      <p:bold r:id="rId37"/>
    </p:embeddedFont>
    <p:embeddedFont>
      <p:font typeface="SVN-Bira" panose="02040603050506020204" pitchFamily="18" charset="0"/>
      <p:regular r:id="rId38"/>
    </p:embeddedFont>
    <p:embeddedFont>
      <p:font typeface="Tahoma" panose="020B0604030504040204" pitchFamily="34" charset="0"/>
      <p:regular r:id="rId39"/>
      <p:bold r:id="rId40"/>
    </p:embeddedFont>
    <p:embeddedFont>
      <p:font typeface="UTM Silk Script" panose="02040603050506020204" pitchFamily="18" charset="0"/>
      <p:regular r:id="rId41"/>
    </p:embeddedFont>
    <p:embeddedFont>
      <p:font typeface="UTM Zirkon" panose="02040603050506020204" pitchFamily="18"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7DD3CCD-2836-470C-B6D1-A21F08DC884C}">
          <p14:sldIdLst/>
        </p14:section>
        <p14:section name="Default Section" id="{8A4DB178-9E24-40B1-A8E6-5BFD8DC6086D}">
          <p14:sldIdLst>
            <p14:sldId id="300"/>
            <p14:sldId id="258"/>
            <p14:sldId id="256"/>
            <p14:sldId id="296"/>
            <p14:sldId id="309"/>
            <p14:sldId id="295"/>
            <p14:sldId id="268"/>
            <p14:sldId id="267"/>
            <p14:sldId id="307"/>
            <p14:sldId id="269"/>
            <p14:sldId id="270"/>
            <p14:sldId id="271"/>
            <p14:sldId id="274"/>
            <p14:sldId id="273"/>
            <p14:sldId id="306"/>
            <p14:sldId id="276"/>
            <p14:sldId id="277"/>
            <p14:sldId id="278"/>
            <p14:sldId id="279"/>
            <p14:sldId id="281"/>
            <p14:sldId id="282"/>
            <p14:sldId id="283"/>
            <p14:sldId id="284"/>
            <p14:sldId id="286"/>
            <p14:sldId id="303"/>
            <p14:sldId id="302"/>
            <p14:sldId id="304"/>
            <p14:sldId id="305"/>
            <p14:sldId id="308"/>
            <p14:sldId id="287"/>
            <p14:sldId id="291"/>
            <p14:sldId id="292"/>
            <p14:sldId id="294"/>
          </p14:sldIdLst>
        </p14:section>
        <p14:section name="Untitled Section" id="{6339FA0C-B496-414E-A058-0A7056E7A1CC}">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4" d="100"/>
          <a:sy n="64" d="100"/>
        </p:scale>
        <p:origin x="9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52871-A553-229A-5B33-31BBE0FE43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9A8F0D-3E82-1530-A773-90F7D1E348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AE5927-7948-1361-3344-2ADC304A4004}"/>
              </a:ext>
            </a:extLst>
          </p:cNvPr>
          <p:cNvSpPr>
            <a:spLocks noGrp="1"/>
          </p:cNvSpPr>
          <p:nvPr>
            <p:ph type="dt" sz="half" idx="10"/>
          </p:nvPr>
        </p:nvSpPr>
        <p:spPr/>
        <p:txBody>
          <a:bodyPr/>
          <a:lstStyle/>
          <a:p>
            <a:fld id="{7B96F43B-521E-463F-A8DD-0D290E629E33}" type="datetimeFigureOut">
              <a:rPr lang="en-US" smtClean="0"/>
              <a:t>11/27/2024</a:t>
            </a:fld>
            <a:endParaRPr lang="en-US"/>
          </a:p>
        </p:txBody>
      </p:sp>
      <p:sp>
        <p:nvSpPr>
          <p:cNvPr id="5" name="Footer Placeholder 4">
            <a:extLst>
              <a:ext uri="{FF2B5EF4-FFF2-40B4-BE49-F238E27FC236}">
                <a16:creationId xmlns:a16="http://schemas.microsoft.com/office/drawing/2014/main" id="{F63B8A15-65F9-6171-FCF9-463E818890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076B8D-8ADD-E720-7559-513322A3B0F7}"/>
              </a:ext>
            </a:extLst>
          </p:cNvPr>
          <p:cNvSpPr>
            <a:spLocks noGrp="1"/>
          </p:cNvSpPr>
          <p:nvPr>
            <p:ph type="sldNum" sz="quarter" idx="12"/>
          </p:nvPr>
        </p:nvSpPr>
        <p:spPr/>
        <p:txBody>
          <a:bodyPr/>
          <a:lstStyle/>
          <a:p>
            <a:fld id="{C2FA8540-68A1-4D03-9E28-020B1BF81523}" type="slidenum">
              <a:rPr lang="en-US" smtClean="0"/>
              <a:t>‹#›</a:t>
            </a:fld>
            <a:endParaRPr lang="en-US"/>
          </a:p>
        </p:txBody>
      </p:sp>
    </p:spTree>
    <p:extLst>
      <p:ext uri="{BB962C8B-B14F-4D97-AF65-F5344CB8AC3E}">
        <p14:creationId xmlns:p14="http://schemas.microsoft.com/office/powerpoint/2010/main" val="2971113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1D8BD-87AB-5DAC-07D2-4C08B745EB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2DA84C-4959-A7C1-BD17-7AA75BDBD4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A85606-F597-5675-E40F-F6DDCA0711F0}"/>
              </a:ext>
            </a:extLst>
          </p:cNvPr>
          <p:cNvSpPr>
            <a:spLocks noGrp="1"/>
          </p:cNvSpPr>
          <p:nvPr>
            <p:ph type="dt" sz="half" idx="10"/>
          </p:nvPr>
        </p:nvSpPr>
        <p:spPr/>
        <p:txBody>
          <a:bodyPr/>
          <a:lstStyle/>
          <a:p>
            <a:fld id="{7B96F43B-521E-463F-A8DD-0D290E629E33}" type="datetimeFigureOut">
              <a:rPr lang="en-US" smtClean="0"/>
              <a:t>11/27/2024</a:t>
            </a:fld>
            <a:endParaRPr lang="en-US"/>
          </a:p>
        </p:txBody>
      </p:sp>
      <p:sp>
        <p:nvSpPr>
          <p:cNvPr id="5" name="Footer Placeholder 4">
            <a:extLst>
              <a:ext uri="{FF2B5EF4-FFF2-40B4-BE49-F238E27FC236}">
                <a16:creationId xmlns:a16="http://schemas.microsoft.com/office/drawing/2014/main" id="{5B3BAFE3-CB68-0C2A-A4D0-E43E73BF9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B034BA-E7AB-6A31-C4A7-BB95B4D6E10A}"/>
              </a:ext>
            </a:extLst>
          </p:cNvPr>
          <p:cNvSpPr>
            <a:spLocks noGrp="1"/>
          </p:cNvSpPr>
          <p:nvPr>
            <p:ph type="sldNum" sz="quarter" idx="12"/>
          </p:nvPr>
        </p:nvSpPr>
        <p:spPr/>
        <p:txBody>
          <a:bodyPr/>
          <a:lstStyle/>
          <a:p>
            <a:fld id="{C2FA8540-68A1-4D03-9E28-020B1BF81523}" type="slidenum">
              <a:rPr lang="en-US" smtClean="0"/>
              <a:t>‹#›</a:t>
            </a:fld>
            <a:endParaRPr lang="en-US"/>
          </a:p>
        </p:txBody>
      </p:sp>
    </p:spTree>
    <p:extLst>
      <p:ext uri="{BB962C8B-B14F-4D97-AF65-F5344CB8AC3E}">
        <p14:creationId xmlns:p14="http://schemas.microsoft.com/office/powerpoint/2010/main" val="4038148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FA7878-3D90-DA19-E2D9-5E598CA42F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E75255-3525-32D4-3C00-3B3D50465A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DF4FB1-F479-57E6-A6EA-63BF62248E8C}"/>
              </a:ext>
            </a:extLst>
          </p:cNvPr>
          <p:cNvSpPr>
            <a:spLocks noGrp="1"/>
          </p:cNvSpPr>
          <p:nvPr>
            <p:ph type="dt" sz="half" idx="10"/>
          </p:nvPr>
        </p:nvSpPr>
        <p:spPr/>
        <p:txBody>
          <a:bodyPr/>
          <a:lstStyle/>
          <a:p>
            <a:fld id="{7B96F43B-521E-463F-A8DD-0D290E629E33}" type="datetimeFigureOut">
              <a:rPr lang="en-US" smtClean="0"/>
              <a:t>11/27/2024</a:t>
            </a:fld>
            <a:endParaRPr lang="en-US"/>
          </a:p>
        </p:txBody>
      </p:sp>
      <p:sp>
        <p:nvSpPr>
          <p:cNvPr id="5" name="Footer Placeholder 4">
            <a:extLst>
              <a:ext uri="{FF2B5EF4-FFF2-40B4-BE49-F238E27FC236}">
                <a16:creationId xmlns:a16="http://schemas.microsoft.com/office/drawing/2014/main" id="{6689E6A3-4D26-511E-1F3A-47F7CE0320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411C43-27F2-CA25-1B01-B53481C68AFA}"/>
              </a:ext>
            </a:extLst>
          </p:cNvPr>
          <p:cNvSpPr>
            <a:spLocks noGrp="1"/>
          </p:cNvSpPr>
          <p:nvPr>
            <p:ph type="sldNum" sz="quarter" idx="12"/>
          </p:nvPr>
        </p:nvSpPr>
        <p:spPr/>
        <p:txBody>
          <a:bodyPr/>
          <a:lstStyle/>
          <a:p>
            <a:fld id="{C2FA8540-68A1-4D03-9E28-020B1BF81523}" type="slidenum">
              <a:rPr lang="en-US" smtClean="0"/>
              <a:t>‹#›</a:t>
            </a:fld>
            <a:endParaRPr lang="en-US"/>
          </a:p>
        </p:txBody>
      </p:sp>
    </p:spTree>
    <p:extLst>
      <p:ext uri="{BB962C8B-B14F-4D97-AF65-F5344CB8AC3E}">
        <p14:creationId xmlns:p14="http://schemas.microsoft.com/office/powerpoint/2010/main" val="492892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A694A-2837-FD12-F81A-D48FD9A2EF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35994C-25A2-75D4-9E07-5093E40A64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6F8BB-4376-B28D-1A33-7E01B29E1FDC}"/>
              </a:ext>
            </a:extLst>
          </p:cNvPr>
          <p:cNvSpPr>
            <a:spLocks noGrp="1"/>
          </p:cNvSpPr>
          <p:nvPr>
            <p:ph type="dt" sz="half" idx="10"/>
          </p:nvPr>
        </p:nvSpPr>
        <p:spPr/>
        <p:txBody>
          <a:bodyPr/>
          <a:lstStyle/>
          <a:p>
            <a:fld id="{7B96F43B-521E-463F-A8DD-0D290E629E33}" type="datetimeFigureOut">
              <a:rPr lang="en-US" smtClean="0"/>
              <a:t>11/27/2024</a:t>
            </a:fld>
            <a:endParaRPr lang="en-US"/>
          </a:p>
        </p:txBody>
      </p:sp>
      <p:sp>
        <p:nvSpPr>
          <p:cNvPr id="5" name="Footer Placeholder 4">
            <a:extLst>
              <a:ext uri="{FF2B5EF4-FFF2-40B4-BE49-F238E27FC236}">
                <a16:creationId xmlns:a16="http://schemas.microsoft.com/office/drawing/2014/main" id="{D54DE2D7-3A67-9421-EF03-347DB20965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C29BDC-716E-F3F9-49D5-E68F2A379B31}"/>
              </a:ext>
            </a:extLst>
          </p:cNvPr>
          <p:cNvSpPr>
            <a:spLocks noGrp="1"/>
          </p:cNvSpPr>
          <p:nvPr>
            <p:ph type="sldNum" sz="quarter" idx="12"/>
          </p:nvPr>
        </p:nvSpPr>
        <p:spPr/>
        <p:txBody>
          <a:bodyPr/>
          <a:lstStyle/>
          <a:p>
            <a:fld id="{C2FA8540-68A1-4D03-9E28-020B1BF81523}" type="slidenum">
              <a:rPr lang="en-US" smtClean="0"/>
              <a:t>‹#›</a:t>
            </a:fld>
            <a:endParaRPr lang="en-US"/>
          </a:p>
        </p:txBody>
      </p:sp>
    </p:spTree>
    <p:extLst>
      <p:ext uri="{BB962C8B-B14F-4D97-AF65-F5344CB8AC3E}">
        <p14:creationId xmlns:p14="http://schemas.microsoft.com/office/powerpoint/2010/main" val="1546104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94D59-1B7E-6A88-F15A-417342F349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385021-FB13-0518-049A-89E23F29417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068147-9B2A-12E3-6485-AA662BFA57A9}"/>
              </a:ext>
            </a:extLst>
          </p:cNvPr>
          <p:cNvSpPr>
            <a:spLocks noGrp="1"/>
          </p:cNvSpPr>
          <p:nvPr>
            <p:ph type="dt" sz="half" idx="10"/>
          </p:nvPr>
        </p:nvSpPr>
        <p:spPr/>
        <p:txBody>
          <a:bodyPr/>
          <a:lstStyle/>
          <a:p>
            <a:fld id="{7B96F43B-521E-463F-A8DD-0D290E629E33}" type="datetimeFigureOut">
              <a:rPr lang="en-US" smtClean="0"/>
              <a:t>11/27/2024</a:t>
            </a:fld>
            <a:endParaRPr lang="en-US"/>
          </a:p>
        </p:txBody>
      </p:sp>
      <p:sp>
        <p:nvSpPr>
          <p:cNvPr id="5" name="Footer Placeholder 4">
            <a:extLst>
              <a:ext uri="{FF2B5EF4-FFF2-40B4-BE49-F238E27FC236}">
                <a16:creationId xmlns:a16="http://schemas.microsoft.com/office/drawing/2014/main" id="{D1D72B2E-B017-0D66-853C-B184369A2F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85F9BA-D072-0538-E793-84CB71CB567B}"/>
              </a:ext>
            </a:extLst>
          </p:cNvPr>
          <p:cNvSpPr>
            <a:spLocks noGrp="1"/>
          </p:cNvSpPr>
          <p:nvPr>
            <p:ph type="sldNum" sz="quarter" idx="12"/>
          </p:nvPr>
        </p:nvSpPr>
        <p:spPr/>
        <p:txBody>
          <a:bodyPr/>
          <a:lstStyle/>
          <a:p>
            <a:fld id="{C2FA8540-68A1-4D03-9E28-020B1BF81523}" type="slidenum">
              <a:rPr lang="en-US" smtClean="0"/>
              <a:t>‹#›</a:t>
            </a:fld>
            <a:endParaRPr lang="en-US"/>
          </a:p>
        </p:txBody>
      </p:sp>
    </p:spTree>
    <p:extLst>
      <p:ext uri="{BB962C8B-B14F-4D97-AF65-F5344CB8AC3E}">
        <p14:creationId xmlns:p14="http://schemas.microsoft.com/office/powerpoint/2010/main" val="3689137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B4643-705E-158C-B5FE-68B1E689C1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F21CB3-D5D3-8D60-BE43-BA1940C87D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A45865-6238-64E4-6E70-040FB8FC76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A42C01-4EA0-E857-2378-C60728928F3F}"/>
              </a:ext>
            </a:extLst>
          </p:cNvPr>
          <p:cNvSpPr>
            <a:spLocks noGrp="1"/>
          </p:cNvSpPr>
          <p:nvPr>
            <p:ph type="dt" sz="half" idx="10"/>
          </p:nvPr>
        </p:nvSpPr>
        <p:spPr/>
        <p:txBody>
          <a:bodyPr/>
          <a:lstStyle/>
          <a:p>
            <a:fld id="{7B96F43B-521E-463F-A8DD-0D290E629E33}" type="datetimeFigureOut">
              <a:rPr lang="en-US" smtClean="0"/>
              <a:t>11/27/2024</a:t>
            </a:fld>
            <a:endParaRPr lang="en-US"/>
          </a:p>
        </p:txBody>
      </p:sp>
      <p:sp>
        <p:nvSpPr>
          <p:cNvPr id="6" name="Footer Placeholder 5">
            <a:extLst>
              <a:ext uri="{FF2B5EF4-FFF2-40B4-BE49-F238E27FC236}">
                <a16:creationId xmlns:a16="http://schemas.microsoft.com/office/drawing/2014/main" id="{38E422E0-F48D-E9C5-0448-490AC0682B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8BD7A3-5721-7F9D-C146-77A1EF1F9B7A}"/>
              </a:ext>
            </a:extLst>
          </p:cNvPr>
          <p:cNvSpPr>
            <a:spLocks noGrp="1"/>
          </p:cNvSpPr>
          <p:nvPr>
            <p:ph type="sldNum" sz="quarter" idx="12"/>
          </p:nvPr>
        </p:nvSpPr>
        <p:spPr/>
        <p:txBody>
          <a:bodyPr/>
          <a:lstStyle/>
          <a:p>
            <a:fld id="{C2FA8540-68A1-4D03-9E28-020B1BF81523}" type="slidenum">
              <a:rPr lang="en-US" smtClean="0"/>
              <a:t>‹#›</a:t>
            </a:fld>
            <a:endParaRPr lang="en-US"/>
          </a:p>
        </p:txBody>
      </p:sp>
    </p:spTree>
    <p:extLst>
      <p:ext uri="{BB962C8B-B14F-4D97-AF65-F5344CB8AC3E}">
        <p14:creationId xmlns:p14="http://schemas.microsoft.com/office/powerpoint/2010/main" val="2623729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E3383-632E-DB5B-55AA-5AB26B3AB8A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987183-9406-A453-2CCE-E3113E5910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D12B2F-C13D-8AE8-B77C-E55E77163D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2917D3-A278-A4E1-82F8-44FE9A3183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67D109-DD87-9460-6265-6F9BF20D75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E79AD7-DBD4-E7CA-09B6-450CB190E400}"/>
              </a:ext>
            </a:extLst>
          </p:cNvPr>
          <p:cNvSpPr>
            <a:spLocks noGrp="1"/>
          </p:cNvSpPr>
          <p:nvPr>
            <p:ph type="dt" sz="half" idx="10"/>
          </p:nvPr>
        </p:nvSpPr>
        <p:spPr/>
        <p:txBody>
          <a:bodyPr/>
          <a:lstStyle/>
          <a:p>
            <a:fld id="{7B96F43B-521E-463F-A8DD-0D290E629E33}" type="datetimeFigureOut">
              <a:rPr lang="en-US" smtClean="0"/>
              <a:t>11/27/2024</a:t>
            </a:fld>
            <a:endParaRPr lang="en-US"/>
          </a:p>
        </p:txBody>
      </p:sp>
      <p:sp>
        <p:nvSpPr>
          <p:cNvPr id="8" name="Footer Placeholder 7">
            <a:extLst>
              <a:ext uri="{FF2B5EF4-FFF2-40B4-BE49-F238E27FC236}">
                <a16:creationId xmlns:a16="http://schemas.microsoft.com/office/drawing/2014/main" id="{4728ACB4-C0CC-3455-F660-C9FF30DEF58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F28A3A-0F3C-27A7-C90A-31424B2C0376}"/>
              </a:ext>
            </a:extLst>
          </p:cNvPr>
          <p:cNvSpPr>
            <a:spLocks noGrp="1"/>
          </p:cNvSpPr>
          <p:nvPr>
            <p:ph type="sldNum" sz="quarter" idx="12"/>
          </p:nvPr>
        </p:nvSpPr>
        <p:spPr/>
        <p:txBody>
          <a:bodyPr/>
          <a:lstStyle/>
          <a:p>
            <a:fld id="{C2FA8540-68A1-4D03-9E28-020B1BF81523}" type="slidenum">
              <a:rPr lang="en-US" smtClean="0"/>
              <a:t>‹#›</a:t>
            </a:fld>
            <a:endParaRPr lang="en-US"/>
          </a:p>
        </p:txBody>
      </p:sp>
    </p:spTree>
    <p:extLst>
      <p:ext uri="{BB962C8B-B14F-4D97-AF65-F5344CB8AC3E}">
        <p14:creationId xmlns:p14="http://schemas.microsoft.com/office/powerpoint/2010/main" val="2559403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D8E52-5E20-3754-A973-5D5E167E50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A7A05A-0000-D4D4-E353-57C89836DC4E}"/>
              </a:ext>
            </a:extLst>
          </p:cNvPr>
          <p:cNvSpPr>
            <a:spLocks noGrp="1"/>
          </p:cNvSpPr>
          <p:nvPr>
            <p:ph type="dt" sz="half" idx="10"/>
          </p:nvPr>
        </p:nvSpPr>
        <p:spPr/>
        <p:txBody>
          <a:bodyPr/>
          <a:lstStyle/>
          <a:p>
            <a:fld id="{7B96F43B-521E-463F-A8DD-0D290E629E33}" type="datetimeFigureOut">
              <a:rPr lang="en-US" smtClean="0"/>
              <a:t>11/27/2024</a:t>
            </a:fld>
            <a:endParaRPr lang="en-US"/>
          </a:p>
        </p:txBody>
      </p:sp>
      <p:sp>
        <p:nvSpPr>
          <p:cNvPr id="4" name="Footer Placeholder 3">
            <a:extLst>
              <a:ext uri="{FF2B5EF4-FFF2-40B4-BE49-F238E27FC236}">
                <a16:creationId xmlns:a16="http://schemas.microsoft.com/office/drawing/2014/main" id="{BE4F5600-1727-8233-E5AB-CF4566E360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45DEFA-2012-7D50-DDE8-DBF0282DA44B}"/>
              </a:ext>
            </a:extLst>
          </p:cNvPr>
          <p:cNvSpPr>
            <a:spLocks noGrp="1"/>
          </p:cNvSpPr>
          <p:nvPr>
            <p:ph type="sldNum" sz="quarter" idx="12"/>
          </p:nvPr>
        </p:nvSpPr>
        <p:spPr/>
        <p:txBody>
          <a:bodyPr/>
          <a:lstStyle/>
          <a:p>
            <a:fld id="{C2FA8540-68A1-4D03-9E28-020B1BF81523}" type="slidenum">
              <a:rPr lang="en-US" smtClean="0"/>
              <a:t>‹#›</a:t>
            </a:fld>
            <a:endParaRPr lang="en-US"/>
          </a:p>
        </p:txBody>
      </p:sp>
    </p:spTree>
    <p:extLst>
      <p:ext uri="{BB962C8B-B14F-4D97-AF65-F5344CB8AC3E}">
        <p14:creationId xmlns:p14="http://schemas.microsoft.com/office/powerpoint/2010/main" val="970228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6C2FA0-7E9B-66DC-3611-A527179067CC}"/>
              </a:ext>
            </a:extLst>
          </p:cNvPr>
          <p:cNvSpPr>
            <a:spLocks noGrp="1"/>
          </p:cNvSpPr>
          <p:nvPr>
            <p:ph type="dt" sz="half" idx="10"/>
          </p:nvPr>
        </p:nvSpPr>
        <p:spPr/>
        <p:txBody>
          <a:bodyPr/>
          <a:lstStyle/>
          <a:p>
            <a:fld id="{7B96F43B-521E-463F-A8DD-0D290E629E33}" type="datetimeFigureOut">
              <a:rPr lang="en-US" smtClean="0"/>
              <a:t>11/27/2024</a:t>
            </a:fld>
            <a:endParaRPr lang="en-US"/>
          </a:p>
        </p:txBody>
      </p:sp>
      <p:sp>
        <p:nvSpPr>
          <p:cNvPr id="3" name="Footer Placeholder 2">
            <a:extLst>
              <a:ext uri="{FF2B5EF4-FFF2-40B4-BE49-F238E27FC236}">
                <a16:creationId xmlns:a16="http://schemas.microsoft.com/office/drawing/2014/main" id="{C0F9A4F6-54BB-6C3C-4016-C09F1A64CB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1A11E7-9D27-EEFC-0AC6-A7ED9516CFAB}"/>
              </a:ext>
            </a:extLst>
          </p:cNvPr>
          <p:cNvSpPr>
            <a:spLocks noGrp="1"/>
          </p:cNvSpPr>
          <p:nvPr>
            <p:ph type="sldNum" sz="quarter" idx="12"/>
          </p:nvPr>
        </p:nvSpPr>
        <p:spPr/>
        <p:txBody>
          <a:bodyPr/>
          <a:lstStyle/>
          <a:p>
            <a:fld id="{C2FA8540-68A1-4D03-9E28-020B1BF81523}" type="slidenum">
              <a:rPr lang="en-US" smtClean="0"/>
              <a:t>‹#›</a:t>
            </a:fld>
            <a:endParaRPr lang="en-US"/>
          </a:p>
        </p:txBody>
      </p:sp>
    </p:spTree>
    <p:extLst>
      <p:ext uri="{BB962C8B-B14F-4D97-AF65-F5344CB8AC3E}">
        <p14:creationId xmlns:p14="http://schemas.microsoft.com/office/powerpoint/2010/main" val="3929011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884DD-3215-DFB1-E614-3066029238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04132F-5DE1-89E7-1174-242F962A6D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D5A619-8462-EEA9-DA6D-49034A6FD2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D17593-B599-F94E-7CB1-0AC86C3BC20D}"/>
              </a:ext>
            </a:extLst>
          </p:cNvPr>
          <p:cNvSpPr>
            <a:spLocks noGrp="1"/>
          </p:cNvSpPr>
          <p:nvPr>
            <p:ph type="dt" sz="half" idx="10"/>
          </p:nvPr>
        </p:nvSpPr>
        <p:spPr/>
        <p:txBody>
          <a:bodyPr/>
          <a:lstStyle/>
          <a:p>
            <a:fld id="{7B96F43B-521E-463F-A8DD-0D290E629E33}" type="datetimeFigureOut">
              <a:rPr lang="en-US" smtClean="0"/>
              <a:t>11/27/2024</a:t>
            </a:fld>
            <a:endParaRPr lang="en-US"/>
          </a:p>
        </p:txBody>
      </p:sp>
      <p:sp>
        <p:nvSpPr>
          <p:cNvPr id="6" name="Footer Placeholder 5">
            <a:extLst>
              <a:ext uri="{FF2B5EF4-FFF2-40B4-BE49-F238E27FC236}">
                <a16:creationId xmlns:a16="http://schemas.microsoft.com/office/drawing/2014/main" id="{3A3DD683-E74A-ACC5-827F-F2153744C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FFB00C-4AE9-7883-F19F-A2B2EAB0BE0D}"/>
              </a:ext>
            </a:extLst>
          </p:cNvPr>
          <p:cNvSpPr>
            <a:spLocks noGrp="1"/>
          </p:cNvSpPr>
          <p:nvPr>
            <p:ph type="sldNum" sz="quarter" idx="12"/>
          </p:nvPr>
        </p:nvSpPr>
        <p:spPr/>
        <p:txBody>
          <a:bodyPr/>
          <a:lstStyle/>
          <a:p>
            <a:fld id="{C2FA8540-68A1-4D03-9E28-020B1BF81523}" type="slidenum">
              <a:rPr lang="en-US" smtClean="0"/>
              <a:t>‹#›</a:t>
            </a:fld>
            <a:endParaRPr lang="en-US"/>
          </a:p>
        </p:txBody>
      </p:sp>
    </p:spTree>
    <p:extLst>
      <p:ext uri="{BB962C8B-B14F-4D97-AF65-F5344CB8AC3E}">
        <p14:creationId xmlns:p14="http://schemas.microsoft.com/office/powerpoint/2010/main" val="3020829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C70A6-BD65-14A1-0A40-36F7F22FB8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F39276-1A5A-93F3-DC8A-64F57E9382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1EC303-DB58-A386-DA41-F732D5E58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49F76F-B899-2FBE-2D8B-E1B9CD641F33}"/>
              </a:ext>
            </a:extLst>
          </p:cNvPr>
          <p:cNvSpPr>
            <a:spLocks noGrp="1"/>
          </p:cNvSpPr>
          <p:nvPr>
            <p:ph type="dt" sz="half" idx="10"/>
          </p:nvPr>
        </p:nvSpPr>
        <p:spPr/>
        <p:txBody>
          <a:bodyPr/>
          <a:lstStyle/>
          <a:p>
            <a:fld id="{7B96F43B-521E-463F-A8DD-0D290E629E33}" type="datetimeFigureOut">
              <a:rPr lang="en-US" smtClean="0"/>
              <a:t>11/27/2024</a:t>
            </a:fld>
            <a:endParaRPr lang="en-US"/>
          </a:p>
        </p:txBody>
      </p:sp>
      <p:sp>
        <p:nvSpPr>
          <p:cNvPr id="6" name="Footer Placeholder 5">
            <a:extLst>
              <a:ext uri="{FF2B5EF4-FFF2-40B4-BE49-F238E27FC236}">
                <a16:creationId xmlns:a16="http://schemas.microsoft.com/office/drawing/2014/main" id="{F69763C4-19A2-D5CD-2016-4CC485C2A9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17D8E-C879-EDDB-B589-2376000236AA}"/>
              </a:ext>
            </a:extLst>
          </p:cNvPr>
          <p:cNvSpPr>
            <a:spLocks noGrp="1"/>
          </p:cNvSpPr>
          <p:nvPr>
            <p:ph type="sldNum" sz="quarter" idx="12"/>
          </p:nvPr>
        </p:nvSpPr>
        <p:spPr/>
        <p:txBody>
          <a:bodyPr/>
          <a:lstStyle/>
          <a:p>
            <a:fld id="{C2FA8540-68A1-4D03-9E28-020B1BF81523}" type="slidenum">
              <a:rPr lang="en-US" smtClean="0"/>
              <a:t>‹#›</a:t>
            </a:fld>
            <a:endParaRPr lang="en-US"/>
          </a:p>
        </p:txBody>
      </p:sp>
    </p:spTree>
    <p:extLst>
      <p:ext uri="{BB962C8B-B14F-4D97-AF65-F5344CB8AC3E}">
        <p14:creationId xmlns:p14="http://schemas.microsoft.com/office/powerpoint/2010/main" val="305269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602710-0DB1-6354-40DB-D59445B6E9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569A40-5C33-6A57-D440-8EAE02E601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5D0905-6795-55E4-0165-FD65182D11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Arima Madurai Black" panose="00000A00000000000000" pitchFamily="2" charset="0"/>
              </a:defRPr>
            </a:lvl1pPr>
          </a:lstStyle>
          <a:p>
            <a:fld id="{7B96F43B-521E-463F-A8DD-0D290E629E33}" type="datetimeFigureOut">
              <a:rPr lang="en-US" smtClean="0"/>
              <a:pPr/>
              <a:t>11/27/2024</a:t>
            </a:fld>
            <a:endParaRPr lang="en-US" dirty="0"/>
          </a:p>
        </p:txBody>
      </p:sp>
      <p:sp>
        <p:nvSpPr>
          <p:cNvPr id="5" name="Footer Placeholder 4">
            <a:extLst>
              <a:ext uri="{FF2B5EF4-FFF2-40B4-BE49-F238E27FC236}">
                <a16:creationId xmlns:a16="http://schemas.microsoft.com/office/drawing/2014/main" id="{F6CE16F0-66EF-D1F8-2E99-F86EF50D75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rima Madurai Black" panose="00000A00000000000000" pitchFamily="2" charset="0"/>
              </a:defRPr>
            </a:lvl1pPr>
          </a:lstStyle>
          <a:p>
            <a:endParaRPr lang="en-US" dirty="0"/>
          </a:p>
        </p:txBody>
      </p:sp>
      <p:sp>
        <p:nvSpPr>
          <p:cNvPr id="6" name="Slide Number Placeholder 5">
            <a:extLst>
              <a:ext uri="{FF2B5EF4-FFF2-40B4-BE49-F238E27FC236}">
                <a16:creationId xmlns:a16="http://schemas.microsoft.com/office/drawing/2014/main" id="{73E59BA7-8745-4CF0-E28E-03247BAA26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rima Madurai Black" panose="00000A00000000000000" pitchFamily="2" charset="0"/>
              </a:defRPr>
            </a:lvl1pPr>
          </a:lstStyle>
          <a:p>
            <a:fld id="{C2FA8540-68A1-4D03-9E28-020B1BF81523}" type="slidenum">
              <a:rPr lang="en-US" smtClean="0"/>
              <a:pPr/>
              <a:t>‹#›</a:t>
            </a:fld>
            <a:endParaRPr lang="en-US" dirty="0"/>
          </a:p>
        </p:txBody>
      </p:sp>
    </p:spTree>
    <p:extLst>
      <p:ext uri="{BB962C8B-B14F-4D97-AF65-F5344CB8AC3E}">
        <p14:creationId xmlns:p14="http://schemas.microsoft.com/office/powerpoint/2010/main" val="1703381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ma Madurai Black" panose="00000A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ma Madurai Black" panose="00000A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ma Madurai Black" panose="00000A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ma Madurai Black" panose="00000A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ma Madurai Black" panose="00000A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7.sv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7.jpeg"/><Relationship Id="rId3" Type="http://schemas.openxmlformats.org/officeDocument/2006/relationships/image" Target="../media/image23.svg"/><Relationship Id="rId7" Type="http://schemas.openxmlformats.org/officeDocument/2006/relationships/image" Target="../media/image7.svg"/><Relationship Id="rId12"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svg"/><Relationship Id="rId5" Type="http://schemas.openxmlformats.org/officeDocument/2006/relationships/image" Target="../media/image25.svg"/><Relationship Id="rId10" Type="http://schemas.openxmlformats.org/officeDocument/2006/relationships/image" Target="../media/image8.png"/><Relationship Id="rId4" Type="http://schemas.openxmlformats.org/officeDocument/2006/relationships/image" Target="../media/image24.png"/><Relationship Id="rId9" Type="http://schemas.openxmlformats.org/officeDocument/2006/relationships/image" Target="../media/image5.svg"/><Relationship Id="rId1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7.svg"/><Relationship Id="rId7"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18.jpe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svg"/><Relationship Id="rId7"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sv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svg"/><Relationship Id="rId7"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7.svg"/><Relationship Id="rId7"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35.png"/><Relationship Id="rId5" Type="http://schemas.openxmlformats.org/officeDocument/2006/relationships/image" Target="../media/image5.svg"/><Relationship Id="rId10" Type="http://schemas.openxmlformats.org/officeDocument/2006/relationships/image" Target="../media/image34.png"/><Relationship Id="rId4" Type="http://schemas.openxmlformats.org/officeDocument/2006/relationships/image" Target="../media/image4.png"/><Relationship Id="rId9" Type="http://schemas.openxmlformats.org/officeDocument/2006/relationships/image" Target="../media/image33.jpg"/></Relationships>
</file>

<file path=ppt/slides/_rels/slide18.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7.svg"/><Relationship Id="rId7"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svg"/><Relationship Id="rId10"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32.jp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svg"/><Relationship Id="rId7"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36.webp"/></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7.svg"/><Relationship Id="rId7"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sv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sv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7.svg"/><Relationship Id="rId7"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sv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7.svg"/><Relationship Id="rId7"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18.jpeg"/></Relationships>
</file>

<file path=ppt/slides/_rels/slide3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7.svg"/><Relationship Id="rId7"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18.jpeg"/></Relationships>
</file>

<file path=ppt/slides/_rels/slide3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7.svg"/><Relationship Id="rId7"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sv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7.svg"/><Relationship Id="rId7"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9.sv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svg"/><Relationship Id="rId7"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book with flowers on it&#10;&#10;Description automatically generated">
            <a:extLst>
              <a:ext uri="{FF2B5EF4-FFF2-40B4-BE49-F238E27FC236}">
                <a16:creationId xmlns:a16="http://schemas.microsoft.com/office/drawing/2014/main" id="{0EFA267D-17B7-A565-B2FA-6DF93AF307A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57375" y="1885950"/>
            <a:ext cx="8505825" cy="3152775"/>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ma Madurai Black" panose="00000A00000000000000" pitchFamily="2" charset="0"/>
            </a:endParaRPr>
          </a:p>
        </p:txBody>
      </p:sp>
      <p:sp>
        <p:nvSpPr>
          <p:cNvPr id="2" name="TextBox 1">
            <a:extLst>
              <a:ext uri="{FF2B5EF4-FFF2-40B4-BE49-F238E27FC236}">
                <a16:creationId xmlns:a16="http://schemas.microsoft.com/office/drawing/2014/main" id="{1ACA159E-43C6-61B5-A2D4-307CF149C589}"/>
              </a:ext>
            </a:extLst>
          </p:cNvPr>
          <p:cNvSpPr txBox="1"/>
          <p:nvPr/>
        </p:nvSpPr>
        <p:spPr>
          <a:xfrm>
            <a:off x="2066925" y="2171700"/>
            <a:ext cx="8058150" cy="25146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600" b="1" dirty="0" err="1">
                <a:solidFill>
                  <a:schemeClr val="tx1">
                    <a:lumMod val="75000"/>
                    <a:lumOff val="25000"/>
                  </a:schemeClr>
                </a:solidFill>
                <a:latin typeface="UTM Zirkon" panose="02040603050506020204" pitchFamily="18" charset="0"/>
                <a:ea typeface="+mj-ea"/>
                <a:cs typeface="+mj-cs"/>
              </a:rPr>
              <a:t>Bài</a:t>
            </a:r>
            <a:r>
              <a:rPr lang="en-US" sz="4600" b="1" dirty="0">
                <a:solidFill>
                  <a:schemeClr val="tx1">
                    <a:lumMod val="75000"/>
                    <a:lumOff val="25000"/>
                  </a:schemeClr>
                </a:solidFill>
                <a:latin typeface="UTM Zirkon" panose="02040603050506020204" pitchFamily="18" charset="0"/>
                <a:ea typeface="+mj-ea"/>
                <a:cs typeface="+mj-cs"/>
              </a:rPr>
              <a:t> 4 :</a:t>
            </a:r>
          </a:p>
          <a:p>
            <a:pPr algn="ctr">
              <a:lnSpc>
                <a:spcPct val="90000"/>
              </a:lnSpc>
              <a:spcBef>
                <a:spcPct val="0"/>
              </a:spcBef>
              <a:spcAft>
                <a:spcPts val="600"/>
              </a:spcAft>
            </a:pPr>
            <a:r>
              <a:rPr lang="en-US" sz="4800" dirty="0" err="1">
                <a:solidFill>
                  <a:schemeClr val="tx1">
                    <a:lumMod val="75000"/>
                    <a:lumOff val="25000"/>
                  </a:schemeClr>
                </a:solidFill>
                <a:latin typeface="SVN-Bira" panose="02040603050506020204" pitchFamily="18" charset="0"/>
                <a:ea typeface="+mj-ea"/>
                <a:cs typeface="+mj-cs"/>
              </a:rPr>
              <a:t>Nghị</a:t>
            </a:r>
            <a:r>
              <a:rPr lang="en-US" sz="4800" dirty="0">
                <a:solidFill>
                  <a:schemeClr val="tx1">
                    <a:lumMod val="75000"/>
                    <a:lumOff val="25000"/>
                  </a:schemeClr>
                </a:solidFill>
                <a:latin typeface="SVN-Bira" panose="02040603050506020204" pitchFamily="18" charset="0"/>
                <a:ea typeface="+mj-ea"/>
                <a:cs typeface="+mj-cs"/>
              </a:rPr>
              <a:t> </a:t>
            </a:r>
            <a:r>
              <a:rPr lang="en-US" sz="4800" dirty="0" err="1">
                <a:solidFill>
                  <a:schemeClr val="tx1">
                    <a:lumMod val="75000"/>
                    <a:lumOff val="25000"/>
                  </a:schemeClr>
                </a:solidFill>
                <a:latin typeface="SVN-Bira" panose="02040603050506020204" pitchFamily="18" charset="0"/>
                <a:ea typeface="+mj-ea"/>
                <a:cs typeface="+mj-cs"/>
              </a:rPr>
              <a:t>luận</a:t>
            </a:r>
            <a:r>
              <a:rPr lang="en-US" sz="4800" dirty="0">
                <a:solidFill>
                  <a:schemeClr val="tx1">
                    <a:lumMod val="75000"/>
                    <a:lumOff val="25000"/>
                  </a:schemeClr>
                </a:solidFill>
                <a:latin typeface="SVN-Bira" panose="02040603050506020204" pitchFamily="18" charset="0"/>
                <a:ea typeface="+mj-ea"/>
                <a:cs typeface="+mj-cs"/>
              </a:rPr>
              <a:t> </a:t>
            </a:r>
            <a:r>
              <a:rPr lang="en-US" sz="4800" dirty="0" err="1">
                <a:solidFill>
                  <a:schemeClr val="tx1">
                    <a:lumMod val="75000"/>
                    <a:lumOff val="25000"/>
                  </a:schemeClr>
                </a:solidFill>
                <a:latin typeface="SVN-Bira" panose="02040603050506020204" pitchFamily="18" charset="0"/>
                <a:ea typeface="+mj-ea"/>
                <a:cs typeface="+mj-cs"/>
              </a:rPr>
              <a:t>văn</a:t>
            </a:r>
            <a:r>
              <a:rPr lang="en-US" sz="4800" dirty="0">
                <a:solidFill>
                  <a:schemeClr val="tx1">
                    <a:lumMod val="75000"/>
                    <a:lumOff val="25000"/>
                  </a:schemeClr>
                </a:solidFill>
                <a:latin typeface="SVN-Bira" panose="02040603050506020204" pitchFamily="18" charset="0"/>
                <a:ea typeface="+mj-ea"/>
                <a:cs typeface="+mj-cs"/>
              </a:rPr>
              <a:t> </a:t>
            </a:r>
            <a:r>
              <a:rPr lang="en-US" sz="4800" dirty="0" err="1">
                <a:solidFill>
                  <a:schemeClr val="tx1">
                    <a:lumMod val="75000"/>
                    <a:lumOff val="25000"/>
                  </a:schemeClr>
                </a:solidFill>
                <a:latin typeface="SVN-Bira" panose="02040603050506020204" pitchFamily="18" charset="0"/>
                <a:ea typeface="+mj-ea"/>
                <a:cs typeface="+mj-cs"/>
              </a:rPr>
              <a:t>học</a:t>
            </a:r>
            <a:r>
              <a:rPr lang="en-US" sz="4800" dirty="0">
                <a:solidFill>
                  <a:schemeClr val="tx1">
                    <a:lumMod val="75000"/>
                    <a:lumOff val="25000"/>
                  </a:schemeClr>
                </a:solidFill>
                <a:latin typeface="SVN-Bira" panose="02040603050506020204" pitchFamily="18" charset="0"/>
                <a:ea typeface="+mj-ea"/>
                <a:cs typeface="+mj-cs"/>
              </a:rPr>
              <a:t> ( </a:t>
            </a:r>
            <a:r>
              <a:rPr lang="en-US" sz="4800" dirty="0" err="1">
                <a:solidFill>
                  <a:schemeClr val="tx1">
                    <a:lumMod val="75000"/>
                    <a:lumOff val="25000"/>
                  </a:schemeClr>
                </a:solidFill>
                <a:latin typeface="SVN-Bira" panose="02040603050506020204" pitchFamily="18" charset="0"/>
                <a:ea typeface="+mj-ea"/>
                <a:cs typeface="+mj-cs"/>
              </a:rPr>
              <a:t>Nghị</a:t>
            </a:r>
            <a:r>
              <a:rPr lang="en-US" sz="4800" dirty="0">
                <a:solidFill>
                  <a:schemeClr val="tx1">
                    <a:lumMod val="75000"/>
                    <a:lumOff val="25000"/>
                  </a:schemeClr>
                </a:solidFill>
                <a:latin typeface="SVN-Bira" panose="02040603050506020204" pitchFamily="18" charset="0"/>
                <a:ea typeface="+mj-ea"/>
                <a:cs typeface="+mj-cs"/>
              </a:rPr>
              <a:t> </a:t>
            </a:r>
            <a:r>
              <a:rPr lang="en-US" sz="4800" dirty="0" err="1">
                <a:solidFill>
                  <a:schemeClr val="tx1">
                    <a:lumMod val="75000"/>
                    <a:lumOff val="25000"/>
                  </a:schemeClr>
                </a:solidFill>
                <a:latin typeface="SVN-Bira" panose="02040603050506020204" pitchFamily="18" charset="0"/>
                <a:ea typeface="+mj-ea"/>
                <a:cs typeface="+mj-cs"/>
              </a:rPr>
              <a:t>luận</a:t>
            </a:r>
            <a:r>
              <a:rPr lang="en-US" sz="4800" dirty="0">
                <a:solidFill>
                  <a:schemeClr val="tx1">
                    <a:lumMod val="75000"/>
                    <a:lumOff val="25000"/>
                  </a:schemeClr>
                </a:solidFill>
                <a:latin typeface="SVN-Bira" panose="02040603050506020204" pitchFamily="18" charset="0"/>
                <a:ea typeface="+mj-ea"/>
                <a:cs typeface="+mj-cs"/>
              </a:rPr>
              <a:t> </a:t>
            </a:r>
            <a:r>
              <a:rPr lang="en-US" sz="4800" dirty="0" err="1">
                <a:solidFill>
                  <a:schemeClr val="tx1">
                    <a:lumMod val="75000"/>
                    <a:lumOff val="25000"/>
                  </a:schemeClr>
                </a:solidFill>
                <a:latin typeface="SVN-Bira" panose="02040603050506020204" pitchFamily="18" charset="0"/>
                <a:ea typeface="+mj-ea"/>
                <a:cs typeface="+mj-cs"/>
              </a:rPr>
              <a:t>về</a:t>
            </a:r>
            <a:r>
              <a:rPr lang="en-US" sz="4800" dirty="0">
                <a:solidFill>
                  <a:schemeClr val="tx1">
                    <a:lumMod val="75000"/>
                    <a:lumOff val="25000"/>
                  </a:schemeClr>
                </a:solidFill>
                <a:latin typeface="SVN-Bira" panose="02040603050506020204" pitchFamily="18" charset="0"/>
                <a:ea typeface="+mj-ea"/>
                <a:cs typeface="+mj-cs"/>
              </a:rPr>
              <a:t> </a:t>
            </a:r>
            <a:r>
              <a:rPr lang="en-US" sz="4800" dirty="0" err="1">
                <a:solidFill>
                  <a:schemeClr val="tx1">
                    <a:lumMod val="75000"/>
                    <a:lumOff val="25000"/>
                  </a:schemeClr>
                </a:solidFill>
                <a:latin typeface="SVN-Bira" panose="02040603050506020204" pitchFamily="18" charset="0"/>
                <a:ea typeface="+mj-ea"/>
                <a:cs typeface="+mj-cs"/>
              </a:rPr>
              <a:t>một</a:t>
            </a:r>
            <a:r>
              <a:rPr lang="en-US" sz="4800" dirty="0">
                <a:solidFill>
                  <a:schemeClr val="tx1">
                    <a:lumMod val="75000"/>
                    <a:lumOff val="25000"/>
                  </a:schemeClr>
                </a:solidFill>
                <a:latin typeface="SVN-Bira" panose="02040603050506020204" pitchFamily="18" charset="0"/>
                <a:ea typeface="+mj-ea"/>
                <a:cs typeface="+mj-cs"/>
              </a:rPr>
              <a:t> </a:t>
            </a:r>
            <a:r>
              <a:rPr lang="en-US" sz="4800" dirty="0" err="1">
                <a:solidFill>
                  <a:schemeClr val="tx1">
                    <a:lumMod val="75000"/>
                    <a:lumOff val="25000"/>
                  </a:schemeClr>
                </a:solidFill>
                <a:latin typeface="SVN-Bira" panose="02040603050506020204" pitchFamily="18" charset="0"/>
                <a:ea typeface="+mj-ea"/>
                <a:cs typeface="+mj-cs"/>
              </a:rPr>
              <a:t>tác</a:t>
            </a:r>
            <a:r>
              <a:rPr lang="en-US" sz="4800" dirty="0">
                <a:solidFill>
                  <a:schemeClr val="tx1">
                    <a:lumMod val="75000"/>
                    <a:lumOff val="25000"/>
                  </a:schemeClr>
                </a:solidFill>
                <a:latin typeface="SVN-Bira" panose="02040603050506020204" pitchFamily="18" charset="0"/>
                <a:ea typeface="+mj-ea"/>
                <a:cs typeface="+mj-cs"/>
              </a:rPr>
              <a:t> </a:t>
            </a:r>
            <a:r>
              <a:rPr lang="en-US" sz="4800" dirty="0" err="1">
                <a:solidFill>
                  <a:schemeClr val="tx1">
                    <a:lumMod val="75000"/>
                    <a:lumOff val="25000"/>
                  </a:schemeClr>
                </a:solidFill>
                <a:latin typeface="SVN-Bira" panose="02040603050506020204" pitchFamily="18" charset="0"/>
                <a:ea typeface="+mj-ea"/>
                <a:cs typeface="+mj-cs"/>
              </a:rPr>
              <a:t>phẩm</a:t>
            </a:r>
            <a:r>
              <a:rPr lang="en-US" sz="4800" dirty="0">
                <a:solidFill>
                  <a:schemeClr val="tx1">
                    <a:lumMod val="75000"/>
                    <a:lumOff val="25000"/>
                  </a:schemeClr>
                </a:solidFill>
                <a:latin typeface="SVN-Bira" panose="02040603050506020204" pitchFamily="18" charset="0"/>
                <a:ea typeface="+mj-ea"/>
                <a:cs typeface="+mj-cs"/>
              </a:rPr>
              <a:t> </a:t>
            </a:r>
            <a:r>
              <a:rPr lang="en-US" sz="4800" dirty="0" err="1">
                <a:solidFill>
                  <a:schemeClr val="tx1">
                    <a:lumMod val="75000"/>
                    <a:lumOff val="25000"/>
                  </a:schemeClr>
                </a:solidFill>
                <a:latin typeface="SVN-Bira" panose="02040603050506020204" pitchFamily="18" charset="0"/>
                <a:ea typeface="+mj-ea"/>
                <a:cs typeface="+mj-cs"/>
              </a:rPr>
              <a:t>văn</a:t>
            </a:r>
            <a:r>
              <a:rPr lang="en-US" sz="4800" dirty="0">
                <a:solidFill>
                  <a:schemeClr val="tx1">
                    <a:lumMod val="75000"/>
                    <a:lumOff val="25000"/>
                  </a:schemeClr>
                </a:solidFill>
                <a:latin typeface="SVN-Bira" panose="02040603050506020204" pitchFamily="18" charset="0"/>
                <a:ea typeface="+mj-ea"/>
                <a:cs typeface="+mj-cs"/>
              </a:rPr>
              <a:t> </a:t>
            </a:r>
            <a:r>
              <a:rPr lang="en-US" sz="4800" dirty="0" err="1">
                <a:solidFill>
                  <a:schemeClr val="tx1">
                    <a:lumMod val="75000"/>
                    <a:lumOff val="25000"/>
                  </a:schemeClr>
                </a:solidFill>
                <a:latin typeface="SVN-Bira" panose="02040603050506020204" pitchFamily="18" charset="0"/>
                <a:ea typeface="+mj-ea"/>
                <a:cs typeface="+mj-cs"/>
              </a:rPr>
              <a:t>học</a:t>
            </a:r>
            <a:r>
              <a:rPr lang="en-US" sz="4800" dirty="0">
                <a:solidFill>
                  <a:schemeClr val="tx1">
                    <a:lumMod val="75000"/>
                    <a:lumOff val="25000"/>
                  </a:schemeClr>
                </a:solidFill>
                <a:latin typeface="SVN-Bira" panose="02040603050506020204" pitchFamily="18" charset="0"/>
                <a:ea typeface="+mj-ea"/>
                <a:cs typeface="+mj-cs"/>
              </a:rPr>
              <a:t> )</a:t>
            </a:r>
          </a:p>
        </p:txBody>
      </p:sp>
    </p:spTree>
    <p:extLst>
      <p:ext uri="{BB962C8B-B14F-4D97-AF65-F5344CB8AC3E}">
        <p14:creationId xmlns:p14="http://schemas.microsoft.com/office/powerpoint/2010/main" val="2203292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quare with white lines&#10;&#10;Description automatically generated with medium confidence">
            <a:extLst>
              <a:ext uri="{FF2B5EF4-FFF2-40B4-BE49-F238E27FC236}">
                <a16:creationId xmlns:a16="http://schemas.microsoft.com/office/drawing/2014/main" id="{BE78D33D-FDD7-AAC0-8E13-6286221C78B2}"/>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775418" y="-254833"/>
            <a:ext cx="8980034" cy="73676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54289">
            <a:off x="11092378" y="5855474"/>
            <a:ext cx="1356468" cy="443935"/>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05585">
            <a:off x="10852311" y="2278684"/>
            <a:ext cx="409404" cy="690977"/>
          </a:xfrm>
          <a:prstGeom prst="rect">
            <a:avLst/>
          </a:prstGeom>
        </p:spPr>
      </p:pic>
      <p:pic>
        <p:nvPicPr>
          <p:cNvPr id="13" name="Picture 12"/>
          <p:cNvPicPr>
            <a:picLocks noChangeAspect="1"/>
          </p:cNvPicPr>
          <p:nvPr/>
        </p:nvPicPr>
        <p:blipFill>
          <a:blip r:embed="rId7"/>
          <a:stretch>
            <a:fillRect/>
          </a:stretch>
        </p:blipFill>
        <p:spPr>
          <a:xfrm>
            <a:off x="8222485" y="1626438"/>
            <a:ext cx="3804191" cy="4745728"/>
          </a:xfrm>
          <a:prstGeom prst="rect">
            <a:avLst/>
          </a:prstGeom>
          <a:ln>
            <a:noFill/>
          </a:ln>
          <a:effectLst>
            <a:softEdge rad="112500"/>
          </a:effectLst>
        </p:spPr>
      </p:pic>
      <p:sp>
        <p:nvSpPr>
          <p:cNvPr id="14" name="TextBox 13"/>
          <p:cNvSpPr txBox="1"/>
          <p:nvPr/>
        </p:nvSpPr>
        <p:spPr>
          <a:xfrm>
            <a:off x="-89217" y="1270605"/>
            <a:ext cx="8222485" cy="3724096"/>
          </a:xfrm>
          <a:prstGeom prst="rect">
            <a:avLst/>
          </a:prstGeom>
          <a:noFill/>
        </p:spPr>
        <p:txBody>
          <a:bodyPr wrap="square" rtlCol="0">
            <a:spAutoFit/>
          </a:bodyPr>
          <a:lstStyle/>
          <a:p>
            <a:pPr marL="190510" indent="-190510">
              <a:lnSpc>
                <a:spcPct val="150000"/>
              </a:lnSpc>
              <a:buFontTx/>
              <a:buChar char="-"/>
            </a:pPr>
            <a:r>
              <a:rPr lang="en-US" sz="3200" dirty="0">
                <a:latin typeface="Arima Madurai ExtraBold" panose="00000900000000000000" pitchFamily="2" charset="0"/>
                <a:cs typeface="Arima Madurai ExtraBold" panose="00000900000000000000" pitchFamily="2" charset="0"/>
              </a:rPr>
              <a:t>Bùi Văn </a:t>
            </a:r>
            <a:r>
              <a:rPr lang="en-US" sz="3200" dirty="0" err="1">
                <a:latin typeface="Arima Madurai ExtraBold" panose="00000900000000000000" pitchFamily="2" charset="0"/>
                <a:cs typeface="Arima Madurai ExtraBold" panose="00000900000000000000" pitchFamily="2" charset="0"/>
              </a:rPr>
              <a:t>Hồng</a:t>
            </a:r>
            <a:r>
              <a:rPr lang="en-US" sz="3200" dirty="0">
                <a:latin typeface="Arima Madurai ExtraBold" panose="00000900000000000000" pitchFamily="2" charset="0"/>
                <a:cs typeface="Arima Madurai ExtraBold" panose="00000900000000000000" pitchFamily="2" charset="0"/>
              </a:rPr>
              <a:t> (1931 – 2012)</a:t>
            </a:r>
          </a:p>
          <a:p>
            <a:pPr marL="190510" indent="-190510">
              <a:lnSpc>
                <a:spcPct val="150000"/>
              </a:lnSpc>
              <a:buFontTx/>
              <a:buChar char="-"/>
            </a:pPr>
            <a:r>
              <a:rPr lang="en-US" sz="3200" dirty="0" err="1">
                <a:latin typeface="Arima Madurai ExtraBold" panose="00000900000000000000" pitchFamily="2" charset="0"/>
                <a:cs typeface="Arima Madurai ExtraBold" panose="00000900000000000000" pitchFamily="2" charset="0"/>
              </a:rPr>
              <a:t>Quê</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quán</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Phù</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Việt</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Thạch</a:t>
            </a:r>
            <a:r>
              <a:rPr lang="en-US" sz="3200" dirty="0">
                <a:latin typeface="Arima Madurai ExtraBold" panose="00000900000000000000" pitchFamily="2" charset="0"/>
                <a:cs typeface="Arima Madurai ExtraBold" panose="00000900000000000000" pitchFamily="2" charset="0"/>
              </a:rPr>
              <a:t> Hà, Hà </a:t>
            </a:r>
            <a:r>
              <a:rPr lang="en-US" sz="3200" dirty="0" err="1">
                <a:latin typeface="Arima Madurai ExtraBold" panose="00000900000000000000" pitchFamily="2" charset="0"/>
                <a:cs typeface="Arima Madurai ExtraBold" panose="00000900000000000000" pitchFamily="2" charset="0"/>
              </a:rPr>
              <a:t>Tĩnh</a:t>
            </a:r>
            <a:endParaRPr lang="en-US" sz="3200" dirty="0">
              <a:latin typeface="Arima Madurai ExtraBold" panose="00000900000000000000" pitchFamily="2" charset="0"/>
              <a:cs typeface="Arima Madurai ExtraBold" panose="00000900000000000000" pitchFamily="2" charset="0"/>
            </a:endParaRPr>
          </a:p>
          <a:p>
            <a:pPr marL="190510" indent="-190510">
              <a:lnSpc>
                <a:spcPct val="150000"/>
              </a:lnSpc>
              <a:buFontTx/>
              <a:buChar char="-"/>
            </a:pPr>
            <a:r>
              <a:rPr lang="en-US" sz="3200" dirty="0" err="1">
                <a:latin typeface="Arima Madurai ExtraBold" panose="00000900000000000000" pitchFamily="2" charset="0"/>
                <a:cs typeface="Arima Madurai ExtraBold" panose="00000900000000000000" pitchFamily="2" charset="0"/>
              </a:rPr>
              <a:t>Tham</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gia</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công</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tác</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Đoàn</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Đảng</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từ</a:t>
            </a:r>
            <a:r>
              <a:rPr lang="en-US" sz="3200" dirty="0">
                <a:latin typeface="Arima Madurai ExtraBold" panose="00000900000000000000" pitchFamily="2" charset="0"/>
                <a:cs typeface="Arima Madurai ExtraBold" panose="00000900000000000000" pitchFamily="2" charset="0"/>
              </a:rPr>
              <a:t> 08/1945 </a:t>
            </a:r>
          </a:p>
          <a:p>
            <a:pPr marL="190510" indent="-190510">
              <a:lnSpc>
                <a:spcPct val="150000"/>
              </a:lnSpc>
              <a:buFontTx/>
              <a:buChar char="-"/>
            </a:pPr>
            <a:r>
              <a:rPr lang="en-US" sz="3200" dirty="0" err="1">
                <a:latin typeface="Arima Madurai ExtraBold" panose="00000900000000000000" pitchFamily="2" charset="0"/>
                <a:cs typeface="Arima Madurai ExtraBold" panose="00000900000000000000" pitchFamily="2" charset="0"/>
              </a:rPr>
              <a:t>Năm</a:t>
            </a:r>
            <a:r>
              <a:rPr lang="en-US" sz="3200" dirty="0">
                <a:latin typeface="Arima Madurai ExtraBold" panose="00000900000000000000" pitchFamily="2" charset="0"/>
                <a:cs typeface="Arima Madurai ExtraBold" panose="00000900000000000000" pitchFamily="2" charset="0"/>
              </a:rPr>
              <a:t> 1951 </a:t>
            </a:r>
            <a:r>
              <a:rPr lang="en-US" sz="3200" dirty="0" err="1">
                <a:latin typeface="Arima Madurai ExtraBold" panose="00000900000000000000" pitchFamily="2" charset="0"/>
                <a:cs typeface="Arima Madurai ExtraBold" panose="00000900000000000000" pitchFamily="2" charset="0"/>
              </a:rPr>
              <a:t>ông</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bắt</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đầu</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viết</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và</a:t>
            </a:r>
            <a:r>
              <a:rPr lang="en-US" sz="3200" dirty="0">
                <a:latin typeface="Arima Madurai ExtraBold" panose="00000900000000000000" pitchFamily="2" charset="0"/>
                <a:cs typeface="Arima Madurai ExtraBold" panose="00000900000000000000" pitchFamily="2" charset="0"/>
              </a:rPr>
              <a:t> in </a:t>
            </a:r>
            <a:r>
              <a:rPr lang="en-US" sz="3200" dirty="0" err="1">
                <a:latin typeface="Arima Madurai ExtraBold" panose="00000900000000000000" pitchFamily="2" charset="0"/>
                <a:cs typeface="Arima Madurai ExtraBold" panose="00000900000000000000" pitchFamily="2" charset="0"/>
              </a:rPr>
              <a:t>các</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truyện</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ký</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phê</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bình</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sách</a:t>
            </a:r>
            <a:endParaRPr lang="en-US" sz="3200" dirty="0">
              <a:latin typeface="Arima Madurai ExtraBold" panose="00000900000000000000" pitchFamily="2" charset="0"/>
              <a:cs typeface="Arima Madurai ExtraBold" panose="00000900000000000000" pitchFamily="2" charset="0"/>
            </a:endParaRPr>
          </a:p>
        </p:txBody>
      </p:sp>
      <p:grpSp>
        <p:nvGrpSpPr>
          <p:cNvPr id="2" name="Group 1">
            <a:extLst>
              <a:ext uri="{FF2B5EF4-FFF2-40B4-BE49-F238E27FC236}">
                <a16:creationId xmlns:a16="http://schemas.microsoft.com/office/drawing/2014/main" id="{AE58D57B-F532-BBC3-2998-687AEEAAAC7E}"/>
              </a:ext>
            </a:extLst>
          </p:cNvPr>
          <p:cNvGrpSpPr/>
          <p:nvPr/>
        </p:nvGrpSpPr>
        <p:grpSpPr>
          <a:xfrm>
            <a:off x="-89217" y="197966"/>
            <a:ext cx="9529052" cy="461665"/>
            <a:chOff x="-178462" y="1828800"/>
            <a:chExt cx="19060588" cy="923316"/>
          </a:xfrm>
        </p:grpSpPr>
        <p:sp>
          <p:nvSpPr>
            <p:cNvPr id="4" name="Round Same Side Corner Rectangle 3">
              <a:extLst>
                <a:ext uri="{FF2B5EF4-FFF2-40B4-BE49-F238E27FC236}">
                  <a16:creationId xmlns:a16="http://schemas.microsoft.com/office/drawing/2014/main" id="{D654ED5F-3BCA-E2DD-7934-7E98199F88CF}"/>
                </a:ext>
              </a:extLst>
            </p:cNvPr>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a:extLst>
                <a:ext uri="{FF2B5EF4-FFF2-40B4-BE49-F238E27FC236}">
                  <a16:creationId xmlns:a16="http://schemas.microsoft.com/office/drawing/2014/main" id="{442A83DC-FA87-8F0A-207C-F76E5A538DB0}"/>
                </a:ext>
              </a:extLst>
            </p:cNvPr>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a:t>
              </a:r>
            </a:p>
          </p:txBody>
        </p:sp>
        <p:sp>
          <p:nvSpPr>
            <p:cNvPr id="6" name="TextBox 5">
              <a:extLst>
                <a:ext uri="{FF2B5EF4-FFF2-40B4-BE49-F238E27FC236}">
                  <a16:creationId xmlns:a16="http://schemas.microsoft.com/office/drawing/2014/main" id="{948A4EDC-9A4B-7576-3033-74D8933996D4}"/>
                </a:ext>
              </a:extLst>
            </p:cNvPr>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1859C"/>
                  </a:solidFill>
                  <a:latin typeface="Tahoma" panose="020B0604030504040204" pitchFamily="34" charset="0"/>
                  <a:cs typeface="Tahoma" panose="020B0604030504040204" pitchFamily="34" charset="0"/>
                </a:rPr>
                <a:t>TÌM HIỂU</a:t>
              </a:r>
              <a:r>
                <a:rPr lang="en-US" sz="2400" b="1" dirty="0">
                  <a:solidFill>
                    <a:srgbClr val="31859C"/>
                  </a:solidFill>
                  <a:latin typeface="Tahoma" panose="020B0604030504040204" pitchFamily="34" charset="0"/>
                  <a:cs typeface="Tahoma" panose="020B0604030504040204" pitchFamily="34" charset="0"/>
                </a:rPr>
                <a:t> CHUNG</a:t>
              </a:r>
            </a:p>
          </p:txBody>
        </p:sp>
      </p:grpSp>
      <p:grpSp>
        <p:nvGrpSpPr>
          <p:cNvPr id="7" name="Group 6">
            <a:extLst>
              <a:ext uri="{FF2B5EF4-FFF2-40B4-BE49-F238E27FC236}">
                <a16:creationId xmlns:a16="http://schemas.microsoft.com/office/drawing/2014/main" id="{B1922BDB-92E6-641B-1FA4-2E6CD48D5BAF}"/>
              </a:ext>
            </a:extLst>
          </p:cNvPr>
          <p:cNvGrpSpPr/>
          <p:nvPr/>
        </p:nvGrpSpPr>
        <p:grpSpPr>
          <a:xfrm>
            <a:off x="319937" y="693325"/>
            <a:ext cx="5776087" cy="496647"/>
            <a:chOff x="644526" y="2766774"/>
            <a:chExt cx="11553677" cy="993289"/>
          </a:xfrm>
        </p:grpSpPr>
        <p:sp>
          <p:nvSpPr>
            <p:cNvPr id="8" name="TextBox 7">
              <a:extLst>
                <a:ext uri="{FF2B5EF4-FFF2-40B4-BE49-F238E27FC236}">
                  <a16:creationId xmlns:a16="http://schemas.microsoft.com/office/drawing/2014/main" id="{30BF9C7B-7ABB-10E7-F682-CF3E95CAD9B9}"/>
                </a:ext>
              </a:extLst>
            </p:cNvPr>
            <p:cNvSpPr txBox="1"/>
            <p:nvPr/>
          </p:nvSpPr>
          <p:spPr>
            <a:xfrm>
              <a:off x="1906586" y="2766774"/>
              <a:ext cx="10291617" cy="923326"/>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5" name="Rounded Rectangle 8">
              <a:extLst>
                <a:ext uri="{FF2B5EF4-FFF2-40B4-BE49-F238E27FC236}">
                  <a16:creationId xmlns:a16="http://schemas.microsoft.com/office/drawing/2014/main" id="{1CBB280E-F3C3-5C32-37CC-1FD09CC214EB}"/>
                </a:ext>
              </a:extLst>
            </p:cNvPr>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7" name="TextBox 16">
              <a:extLst>
                <a:ext uri="{FF2B5EF4-FFF2-40B4-BE49-F238E27FC236}">
                  <a16:creationId xmlns:a16="http://schemas.microsoft.com/office/drawing/2014/main" id="{FC0C3DD6-300C-FC7A-604A-84A62B2EE446}"/>
                </a:ext>
              </a:extLst>
            </p:cNvPr>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Tree>
    <p:extLst>
      <p:ext uri="{BB962C8B-B14F-4D97-AF65-F5344CB8AC3E}">
        <p14:creationId xmlns:p14="http://schemas.microsoft.com/office/powerpoint/2010/main" val="4067531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 calcmode="lin" valueType="num">
                                      <p:cBhvr additive="base">
                                        <p:cTn id="18"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xEl>
                                              <p:pRg st="1" end="1"/>
                                            </p:txEl>
                                          </p:spTgt>
                                        </p:tgtEl>
                                        <p:attrNameLst>
                                          <p:attrName>style.visibility</p:attrName>
                                        </p:attrNameLst>
                                      </p:cBhvr>
                                      <p:to>
                                        <p:strVal val="visible"/>
                                      </p:to>
                                    </p:set>
                                    <p:anim calcmode="lin" valueType="num">
                                      <p:cBhvr additive="base">
                                        <p:cTn id="24"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4">
                                            <p:txEl>
                                              <p:pRg st="2" end="2"/>
                                            </p:txEl>
                                          </p:spTgt>
                                        </p:tgtEl>
                                        <p:attrNameLst>
                                          <p:attrName>style.visibility</p:attrName>
                                        </p:attrNameLst>
                                      </p:cBhvr>
                                      <p:to>
                                        <p:strVal val="visible"/>
                                      </p:to>
                                    </p:set>
                                    <p:anim calcmode="lin" valueType="num">
                                      <p:cBhvr additive="base">
                                        <p:cTn id="30"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4">
                                            <p:txEl>
                                              <p:pRg st="3" end="3"/>
                                            </p:txEl>
                                          </p:spTgt>
                                        </p:tgtEl>
                                        <p:attrNameLst>
                                          <p:attrName>style.visibility</p:attrName>
                                        </p:attrNameLst>
                                      </p:cBhvr>
                                      <p:to>
                                        <p:strVal val="visible"/>
                                      </p:to>
                                    </p:set>
                                    <p:anim calcmode="lin" valueType="num">
                                      <p:cBhvr additive="base">
                                        <p:cTn id="36"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background with a black border&#10;&#10;Description automatically generated with medium confidence">
            <a:extLst>
              <a:ext uri="{FF2B5EF4-FFF2-40B4-BE49-F238E27FC236}">
                <a16:creationId xmlns:a16="http://schemas.microsoft.com/office/drawing/2014/main" id="{E1B4205B-EEBA-FEC0-1256-572814FD5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05163" y="576867"/>
            <a:ext cx="11546533" cy="6338602"/>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953" y="172752"/>
            <a:ext cx="864417" cy="808230"/>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54289">
            <a:off x="11092378" y="5855474"/>
            <a:ext cx="1356468" cy="443935"/>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05585">
            <a:off x="10852311" y="2278684"/>
            <a:ext cx="409404" cy="690977"/>
          </a:xfrm>
          <a:prstGeom prst="rect">
            <a:avLst/>
          </a:prstGeom>
        </p:spPr>
      </p:pic>
      <p:sp>
        <p:nvSpPr>
          <p:cNvPr id="5" name="TextBox 4"/>
          <p:cNvSpPr txBox="1"/>
          <p:nvPr/>
        </p:nvSpPr>
        <p:spPr>
          <a:xfrm>
            <a:off x="0" y="1060020"/>
            <a:ext cx="11770613" cy="5855449"/>
          </a:xfrm>
          <a:prstGeom prst="rect">
            <a:avLst/>
          </a:prstGeom>
          <a:noFill/>
        </p:spPr>
        <p:txBody>
          <a:bodyPr wrap="square" rtlCol="0">
            <a:spAutoFit/>
          </a:bodyPr>
          <a:lstStyle/>
          <a:p>
            <a:pPr marL="304815" indent="-304815">
              <a:lnSpc>
                <a:spcPct val="150000"/>
              </a:lnSpc>
              <a:buFont typeface="Wingdings" panose="05000000000000000000" pitchFamily="2" charset="2"/>
              <a:buChar char="Ø"/>
            </a:pPr>
            <a:r>
              <a:rPr lang="en-US" sz="2800" b="1" dirty="0" err="1">
                <a:latin typeface="Arima Madurai ExtraBold" panose="00000900000000000000" pitchFamily="2" charset="0"/>
                <a:cs typeface="Arima Madurai ExtraBold" panose="00000900000000000000" pitchFamily="2" charset="0"/>
              </a:rPr>
              <a:t>Các</a:t>
            </a:r>
            <a:r>
              <a:rPr lang="en-US" sz="2800" b="1" dirty="0">
                <a:latin typeface="Arima Madurai ExtraBold" panose="00000900000000000000" pitchFamily="2" charset="0"/>
                <a:cs typeface="Arima Madurai ExtraBold" panose="00000900000000000000" pitchFamily="2" charset="0"/>
              </a:rPr>
              <a:t> </a:t>
            </a:r>
            <a:r>
              <a:rPr lang="en-US" sz="2800" b="1" dirty="0" err="1">
                <a:latin typeface="Arima Madurai ExtraBold" panose="00000900000000000000" pitchFamily="2" charset="0"/>
                <a:cs typeface="Arima Madurai ExtraBold" panose="00000900000000000000" pitchFamily="2" charset="0"/>
              </a:rPr>
              <a:t>tác</a:t>
            </a:r>
            <a:r>
              <a:rPr lang="en-US" sz="2800" b="1" dirty="0">
                <a:latin typeface="Arima Madurai ExtraBold" panose="00000900000000000000" pitchFamily="2" charset="0"/>
                <a:cs typeface="Arima Madurai ExtraBold" panose="00000900000000000000" pitchFamily="2" charset="0"/>
              </a:rPr>
              <a:t> </a:t>
            </a:r>
            <a:r>
              <a:rPr lang="en-US" sz="2800" b="1" dirty="0" err="1">
                <a:latin typeface="Arima Madurai ExtraBold" panose="00000900000000000000" pitchFamily="2" charset="0"/>
                <a:cs typeface="Arima Madurai ExtraBold" panose="00000900000000000000" pitchFamily="2" charset="0"/>
              </a:rPr>
              <a:t>phẩm</a:t>
            </a:r>
            <a:r>
              <a:rPr lang="en-US" sz="2800" b="1" dirty="0">
                <a:latin typeface="Arima Madurai ExtraBold" panose="00000900000000000000" pitchFamily="2" charset="0"/>
                <a:cs typeface="Arima Madurai ExtraBold" panose="00000900000000000000" pitchFamily="2" charset="0"/>
              </a:rPr>
              <a:t> </a:t>
            </a:r>
            <a:r>
              <a:rPr lang="en-US" sz="2800" b="1" dirty="0" err="1">
                <a:latin typeface="Arima Madurai ExtraBold" panose="00000900000000000000" pitchFamily="2" charset="0"/>
                <a:cs typeface="Arima Madurai ExtraBold" panose="00000900000000000000" pitchFamily="2" charset="0"/>
              </a:rPr>
              <a:t>chính</a:t>
            </a:r>
            <a:r>
              <a:rPr lang="en-US" sz="2800" b="1" dirty="0">
                <a:latin typeface="Arima Madurai ExtraBold" panose="00000900000000000000" pitchFamily="2" charset="0"/>
                <a:cs typeface="Arima Madurai ExtraBold" panose="00000900000000000000" pitchFamily="2" charset="0"/>
              </a:rPr>
              <a:t>:</a:t>
            </a:r>
          </a:p>
          <a:p>
            <a:pPr marL="304815" indent="-304815">
              <a:lnSpc>
                <a:spcPct val="150000"/>
              </a:lnSpc>
              <a:buFontTx/>
              <a:buChar char="-"/>
            </a:pPr>
            <a:r>
              <a:rPr lang="en-US" sz="2800" dirty="0" err="1">
                <a:latin typeface="Arima Madurai ExtraBold" panose="00000900000000000000" pitchFamily="2" charset="0"/>
                <a:cs typeface="Arima Madurai ExtraBold" panose="00000900000000000000" pitchFamily="2" charset="0"/>
              </a:rPr>
              <a:t>Trên</a:t>
            </a:r>
            <a:r>
              <a:rPr lang="en-US" sz="2800" dirty="0">
                <a:latin typeface="Arima Madurai ExtraBold" panose="00000900000000000000" pitchFamily="2" charset="0"/>
                <a:cs typeface="Arima Madurai ExtraBold" panose="00000900000000000000" pitchFamily="2" charset="0"/>
              </a:rPr>
              <a:t> </a:t>
            </a:r>
            <a:r>
              <a:rPr lang="en-US" sz="2800" dirty="0" err="1">
                <a:latin typeface="Arima Madurai ExtraBold" panose="00000900000000000000" pitchFamily="2" charset="0"/>
                <a:cs typeface="Arima Madurai ExtraBold" panose="00000900000000000000" pitchFamily="2" charset="0"/>
              </a:rPr>
              <a:t>đất</a:t>
            </a:r>
            <a:r>
              <a:rPr lang="en-US" sz="2800" dirty="0">
                <a:latin typeface="Arima Madurai ExtraBold" panose="00000900000000000000" pitchFamily="2" charset="0"/>
                <a:cs typeface="Arima Madurai ExtraBold" panose="00000900000000000000" pitchFamily="2" charset="0"/>
              </a:rPr>
              <a:t> </a:t>
            </a:r>
            <a:r>
              <a:rPr lang="en-US" sz="2800" dirty="0" err="1">
                <a:latin typeface="Arima Madurai ExtraBold" panose="00000900000000000000" pitchFamily="2" charset="0"/>
                <a:cs typeface="Arima Madurai ExtraBold" panose="00000900000000000000" pitchFamily="2" charset="0"/>
              </a:rPr>
              <a:t>Cẩm</a:t>
            </a:r>
            <a:r>
              <a:rPr lang="en-US" sz="2800" dirty="0">
                <a:latin typeface="Arima Madurai ExtraBold" panose="00000900000000000000" pitchFamily="2" charset="0"/>
                <a:cs typeface="Arima Madurai ExtraBold" panose="00000900000000000000" pitchFamily="2" charset="0"/>
              </a:rPr>
              <a:t> Bình (</a:t>
            </a:r>
            <a:r>
              <a:rPr lang="en-US" sz="2800" dirty="0" err="1">
                <a:latin typeface="Arima Madurai ExtraBold" panose="00000900000000000000" pitchFamily="2" charset="0"/>
                <a:cs typeface="Arima Madurai ExtraBold" panose="00000900000000000000" pitchFamily="2" charset="0"/>
              </a:rPr>
              <a:t>truyện</a:t>
            </a:r>
            <a:r>
              <a:rPr lang="en-US" sz="2800" dirty="0">
                <a:latin typeface="Arima Madurai ExtraBold" panose="00000900000000000000" pitchFamily="2" charset="0"/>
                <a:cs typeface="Arima Madurai ExtraBold" panose="00000900000000000000" pitchFamily="2" charset="0"/>
              </a:rPr>
              <a:t> </a:t>
            </a:r>
            <a:r>
              <a:rPr lang="en-US" sz="2800" dirty="0" err="1">
                <a:latin typeface="Arima Madurai ExtraBold" panose="00000900000000000000" pitchFamily="2" charset="0"/>
                <a:cs typeface="Arima Madurai ExtraBold" panose="00000900000000000000" pitchFamily="2" charset="0"/>
              </a:rPr>
              <a:t>ký</a:t>
            </a:r>
            <a:r>
              <a:rPr lang="en-US" sz="2800" dirty="0">
                <a:latin typeface="Arima Madurai ExtraBold" panose="00000900000000000000" pitchFamily="2" charset="0"/>
                <a:cs typeface="Arima Madurai ExtraBold" panose="00000900000000000000" pitchFamily="2" charset="0"/>
              </a:rPr>
              <a:t>, 1968) </a:t>
            </a:r>
          </a:p>
          <a:p>
            <a:pPr marL="304815" indent="-304815">
              <a:lnSpc>
                <a:spcPct val="150000"/>
              </a:lnSpc>
              <a:buFontTx/>
              <a:buChar char="-"/>
            </a:pPr>
            <a:r>
              <a:rPr lang="en-US" sz="2800" dirty="0" err="1">
                <a:latin typeface="Arima Madurai ExtraBold" panose="00000900000000000000" pitchFamily="2" charset="0"/>
                <a:cs typeface="Arima Madurai ExtraBold" panose="00000900000000000000" pitchFamily="2" charset="0"/>
              </a:rPr>
              <a:t>Cá</a:t>
            </a:r>
            <a:r>
              <a:rPr lang="en-US" sz="2800" dirty="0">
                <a:latin typeface="Arima Madurai ExtraBold" panose="00000900000000000000" pitchFamily="2" charset="0"/>
                <a:cs typeface="Arima Madurai ExtraBold" panose="00000900000000000000" pitchFamily="2" charset="0"/>
              </a:rPr>
              <a:t> </a:t>
            </a:r>
            <a:r>
              <a:rPr lang="en-US" sz="2800" dirty="0" err="1">
                <a:latin typeface="Arima Madurai ExtraBold" panose="00000900000000000000" pitchFamily="2" charset="0"/>
                <a:cs typeface="Arima Madurai ExtraBold" panose="00000900000000000000" pitchFamily="2" charset="0"/>
              </a:rPr>
              <a:t>rô</a:t>
            </a:r>
            <a:r>
              <a:rPr lang="en-US" sz="2800" dirty="0">
                <a:latin typeface="Arima Madurai ExtraBold" panose="00000900000000000000" pitchFamily="2" charset="0"/>
                <a:cs typeface="Arima Madurai ExtraBold" panose="00000900000000000000" pitchFamily="2" charset="0"/>
              </a:rPr>
              <a:t> </a:t>
            </a:r>
            <a:r>
              <a:rPr lang="en-US" sz="2800" dirty="0" err="1">
                <a:latin typeface="Arima Madurai ExtraBold" panose="00000900000000000000" pitchFamily="2" charset="0"/>
                <a:cs typeface="Arima Madurai ExtraBold" panose="00000900000000000000" pitchFamily="2" charset="0"/>
              </a:rPr>
              <a:t>ron</a:t>
            </a:r>
            <a:r>
              <a:rPr lang="en-US" sz="2800" dirty="0">
                <a:latin typeface="Arima Madurai ExtraBold" panose="00000900000000000000" pitchFamily="2" charset="0"/>
                <a:cs typeface="Arima Madurai ExtraBold" panose="00000900000000000000" pitchFamily="2" charset="0"/>
              </a:rPr>
              <a:t> </a:t>
            </a:r>
            <a:r>
              <a:rPr lang="en-US" sz="2800" dirty="0" err="1">
                <a:latin typeface="Arima Madurai ExtraBold" panose="00000900000000000000" pitchFamily="2" charset="0"/>
                <a:cs typeface="Arima Madurai ExtraBold" panose="00000900000000000000" pitchFamily="2" charset="0"/>
              </a:rPr>
              <a:t>không</a:t>
            </a:r>
            <a:r>
              <a:rPr lang="en-US" sz="2800" dirty="0">
                <a:latin typeface="Arima Madurai ExtraBold" panose="00000900000000000000" pitchFamily="2" charset="0"/>
                <a:cs typeface="Arima Madurai ExtraBold" panose="00000900000000000000" pitchFamily="2" charset="0"/>
              </a:rPr>
              <a:t> </a:t>
            </a:r>
            <a:r>
              <a:rPr lang="en-US" sz="2800" dirty="0" err="1">
                <a:latin typeface="Arima Madurai ExtraBold" panose="00000900000000000000" pitchFamily="2" charset="0"/>
                <a:cs typeface="Arima Madurai ExtraBold" panose="00000900000000000000" pitchFamily="2" charset="0"/>
              </a:rPr>
              <a:t>vâng</a:t>
            </a:r>
            <a:r>
              <a:rPr lang="en-US" sz="2800" dirty="0">
                <a:latin typeface="Arima Madurai ExtraBold" panose="00000900000000000000" pitchFamily="2" charset="0"/>
                <a:cs typeface="Arima Madurai ExtraBold" panose="00000900000000000000" pitchFamily="2" charset="0"/>
              </a:rPr>
              <a:t> </a:t>
            </a:r>
            <a:r>
              <a:rPr lang="en-US" sz="2800" dirty="0" err="1">
                <a:latin typeface="Arima Madurai ExtraBold" panose="00000900000000000000" pitchFamily="2" charset="0"/>
                <a:cs typeface="Arima Madurai ExtraBold" panose="00000900000000000000" pitchFamily="2" charset="0"/>
              </a:rPr>
              <a:t>lời</a:t>
            </a:r>
            <a:r>
              <a:rPr lang="en-US" sz="2800" dirty="0">
                <a:latin typeface="Arima Madurai ExtraBold" panose="00000900000000000000" pitchFamily="2" charset="0"/>
                <a:cs typeface="Arima Madurai ExtraBold" panose="00000900000000000000" pitchFamily="2" charset="0"/>
              </a:rPr>
              <a:t> </a:t>
            </a:r>
            <a:r>
              <a:rPr lang="en-US" sz="2800" dirty="0" err="1">
                <a:latin typeface="Arima Madurai ExtraBold" panose="00000900000000000000" pitchFamily="2" charset="0"/>
                <a:cs typeface="Arima Madurai ExtraBold" panose="00000900000000000000" pitchFamily="2" charset="0"/>
              </a:rPr>
              <a:t>mẹ</a:t>
            </a:r>
            <a:r>
              <a:rPr lang="en-US" sz="2800" dirty="0">
                <a:latin typeface="Arima Madurai ExtraBold" panose="00000900000000000000" pitchFamily="2" charset="0"/>
                <a:cs typeface="Arima Madurai ExtraBold" panose="00000900000000000000" pitchFamily="2" charset="0"/>
              </a:rPr>
              <a:t> (</a:t>
            </a:r>
            <a:r>
              <a:rPr lang="en-US" sz="2800" dirty="0" err="1">
                <a:latin typeface="Arima Madurai ExtraBold" panose="00000900000000000000" pitchFamily="2" charset="0"/>
                <a:cs typeface="Arima Madurai ExtraBold" panose="00000900000000000000" pitchFamily="2" charset="0"/>
              </a:rPr>
              <a:t>truyện</a:t>
            </a:r>
            <a:r>
              <a:rPr lang="en-US" sz="2800" dirty="0">
                <a:latin typeface="Arima Madurai ExtraBold" panose="00000900000000000000" pitchFamily="2" charset="0"/>
                <a:cs typeface="Arima Madurai ExtraBold" panose="00000900000000000000" pitchFamily="2" charset="0"/>
              </a:rPr>
              <a:t> </a:t>
            </a:r>
            <a:r>
              <a:rPr lang="en-US" sz="2800" dirty="0" err="1">
                <a:latin typeface="Arima Madurai ExtraBold" panose="00000900000000000000" pitchFamily="2" charset="0"/>
                <a:cs typeface="Arima Madurai ExtraBold" panose="00000900000000000000" pitchFamily="2" charset="0"/>
              </a:rPr>
              <a:t>đồng</a:t>
            </a:r>
            <a:r>
              <a:rPr lang="en-US" sz="2800" dirty="0">
                <a:latin typeface="Arima Madurai ExtraBold" panose="00000900000000000000" pitchFamily="2" charset="0"/>
                <a:cs typeface="Arima Madurai ExtraBold" panose="00000900000000000000" pitchFamily="2" charset="0"/>
              </a:rPr>
              <a:t> </a:t>
            </a:r>
            <a:r>
              <a:rPr lang="en-US" sz="2800" dirty="0" err="1">
                <a:latin typeface="Arima Madurai ExtraBold" panose="00000900000000000000" pitchFamily="2" charset="0"/>
                <a:cs typeface="Arima Madurai ExtraBold" panose="00000900000000000000" pitchFamily="2" charset="0"/>
              </a:rPr>
              <a:t>thoại</a:t>
            </a:r>
            <a:r>
              <a:rPr lang="en-US" sz="2800" dirty="0">
                <a:latin typeface="Arima Madurai ExtraBold" panose="00000900000000000000" pitchFamily="2" charset="0"/>
                <a:cs typeface="Arima Madurai ExtraBold" panose="00000900000000000000" pitchFamily="2" charset="0"/>
              </a:rPr>
              <a:t>, 1969)</a:t>
            </a:r>
          </a:p>
          <a:p>
            <a:pPr marL="304815" indent="-304815">
              <a:lnSpc>
                <a:spcPct val="150000"/>
              </a:lnSpc>
              <a:buFontTx/>
              <a:buChar char="-"/>
            </a:pPr>
            <a:r>
              <a:rPr lang="vi-VN" sz="2800" dirty="0">
                <a:latin typeface="Arima Madurai ExtraBold" panose="00000900000000000000" pitchFamily="2" charset="0"/>
                <a:cs typeface="Arima Madurai ExtraBold" panose="00000900000000000000" pitchFamily="2" charset="0"/>
              </a:rPr>
              <a:t>Hoa trái đầu mùa (phê bình tiểu luận, 1987)</a:t>
            </a:r>
            <a:endParaRPr lang="en-US" sz="2800" dirty="0">
              <a:latin typeface="Arima Madurai ExtraBold" panose="00000900000000000000" pitchFamily="2" charset="0"/>
              <a:cs typeface="Arima Madurai ExtraBold" panose="00000900000000000000" pitchFamily="2" charset="0"/>
            </a:endParaRPr>
          </a:p>
          <a:p>
            <a:pPr marL="304815" indent="-304815">
              <a:lnSpc>
                <a:spcPct val="150000"/>
              </a:lnSpc>
              <a:buFontTx/>
              <a:buChar char="-"/>
            </a:pPr>
            <a:r>
              <a:rPr lang="vi-VN" sz="2800" dirty="0">
                <a:latin typeface="Arima Madurai ExtraBold" panose="00000900000000000000" pitchFamily="2" charset="0"/>
                <a:cs typeface="Arima Madurai ExtraBold" panose="00000900000000000000" pitchFamily="2" charset="0"/>
              </a:rPr>
              <a:t>Mười năm ghi nhận (phê bình tiểu </a:t>
            </a:r>
            <a:r>
              <a:rPr lang="vi-VN" sz="2800" dirty="0" err="1">
                <a:latin typeface="Arima Madurai ExtraBold" panose="00000900000000000000" pitchFamily="2" charset="0"/>
                <a:cs typeface="Arima Madurai ExtraBold" panose="00000900000000000000" pitchFamily="2" charset="0"/>
              </a:rPr>
              <a:t>luận,1997</a:t>
            </a:r>
            <a:r>
              <a:rPr lang="vi-VN" sz="2800" dirty="0">
                <a:latin typeface="Arima Madurai ExtraBold" panose="00000900000000000000" pitchFamily="2" charset="0"/>
                <a:cs typeface="Arima Madurai ExtraBold" panose="00000900000000000000" pitchFamily="2" charset="0"/>
              </a:rPr>
              <a:t>)</a:t>
            </a:r>
            <a:endParaRPr lang="en-US" sz="2800" dirty="0">
              <a:latin typeface="Arima Madurai ExtraBold" panose="00000900000000000000" pitchFamily="2" charset="0"/>
              <a:cs typeface="Arima Madurai ExtraBold" panose="00000900000000000000" pitchFamily="2" charset="0"/>
            </a:endParaRPr>
          </a:p>
          <a:p>
            <a:pPr marL="304815" indent="-304815">
              <a:lnSpc>
                <a:spcPct val="150000"/>
              </a:lnSpc>
              <a:buFontTx/>
              <a:buChar char="-"/>
            </a:pPr>
            <a:r>
              <a:rPr lang="vi-VN" sz="2800" dirty="0">
                <a:latin typeface="Arima Madurai ExtraBold" panose="00000900000000000000" pitchFamily="2" charset="0"/>
                <a:cs typeface="Arima Madurai ExtraBold" panose="00000900000000000000" pitchFamily="2" charset="0"/>
              </a:rPr>
              <a:t>Cô gái bướng bỉnh (truyện ký, 2001)</a:t>
            </a:r>
            <a:endParaRPr lang="en-US" sz="2800" dirty="0">
              <a:latin typeface="Arima Madurai ExtraBold" panose="00000900000000000000" pitchFamily="2" charset="0"/>
              <a:cs typeface="Arima Madurai ExtraBold" panose="00000900000000000000" pitchFamily="2" charset="0"/>
            </a:endParaRPr>
          </a:p>
          <a:p>
            <a:pPr marL="304815" indent="-304815">
              <a:lnSpc>
                <a:spcPct val="150000"/>
              </a:lnSpc>
              <a:buFont typeface="Wingdings" panose="05000000000000000000" pitchFamily="2" charset="2"/>
              <a:buChar char="Ø"/>
            </a:pPr>
            <a:r>
              <a:rPr lang="en-US" sz="2800" b="1" dirty="0" err="1">
                <a:latin typeface="Arima Madurai ExtraBold" panose="00000900000000000000" pitchFamily="2" charset="0"/>
                <a:cs typeface="Arima Madurai ExtraBold" panose="00000900000000000000" pitchFamily="2" charset="0"/>
              </a:rPr>
              <a:t>Giải</a:t>
            </a:r>
            <a:r>
              <a:rPr lang="en-US" sz="2800" b="1" dirty="0">
                <a:latin typeface="Arima Madurai ExtraBold" panose="00000900000000000000" pitchFamily="2" charset="0"/>
                <a:cs typeface="Arima Madurai ExtraBold" panose="00000900000000000000" pitchFamily="2" charset="0"/>
              </a:rPr>
              <a:t> </a:t>
            </a:r>
            <a:r>
              <a:rPr lang="en-US" sz="2800" b="1" dirty="0" err="1">
                <a:latin typeface="Arima Madurai ExtraBold" panose="00000900000000000000" pitchFamily="2" charset="0"/>
                <a:cs typeface="Arima Madurai ExtraBold" panose="00000900000000000000" pitchFamily="2" charset="0"/>
              </a:rPr>
              <a:t>thưởng</a:t>
            </a:r>
            <a:r>
              <a:rPr lang="en-US" sz="2800" b="1" dirty="0">
                <a:latin typeface="Arima Madurai ExtraBold" panose="00000900000000000000" pitchFamily="2" charset="0"/>
                <a:cs typeface="Arima Madurai ExtraBold" panose="00000900000000000000" pitchFamily="2" charset="0"/>
              </a:rPr>
              <a:t> </a:t>
            </a:r>
            <a:r>
              <a:rPr lang="en-US" sz="2800" b="1" dirty="0" err="1">
                <a:latin typeface="Arima Madurai ExtraBold" panose="00000900000000000000" pitchFamily="2" charset="0"/>
                <a:cs typeface="Arima Madurai ExtraBold" panose="00000900000000000000" pitchFamily="2" charset="0"/>
              </a:rPr>
              <a:t>văn</a:t>
            </a:r>
            <a:r>
              <a:rPr lang="en-US" sz="2800" b="1" dirty="0">
                <a:latin typeface="Arima Madurai ExtraBold" panose="00000900000000000000" pitchFamily="2" charset="0"/>
                <a:cs typeface="Arima Madurai ExtraBold" panose="00000900000000000000" pitchFamily="2" charset="0"/>
              </a:rPr>
              <a:t> </a:t>
            </a:r>
            <a:r>
              <a:rPr lang="en-US" sz="2800" b="1" dirty="0" err="1">
                <a:latin typeface="Arima Madurai ExtraBold" panose="00000900000000000000" pitchFamily="2" charset="0"/>
                <a:cs typeface="Arima Madurai ExtraBold" panose="00000900000000000000" pitchFamily="2" charset="0"/>
              </a:rPr>
              <a:t>học</a:t>
            </a:r>
            <a:r>
              <a:rPr lang="en-US" sz="2800" b="1" dirty="0">
                <a:latin typeface="Arima Madurai ExtraBold" panose="00000900000000000000" pitchFamily="2" charset="0"/>
                <a:cs typeface="Arima Madurai ExtraBold" panose="00000900000000000000" pitchFamily="2" charset="0"/>
              </a:rPr>
              <a:t>:</a:t>
            </a:r>
          </a:p>
          <a:p>
            <a:pPr>
              <a:lnSpc>
                <a:spcPct val="150000"/>
              </a:lnSpc>
            </a:pPr>
            <a:r>
              <a:rPr lang="vi-VN" sz="2800" dirty="0">
                <a:latin typeface="Arima Madurai ExtraBold" panose="00000900000000000000" pitchFamily="2" charset="0"/>
                <a:cs typeface="Arima Madurai ExtraBold" panose="00000900000000000000" pitchFamily="2" charset="0"/>
              </a:rPr>
              <a:t>Tặng thưởng của Ủy ban Thiếu niên nhi đồng và Hội Nhà văn Việt Nam cho tập Trên đất Cẩm Bình (truyện ký, 1968)</a:t>
            </a:r>
          </a:p>
        </p:txBody>
      </p:sp>
      <p:grpSp>
        <p:nvGrpSpPr>
          <p:cNvPr id="2" name="Group 1">
            <a:extLst>
              <a:ext uri="{FF2B5EF4-FFF2-40B4-BE49-F238E27FC236}">
                <a16:creationId xmlns:a16="http://schemas.microsoft.com/office/drawing/2014/main" id="{FDFF42D1-1E46-A944-C92A-9116A678C7C6}"/>
              </a:ext>
            </a:extLst>
          </p:cNvPr>
          <p:cNvGrpSpPr/>
          <p:nvPr/>
        </p:nvGrpSpPr>
        <p:grpSpPr>
          <a:xfrm>
            <a:off x="-89217" y="197966"/>
            <a:ext cx="9529052" cy="461665"/>
            <a:chOff x="-178462" y="1828800"/>
            <a:chExt cx="19060588" cy="923316"/>
          </a:xfrm>
        </p:grpSpPr>
        <p:sp>
          <p:nvSpPr>
            <p:cNvPr id="4" name="Round Same Side Corner Rectangle 3">
              <a:extLst>
                <a:ext uri="{FF2B5EF4-FFF2-40B4-BE49-F238E27FC236}">
                  <a16:creationId xmlns:a16="http://schemas.microsoft.com/office/drawing/2014/main" id="{399F75DD-A504-ABC1-D398-A80365B5ABF1}"/>
                </a:ext>
              </a:extLst>
            </p:cNvPr>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6" name="TextBox 5">
              <a:extLst>
                <a:ext uri="{FF2B5EF4-FFF2-40B4-BE49-F238E27FC236}">
                  <a16:creationId xmlns:a16="http://schemas.microsoft.com/office/drawing/2014/main" id="{75675D06-3D28-D42D-532E-681FABE4019B}"/>
                </a:ext>
              </a:extLst>
            </p:cNvPr>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a:t>
              </a:r>
            </a:p>
          </p:txBody>
        </p:sp>
        <p:sp>
          <p:nvSpPr>
            <p:cNvPr id="7" name="TextBox 6">
              <a:extLst>
                <a:ext uri="{FF2B5EF4-FFF2-40B4-BE49-F238E27FC236}">
                  <a16:creationId xmlns:a16="http://schemas.microsoft.com/office/drawing/2014/main" id="{A061FE75-4F8D-EA05-5BFA-8CBE0AA604F9}"/>
                </a:ext>
              </a:extLst>
            </p:cNvPr>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1859C"/>
                  </a:solidFill>
                  <a:latin typeface="Tahoma" panose="020B0604030504040204" pitchFamily="34" charset="0"/>
                  <a:cs typeface="Tahoma" panose="020B0604030504040204" pitchFamily="34" charset="0"/>
                </a:rPr>
                <a:t>TÌM HIỂU</a:t>
              </a:r>
              <a:r>
                <a:rPr lang="en-US" sz="2400" b="1" dirty="0">
                  <a:solidFill>
                    <a:srgbClr val="31859C"/>
                  </a:solidFill>
                  <a:latin typeface="Tahoma" panose="020B0604030504040204" pitchFamily="34" charset="0"/>
                  <a:cs typeface="Tahoma" panose="020B0604030504040204" pitchFamily="34" charset="0"/>
                </a:rPr>
                <a:t> CHUNG</a:t>
              </a:r>
            </a:p>
          </p:txBody>
        </p:sp>
      </p:grpSp>
      <p:grpSp>
        <p:nvGrpSpPr>
          <p:cNvPr id="11" name="Group 10">
            <a:extLst>
              <a:ext uri="{FF2B5EF4-FFF2-40B4-BE49-F238E27FC236}">
                <a16:creationId xmlns:a16="http://schemas.microsoft.com/office/drawing/2014/main" id="{4C335C0C-96C3-F108-5947-96BD20E7DBFE}"/>
              </a:ext>
            </a:extLst>
          </p:cNvPr>
          <p:cNvGrpSpPr/>
          <p:nvPr/>
        </p:nvGrpSpPr>
        <p:grpSpPr>
          <a:xfrm>
            <a:off x="319937" y="693325"/>
            <a:ext cx="5776087" cy="496647"/>
            <a:chOff x="644526" y="2766774"/>
            <a:chExt cx="11553677" cy="993289"/>
          </a:xfrm>
        </p:grpSpPr>
        <p:sp>
          <p:nvSpPr>
            <p:cNvPr id="12" name="TextBox 11">
              <a:extLst>
                <a:ext uri="{FF2B5EF4-FFF2-40B4-BE49-F238E27FC236}">
                  <a16:creationId xmlns:a16="http://schemas.microsoft.com/office/drawing/2014/main" id="{9382AD4B-3AD1-5452-492C-0FFB844A99AD}"/>
                </a:ext>
              </a:extLst>
            </p:cNvPr>
            <p:cNvSpPr txBox="1"/>
            <p:nvPr/>
          </p:nvSpPr>
          <p:spPr>
            <a:xfrm>
              <a:off x="1906586" y="2766774"/>
              <a:ext cx="10291617" cy="923326"/>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3" name="Rounded Rectangle 8">
              <a:extLst>
                <a:ext uri="{FF2B5EF4-FFF2-40B4-BE49-F238E27FC236}">
                  <a16:creationId xmlns:a16="http://schemas.microsoft.com/office/drawing/2014/main" id="{5853CCC0-98A5-B929-BAF7-C32F7AC21BAF}"/>
                </a:ext>
              </a:extLst>
            </p:cNvPr>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4" name="TextBox 13">
              <a:extLst>
                <a:ext uri="{FF2B5EF4-FFF2-40B4-BE49-F238E27FC236}">
                  <a16:creationId xmlns:a16="http://schemas.microsoft.com/office/drawing/2014/main" id="{AD8CC845-62CA-D164-EABF-584BDC5A931C}"/>
                </a:ext>
              </a:extLst>
            </p:cNvPr>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Tree>
    <p:extLst>
      <p:ext uri="{BB962C8B-B14F-4D97-AF65-F5344CB8AC3E}">
        <p14:creationId xmlns:p14="http://schemas.microsoft.com/office/powerpoint/2010/main" val="2009172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71383">
            <a:off x="752299" y="487730"/>
            <a:ext cx="10686404" cy="6166453"/>
            <a:chOff x="240038" y="157954"/>
            <a:chExt cx="18390291" cy="9978983"/>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rot="21481807">
              <a:off x="240038" y="352632"/>
              <a:ext cx="9358417" cy="978430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rot="-118193">
              <a:off x="9271912" y="157954"/>
              <a:ext cx="9358417" cy="9784304"/>
            </a:xfrm>
            <a:prstGeom prst="rect">
              <a:avLst/>
            </a:prstGeom>
          </p:spPr>
        </p:pic>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5820" y="-256206"/>
            <a:ext cx="1474025" cy="1743471"/>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953" y="172752"/>
            <a:ext cx="864417" cy="80823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54289">
            <a:off x="11092378" y="5855474"/>
            <a:ext cx="1356468" cy="443935"/>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5585">
            <a:off x="10852311" y="2278684"/>
            <a:ext cx="409404" cy="690977"/>
          </a:xfrm>
          <a:prstGeom prst="rect">
            <a:avLst/>
          </a:prstGeom>
        </p:spPr>
      </p:pic>
      <p:sp>
        <p:nvSpPr>
          <p:cNvPr id="12" name="TextBox 11"/>
          <p:cNvSpPr txBox="1"/>
          <p:nvPr/>
        </p:nvSpPr>
        <p:spPr>
          <a:xfrm>
            <a:off x="1288833" y="1071952"/>
            <a:ext cx="2489200" cy="502766"/>
          </a:xfrm>
          <a:prstGeom prst="rect">
            <a:avLst/>
          </a:prstGeom>
          <a:noFill/>
        </p:spPr>
        <p:txBody>
          <a:bodyPr wrap="square" rtlCol="0">
            <a:spAutoFit/>
          </a:bodyPr>
          <a:lstStyle/>
          <a:p>
            <a:r>
              <a:rPr lang="en-US" sz="2667" b="1" dirty="0">
                <a:latin typeface="Times New Roman" panose="02020603050405020304" pitchFamily="18" charset="0"/>
                <a:cs typeface="Times New Roman" panose="02020603050405020304" pitchFamily="18" charset="0"/>
              </a:rPr>
              <a:t>b. </a:t>
            </a:r>
            <a:r>
              <a:rPr lang="en-US" sz="2667" b="1" dirty="0" err="1">
                <a:latin typeface="Times New Roman" panose="02020603050405020304" pitchFamily="18" charset="0"/>
                <a:cs typeface="Times New Roman" panose="02020603050405020304" pitchFamily="18" charset="0"/>
              </a:rPr>
              <a:t>Tác</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phẩm</a:t>
            </a:r>
            <a:endParaRPr lang="en-US" sz="2667"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1419661" y="1639110"/>
            <a:ext cx="9226411" cy="2180020"/>
          </a:xfrm>
          <a:prstGeom prst="rect">
            <a:avLst/>
          </a:prstGeom>
          <a:noFill/>
        </p:spPr>
        <p:txBody>
          <a:bodyPr wrap="square" rtlCol="0">
            <a:spAutoFit/>
          </a:bodyPr>
          <a:lstStyle/>
          <a:p>
            <a:pPr marL="190510" indent="-190510">
              <a:lnSpc>
                <a:spcPct val="150000"/>
              </a:lnSpc>
              <a:buFontTx/>
              <a:buChar char="-"/>
            </a:pPr>
            <a:r>
              <a:rPr lang="vi-VN" sz="2333" dirty="0">
                <a:latin typeface="Times New Roman" panose="02020603050405020304" pitchFamily="18" charset="0"/>
                <a:cs typeface="Times New Roman" panose="02020603050405020304" pitchFamily="18" charset="0"/>
              </a:rPr>
              <a:t>Là một tác phẩm nghị luận văn học</a:t>
            </a:r>
            <a:r>
              <a:rPr lang="en-US" sz="2333" dirty="0">
                <a:latin typeface="Arima Madurai Black" panose="00000A00000000000000" pitchFamily="2" charset="0"/>
                <a:cs typeface="Times New Roman" panose="02020603050405020304" pitchFamily="18" charset="0"/>
              </a:rPr>
              <a:t>.</a:t>
            </a:r>
          </a:p>
          <a:p>
            <a:pPr marL="190510" indent="-190510">
              <a:lnSpc>
                <a:spcPct val="150000"/>
              </a:lnSpc>
              <a:buFontTx/>
              <a:buChar char="-"/>
            </a:pPr>
            <a:r>
              <a:rPr lang="vi-VN" sz="2333" dirty="0">
                <a:latin typeface="Times New Roman" panose="02020603050405020304" pitchFamily="18" charset="0"/>
                <a:cs typeface="Times New Roman" panose="02020603050405020304" pitchFamily="18" charset="0"/>
              </a:rPr>
              <a:t>Phân tích về cái tài của nhà văn Đoàn Giỏi trong việc miêu ta thiên nhiên cũng như cuộc sống của con người miền sông nước Nam Bộ mà đại diện là những nhân vật như chú Võ Tòng, bác Hai. </a:t>
            </a:r>
            <a:endParaRPr lang="en-US" sz="2333"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12"/>
          <a:stretch>
            <a:fillRect/>
          </a:stretch>
        </p:blipFill>
        <p:spPr>
          <a:xfrm>
            <a:off x="1298212" y="3809382"/>
            <a:ext cx="4674193" cy="2628794"/>
          </a:xfrm>
          <a:prstGeom prst="rect">
            <a:avLst/>
          </a:prstGeom>
        </p:spPr>
      </p:pic>
      <p:pic>
        <p:nvPicPr>
          <p:cNvPr id="1026" name="Picture 2" descr="Một số tính cách có thể bạn chưa biết về người dân vùng Tây Nam Bộ - VanHo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82933" y="3996489"/>
            <a:ext cx="3728232" cy="24792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screenshot of a document&#10;&#10;Description automatically generated">
            <a:extLst>
              <a:ext uri="{FF2B5EF4-FFF2-40B4-BE49-F238E27FC236}">
                <a16:creationId xmlns:a16="http://schemas.microsoft.com/office/drawing/2014/main" id="{DA8FD37C-ADE9-4BF6-88EC-7DDFF01534C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92000" cy="6873240"/>
          </a:xfrm>
          <a:prstGeom prst="rect">
            <a:avLst/>
          </a:prstGeom>
        </p:spPr>
      </p:pic>
    </p:spTree>
    <p:extLst>
      <p:ext uri="{BB962C8B-B14F-4D97-AF65-F5344CB8AC3E}">
        <p14:creationId xmlns:p14="http://schemas.microsoft.com/office/powerpoint/2010/main" val="2036383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barn(inVertical)">
                                      <p:cBhvr>
                                        <p:cTn id="13" dur="500"/>
                                        <p:tgtEl>
                                          <p:spTgt spid="1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
                                            <p:txEl>
                                              <p:pRg st="1" end="1"/>
                                            </p:txEl>
                                          </p:spTgt>
                                        </p:tgtEl>
                                        <p:attrNameLst>
                                          <p:attrName>style.visibility</p:attrName>
                                        </p:attrNameLst>
                                      </p:cBhvr>
                                      <p:to>
                                        <p:strVal val="visible"/>
                                      </p:to>
                                    </p:set>
                                    <p:animEffect transition="in" filter="barn(inVertical)">
                                      <p:cBhvr>
                                        <p:cTn id="18" dur="500"/>
                                        <p:tgtEl>
                                          <p:spTgt spid="14">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wipe(down)">
                                      <p:cBhvr>
                                        <p:cTn id="2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953" y="172752"/>
            <a:ext cx="864417" cy="80823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4289">
            <a:off x="11092378" y="5855474"/>
            <a:ext cx="1356468" cy="443935"/>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05585">
            <a:off x="10852311" y="2278684"/>
            <a:ext cx="409404" cy="690977"/>
          </a:xfrm>
          <a:prstGeom prst="rect">
            <a:avLst/>
          </a:prstGeom>
        </p:spPr>
      </p:pic>
      <p:sp>
        <p:nvSpPr>
          <p:cNvPr id="11" name="Rounded Rectangle 10"/>
          <p:cNvSpPr/>
          <p:nvPr/>
        </p:nvSpPr>
        <p:spPr>
          <a:xfrm>
            <a:off x="4858771" y="980982"/>
            <a:ext cx="2644391" cy="874935"/>
          </a:xfrm>
          <a:prstGeom prst="roundRect">
            <a:avLst/>
          </a:prstGeom>
          <a:solidFill>
            <a:schemeClr val="tx2">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dirty="0" err="1">
                <a:solidFill>
                  <a:schemeClr val="tx1"/>
                </a:solidFill>
                <a:latin typeface="Times New Roman" panose="02020603050405020304" pitchFamily="18" charset="0"/>
                <a:cs typeface="Times New Roman" panose="02020603050405020304" pitchFamily="18" charset="0"/>
              </a:rPr>
              <a:t>Bố</a:t>
            </a:r>
            <a:r>
              <a:rPr lang="en-US" sz="2667" b="1" dirty="0">
                <a:solidFill>
                  <a:schemeClr val="tx1"/>
                </a:solidFill>
                <a:latin typeface="Times New Roman" panose="02020603050405020304" pitchFamily="18" charset="0"/>
                <a:cs typeface="Times New Roman" panose="02020603050405020304" pitchFamily="18" charset="0"/>
              </a:rPr>
              <a:t> </a:t>
            </a:r>
            <a:r>
              <a:rPr lang="en-US" sz="2667" b="1" dirty="0" err="1">
                <a:solidFill>
                  <a:schemeClr val="tx1"/>
                </a:solidFill>
                <a:latin typeface="Times New Roman" panose="02020603050405020304" pitchFamily="18" charset="0"/>
                <a:cs typeface="Times New Roman" panose="02020603050405020304" pitchFamily="18" charset="0"/>
              </a:rPr>
              <a:t>cục</a:t>
            </a:r>
            <a:endParaRPr lang="en-US" sz="2667" b="1" dirty="0">
              <a:solidFill>
                <a:schemeClr val="tx1"/>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199387" y="2894143"/>
            <a:ext cx="3579445" cy="1601657"/>
          </a:xfrm>
          <a:prstGeom prst="roundRect">
            <a:avLst/>
          </a:prstGeom>
          <a:no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333" b="1" dirty="0" err="1">
                <a:solidFill>
                  <a:schemeClr val="tx1"/>
                </a:solidFill>
                <a:latin typeface="Times New Roman" panose="02020603050405020304" pitchFamily="18" charset="0"/>
                <a:cs typeface="Times New Roman" panose="02020603050405020304" pitchFamily="18" charset="0"/>
              </a:rPr>
              <a:t>Phần</a:t>
            </a:r>
            <a:r>
              <a:rPr lang="en-US" sz="2333" b="1" dirty="0">
                <a:solidFill>
                  <a:schemeClr val="tx1"/>
                </a:solidFill>
                <a:latin typeface="Times New Roman" panose="02020603050405020304" pitchFamily="18" charset="0"/>
                <a:cs typeface="Times New Roman" panose="02020603050405020304" pitchFamily="18" charset="0"/>
              </a:rPr>
              <a:t> 1: </a:t>
            </a:r>
          </a:p>
          <a:p>
            <a:pPr algn="ctr">
              <a:lnSpc>
                <a:spcPct val="150000"/>
              </a:lnSpc>
            </a:pPr>
            <a:r>
              <a:rPr lang="en-US" sz="2333" dirty="0" err="1">
                <a:solidFill>
                  <a:schemeClr val="tx1"/>
                </a:solidFill>
                <a:latin typeface="Times New Roman" panose="02020603050405020304" pitchFamily="18" charset="0"/>
                <a:cs typeface="Times New Roman" panose="02020603050405020304" pitchFamily="18" charset="0"/>
              </a:rPr>
              <a:t>Từ</a:t>
            </a:r>
            <a:r>
              <a:rPr lang="en-US" sz="2333" dirty="0">
                <a:solidFill>
                  <a:schemeClr val="tx1"/>
                </a:solidFill>
                <a:latin typeface="Times New Roman" panose="02020603050405020304" pitchFamily="18" charset="0"/>
                <a:cs typeface="Times New Roman" panose="02020603050405020304" pitchFamily="18" charset="0"/>
              </a:rPr>
              <a:t> </a:t>
            </a:r>
            <a:r>
              <a:rPr lang="en-US" sz="2333" dirty="0" err="1">
                <a:solidFill>
                  <a:schemeClr val="tx1"/>
                </a:solidFill>
                <a:latin typeface="Times New Roman" panose="02020603050405020304" pitchFamily="18" charset="0"/>
                <a:cs typeface="Times New Roman" panose="02020603050405020304" pitchFamily="18" charset="0"/>
              </a:rPr>
              <a:t>đầu</a:t>
            </a:r>
            <a:r>
              <a:rPr lang="en-US" sz="2333" dirty="0">
                <a:solidFill>
                  <a:schemeClr val="tx1"/>
                </a:solidFill>
                <a:latin typeface="Times New Roman" panose="02020603050405020304" pitchFamily="18" charset="0"/>
                <a:cs typeface="Times New Roman" panose="02020603050405020304" pitchFamily="18" charset="0"/>
              </a:rPr>
              <a:t> </a:t>
            </a:r>
            <a:r>
              <a:rPr lang="en-US" sz="2333" dirty="0" err="1">
                <a:solidFill>
                  <a:schemeClr val="tx1"/>
                </a:solidFill>
                <a:latin typeface="Times New Roman" panose="02020603050405020304" pitchFamily="18" charset="0"/>
                <a:cs typeface="Times New Roman" panose="02020603050405020304" pitchFamily="18" charset="0"/>
              </a:rPr>
              <a:t>cho</a:t>
            </a:r>
            <a:r>
              <a:rPr lang="en-US" sz="2333" dirty="0">
                <a:solidFill>
                  <a:schemeClr val="tx1"/>
                </a:solidFill>
                <a:latin typeface="Times New Roman" panose="02020603050405020304" pitchFamily="18" charset="0"/>
                <a:cs typeface="Times New Roman" panose="02020603050405020304" pitchFamily="18" charset="0"/>
              </a:rPr>
              <a:t> </a:t>
            </a:r>
            <a:r>
              <a:rPr lang="en-US" sz="2333" dirty="0" err="1">
                <a:solidFill>
                  <a:schemeClr val="tx1"/>
                </a:solidFill>
                <a:latin typeface="Times New Roman" panose="02020603050405020304" pitchFamily="18" charset="0"/>
                <a:cs typeface="Times New Roman" panose="02020603050405020304" pitchFamily="18" charset="0"/>
              </a:rPr>
              <a:t>đến</a:t>
            </a:r>
            <a:r>
              <a:rPr lang="en-US" sz="2333" dirty="0">
                <a:solidFill>
                  <a:schemeClr val="tx1"/>
                </a:solidFill>
                <a:latin typeface="Times New Roman" panose="02020603050405020304" pitchFamily="18" charset="0"/>
                <a:cs typeface="Times New Roman" panose="02020603050405020304" pitchFamily="18" charset="0"/>
              </a:rPr>
              <a:t> </a:t>
            </a:r>
            <a:r>
              <a:rPr lang="en-US" sz="2333" i="1" dirty="0" err="1">
                <a:solidFill>
                  <a:schemeClr val="tx1"/>
                </a:solidFill>
                <a:latin typeface="Times New Roman" panose="02020603050405020304" pitchFamily="18" charset="0"/>
                <a:cs typeface="Times New Roman" panose="02020603050405020304" pitchFamily="18" charset="0"/>
              </a:rPr>
              <a:t>hợp</a:t>
            </a:r>
            <a:r>
              <a:rPr lang="en-US" sz="2333" i="1" dirty="0">
                <a:solidFill>
                  <a:schemeClr val="tx1"/>
                </a:solidFill>
                <a:latin typeface="Times New Roman" panose="02020603050405020304" pitchFamily="18" charset="0"/>
                <a:cs typeface="Times New Roman" panose="02020603050405020304" pitchFamily="18" charset="0"/>
              </a:rPr>
              <a:t> </a:t>
            </a:r>
            <a:r>
              <a:rPr lang="en-US" sz="2333" i="1" dirty="0" err="1">
                <a:solidFill>
                  <a:schemeClr val="tx1"/>
                </a:solidFill>
                <a:latin typeface="Times New Roman" panose="02020603050405020304" pitchFamily="18" charset="0"/>
                <a:cs typeface="Times New Roman" panose="02020603050405020304" pitchFamily="18" charset="0"/>
              </a:rPr>
              <a:t>với</a:t>
            </a:r>
            <a:r>
              <a:rPr lang="en-US" sz="2333" i="1" dirty="0">
                <a:solidFill>
                  <a:schemeClr val="tx1"/>
                </a:solidFill>
                <a:latin typeface="Times New Roman" panose="02020603050405020304" pitchFamily="18" charset="0"/>
                <a:cs typeface="Times New Roman" panose="02020603050405020304" pitchFamily="18" charset="0"/>
              </a:rPr>
              <a:t> </a:t>
            </a:r>
            <a:r>
              <a:rPr lang="en-US" sz="2333" i="1" dirty="0" err="1">
                <a:solidFill>
                  <a:schemeClr val="tx1"/>
                </a:solidFill>
                <a:latin typeface="Times New Roman" panose="02020603050405020304" pitchFamily="18" charset="0"/>
                <a:cs typeface="Times New Roman" panose="02020603050405020304" pitchFamily="18" charset="0"/>
              </a:rPr>
              <a:t>đại</a:t>
            </a:r>
            <a:r>
              <a:rPr lang="en-US" sz="2333" i="1" dirty="0">
                <a:solidFill>
                  <a:schemeClr val="tx1"/>
                </a:solidFill>
                <a:latin typeface="Times New Roman" panose="02020603050405020304" pitchFamily="18" charset="0"/>
                <a:cs typeface="Times New Roman" panose="02020603050405020304" pitchFamily="18" charset="0"/>
              </a:rPr>
              <a:t> </a:t>
            </a:r>
            <a:r>
              <a:rPr lang="en-US" sz="2333" i="1" dirty="0" err="1">
                <a:solidFill>
                  <a:schemeClr val="tx1"/>
                </a:solidFill>
                <a:latin typeface="Times New Roman" panose="02020603050405020304" pitchFamily="18" charset="0"/>
                <a:cs typeface="Times New Roman" panose="02020603050405020304" pitchFamily="18" charset="0"/>
              </a:rPr>
              <a:t>chúng</a:t>
            </a:r>
            <a:r>
              <a:rPr lang="en-US" sz="2333" i="1" dirty="0">
                <a:solidFill>
                  <a:schemeClr val="tx1"/>
                </a:solidFill>
                <a:latin typeface="Times New Roman" panose="02020603050405020304" pitchFamily="18" charset="0"/>
                <a:cs typeface="Times New Roman" panose="02020603050405020304" pitchFamily="18" charset="0"/>
              </a:rPr>
              <a:t> </a:t>
            </a:r>
            <a:r>
              <a:rPr lang="en-US" sz="2333" i="1" dirty="0" err="1">
                <a:solidFill>
                  <a:schemeClr val="tx1"/>
                </a:solidFill>
                <a:latin typeface="Times New Roman" panose="02020603050405020304" pitchFamily="18" charset="0"/>
                <a:cs typeface="Times New Roman" panose="02020603050405020304" pitchFamily="18" charset="0"/>
              </a:rPr>
              <a:t>trẻ</a:t>
            </a:r>
            <a:r>
              <a:rPr lang="en-US" sz="2333" i="1" dirty="0">
                <a:solidFill>
                  <a:schemeClr val="tx1"/>
                </a:solidFill>
                <a:latin typeface="Times New Roman" panose="02020603050405020304" pitchFamily="18" charset="0"/>
                <a:cs typeface="Times New Roman" panose="02020603050405020304" pitchFamily="18" charset="0"/>
              </a:rPr>
              <a:t> </a:t>
            </a:r>
            <a:r>
              <a:rPr lang="en-US" sz="2333" i="1" dirty="0" err="1">
                <a:solidFill>
                  <a:schemeClr val="tx1"/>
                </a:solidFill>
                <a:latin typeface="Times New Roman" panose="02020603050405020304" pitchFamily="18" charset="0"/>
                <a:cs typeface="Times New Roman" panose="02020603050405020304" pitchFamily="18" charset="0"/>
              </a:rPr>
              <a:t>em</a:t>
            </a:r>
            <a:endParaRPr lang="en-US" sz="2333" i="1" dirty="0">
              <a:solidFill>
                <a:schemeClr val="tx1"/>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4421184" y="2894143"/>
            <a:ext cx="3462501" cy="1601657"/>
          </a:xfrm>
          <a:prstGeom prst="roundRect">
            <a:avLst/>
          </a:prstGeom>
          <a:no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333" b="1" dirty="0" err="1">
                <a:solidFill>
                  <a:schemeClr val="tx1"/>
                </a:solidFill>
                <a:latin typeface="Times New Roman" panose="02020603050405020304" pitchFamily="18" charset="0"/>
                <a:cs typeface="Times New Roman" panose="02020603050405020304" pitchFamily="18" charset="0"/>
              </a:rPr>
              <a:t>Phần</a:t>
            </a:r>
            <a:r>
              <a:rPr lang="en-US" sz="2333" b="1" dirty="0">
                <a:solidFill>
                  <a:schemeClr val="tx1"/>
                </a:solidFill>
                <a:latin typeface="Times New Roman" panose="02020603050405020304" pitchFamily="18" charset="0"/>
                <a:cs typeface="Times New Roman" panose="02020603050405020304" pitchFamily="18" charset="0"/>
              </a:rPr>
              <a:t> 2: </a:t>
            </a:r>
          </a:p>
          <a:p>
            <a:pPr algn="ctr">
              <a:lnSpc>
                <a:spcPct val="150000"/>
              </a:lnSpc>
            </a:pPr>
            <a:r>
              <a:rPr lang="vi-VN" sz="2333" dirty="0">
                <a:solidFill>
                  <a:schemeClr val="tx1"/>
                </a:solidFill>
                <a:latin typeface="Times New Roman" panose="02020603050405020304" pitchFamily="18" charset="0"/>
                <a:cs typeface="Times New Roman" panose="02020603050405020304" pitchFamily="18" charset="0"/>
              </a:rPr>
              <a:t>Tiếp cho đến </a:t>
            </a:r>
            <a:r>
              <a:rPr lang="vi-VN" sz="2333" i="1" dirty="0">
                <a:solidFill>
                  <a:schemeClr val="tx1"/>
                </a:solidFill>
                <a:latin typeface="Times New Roman" panose="02020603050405020304" pitchFamily="18" charset="0"/>
                <a:cs typeface="Times New Roman" panose="02020603050405020304" pitchFamily="18" charset="0"/>
              </a:rPr>
              <a:t>dãy trường thành vô tận</a:t>
            </a:r>
            <a:endParaRPr lang="en-US" sz="2333" i="1" dirty="0">
              <a:solidFill>
                <a:schemeClr val="tx1"/>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8382000" y="2909383"/>
            <a:ext cx="3579445" cy="1586417"/>
          </a:xfrm>
          <a:prstGeom prst="roundRect">
            <a:avLst/>
          </a:prstGeom>
          <a:no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333" b="1" dirty="0" err="1">
                <a:solidFill>
                  <a:schemeClr val="tx1"/>
                </a:solidFill>
                <a:latin typeface="Times New Roman" panose="02020603050405020304" pitchFamily="18" charset="0"/>
                <a:cs typeface="Times New Roman" panose="02020603050405020304" pitchFamily="18" charset="0"/>
              </a:rPr>
              <a:t>Phần</a:t>
            </a:r>
            <a:r>
              <a:rPr lang="en-US" sz="2333" b="1" dirty="0">
                <a:solidFill>
                  <a:schemeClr val="tx1"/>
                </a:solidFill>
                <a:latin typeface="Times New Roman" panose="02020603050405020304" pitchFamily="18" charset="0"/>
                <a:cs typeface="Times New Roman" panose="02020603050405020304" pitchFamily="18" charset="0"/>
              </a:rPr>
              <a:t> 3: </a:t>
            </a:r>
          </a:p>
          <a:p>
            <a:pPr algn="ctr">
              <a:lnSpc>
                <a:spcPct val="150000"/>
              </a:lnSpc>
            </a:pPr>
            <a:r>
              <a:rPr lang="en-US" sz="2333" dirty="0" err="1">
                <a:solidFill>
                  <a:schemeClr val="tx1"/>
                </a:solidFill>
                <a:latin typeface="Times New Roman" panose="02020603050405020304" pitchFamily="18" charset="0"/>
                <a:cs typeface="Times New Roman" panose="02020603050405020304" pitchFamily="18" charset="0"/>
              </a:rPr>
              <a:t>Còn</a:t>
            </a:r>
            <a:r>
              <a:rPr lang="en-US" sz="2333" dirty="0">
                <a:solidFill>
                  <a:schemeClr val="tx1"/>
                </a:solidFill>
                <a:latin typeface="Times New Roman" panose="02020603050405020304" pitchFamily="18" charset="0"/>
                <a:cs typeface="Times New Roman" panose="02020603050405020304" pitchFamily="18" charset="0"/>
              </a:rPr>
              <a:t> </a:t>
            </a:r>
            <a:r>
              <a:rPr lang="en-US" sz="2333" dirty="0" err="1">
                <a:solidFill>
                  <a:schemeClr val="tx1"/>
                </a:solidFill>
                <a:latin typeface="Times New Roman" panose="02020603050405020304" pitchFamily="18" charset="0"/>
                <a:cs typeface="Times New Roman" panose="02020603050405020304" pitchFamily="18" charset="0"/>
              </a:rPr>
              <a:t>lại</a:t>
            </a:r>
            <a:endParaRPr lang="en-US" sz="2333" i="1" dirty="0">
              <a:solidFill>
                <a:schemeClr val="tx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04536" y="4855662"/>
            <a:ext cx="3769147" cy="1641475"/>
          </a:xfrm>
          <a:prstGeom prst="rect">
            <a:avLst/>
          </a:prstGeom>
          <a:noFill/>
        </p:spPr>
        <p:txBody>
          <a:bodyPr wrap="square" rtlCol="0">
            <a:spAutoFit/>
          </a:bodyPr>
          <a:lstStyle/>
          <a:p>
            <a:pPr algn="ctr">
              <a:lnSpc>
                <a:spcPct val="150000"/>
              </a:lnSpc>
            </a:pPr>
            <a:r>
              <a:rPr lang="en-US" sz="2333" i="1" dirty="0" err="1">
                <a:latin typeface="Times New Roman" panose="02020603050405020304" pitchFamily="18" charset="0"/>
                <a:cs typeface="Times New Roman" panose="02020603050405020304" pitchFamily="18" charset="0"/>
              </a:rPr>
              <a:t>Đặt</a:t>
            </a:r>
            <a:r>
              <a:rPr lang="en-US" sz="2333" i="1" dirty="0">
                <a:latin typeface="Times New Roman" panose="02020603050405020304" pitchFamily="18" charset="0"/>
                <a:cs typeface="Times New Roman" panose="02020603050405020304" pitchFamily="18" charset="0"/>
              </a:rPr>
              <a:t> </a:t>
            </a:r>
            <a:r>
              <a:rPr lang="en-US" sz="2333" i="1" dirty="0" err="1">
                <a:latin typeface="Times New Roman" panose="02020603050405020304" pitchFamily="18" charset="0"/>
                <a:cs typeface="Times New Roman" panose="02020603050405020304" pitchFamily="18" charset="0"/>
              </a:rPr>
              <a:t>vấn</a:t>
            </a:r>
            <a:r>
              <a:rPr lang="en-US" sz="2333" i="1" dirty="0">
                <a:latin typeface="Times New Roman" panose="02020603050405020304" pitchFamily="18" charset="0"/>
                <a:cs typeface="Times New Roman" panose="02020603050405020304" pitchFamily="18" charset="0"/>
              </a:rPr>
              <a:t> </a:t>
            </a:r>
            <a:r>
              <a:rPr lang="en-US" sz="2333" i="1" dirty="0" err="1">
                <a:latin typeface="Times New Roman" panose="02020603050405020304" pitchFamily="18" charset="0"/>
                <a:cs typeface="Times New Roman" panose="02020603050405020304" pitchFamily="18" charset="0"/>
              </a:rPr>
              <a:t>đề</a:t>
            </a:r>
            <a:r>
              <a:rPr lang="en-US" sz="2333" i="1" dirty="0">
                <a:latin typeface="Times New Roman" panose="02020603050405020304" pitchFamily="18" charset="0"/>
                <a:cs typeface="Times New Roman" panose="02020603050405020304" pitchFamily="18" charset="0"/>
              </a:rPr>
              <a:t> </a:t>
            </a:r>
            <a:r>
              <a:rPr lang="en-US" sz="2333" i="1" dirty="0" err="1">
                <a:latin typeface="Times New Roman" panose="02020603050405020304" pitchFamily="18" charset="0"/>
                <a:cs typeface="Times New Roman" panose="02020603050405020304" pitchFamily="18" charset="0"/>
              </a:rPr>
              <a:t>khái</a:t>
            </a:r>
            <a:r>
              <a:rPr lang="en-US" sz="2333" i="1" dirty="0">
                <a:latin typeface="Times New Roman" panose="02020603050405020304" pitchFamily="18" charset="0"/>
                <a:cs typeface="Times New Roman" panose="02020603050405020304" pitchFamily="18" charset="0"/>
              </a:rPr>
              <a:t> </a:t>
            </a:r>
            <a:r>
              <a:rPr lang="en-US" sz="2333" i="1" dirty="0" err="1">
                <a:latin typeface="Times New Roman" panose="02020603050405020304" pitchFamily="18" charset="0"/>
                <a:cs typeface="Times New Roman" panose="02020603050405020304" pitchFamily="18" charset="0"/>
              </a:rPr>
              <a:t>quát</a:t>
            </a:r>
            <a:r>
              <a:rPr lang="en-US" sz="2333" i="1" dirty="0">
                <a:latin typeface="Times New Roman" panose="02020603050405020304" pitchFamily="18" charset="0"/>
                <a:cs typeface="Times New Roman" panose="02020603050405020304" pitchFamily="18" charset="0"/>
              </a:rPr>
              <a:t> </a:t>
            </a:r>
            <a:r>
              <a:rPr lang="en-US" sz="2333" i="1" dirty="0" err="1">
                <a:latin typeface="Times New Roman" panose="02020603050405020304" pitchFamily="18" charset="0"/>
                <a:cs typeface="Times New Roman" panose="02020603050405020304" pitchFamily="18" charset="0"/>
              </a:rPr>
              <a:t>đặc</a:t>
            </a:r>
            <a:r>
              <a:rPr lang="en-US" sz="2333" i="1" dirty="0">
                <a:latin typeface="Times New Roman" panose="02020603050405020304" pitchFamily="18" charset="0"/>
                <a:cs typeface="Times New Roman" panose="02020603050405020304" pitchFamily="18" charset="0"/>
              </a:rPr>
              <a:t> </a:t>
            </a:r>
            <a:r>
              <a:rPr lang="en-US" sz="2333" i="1" dirty="0" err="1">
                <a:latin typeface="Times New Roman" panose="02020603050405020304" pitchFamily="18" charset="0"/>
                <a:cs typeface="Times New Roman" panose="02020603050405020304" pitchFamily="18" charset="0"/>
              </a:rPr>
              <a:t>điểm</a:t>
            </a:r>
            <a:r>
              <a:rPr lang="en-US" sz="2333" i="1" dirty="0">
                <a:latin typeface="Times New Roman" panose="02020603050405020304" pitchFamily="18" charset="0"/>
                <a:cs typeface="Times New Roman" panose="02020603050405020304" pitchFamily="18" charset="0"/>
              </a:rPr>
              <a:t> </a:t>
            </a:r>
            <a:r>
              <a:rPr lang="en-US" sz="2333" i="1" dirty="0" err="1">
                <a:latin typeface="Times New Roman" panose="02020603050405020304" pitchFamily="18" charset="0"/>
                <a:cs typeface="Times New Roman" panose="02020603050405020304" pitchFamily="18" charset="0"/>
              </a:rPr>
              <a:t>của</a:t>
            </a:r>
            <a:r>
              <a:rPr lang="en-US" sz="2333" i="1" dirty="0">
                <a:latin typeface="Times New Roman" panose="02020603050405020304" pitchFamily="18" charset="0"/>
                <a:cs typeface="Times New Roman" panose="02020603050405020304" pitchFamily="18" charset="0"/>
              </a:rPr>
              <a:t> </a:t>
            </a:r>
            <a:r>
              <a:rPr lang="en-US" sz="2333" i="1" dirty="0" err="1">
                <a:latin typeface="Times New Roman" panose="02020603050405020304" pitchFamily="18" charset="0"/>
                <a:cs typeface="Times New Roman" panose="02020603050405020304" pitchFamily="18" charset="0"/>
              </a:rPr>
              <a:t>truyện</a:t>
            </a:r>
            <a:r>
              <a:rPr lang="en-US" sz="2333" i="1" dirty="0">
                <a:latin typeface="Times New Roman" panose="02020603050405020304" pitchFamily="18" charset="0"/>
                <a:cs typeface="Times New Roman" panose="02020603050405020304" pitchFamily="18" charset="0"/>
              </a:rPr>
              <a:t> </a:t>
            </a:r>
            <a:r>
              <a:rPr lang="en-US" sz="2333" i="1" dirty="0" err="1">
                <a:latin typeface="Times New Roman" panose="02020603050405020304" pitchFamily="18" charset="0"/>
                <a:cs typeface="Times New Roman" panose="02020603050405020304" pitchFamily="18" charset="0"/>
              </a:rPr>
              <a:t>Đất</a:t>
            </a:r>
            <a:r>
              <a:rPr lang="en-US" sz="2333" i="1" dirty="0">
                <a:latin typeface="Times New Roman" panose="02020603050405020304" pitchFamily="18" charset="0"/>
                <a:cs typeface="Times New Roman" panose="02020603050405020304" pitchFamily="18" charset="0"/>
              </a:rPr>
              <a:t> </a:t>
            </a:r>
            <a:r>
              <a:rPr lang="en-US" sz="2333" i="1" dirty="0" err="1">
                <a:latin typeface="Times New Roman" panose="02020603050405020304" pitchFamily="18" charset="0"/>
                <a:cs typeface="Times New Roman" panose="02020603050405020304" pitchFamily="18" charset="0"/>
              </a:rPr>
              <a:t>rừng</a:t>
            </a:r>
            <a:r>
              <a:rPr lang="en-US" sz="2333" i="1" dirty="0">
                <a:latin typeface="Times New Roman" panose="02020603050405020304" pitchFamily="18" charset="0"/>
                <a:cs typeface="Times New Roman" panose="02020603050405020304" pitchFamily="18" charset="0"/>
              </a:rPr>
              <a:t> </a:t>
            </a:r>
            <a:r>
              <a:rPr lang="en-US" sz="2333" i="1" dirty="0" err="1">
                <a:latin typeface="Times New Roman" panose="02020603050405020304" pitchFamily="18" charset="0"/>
                <a:cs typeface="Times New Roman" panose="02020603050405020304" pitchFamily="18" charset="0"/>
              </a:rPr>
              <a:t>phương</a:t>
            </a:r>
            <a:r>
              <a:rPr lang="en-US" sz="2333" i="1" dirty="0">
                <a:latin typeface="Times New Roman" panose="02020603050405020304" pitchFamily="18" charset="0"/>
                <a:cs typeface="Times New Roman" panose="02020603050405020304" pitchFamily="18" charset="0"/>
              </a:rPr>
              <a:t> Nam.</a:t>
            </a:r>
          </a:p>
        </p:txBody>
      </p:sp>
      <p:sp>
        <p:nvSpPr>
          <p:cNvPr id="15" name="TextBox 14"/>
          <p:cNvSpPr txBox="1"/>
          <p:nvPr/>
        </p:nvSpPr>
        <p:spPr>
          <a:xfrm>
            <a:off x="4182296" y="4882983"/>
            <a:ext cx="3769147" cy="1641475"/>
          </a:xfrm>
          <a:prstGeom prst="rect">
            <a:avLst/>
          </a:prstGeom>
          <a:noFill/>
        </p:spPr>
        <p:txBody>
          <a:bodyPr wrap="square" rtlCol="0">
            <a:spAutoFit/>
          </a:bodyPr>
          <a:lstStyle/>
          <a:p>
            <a:pPr algn="ctr">
              <a:lnSpc>
                <a:spcPct val="150000"/>
              </a:lnSpc>
            </a:pPr>
            <a:r>
              <a:rPr lang="en-US" sz="2333" i="1" dirty="0" err="1">
                <a:latin typeface="Times New Roman" panose="02020603050405020304" pitchFamily="18" charset="0"/>
                <a:cs typeface="Times New Roman" panose="02020603050405020304" pitchFamily="18" charset="0"/>
              </a:rPr>
              <a:t>Điểm</a:t>
            </a:r>
            <a:r>
              <a:rPr lang="en-US" sz="2333" i="1" dirty="0">
                <a:latin typeface="Times New Roman" panose="02020603050405020304" pitchFamily="18" charset="0"/>
                <a:cs typeface="Times New Roman" panose="02020603050405020304" pitchFamily="18" charset="0"/>
              </a:rPr>
              <a:t> </a:t>
            </a:r>
            <a:r>
              <a:rPr lang="en-US" sz="2333" i="1" dirty="0" err="1">
                <a:latin typeface="Times New Roman" panose="02020603050405020304" pitchFamily="18" charset="0"/>
                <a:cs typeface="Times New Roman" panose="02020603050405020304" pitchFamily="18" charset="0"/>
              </a:rPr>
              <a:t>mạnh</a:t>
            </a:r>
            <a:r>
              <a:rPr lang="en-US" sz="2333" i="1" dirty="0">
                <a:latin typeface="Times New Roman" panose="02020603050405020304" pitchFamily="18" charset="0"/>
                <a:cs typeface="Times New Roman" panose="02020603050405020304" pitchFamily="18" charset="0"/>
              </a:rPr>
              <a:t> </a:t>
            </a:r>
            <a:r>
              <a:rPr lang="en-US" sz="2333" i="1" dirty="0" err="1">
                <a:latin typeface="Times New Roman" panose="02020603050405020304" pitchFamily="18" charset="0"/>
                <a:cs typeface="Times New Roman" panose="02020603050405020304" pitchFamily="18" charset="0"/>
              </a:rPr>
              <a:t>của</a:t>
            </a:r>
            <a:r>
              <a:rPr lang="en-US" sz="2333" i="1" dirty="0">
                <a:latin typeface="Times New Roman" panose="02020603050405020304" pitchFamily="18" charset="0"/>
                <a:cs typeface="Times New Roman" panose="02020603050405020304" pitchFamily="18" charset="0"/>
              </a:rPr>
              <a:t> </a:t>
            </a:r>
            <a:r>
              <a:rPr lang="en-US" sz="2333" i="1" dirty="0" err="1">
                <a:latin typeface="Times New Roman" panose="02020603050405020304" pitchFamily="18" charset="0"/>
                <a:cs typeface="Times New Roman" panose="02020603050405020304" pitchFamily="18" charset="0"/>
              </a:rPr>
              <a:t>nhà</a:t>
            </a:r>
            <a:r>
              <a:rPr lang="en-US" sz="2333" i="1" dirty="0">
                <a:latin typeface="Times New Roman" panose="02020603050405020304" pitchFamily="18" charset="0"/>
                <a:cs typeface="Times New Roman" panose="02020603050405020304" pitchFamily="18" charset="0"/>
              </a:rPr>
              <a:t> </a:t>
            </a:r>
            <a:r>
              <a:rPr lang="en-US" sz="2333" i="1" dirty="0" err="1">
                <a:latin typeface="Times New Roman" panose="02020603050405020304" pitchFamily="18" charset="0"/>
                <a:cs typeface="Times New Roman" panose="02020603050405020304" pitchFamily="18" charset="0"/>
              </a:rPr>
              <a:t>văn</a:t>
            </a:r>
            <a:r>
              <a:rPr lang="en-US" sz="2333" i="1" dirty="0">
                <a:latin typeface="Times New Roman" panose="02020603050405020304" pitchFamily="18" charset="0"/>
                <a:cs typeface="Times New Roman" panose="02020603050405020304" pitchFamily="18" charset="0"/>
              </a:rPr>
              <a:t> </a:t>
            </a:r>
            <a:r>
              <a:rPr lang="en-US" sz="2333" i="1" dirty="0" err="1">
                <a:latin typeface="Times New Roman" panose="02020603050405020304" pitchFamily="18" charset="0"/>
                <a:cs typeface="Times New Roman" panose="02020603050405020304" pitchFamily="18" charset="0"/>
              </a:rPr>
              <a:t>Đoàn</a:t>
            </a:r>
            <a:r>
              <a:rPr lang="en-US" sz="2333" i="1" dirty="0">
                <a:latin typeface="Times New Roman" panose="02020603050405020304" pitchFamily="18" charset="0"/>
                <a:cs typeface="Times New Roman" panose="02020603050405020304" pitchFamily="18" charset="0"/>
              </a:rPr>
              <a:t> </a:t>
            </a:r>
            <a:r>
              <a:rPr lang="en-US" sz="2333" i="1" dirty="0" err="1">
                <a:latin typeface="Times New Roman" panose="02020603050405020304" pitchFamily="18" charset="0"/>
                <a:cs typeface="Times New Roman" panose="02020603050405020304" pitchFamily="18" charset="0"/>
              </a:rPr>
              <a:t>Giỏi</a:t>
            </a:r>
            <a:r>
              <a:rPr lang="en-US" sz="2333" i="1" dirty="0">
                <a:latin typeface="Times New Roman" panose="02020603050405020304" pitchFamily="18" charset="0"/>
                <a:cs typeface="Times New Roman" panose="02020603050405020304" pitchFamily="18" charset="0"/>
              </a:rPr>
              <a:t> </a:t>
            </a:r>
            <a:r>
              <a:rPr lang="en-US" sz="2333" i="1" dirty="0" err="1">
                <a:latin typeface="Times New Roman" panose="02020603050405020304" pitchFamily="18" charset="0"/>
                <a:cs typeface="Times New Roman" panose="02020603050405020304" pitchFamily="18" charset="0"/>
              </a:rPr>
              <a:t>cùng</a:t>
            </a:r>
            <a:r>
              <a:rPr lang="en-US" sz="2333" i="1" dirty="0">
                <a:latin typeface="Times New Roman" panose="02020603050405020304" pitchFamily="18" charset="0"/>
                <a:cs typeface="Times New Roman" panose="02020603050405020304" pitchFamily="18" charset="0"/>
              </a:rPr>
              <a:t> </a:t>
            </a:r>
            <a:r>
              <a:rPr lang="en-US" sz="2333" i="1" dirty="0" err="1">
                <a:latin typeface="Times New Roman" panose="02020603050405020304" pitchFamily="18" charset="0"/>
                <a:cs typeface="Times New Roman" panose="02020603050405020304" pitchFamily="18" charset="0"/>
              </a:rPr>
              <a:t>những</a:t>
            </a:r>
            <a:r>
              <a:rPr lang="en-US" sz="2333" i="1" dirty="0">
                <a:latin typeface="Times New Roman" panose="02020603050405020304" pitchFamily="18" charset="0"/>
                <a:cs typeface="Times New Roman" panose="02020603050405020304" pitchFamily="18" charset="0"/>
              </a:rPr>
              <a:t> </a:t>
            </a:r>
            <a:r>
              <a:rPr lang="en-US" sz="2333" i="1" dirty="0" err="1">
                <a:latin typeface="Times New Roman" panose="02020603050405020304" pitchFamily="18" charset="0"/>
                <a:cs typeface="Times New Roman" panose="02020603050405020304" pitchFamily="18" charset="0"/>
              </a:rPr>
              <a:t>lí</a:t>
            </a:r>
            <a:r>
              <a:rPr lang="en-US" sz="2333" i="1" dirty="0">
                <a:latin typeface="Times New Roman" panose="02020603050405020304" pitchFamily="18" charset="0"/>
                <a:cs typeface="Times New Roman" panose="02020603050405020304" pitchFamily="18" charset="0"/>
              </a:rPr>
              <a:t> </a:t>
            </a:r>
            <a:r>
              <a:rPr lang="en-US" sz="2333" i="1" dirty="0" err="1">
                <a:latin typeface="Times New Roman" panose="02020603050405020304" pitchFamily="18" charset="0"/>
                <a:cs typeface="Times New Roman" panose="02020603050405020304" pitchFamily="18" charset="0"/>
              </a:rPr>
              <a:t>lẽ</a:t>
            </a:r>
            <a:r>
              <a:rPr lang="en-US" sz="2333" i="1" dirty="0">
                <a:latin typeface="Times New Roman" panose="02020603050405020304" pitchFamily="18" charset="0"/>
                <a:cs typeface="Times New Roman" panose="02020603050405020304" pitchFamily="18" charset="0"/>
              </a:rPr>
              <a:t> </a:t>
            </a:r>
            <a:r>
              <a:rPr lang="en-US" sz="2333" i="1" dirty="0" err="1">
                <a:latin typeface="Times New Roman" panose="02020603050405020304" pitchFamily="18" charset="0"/>
                <a:cs typeface="Times New Roman" panose="02020603050405020304" pitchFamily="18" charset="0"/>
              </a:rPr>
              <a:t>dẫn</a:t>
            </a:r>
            <a:r>
              <a:rPr lang="en-US" sz="2333" i="1" dirty="0">
                <a:latin typeface="Times New Roman" panose="02020603050405020304" pitchFamily="18" charset="0"/>
                <a:cs typeface="Times New Roman" panose="02020603050405020304" pitchFamily="18" charset="0"/>
              </a:rPr>
              <a:t> </a:t>
            </a:r>
            <a:r>
              <a:rPr lang="en-US" sz="2333" i="1" dirty="0" err="1">
                <a:latin typeface="Times New Roman" panose="02020603050405020304" pitchFamily="18" charset="0"/>
                <a:cs typeface="Times New Roman" panose="02020603050405020304" pitchFamily="18" charset="0"/>
              </a:rPr>
              <a:t>chứng</a:t>
            </a:r>
            <a:endParaRPr lang="en-US" sz="2333" i="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8382000" y="4882983"/>
            <a:ext cx="3769147" cy="1641475"/>
          </a:xfrm>
          <a:prstGeom prst="rect">
            <a:avLst/>
          </a:prstGeom>
          <a:noFill/>
        </p:spPr>
        <p:txBody>
          <a:bodyPr wrap="square" rtlCol="0">
            <a:spAutoFit/>
          </a:bodyPr>
          <a:lstStyle/>
          <a:p>
            <a:pPr algn="ctr">
              <a:lnSpc>
                <a:spcPct val="150000"/>
              </a:lnSpc>
            </a:pPr>
            <a:r>
              <a:rPr lang="vi-VN" sz="2333" i="1" dirty="0">
                <a:latin typeface="Times New Roman" panose="02020603050405020304" pitchFamily="18" charset="0"/>
                <a:cs typeface="Times New Roman" panose="02020603050405020304" pitchFamily="18" charset="0"/>
              </a:rPr>
              <a:t>Nét đặc trưng của con người nhân vật trong đất rừng phương Nam</a:t>
            </a:r>
            <a:endParaRPr lang="en-US" sz="2333" i="1" dirty="0">
              <a:latin typeface="Times New Roman" panose="02020603050405020304" pitchFamily="18" charset="0"/>
              <a:cs typeface="Times New Roman" panose="02020603050405020304" pitchFamily="18" charset="0"/>
            </a:endParaRPr>
          </a:p>
        </p:txBody>
      </p:sp>
      <p:cxnSp>
        <p:nvCxnSpPr>
          <p:cNvPr id="14" name="Straight Connector 13"/>
          <p:cNvCxnSpPr>
            <a:stCxn id="11" idx="2"/>
          </p:cNvCxnSpPr>
          <p:nvPr/>
        </p:nvCxnSpPr>
        <p:spPr>
          <a:xfrm flipH="1">
            <a:off x="1989110" y="1855917"/>
            <a:ext cx="4191857" cy="103822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1" idx="2"/>
          </p:cNvCxnSpPr>
          <p:nvPr/>
        </p:nvCxnSpPr>
        <p:spPr>
          <a:xfrm flipH="1">
            <a:off x="6180966" y="1855917"/>
            <a:ext cx="1" cy="103822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11" idx="2"/>
          </p:cNvCxnSpPr>
          <p:nvPr/>
        </p:nvCxnSpPr>
        <p:spPr>
          <a:xfrm>
            <a:off x="6180966" y="1855917"/>
            <a:ext cx="3971614" cy="1038226"/>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E9BF2996-E1C0-7AA9-8BCE-FE99000F0BFF}"/>
              </a:ext>
            </a:extLst>
          </p:cNvPr>
          <p:cNvGrpSpPr/>
          <p:nvPr/>
        </p:nvGrpSpPr>
        <p:grpSpPr>
          <a:xfrm>
            <a:off x="-89217" y="197966"/>
            <a:ext cx="9529052" cy="461665"/>
            <a:chOff x="-178462" y="1828800"/>
            <a:chExt cx="19060588" cy="923316"/>
          </a:xfrm>
        </p:grpSpPr>
        <p:sp>
          <p:nvSpPr>
            <p:cNvPr id="3" name="Round Same Side Corner Rectangle 3">
              <a:extLst>
                <a:ext uri="{FF2B5EF4-FFF2-40B4-BE49-F238E27FC236}">
                  <a16:creationId xmlns:a16="http://schemas.microsoft.com/office/drawing/2014/main" id="{83CA54E1-D8D1-53FF-05F0-1D1A3140A637}"/>
                </a:ext>
              </a:extLst>
            </p:cNvPr>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4" name="TextBox 3">
              <a:extLst>
                <a:ext uri="{FF2B5EF4-FFF2-40B4-BE49-F238E27FC236}">
                  <a16:creationId xmlns:a16="http://schemas.microsoft.com/office/drawing/2014/main" id="{DEEA3C17-3439-C119-A775-AB7D40EC2B29}"/>
                </a:ext>
              </a:extLst>
            </p:cNvPr>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a:t>
              </a:r>
            </a:p>
          </p:txBody>
        </p:sp>
        <p:sp>
          <p:nvSpPr>
            <p:cNvPr id="6" name="TextBox 5">
              <a:extLst>
                <a:ext uri="{FF2B5EF4-FFF2-40B4-BE49-F238E27FC236}">
                  <a16:creationId xmlns:a16="http://schemas.microsoft.com/office/drawing/2014/main" id="{406E9B17-DB49-D6FC-7ED7-D077795A592C}"/>
                </a:ext>
              </a:extLst>
            </p:cNvPr>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1859C"/>
                  </a:solidFill>
                  <a:latin typeface="Tahoma" panose="020B0604030504040204" pitchFamily="34" charset="0"/>
                  <a:cs typeface="Tahoma" panose="020B0604030504040204" pitchFamily="34" charset="0"/>
                </a:rPr>
                <a:t>TÌM HIỂU</a:t>
              </a:r>
              <a:r>
                <a:rPr lang="en-US" sz="2400" b="1" dirty="0">
                  <a:solidFill>
                    <a:srgbClr val="31859C"/>
                  </a:solidFill>
                  <a:latin typeface="Tahoma" panose="020B0604030504040204" pitchFamily="34" charset="0"/>
                  <a:cs typeface="Tahoma" panose="020B0604030504040204" pitchFamily="34" charset="0"/>
                </a:rPr>
                <a:t> CHUNG</a:t>
              </a:r>
            </a:p>
          </p:txBody>
        </p:sp>
      </p:grpSp>
      <p:grpSp>
        <p:nvGrpSpPr>
          <p:cNvPr id="7" name="Group 6">
            <a:extLst>
              <a:ext uri="{FF2B5EF4-FFF2-40B4-BE49-F238E27FC236}">
                <a16:creationId xmlns:a16="http://schemas.microsoft.com/office/drawing/2014/main" id="{B3B78A98-3C9D-800B-CDCA-495C75373BDC}"/>
              </a:ext>
            </a:extLst>
          </p:cNvPr>
          <p:cNvGrpSpPr/>
          <p:nvPr/>
        </p:nvGrpSpPr>
        <p:grpSpPr>
          <a:xfrm>
            <a:off x="319937" y="693325"/>
            <a:ext cx="5776087" cy="496647"/>
            <a:chOff x="644526" y="2766774"/>
            <a:chExt cx="11553677" cy="993289"/>
          </a:xfrm>
        </p:grpSpPr>
        <p:sp>
          <p:nvSpPr>
            <p:cNvPr id="13" name="TextBox 12">
              <a:extLst>
                <a:ext uri="{FF2B5EF4-FFF2-40B4-BE49-F238E27FC236}">
                  <a16:creationId xmlns:a16="http://schemas.microsoft.com/office/drawing/2014/main" id="{62B48465-B86A-2FA4-9974-9AC650E5F2B5}"/>
                </a:ext>
              </a:extLst>
            </p:cNvPr>
            <p:cNvSpPr txBox="1"/>
            <p:nvPr/>
          </p:nvSpPr>
          <p:spPr>
            <a:xfrm>
              <a:off x="1906586" y="2766774"/>
              <a:ext cx="10291617" cy="923326"/>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Khái</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quát</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Rounded Rectangle 8">
              <a:extLst>
                <a:ext uri="{FF2B5EF4-FFF2-40B4-BE49-F238E27FC236}">
                  <a16:creationId xmlns:a16="http://schemas.microsoft.com/office/drawing/2014/main" id="{B5E3CD9F-F7E4-90C7-5DA5-9F1D0AA79562}"/>
                </a:ext>
              </a:extLst>
            </p:cNvPr>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1" name="TextBox 20">
              <a:extLst>
                <a:ext uri="{FF2B5EF4-FFF2-40B4-BE49-F238E27FC236}">
                  <a16:creationId xmlns:a16="http://schemas.microsoft.com/office/drawing/2014/main" id="{915043A3-7C55-67C5-7BAD-FC1CF941B12C}"/>
                </a:ext>
              </a:extLst>
            </p:cNvPr>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22" name="Picture 2" descr="NXB Kim Đồng - CÙNG NHÌN LẠI ĐẤT RỪNG PHƯƠNG NAM Có thể... | Facebook">
            <a:extLst>
              <a:ext uri="{FF2B5EF4-FFF2-40B4-BE49-F238E27FC236}">
                <a16:creationId xmlns:a16="http://schemas.microsoft.com/office/drawing/2014/main" id="{3A1BED32-2DE0-3731-A90A-4684A57958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20259">
            <a:off x="8365901" y="173804"/>
            <a:ext cx="1689555" cy="238683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4" name="Picture 2" descr="Hồn Nam bộ trong sách 'Đất rừng phương Nam' - Báo VnExpress Giải trí">
            <a:extLst>
              <a:ext uri="{FF2B5EF4-FFF2-40B4-BE49-F238E27FC236}">
                <a16:creationId xmlns:a16="http://schemas.microsoft.com/office/drawing/2014/main" id="{2E8D41F8-204D-9651-8F42-A470BDB097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521051">
            <a:off x="9672791" y="-124788"/>
            <a:ext cx="1834975" cy="255877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140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down)">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additive="base">
                                        <p:cTn id="54" dur="500" fill="hold"/>
                                        <p:tgtEl>
                                          <p:spTgt spid="16"/>
                                        </p:tgtEl>
                                        <p:attrNameLst>
                                          <p:attrName>ppt_x</p:attrName>
                                        </p:attrNameLst>
                                      </p:cBhvr>
                                      <p:tavLst>
                                        <p:tav tm="0">
                                          <p:val>
                                            <p:strVal val="#ppt_x"/>
                                          </p:val>
                                        </p:tav>
                                        <p:tav tm="100000">
                                          <p:val>
                                            <p:strVal val="#ppt_x"/>
                                          </p:val>
                                        </p:tav>
                                      </p:tavLst>
                                    </p:anim>
                                    <p:anim calcmode="lin" valueType="num">
                                      <p:cBhvr additive="base">
                                        <p:cTn id="5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7" grpId="0" animBg="1"/>
      <p:bldP spid="19" grpId="0" animBg="1"/>
      <p:bldP spid="5"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953" y="172752"/>
            <a:ext cx="864417" cy="80823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4289">
            <a:off x="11092378" y="5855474"/>
            <a:ext cx="1356468" cy="443935"/>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05585">
            <a:off x="10852311" y="2278684"/>
            <a:ext cx="409404" cy="690977"/>
          </a:xfrm>
          <a:prstGeom prst="rect">
            <a:avLst/>
          </a:prstGeom>
        </p:spPr>
      </p:pic>
      <p:sp>
        <p:nvSpPr>
          <p:cNvPr id="16" name="TextBox 15"/>
          <p:cNvSpPr txBox="1"/>
          <p:nvPr/>
        </p:nvSpPr>
        <p:spPr>
          <a:xfrm>
            <a:off x="0" y="1041157"/>
            <a:ext cx="12192000" cy="5201424"/>
          </a:xfrm>
          <a:prstGeom prst="rect">
            <a:avLst/>
          </a:prstGeom>
          <a:noFill/>
        </p:spPr>
        <p:txBody>
          <a:bodyPr wrap="square" rtlCol="0">
            <a:spAutoFit/>
          </a:bodyPr>
          <a:lstStyle/>
          <a:p>
            <a:pPr marL="381019" indent="-381019" algn="just">
              <a:lnSpc>
                <a:spcPct val="150000"/>
              </a:lnSpc>
              <a:buFont typeface="Wingdings" panose="05000000000000000000" pitchFamily="2" charset="2"/>
              <a:buChar char="Ø"/>
            </a:pPr>
            <a:r>
              <a:rPr lang="en-US" sz="3200" dirty="0" err="1">
                <a:solidFill>
                  <a:srgbClr val="FF0000"/>
                </a:solidFill>
                <a:latin typeface="Arima Madurai Black" panose="00000A00000000000000" pitchFamily="2" charset="0"/>
                <a:cs typeface="Arima Madurai Black" panose="00000A00000000000000" pitchFamily="2" charset="0"/>
              </a:rPr>
              <a:t>Nội</a:t>
            </a:r>
            <a:r>
              <a:rPr lang="en-US" sz="3200" dirty="0">
                <a:solidFill>
                  <a:srgbClr val="FF0000"/>
                </a:solidFill>
                <a:latin typeface="Arima Madurai Black" panose="00000A00000000000000" pitchFamily="2" charset="0"/>
                <a:cs typeface="Arima Madurai Black" panose="00000A00000000000000" pitchFamily="2" charset="0"/>
              </a:rPr>
              <a:t> dung: </a:t>
            </a:r>
          </a:p>
          <a:p>
            <a:pPr algn="just">
              <a:lnSpc>
                <a:spcPct val="150000"/>
              </a:lnSpc>
            </a:pPr>
            <a:r>
              <a:rPr lang="en-US" sz="3200" dirty="0">
                <a:latin typeface="Arima Madurai Black" panose="00000A00000000000000" pitchFamily="2" charset="0"/>
                <a:cs typeface="Arima Madurai Black" panose="00000A00000000000000" pitchFamily="2" charset="0"/>
              </a:rPr>
              <a:t>Văn </a:t>
            </a:r>
            <a:r>
              <a:rPr lang="en-US" sz="3200" dirty="0" err="1">
                <a:latin typeface="Arima Madurai Black" panose="00000A00000000000000" pitchFamily="2" charset="0"/>
                <a:cs typeface="Arima Madurai Black" panose="00000A00000000000000" pitchFamily="2" charset="0"/>
              </a:rPr>
              <a:t>bản</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nói</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về</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sự</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tài</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tình</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của</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Đoàn</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Giỏi</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trong</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việc</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miêu</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tả</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cảnh</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vật</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thiên</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nhiên</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cũng</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như</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tính</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cách</a:t>
            </a:r>
            <a:r>
              <a:rPr lang="en-US" sz="3200" dirty="0">
                <a:latin typeface="Arima Madurai Black" panose="00000A00000000000000" pitchFamily="2" charset="0"/>
                <a:cs typeface="Arima Madurai Black" panose="00000A00000000000000" pitchFamily="2" charset="0"/>
              </a:rPr>
              <a:t> con </a:t>
            </a:r>
            <a:r>
              <a:rPr lang="en-US" sz="3200" dirty="0" err="1">
                <a:latin typeface="Arima Madurai Black" panose="00000A00000000000000" pitchFamily="2" charset="0"/>
                <a:cs typeface="Arima Madurai Black" panose="00000A00000000000000" pitchFamily="2" charset="0"/>
              </a:rPr>
              <a:t>người</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trong</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tác</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phẩm</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đất</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rừng</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phương</a:t>
            </a:r>
            <a:r>
              <a:rPr lang="en-US" sz="3200" dirty="0">
                <a:latin typeface="Arima Madurai Black" panose="00000A00000000000000" pitchFamily="2" charset="0"/>
                <a:cs typeface="Arima Madurai Black" panose="00000A00000000000000" pitchFamily="2" charset="0"/>
              </a:rPr>
              <a:t> Nam.</a:t>
            </a:r>
          </a:p>
          <a:p>
            <a:pPr marL="381019" indent="-381019" algn="just">
              <a:lnSpc>
                <a:spcPct val="150000"/>
              </a:lnSpc>
              <a:buFont typeface="Wingdings" panose="05000000000000000000" pitchFamily="2" charset="2"/>
              <a:buChar char="Ø"/>
            </a:pPr>
            <a:r>
              <a:rPr lang="en-US" sz="3200" dirty="0">
                <a:solidFill>
                  <a:srgbClr val="FF0000"/>
                </a:solidFill>
                <a:latin typeface="Arima Madurai Black" panose="00000A00000000000000" pitchFamily="2" charset="0"/>
                <a:cs typeface="Arima Madurai Black" panose="00000A00000000000000" pitchFamily="2" charset="0"/>
              </a:rPr>
              <a:t>Nhan </a:t>
            </a:r>
            <a:r>
              <a:rPr lang="en-US" sz="3200" dirty="0" err="1">
                <a:solidFill>
                  <a:srgbClr val="FF0000"/>
                </a:solidFill>
                <a:latin typeface="Arima Madurai Black" panose="00000A00000000000000" pitchFamily="2" charset="0"/>
                <a:cs typeface="Arima Madurai Black" panose="00000A00000000000000" pitchFamily="2" charset="0"/>
              </a:rPr>
              <a:t>đề</a:t>
            </a:r>
            <a:r>
              <a:rPr lang="en-US" sz="3200" dirty="0">
                <a:solidFill>
                  <a:srgbClr val="FF0000"/>
                </a:solidFill>
                <a:latin typeface="Arima Madurai Black" panose="00000A00000000000000" pitchFamily="2" charset="0"/>
                <a:cs typeface="Arima Madurai Black" panose="00000A00000000000000" pitchFamily="2" charset="0"/>
              </a:rPr>
              <a:t> :</a:t>
            </a:r>
          </a:p>
          <a:p>
            <a:pPr algn="just">
              <a:lnSpc>
                <a:spcPct val="150000"/>
              </a:lnSpc>
            </a:pPr>
            <a:r>
              <a:rPr lang="en-US" sz="3200" dirty="0" err="1">
                <a:latin typeface="Arima Madurai Black" panose="00000A00000000000000" pitchFamily="2" charset="0"/>
                <a:cs typeface="Arima Madurai Black" panose="00000A00000000000000" pitchFamily="2" charset="0"/>
              </a:rPr>
              <a:t>thể</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hiện</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được</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hình</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ảnh</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thiên</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nhiên</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cũng</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như</a:t>
            </a:r>
            <a:r>
              <a:rPr lang="en-US" sz="3200" dirty="0">
                <a:latin typeface="Arima Madurai Black" panose="00000A00000000000000" pitchFamily="2" charset="0"/>
                <a:cs typeface="Arima Madurai Black" panose="00000A00000000000000" pitchFamily="2" charset="0"/>
              </a:rPr>
              <a:t> con </a:t>
            </a:r>
            <a:r>
              <a:rPr lang="en-US" sz="3200" dirty="0" err="1">
                <a:latin typeface="Arima Madurai Black" panose="00000A00000000000000" pitchFamily="2" charset="0"/>
                <a:cs typeface="Arima Madurai Black" panose="00000A00000000000000" pitchFamily="2" charset="0"/>
              </a:rPr>
              <a:t>người</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trong</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truyện</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đất</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rừng</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phương</a:t>
            </a:r>
            <a:r>
              <a:rPr lang="en-US" sz="3200" dirty="0">
                <a:latin typeface="Arima Madurai Black" panose="00000A00000000000000" pitchFamily="2" charset="0"/>
                <a:cs typeface="Arima Madurai Black" panose="00000A00000000000000" pitchFamily="2" charset="0"/>
              </a:rPr>
              <a:t> Nam. </a:t>
            </a:r>
          </a:p>
        </p:txBody>
      </p:sp>
      <p:pic>
        <p:nvPicPr>
          <p:cNvPr id="6" name="Picture 5" descr="A black background with a white circle and a black background&#10;&#10;Description automatically generated with medium confidence">
            <a:extLst>
              <a:ext uri="{FF2B5EF4-FFF2-40B4-BE49-F238E27FC236}">
                <a16:creationId xmlns:a16="http://schemas.microsoft.com/office/drawing/2014/main" id="{4B662919-64E2-491C-A630-BCFDEE5ED3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4808378">
            <a:off x="7591543" y="1056430"/>
            <a:ext cx="10738902" cy="5895243"/>
          </a:xfrm>
          <a:prstGeom prst="rect">
            <a:avLst/>
          </a:prstGeom>
        </p:spPr>
      </p:pic>
      <p:grpSp>
        <p:nvGrpSpPr>
          <p:cNvPr id="2" name="Group 1">
            <a:extLst>
              <a:ext uri="{FF2B5EF4-FFF2-40B4-BE49-F238E27FC236}">
                <a16:creationId xmlns:a16="http://schemas.microsoft.com/office/drawing/2014/main" id="{FD47D112-488C-1AF7-19AB-ADA3A43E96D4}"/>
              </a:ext>
            </a:extLst>
          </p:cNvPr>
          <p:cNvGrpSpPr/>
          <p:nvPr/>
        </p:nvGrpSpPr>
        <p:grpSpPr>
          <a:xfrm>
            <a:off x="-89217" y="197966"/>
            <a:ext cx="9529052" cy="461665"/>
            <a:chOff x="-178462" y="1828800"/>
            <a:chExt cx="19060588" cy="923316"/>
          </a:xfrm>
        </p:grpSpPr>
        <p:sp>
          <p:nvSpPr>
            <p:cNvPr id="3" name="Round Same Side Corner Rectangle 3">
              <a:extLst>
                <a:ext uri="{FF2B5EF4-FFF2-40B4-BE49-F238E27FC236}">
                  <a16:creationId xmlns:a16="http://schemas.microsoft.com/office/drawing/2014/main" id="{9C8C7596-6208-05EF-E470-1E168DF23EC2}"/>
                </a:ext>
              </a:extLst>
            </p:cNvPr>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4" name="TextBox 3">
              <a:extLst>
                <a:ext uri="{FF2B5EF4-FFF2-40B4-BE49-F238E27FC236}">
                  <a16:creationId xmlns:a16="http://schemas.microsoft.com/office/drawing/2014/main" id="{33B804CD-427D-3988-1531-F28062067807}"/>
                </a:ext>
              </a:extLst>
            </p:cNvPr>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a:t>
              </a:r>
            </a:p>
          </p:txBody>
        </p:sp>
        <p:sp>
          <p:nvSpPr>
            <p:cNvPr id="5" name="TextBox 4">
              <a:extLst>
                <a:ext uri="{FF2B5EF4-FFF2-40B4-BE49-F238E27FC236}">
                  <a16:creationId xmlns:a16="http://schemas.microsoft.com/office/drawing/2014/main" id="{FC76BC08-15FF-E205-9DDB-CD09E6D034BD}"/>
                </a:ext>
              </a:extLst>
            </p:cNvPr>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1859C"/>
                  </a:solidFill>
                  <a:latin typeface="Tahoma" panose="020B0604030504040204" pitchFamily="34" charset="0"/>
                  <a:cs typeface="Tahoma" panose="020B0604030504040204" pitchFamily="34" charset="0"/>
                </a:rPr>
                <a:t>TÌM HIỂU</a:t>
              </a:r>
              <a:r>
                <a:rPr lang="en-US" sz="2400" b="1" dirty="0">
                  <a:solidFill>
                    <a:srgbClr val="31859C"/>
                  </a:solidFill>
                  <a:latin typeface="Tahoma" panose="020B0604030504040204" pitchFamily="34" charset="0"/>
                  <a:cs typeface="Tahoma" panose="020B0604030504040204" pitchFamily="34" charset="0"/>
                </a:rPr>
                <a:t> CHUNG</a:t>
              </a:r>
            </a:p>
          </p:txBody>
        </p:sp>
      </p:grpSp>
      <p:grpSp>
        <p:nvGrpSpPr>
          <p:cNvPr id="7" name="Group 6">
            <a:extLst>
              <a:ext uri="{FF2B5EF4-FFF2-40B4-BE49-F238E27FC236}">
                <a16:creationId xmlns:a16="http://schemas.microsoft.com/office/drawing/2014/main" id="{B11137DD-12B4-91F5-243D-DF2F93227866}"/>
              </a:ext>
            </a:extLst>
          </p:cNvPr>
          <p:cNvGrpSpPr/>
          <p:nvPr/>
        </p:nvGrpSpPr>
        <p:grpSpPr>
          <a:xfrm>
            <a:off x="319937" y="693325"/>
            <a:ext cx="5776087" cy="496647"/>
            <a:chOff x="644526" y="2766774"/>
            <a:chExt cx="11553677" cy="993289"/>
          </a:xfrm>
        </p:grpSpPr>
        <p:sp>
          <p:nvSpPr>
            <p:cNvPr id="11" name="TextBox 10">
              <a:extLst>
                <a:ext uri="{FF2B5EF4-FFF2-40B4-BE49-F238E27FC236}">
                  <a16:creationId xmlns:a16="http://schemas.microsoft.com/office/drawing/2014/main" id="{5ED1C2DB-E754-559C-DABF-BC4F0EDBFFB3}"/>
                </a:ext>
              </a:extLst>
            </p:cNvPr>
            <p:cNvSpPr txBox="1"/>
            <p:nvPr/>
          </p:nvSpPr>
          <p:spPr>
            <a:xfrm>
              <a:off x="1906586" y="2766774"/>
              <a:ext cx="10291617" cy="923326"/>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Khái</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quát</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8">
              <a:extLst>
                <a:ext uri="{FF2B5EF4-FFF2-40B4-BE49-F238E27FC236}">
                  <a16:creationId xmlns:a16="http://schemas.microsoft.com/office/drawing/2014/main" id="{516398A7-3019-F13E-F9DB-2832F068854F}"/>
                </a:ext>
              </a:extLst>
            </p:cNvPr>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3" name="TextBox 12">
              <a:extLst>
                <a:ext uri="{FF2B5EF4-FFF2-40B4-BE49-F238E27FC236}">
                  <a16:creationId xmlns:a16="http://schemas.microsoft.com/office/drawing/2014/main" id="{432B9697-DA64-2F64-437A-3BB3F8AF7A6B}"/>
                </a:ext>
              </a:extLst>
            </p:cNvPr>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Tree>
    <p:extLst>
      <p:ext uri="{BB962C8B-B14F-4D97-AF65-F5344CB8AC3E}">
        <p14:creationId xmlns:p14="http://schemas.microsoft.com/office/powerpoint/2010/main" val="769331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anim calcmode="lin" valueType="num">
                                      <p:cBhvr additive="base">
                                        <p:cTn id="13"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 calcmode="lin" valueType="num">
                                      <p:cBhvr additive="base">
                                        <p:cTn id="19"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xEl>
                                              <p:pRg st="3" end="3"/>
                                            </p:txEl>
                                          </p:spTgt>
                                        </p:tgtEl>
                                        <p:attrNameLst>
                                          <p:attrName>style.visibility</p:attrName>
                                        </p:attrNameLst>
                                      </p:cBhvr>
                                      <p:to>
                                        <p:strVal val="visible"/>
                                      </p:to>
                                    </p:set>
                                    <p:anim calcmode="lin" valueType="num">
                                      <p:cBhvr additive="base">
                                        <p:cTn id="25"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4CD33-7BAD-4C7F-5463-A85DAF1B4C4E}"/>
              </a:ext>
            </a:extLst>
          </p:cNvPr>
          <p:cNvSpPr>
            <a:spLocks noGrp="1"/>
          </p:cNvSpPr>
          <p:nvPr>
            <p:ph type="ctrTitle"/>
          </p:nvPr>
        </p:nvSpPr>
        <p:spPr>
          <a:xfrm>
            <a:off x="7240248" y="1122362"/>
            <a:ext cx="4302177" cy="5073882"/>
          </a:xfrm>
        </p:spPr>
        <p:txBody>
          <a:bodyPr>
            <a:normAutofit fontScale="90000"/>
          </a:bodyPr>
          <a:lstStyle/>
          <a:p>
            <a:r>
              <a:rPr lang="en-US" sz="11500" dirty="0">
                <a:solidFill>
                  <a:srgbClr val="FF0000"/>
                </a:solidFill>
                <a:latin typeface="Arima Madurai" panose="00000800000000000000" pitchFamily="2" charset="0"/>
                <a:cs typeface="Arima Madurai" panose="00000800000000000000" pitchFamily="2" charset="0"/>
              </a:rPr>
              <a:t>II : </a:t>
            </a:r>
            <a:r>
              <a:rPr lang="en-US" sz="11500" dirty="0" err="1">
                <a:solidFill>
                  <a:srgbClr val="FF0000"/>
                </a:solidFill>
                <a:latin typeface="Arima Madurai" panose="00000800000000000000" pitchFamily="2" charset="0"/>
                <a:cs typeface="Arima Madurai" panose="00000800000000000000" pitchFamily="2" charset="0"/>
              </a:rPr>
              <a:t>Tìm</a:t>
            </a:r>
            <a:r>
              <a:rPr lang="en-US" sz="11500" dirty="0">
                <a:solidFill>
                  <a:srgbClr val="FF0000"/>
                </a:solidFill>
                <a:latin typeface="Arima Madurai" panose="00000800000000000000" pitchFamily="2" charset="0"/>
                <a:cs typeface="Arima Madurai" panose="00000800000000000000" pitchFamily="2" charset="0"/>
              </a:rPr>
              <a:t> </a:t>
            </a:r>
            <a:r>
              <a:rPr lang="en-US" sz="11500" dirty="0" err="1">
                <a:solidFill>
                  <a:srgbClr val="FF0000"/>
                </a:solidFill>
                <a:latin typeface="Arima Madurai" panose="00000800000000000000" pitchFamily="2" charset="0"/>
                <a:cs typeface="Arima Madurai" panose="00000800000000000000" pitchFamily="2" charset="0"/>
              </a:rPr>
              <a:t>hiểu</a:t>
            </a:r>
            <a:r>
              <a:rPr lang="en-US" sz="11500" dirty="0">
                <a:solidFill>
                  <a:srgbClr val="FF0000"/>
                </a:solidFill>
                <a:latin typeface="Arima Madurai" panose="00000800000000000000" pitchFamily="2" charset="0"/>
                <a:cs typeface="Arima Madurai" panose="00000800000000000000" pitchFamily="2" charset="0"/>
              </a:rPr>
              <a:t> chi </a:t>
            </a:r>
            <a:r>
              <a:rPr lang="en-US" sz="11500" dirty="0" err="1">
                <a:solidFill>
                  <a:srgbClr val="FF0000"/>
                </a:solidFill>
                <a:latin typeface="Arima Madurai" panose="00000800000000000000" pitchFamily="2" charset="0"/>
                <a:cs typeface="Arima Madurai" panose="00000800000000000000" pitchFamily="2" charset="0"/>
              </a:rPr>
              <a:t>tiết</a:t>
            </a:r>
            <a:endParaRPr lang="en-US" sz="11500" dirty="0">
              <a:solidFill>
                <a:srgbClr val="FF0000"/>
              </a:solidFill>
              <a:latin typeface="Arima Madurai" panose="00000800000000000000" pitchFamily="2" charset="0"/>
              <a:cs typeface="Arima Madurai" panose="00000800000000000000" pitchFamily="2" charset="0"/>
            </a:endParaRPr>
          </a:p>
        </p:txBody>
      </p:sp>
      <p:pic>
        <p:nvPicPr>
          <p:cNvPr id="4" name="Picture 2" descr="NXB Kim Đồng - CÙNG NHÌN LẠI ĐẤT RỪNG PHƯƠNG NAM Có thể... | Facebook">
            <a:extLst>
              <a:ext uri="{FF2B5EF4-FFF2-40B4-BE49-F238E27FC236}">
                <a16:creationId xmlns:a16="http://schemas.microsoft.com/office/drawing/2014/main" id="{1E739826-577D-0924-7E63-39AAD1532F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20259">
            <a:off x="274330" y="1884290"/>
            <a:ext cx="3329103" cy="470301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5" name="Picture 2" descr="Hồn Nam bộ trong sách 'Đất rừng phương Nam' - Báo VnExpress Giải trí">
            <a:extLst>
              <a:ext uri="{FF2B5EF4-FFF2-40B4-BE49-F238E27FC236}">
                <a16:creationId xmlns:a16="http://schemas.microsoft.com/office/drawing/2014/main" id="{A8F5BF33-A8ED-EB04-F3A7-BC76A495AC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21051">
            <a:off x="2810926" y="415744"/>
            <a:ext cx="3455768" cy="481888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323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953" y="172752"/>
            <a:ext cx="864417" cy="80823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4289">
            <a:off x="11092378" y="5855474"/>
            <a:ext cx="1356468" cy="443935"/>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05585">
            <a:off x="10852311" y="2278684"/>
            <a:ext cx="409404" cy="690977"/>
          </a:xfrm>
          <a:prstGeom prst="rect">
            <a:avLst/>
          </a:prstGeom>
        </p:spPr>
      </p:pic>
      <p:pic>
        <p:nvPicPr>
          <p:cNvPr id="11" name="Picture 10"/>
          <p:cNvPicPr>
            <a:picLocks noChangeAspect="1"/>
          </p:cNvPicPr>
          <p:nvPr/>
        </p:nvPicPr>
        <p:blipFill>
          <a:blip r:embed="rId8"/>
          <a:stretch>
            <a:fillRect/>
          </a:stretch>
        </p:blipFill>
        <p:spPr>
          <a:xfrm>
            <a:off x="8532008" y="1448159"/>
            <a:ext cx="2625259" cy="3654665"/>
          </a:xfrm>
          <a:prstGeom prst="rect">
            <a:avLst/>
          </a:prstGeom>
          <a:ln>
            <a:noFill/>
          </a:ln>
          <a:effectLst>
            <a:softEdge rad="112500"/>
          </a:effectLst>
        </p:spPr>
      </p:pic>
      <p:sp>
        <p:nvSpPr>
          <p:cNvPr id="12" name="TextBox 11"/>
          <p:cNvSpPr txBox="1"/>
          <p:nvPr/>
        </p:nvSpPr>
        <p:spPr>
          <a:xfrm>
            <a:off x="9234568" y="5171371"/>
            <a:ext cx="1574800" cy="451342"/>
          </a:xfrm>
          <a:prstGeom prst="rect">
            <a:avLst/>
          </a:prstGeom>
          <a:noFill/>
        </p:spPr>
        <p:txBody>
          <a:bodyPr wrap="square" rtlCol="0">
            <a:spAutoFit/>
          </a:bodyPr>
          <a:lstStyle/>
          <a:p>
            <a:pPr algn="ctr"/>
            <a:r>
              <a:rPr lang="en-US" sz="2333" b="1" dirty="0" err="1">
                <a:solidFill>
                  <a:srgbClr val="002060"/>
                </a:solidFill>
                <a:latin typeface="Arima Madurai Black" panose="00000A00000000000000" pitchFamily="2" charset="0"/>
                <a:cs typeface="Times New Roman" panose="02020603050405020304" pitchFamily="18" charset="0"/>
              </a:rPr>
              <a:t>Đoàn</a:t>
            </a:r>
            <a:r>
              <a:rPr lang="en-US" sz="2333" b="1" dirty="0">
                <a:solidFill>
                  <a:srgbClr val="002060"/>
                </a:solidFill>
                <a:latin typeface="Arima Madurai Black" panose="00000A00000000000000" pitchFamily="2" charset="0"/>
                <a:cs typeface="Times New Roman" panose="02020603050405020304" pitchFamily="18" charset="0"/>
              </a:rPr>
              <a:t> </a:t>
            </a:r>
            <a:r>
              <a:rPr lang="en-US" sz="2333" b="1" dirty="0" err="1">
                <a:solidFill>
                  <a:srgbClr val="002060"/>
                </a:solidFill>
                <a:latin typeface="Arima Madurai Black" panose="00000A00000000000000" pitchFamily="2" charset="0"/>
                <a:cs typeface="Times New Roman" panose="02020603050405020304" pitchFamily="18" charset="0"/>
              </a:rPr>
              <a:t>Giỏi</a:t>
            </a:r>
            <a:endParaRPr lang="en-US" sz="2333" b="1" dirty="0">
              <a:solidFill>
                <a:srgbClr val="002060"/>
              </a:solidFill>
              <a:latin typeface="Arima Madurai Black" panose="00000A00000000000000" pitchFamily="2" charset="0"/>
              <a:cs typeface="Times New Roman" panose="02020603050405020304" pitchFamily="18" charset="0"/>
            </a:endParaRPr>
          </a:p>
        </p:txBody>
      </p:sp>
      <p:sp>
        <p:nvSpPr>
          <p:cNvPr id="14" name="Pentagon 13"/>
          <p:cNvSpPr/>
          <p:nvPr/>
        </p:nvSpPr>
        <p:spPr>
          <a:xfrm>
            <a:off x="476215" y="1581249"/>
            <a:ext cx="4064000" cy="750352"/>
          </a:xfrm>
          <a:prstGeom prst="homePlat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33" dirty="0" err="1">
                <a:solidFill>
                  <a:schemeClr val="tx1"/>
                </a:solidFill>
                <a:latin typeface="Arima Madurai Black" panose="00000A00000000000000" pitchFamily="2" charset="0"/>
                <a:cs typeface="Times New Roman" panose="02020603050405020304" pitchFamily="18" charset="0"/>
              </a:rPr>
              <a:t>Có</a:t>
            </a:r>
            <a:r>
              <a:rPr lang="en-US" sz="2333" dirty="0">
                <a:solidFill>
                  <a:schemeClr val="tx1"/>
                </a:solidFill>
                <a:latin typeface="Arima Madurai Black" panose="00000A00000000000000" pitchFamily="2" charset="0"/>
                <a:cs typeface="Times New Roman" panose="02020603050405020304" pitchFamily="18" charset="0"/>
              </a:rPr>
              <a:t> </a:t>
            </a:r>
            <a:r>
              <a:rPr lang="en-US" sz="2333" dirty="0" err="1">
                <a:solidFill>
                  <a:schemeClr val="tx1"/>
                </a:solidFill>
                <a:latin typeface="Arima Madurai Black" panose="00000A00000000000000" pitchFamily="2" charset="0"/>
                <a:cs typeface="Times New Roman" panose="02020603050405020304" pitchFamily="18" charset="0"/>
              </a:rPr>
              <a:t>vốn</a:t>
            </a:r>
            <a:r>
              <a:rPr lang="en-US" sz="2333" dirty="0">
                <a:solidFill>
                  <a:schemeClr val="tx1"/>
                </a:solidFill>
                <a:latin typeface="Arima Madurai Black" panose="00000A00000000000000" pitchFamily="2" charset="0"/>
                <a:cs typeface="Times New Roman" panose="02020603050405020304" pitchFamily="18" charset="0"/>
              </a:rPr>
              <a:t> </a:t>
            </a:r>
            <a:r>
              <a:rPr lang="en-US" sz="2333" dirty="0" err="1">
                <a:solidFill>
                  <a:schemeClr val="tx1"/>
                </a:solidFill>
                <a:latin typeface="Arima Madurai Black" panose="00000A00000000000000" pitchFamily="2" charset="0"/>
                <a:cs typeface="Times New Roman" panose="02020603050405020304" pitchFamily="18" charset="0"/>
              </a:rPr>
              <a:t>sống</a:t>
            </a:r>
            <a:r>
              <a:rPr lang="en-US" sz="2333" dirty="0">
                <a:solidFill>
                  <a:schemeClr val="tx1"/>
                </a:solidFill>
                <a:latin typeface="Arima Madurai Black" panose="00000A00000000000000" pitchFamily="2" charset="0"/>
                <a:cs typeface="Times New Roman" panose="02020603050405020304" pitchFamily="18" charset="0"/>
              </a:rPr>
              <a:t> </a:t>
            </a:r>
            <a:r>
              <a:rPr lang="en-US" sz="2333" dirty="0" err="1">
                <a:solidFill>
                  <a:schemeClr val="tx1"/>
                </a:solidFill>
                <a:latin typeface="Arima Madurai Black" panose="00000A00000000000000" pitchFamily="2" charset="0"/>
                <a:cs typeface="Times New Roman" panose="02020603050405020304" pitchFamily="18" charset="0"/>
              </a:rPr>
              <a:t>phong</a:t>
            </a:r>
            <a:r>
              <a:rPr lang="en-US" sz="2333" dirty="0">
                <a:solidFill>
                  <a:schemeClr val="tx1"/>
                </a:solidFill>
                <a:latin typeface="Arima Madurai Black" panose="00000A00000000000000" pitchFamily="2" charset="0"/>
                <a:cs typeface="Times New Roman" panose="02020603050405020304" pitchFamily="18" charset="0"/>
              </a:rPr>
              <a:t> </a:t>
            </a:r>
            <a:r>
              <a:rPr lang="en-US" sz="2333" dirty="0" err="1">
                <a:solidFill>
                  <a:schemeClr val="tx1"/>
                </a:solidFill>
                <a:latin typeface="Arima Madurai Black" panose="00000A00000000000000" pitchFamily="2" charset="0"/>
                <a:cs typeface="Times New Roman" panose="02020603050405020304" pitchFamily="18" charset="0"/>
              </a:rPr>
              <a:t>phú</a:t>
            </a:r>
            <a:endParaRPr lang="en-US" sz="2333" dirty="0">
              <a:solidFill>
                <a:schemeClr val="tx1"/>
              </a:solidFill>
              <a:latin typeface="Arima Madurai Black" panose="00000A00000000000000" pitchFamily="2" charset="0"/>
              <a:cs typeface="Times New Roman" panose="02020603050405020304" pitchFamily="18" charset="0"/>
            </a:endParaRPr>
          </a:p>
        </p:txBody>
      </p:sp>
      <p:sp>
        <p:nvSpPr>
          <p:cNvPr id="17" name="Pentagon 16"/>
          <p:cNvSpPr/>
          <p:nvPr/>
        </p:nvSpPr>
        <p:spPr>
          <a:xfrm>
            <a:off x="2238842" y="2637589"/>
            <a:ext cx="4064000" cy="750352"/>
          </a:xfrm>
          <a:prstGeom prst="homePlate">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33" dirty="0" err="1">
                <a:solidFill>
                  <a:schemeClr val="tx1"/>
                </a:solidFill>
                <a:latin typeface="Arima Madurai Black" panose="00000A00000000000000" pitchFamily="2" charset="0"/>
                <a:cs typeface="Times New Roman" panose="02020603050405020304" pitchFamily="18" charset="0"/>
              </a:rPr>
              <a:t>Viết</a:t>
            </a:r>
            <a:r>
              <a:rPr lang="en-US" sz="2333" dirty="0">
                <a:solidFill>
                  <a:schemeClr val="tx1"/>
                </a:solidFill>
                <a:latin typeface="Arima Madurai Black" panose="00000A00000000000000" pitchFamily="2" charset="0"/>
                <a:cs typeface="Times New Roman" panose="02020603050405020304" pitchFamily="18" charset="0"/>
              </a:rPr>
              <a:t> hay </a:t>
            </a:r>
            <a:r>
              <a:rPr lang="en-US" sz="2333" dirty="0" err="1">
                <a:solidFill>
                  <a:schemeClr val="tx1"/>
                </a:solidFill>
                <a:latin typeface="Arima Madurai Black" panose="00000A00000000000000" pitchFamily="2" charset="0"/>
                <a:cs typeface="Times New Roman" panose="02020603050405020304" pitchFamily="18" charset="0"/>
              </a:rPr>
              <a:t>và</a:t>
            </a:r>
            <a:r>
              <a:rPr lang="en-US" sz="2333" dirty="0">
                <a:solidFill>
                  <a:schemeClr val="tx1"/>
                </a:solidFill>
                <a:latin typeface="Arima Madurai Black" panose="00000A00000000000000" pitchFamily="2" charset="0"/>
                <a:cs typeface="Times New Roman" panose="02020603050405020304" pitchFamily="18" charset="0"/>
              </a:rPr>
              <a:t> </a:t>
            </a:r>
            <a:r>
              <a:rPr lang="en-US" sz="2333" dirty="0" err="1">
                <a:solidFill>
                  <a:schemeClr val="tx1"/>
                </a:solidFill>
                <a:latin typeface="Arima Madurai Black" panose="00000A00000000000000" pitchFamily="2" charset="0"/>
                <a:cs typeface="Times New Roman" panose="02020603050405020304" pitchFamily="18" charset="0"/>
              </a:rPr>
              <a:t>viết</a:t>
            </a:r>
            <a:r>
              <a:rPr lang="en-US" sz="2333" dirty="0">
                <a:solidFill>
                  <a:schemeClr val="tx1"/>
                </a:solidFill>
                <a:latin typeface="Arima Madurai Black" panose="00000A00000000000000" pitchFamily="2" charset="0"/>
                <a:cs typeface="Times New Roman" panose="02020603050405020304" pitchFamily="18" charset="0"/>
              </a:rPr>
              <a:t> </a:t>
            </a:r>
            <a:r>
              <a:rPr lang="en-US" sz="2333" dirty="0" err="1">
                <a:solidFill>
                  <a:schemeClr val="tx1"/>
                </a:solidFill>
                <a:latin typeface="Arima Madurai Black" panose="00000A00000000000000" pitchFamily="2" charset="0"/>
                <a:cs typeface="Times New Roman" panose="02020603050405020304" pitchFamily="18" charset="0"/>
              </a:rPr>
              <a:t>sâu</a:t>
            </a:r>
            <a:endParaRPr lang="en-US" sz="2333" dirty="0">
              <a:solidFill>
                <a:schemeClr val="tx1"/>
              </a:solidFill>
              <a:latin typeface="Arima Madurai Black" panose="00000A00000000000000" pitchFamily="2" charset="0"/>
              <a:cs typeface="Times New Roman" panose="02020603050405020304" pitchFamily="18" charset="0"/>
            </a:endParaRPr>
          </a:p>
        </p:txBody>
      </p:sp>
      <p:sp>
        <p:nvSpPr>
          <p:cNvPr id="19" name="TextBox 18"/>
          <p:cNvSpPr txBox="1"/>
          <p:nvPr/>
        </p:nvSpPr>
        <p:spPr>
          <a:xfrm>
            <a:off x="842941" y="4036237"/>
            <a:ext cx="7689067" cy="2623795"/>
          </a:xfrm>
          <a:prstGeom prst="rect">
            <a:avLst/>
          </a:prstGeom>
          <a:noFill/>
        </p:spPr>
        <p:txBody>
          <a:bodyPr wrap="square" rtlCol="0">
            <a:spAutoFit/>
          </a:bodyPr>
          <a:lstStyle/>
          <a:p>
            <a:pPr marL="304815" indent="-304815" algn="just">
              <a:lnSpc>
                <a:spcPct val="150000"/>
              </a:lnSpc>
              <a:buFont typeface="Wingdings" panose="05000000000000000000" pitchFamily="2" charset="2"/>
              <a:buChar char="§"/>
            </a:pPr>
            <a:r>
              <a:rPr lang="en-US" sz="2800" dirty="0" err="1">
                <a:latin typeface="Arima Madurai Black" panose="00000A00000000000000" pitchFamily="2" charset="0"/>
                <a:cs typeface="Times New Roman" panose="02020603050405020304" pitchFamily="18" charset="0"/>
              </a:rPr>
              <a:t>Miêu</a:t>
            </a:r>
            <a:r>
              <a:rPr lang="en-US" sz="2800" dirty="0">
                <a:latin typeface="Arima Madurai Black" panose="00000A00000000000000" pitchFamily="2" charset="0"/>
                <a:cs typeface="Times New Roman" panose="02020603050405020304" pitchFamily="18" charset="0"/>
              </a:rPr>
              <a:t> </a:t>
            </a:r>
            <a:r>
              <a:rPr lang="en-US" sz="2800" dirty="0" err="1">
                <a:latin typeface="Arima Madurai Black" panose="00000A00000000000000" pitchFamily="2" charset="0"/>
                <a:cs typeface="Times New Roman" panose="02020603050405020304" pitchFamily="18" charset="0"/>
              </a:rPr>
              <a:t>tả</a:t>
            </a:r>
            <a:r>
              <a:rPr lang="en-US" sz="2800" dirty="0">
                <a:latin typeface="Arima Madurai Black" panose="00000A00000000000000" pitchFamily="2" charset="0"/>
                <a:cs typeface="Times New Roman" panose="02020603050405020304" pitchFamily="18" charset="0"/>
              </a:rPr>
              <a:t> </a:t>
            </a:r>
            <a:r>
              <a:rPr lang="en-US" sz="2800" dirty="0" err="1">
                <a:latin typeface="Arima Madurai Black" panose="00000A00000000000000" pitchFamily="2" charset="0"/>
                <a:cs typeface="Times New Roman" panose="02020603050405020304" pitchFamily="18" charset="0"/>
              </a:rPr>
              <a:t>thiên</a:t>
            </a:r>
            <a:r>
              <a:rPr lang="en-US" sz="2800" dirty="0">
                <a:latin typeface="Arima Madurai Black" panose="00000A00000000000000" pitchFamily="2" charset="0"/>
                <a:cs typeface="Times New Roman" panose="02020603050405020304" pitchFamily="18" charset="0"/>
              </a:rPr>
              <a:t> </a:t>
            </a:r>
            <a:r>
              <a:rPr lang="en-US" sz="2800" dirty="0" err="1">
                <a:latin typeface="Arima Madurai Black" panose="00000A00000000000000" pitchFamily="2" charset="0"/>
                <a:cs typeface="Times New Roman" panose="02020603050405020304" pitchFamily="18" charset="0"/>
              </a:rPr>
              <a:t>nhiên</a:t>
            </a:r>
            <a:r>
              <a:rPr lang="en-US" sz="2800" dirty="0">
                <a:latin typeface="Arima Madurai Black" panose="00000A00000000000000" pitchFamily="2" charset="0"/>
                <a:cs typeface="Times New Roman" panose="02020603050405020304" pitchFamily="18" charset="0"/>
              </a:rPr>
              <a:t>, </a:t>
            </a:r>
            <a:r>
              <a:rPr lang="en-US" sz="2800" dirty="0" err="1">
                <a:latin typeface="Arima Madurai Black" panose="00000A00000000000000" pitchFamily="2" charset="0"/>
                <a:cs typeface="Times New Roman" panose="02020603050405020304" pitchFamily="18" charset="0"/>
              </a:rPr>
              <a:t>động</a:t>
            </a:r>
            <a:r>
              <a:rPr lang="en-US" sz="2800" dirty="0">
                <a:latin typeface="Arima Madurai Black" panose="00000A00000000000000" pitchFamily="2" charset="0"/>
                <a:cs typeface="Times New Roman" panose="02020603050405020304" pitchFamily="18" charset="0"/>
              </a:rPr>
              <a:t> </a:t>
            </a:r>
            <a:r>
              <a:rPr lang="en-US" sz="2800" dirty="0" err="1">
                <a:latin typeface="Arima Madurai Black" panose="00000A00000000000000" pitchFamily="2" charset="0"/>
                <a:cs typeface="Times New Roman" panose="02020603050405020304" pitchFamily="18" charset="0"/>
              </a:rPr>
              <a:t>vật</a:t>
            </a:r>
            <a:r>
              <a:rPr lang="en-US" sz="2800" dirty="0">
                <a:latin typeface="Arima Madurai Black" panose="00000A00000000000000" pitchFamily="2" charset="0"/>
                <a:cs typeface="Times New Roman" panose="02020603050405020304" pitchFamily="18" charset="0"/>
              </a:rPr>
              <a:t> </a:t>
            </a:r>
            <a:r>
              <a:rPr lang="en-US" sz="2800" dirty="0" err="1">
                <a:latin typeface="Arima Madurai Black" panose="00000A00000000000000" pitchFamily="2" charset="0"/>
                <a:cs typeface="Times New Roman" panose="02020603050405020304" pitchFamily="18" charset="0"/>
              </a:rPr>
              <a:t>tại</a:t>
            </a:r>
            <a:r>
              <a:rPr lang="en-US" sz="2800" dirty="0">
                <a:latin typeface="Arima Madurai Black" panose="00000A00000000000000" pitchFamily="2" charset="0"/>
                <a:cs typeface="Times New Roman" panose="02020603050405020304" pitchFamily="18" charset="0"/>
              </a:rPr>
              <a:t> </a:t>
            </a:r>
            <a:r>
              <a:rPr lang="en-US" sz="2800" dirty="0" err="1">
                <a:latin typeface="Arima Madurai Black" panose="00000A00000000000000" pitchFamily="2" charset="0"/>
                <a:cs typeface="Times New Roman" panose="02020603050405020304" pitchFamily="18" charset="0"/>
              </a:rPr>
              <a:t>rừng</a:t>
            </a:r>
            <a:r>
              <a:rPr lang="en-US" sz="2800" dirty="0">
                <a:latin typeface="Arima Madurai Black" panose="00000A00000000000000" pitchFamily="2" charset="0"/>
                <a:cs typeface="Times New Roman" panose="02020603050405020304" pitchFamily="18" charset="0"/>
              </a:rPr>
              <a:t> U Minh </a:t>
            </a:r>
            <a:r>
              <a:rPr lang="en-US" sz="2800" dirty="0" err="1">
                <a:latin typeface="Arima Madurai Black" panose="00000A00000000000000" pitchFamily="2" charset="0"/>
                <a:cs typeface="Times New Roman" panose="02020603050405020304" pitchFamily="18" charset="0"/>
              </a:rPr>
              <a:t>trong</a:t>
            </a:r>
            <a:r>
              <a:rPr lang="en-US" sz="2800" dirty="0">
                <a:latin typeface="Arima Madurai Black" panose="00000A00000000000000" pitchFamily="2" charset="0"/>
                <a:cs typeface="Times New Roman" panose="02020603050405020304" pitchFamily="18" charset="0"/>
              </a:rPr>
              <a:t> </a:t>
            </a:r>
            <a:r>
              <a:rPr lang="en-US" sz="2800" dirty="0" err="1">
                <a:latin typeface="Arima Madurai Black" panose="00000A00000000000000" pitchFamily="2" charset="0"/>
                <a:cs typeface="Times New Roman" panose="02020603050405020304" pitchFamily="18" charset="0"/>
              </a:rPr>
              <a:t>tác</a:t>
            </a:r>
            <a:r>
              <a:rPr lang="en-US" sz="2800" dirty="0">
                <a:latin typeface="Arima Madurai Black" panose="00000A00000000000000" pitchFamily="2" charset="0"/>
                <a:cs typeface="Times New Roman" panose="02020603050405020304" pitchFamily="18" charset="0"/>
              </a:rPr>
              <a:t> </a:t>
            </a:r>
            <a:r>
              <a:rPr lang="en-US" sz="2800" dirty="0" err="1">
                <a:latin typeface="Arima Madurai Black" panose="00000A00000000000000" pitchFamily="2" charset="0"/>
                <a:cs typeface="Times New Roman" panose="02020603050405020304" pitchFamily="18" charset="0"/>
              </a:rPr>
              <a:t>phẩm</a:t>
            </a:r>
            <a:r>
              <a:rPr lang="en-US" sz="2800" dirty="0">
                <a:latin typeface="Arima Madurai Black" panose="00000A00000000000000" pitchFamily="2" charset="0"/>
                <a:cs typeface="Times New Roman" panose="02020603050405020304" pitchFamily="18" charset="0"/>
              </a:rPr>
              <a:t> </a:t>
            </a:r>
            <a:r>
              <a:rPr lang="en-US" sz="2800" dirty="0" err="1">
                <a:latin typeface="Arima Madurai Black" panose="00000A00000000000000" pitchFamily="2" charset="0"/>
                <a:cs typeface="Times New Roman" panose="02020603050405020304" pitchFamily="18" charset="0"/>
              </a:rPr>
              <a:t>Đất</a:t>
            </a:r>
            <a:r>
              <a:rPr lang="en-US" sz="2800" dirty="0">
                <a:latin typeface="Arima Madurai Black" panose="00000A00000000000000" pitchFamily="2" charset="0"/>
                <a:cs typeface="Times New Roman" panose="02020603050405020304" pitchFamily="18" charset="0"/>
              </a:rPr>
              <a:t> </a:t>
            </a:r>
            <a:r>
              <a:rPr lang="en-US" sz="2800" dirty="0" err="1">
                <a:latin typeface="Arima Madurai Black" panose="00000A00000000000000" pitchFamily="2" charset="0"/>
                <a:cs typeface="Times New Roman" panose="02020603050405020304" pitchFamily="18" charset="0"/>
              </a:rPr>
              <a:t>rừng</a:t>
            </a:r>
            <a:r>
              <a:rPr lang="en-US" sz="2800" dirty="0">
                <a:latin typeface="Arima Madurai Black" panose="00000A00000000000000" pitchFamily="2" charset="0"/>
                <a:cs typeface="Times New Roman" panose="02020603050405020304" pitchFamily="18" charset="0"/>
              </a:rPr>
              <a:t> </a:t>
            </a:r>
            <a:r>
              <a:rPr lang="en-US" sz="2800" dirty="0" err="1">
                <a:latin typeface="Arima Madurai Black" panose="00000A00000000000000" pitchFamily="2" charset="0"/>
                <a:cs typeface="Times New Roman" panose="02020603050405020304" pitchFamily="18" charset="0"/>
              </a:rPr>
              <a:t>Phương</a:t>
            </a:r>
            <a:r>
              <a:rPr lang="en-US" sz="2800" dirty="0">
                <a:latin typeface="Arima Madurai Black" panose="00000A00000000000000" pitchFamily="2" charset="0"/>
                <a:cs typeface="Times New Roman" panose="02020603050405020304" pitchFamily="18" charset="0"/>
              </a:rPr>
              <a:t> Nam.</a:t>
            </a:r>
          </a:p>
          <a:p>
            <a:pPr marL="304815" indent="-304815" algn="just">
              <a:lnSpc>
                <a:spcPct val="150000"/>
              </a:lnSpc>
              <a:buFont typeface="Wingdings" panose="05000000000000000000" pitchFamily="2" charset="2"/>
              <a:buChar char="§"/>
            </a:pPr>
            <a:r>
              <a:rPr lang="en-US" sz="2800" dirty="0" err="1">
                <a:latin typeface="Arima Madurai Black" panose="00000A00000000000000" pitchFamily="2" charset="0"/>
                <a:cs typeface="Times New Roman" panose="02020603050405020304" pitchFamily="18" charset="0"/>
              </a:rPr>
              <a:t>Viết</a:t>
            </a:r>
            <a:r>
              <a:rPr lang="en-US" sz="2800" dirty="0">
                <a:latin typeface="Arima Madurai Black" panose="00000A00000000000000" pitchFamily="2" charset="0"/>
                <a:cs typeface="Times New Roman" panose="02020603050405020304" pitchFamily="18" charset="0"/>
              </a:rPr>
              <a:t> </a:t>
            </a:r>
            <a:r>
              <a:rPr lang="en-US" sz="2800" dirty="0" err="1">
                <a:latin typeface="Arima Madurai Black" panose="00000A00000000000000" pitchFamily="2" charset="0"/>
                <a:cs typeface="Times New Roman" panose="02020603050405020304" pitchFamily="18" charset="0"/>
              </a:rPr>
              <a:t>một</a:t>
            </a:r>
            <a:r>
              <a:rPr lang="en-US" sz="2800" dirty="0">
                <a:latin typeface="Arima Madurai Black" panose="00000A00000000000000" pitchFamily="2" charset="0"/>
                <a:cs typeface="Times New Roman" panose="02020603050405020304" pitchFamily="18" charset="0"/>
              </a:rPr>
              <a:t> </a:t>
            </a:r>
            <a:r>
              <a:rPr lang="en-US" sz="2800" dirty="0" err="1">
                <a:latin typeface="Arima Madurai Black" panose="00000A00000000000000" pitchFamily="2" charset="0"/>
                <a:cs typeface="Times New Roman" panose="02020603050405020304" pitchFamily="18" charset="0"/>
              </a:rPr>
              <a:t>loạt</a:t>
            </a:r>
            <a:r>
              <a:rPr lang="en-US" sz="2800" dirty="0">
                <a:latin typeface="Arima Madurai Black" panose="00000A00000000000000" pitchFamily="2" charset="0"/>
                <a:cs typeface="Times New Roman" panose="02020603050405020304" pitchFamily="18" charset="0"/>
              </a:rPr>
              <a:t> </a:t>
            </a:r>
            <a:r>
              <a:rPr lang="en-US" sz="2800" dirty="0" err="1">
                <a:latin typeface="Arima Madurai Black" panose="00000A00000000000000" pitchFamily="2" charset="0"/>
                <a:cs typeface="Times New Roman" panose="02020603050405020304" pitchFamily="18" charset="0"/>
              </a:rPr>
              <a:t>sách</a:t>
            </a:r>
            <a:r>
              <a:rPr lang="en-US" sz="2800" dirty="0">
                <a:latin typeface="Arima Madurai Black" panose="00000A00000000000000" pitchFamily="2" charset="0"/>
                <a:cs typeface="Times New Roman" panose="02020603050405020304" pitchFamily="18" charset="0"/>
              </a:rPr>
              <a:t> </a:t>
            </a:r>
            <a:r>
              <a:rPr lang="en-US" sz="2800" dirty="0" err="1">
                <a:latin typeface="Arima Madurai Black" panose="00000A00000000000000" pitchFamily="2" charset="0"/>
                <a:cs typeface="Times New Roman" panose="02020603050405020304" pitchFamily="18" charset="0"/>
              </a:rPr>
              <a:t>về</a:t>
            </a:r>
            <a:r>
              <a:rPr lang="en-US" sz="2800" dirty="0">
                <a:latin typeface="Arima Madurai Black" panose="00000A00000000000000" pitchFamily="2" charset="0"/>
                <a:cs typeface="Times New Roman" panose="02020603050405020304" pitchFamily="18" charset="0"/>
              </a:rPr>
              <a:t> con con </a:t>
            </a:r>
            <a:r>
              <a:rPr lang="en-US" sz="2800" dirty="0" err="1">
                <a:latin typeface="Arima Madurai Black" panose="00000A00000000000000" pitchFamily="2" charset="0"/>
                <a:cs typeface="Times New Roman" panose="02020603050405020304" pitchFamily="18" charset="0"/>
              </a:rPr>
              <a:t>vật</a:t>
            </a:r>
            <a:r>
              <a:rPr lang="en-US" sz="2800" dirty="0">
                <a:latin typeface="Arima Madurai Black" panose="00000A00000000000000" pitchFamily="2" charset="0"/>
                <a:cs typeface="Times New Roman" panose="02020603050405020304" pitchFamily="18" charset="0"/>
              </a:rPr>
              <a:t> </a:t>
            </a:r>
            <a:r>
              <a:rPr lang="en-US" sz="2800" dirty="0" err="1">
                <a:latin typeface="Arima Madurai Black" panose="00000A00000000000000" pitchFamily="2" charset="0"/>
                <a:cs typeface="Times New Roman" panose="02020603050405020304" pitchFamily="18" charset="0"/>
              </a:rPr>
              <a:t>trên</a:t>
            </a:r>
            <a:r>
              <a:rPr lang="en-US" sz="2800" dirty="0">
                <a:latin typeface="Arima Madurai Black" panose="00000A00000000000000" pitchFamily="2" charset="0"/>
                <a:cs typeface="Times New Roman" panose="02020603050405020304" pitchFamily="18" charset="0"/>
              </a:rPr>
              <a:t> </a:t>
            </a:r>
            <a:r>
              <a:rPr lang="en-US" sz="2800" dirty="0" err="1">
                <a:latin typeface="Arima Madurai Black" panose="00000A00000000000000" pitchFamily="2" charset="0"/>
                <a:cs typeface="Times New Roman" panose="02020603050405020304" pitchFamily="18" charset="0"/>
              </a:rPr>
              <a:t>trời</a:t>
            </a:r>
            <a:r>
              <a:rPr lang="en-US" sz="2800" dirty="0">
                <a:latin typeface="Arima Madurai Black" panose="00000A00000000000000" pitchFamily="2" charset="0"/>
                <a:cs typeface="Times New Roman" panose="02020603050405020304" pitchFamily="18" charset="0"/>
              </a:rPr>
              <a:t>, </a:t>
            </a:r>
            <a:r>
              <a:rPr lang="en-US" sz="2800" dirty="0" err="1">
                <a:latin typeface="Arima Madurai Black" panose="00000A00000000000000" pitchFamily="2" charset="0"/>
                <a:cs typeface="Times New Roman" panose="02020603050405020304" pitchFamily="18" charset="0"/>
              </a:rPr>
              <a:t>dưới</a:t>
            </a:r>
            <a:r>
              <a:rPr lang="en-US" sz="2800" dirty="0">
                <a:latin typeface="Arima Madurai Black" panose="00000A00000000000000" pitchFamily="2" charset="0"/>
                <a:cs typeface="Times New Roman" panose="02020603050405020304" pitchFamily="18" charset="0"/>
              </a:rPr>
              <a:t> </a:t>
            </a:r>
            <a:r>
              <a:rPr lang="en-US" sz="2800" dirty="0" err="1">
                <a:latin typeface="Arima Madurai Black" panose="00000A00000000000000" pitchFamily="2" charset="0"/>
                <a:cs typeface="Times New Roman" panose="02020603050405020304" pitchFamily="18" charset="0"/>
              </a:rPr>
              <a:t>biển</a:t>
            </a:r>
            <a:r>
              <a:rPr lang="en-US" sz="2800" dirty="0">
                <a:latin typeface="Arima Madurai Black" panose="00000A00000000000000" pitchFamily="2" charset="0"/>
                <a:cs typeface="Times New Roman" panose="02020603050405020304" pitchFamily="18" charset="0"/>
              </a:rPr>
              <a:t>.</a:t>
            </a:r>
          </a:p>
        </p:txBody>
      </p:sp>
      <p:grpSp>
        <p:nvGrpSpPr>
          <p:cNvPr id="6" name="Group 5">
            <a:extLst>
              <a:ext uri="{FF2B5EF4-FFF2-40B4-BE49-F238E27FC236}">
                <a16:creationId xmlns:a16="http://schemas.microsoft.com/office/drawing/2014/main" id="{381EE0A0-E1A4-C27A-7A45-F014F71CE0B3}"/>
              </a:ext>
            </a:extLst>
          </p:cNvPr>
          <p:cNvGrpSpPr/>
          <p:nvPr/>
        </p:nvGrpSpPr>
        <p:grpSpPr>
          <a:xfrm>
            <a:off x="-89217" y="197966"/>
            <a:ext cx="9529052" cy="461665"/>
            <a:chOff x="-178462" y="1828800"/>
            <a:chExt cx="19060588" cy="923316"/>
          </a:xfrm>
        </p:grpSpPr>
        <p:sp>
          <p:nvSpPr>
            <p:cNvPr id="7" name="Round Same Side Corner Rectangle 3">
              <a:extLst>
                <a:ext uri="{FF2B5EF4-FFF2-40B4-BE49-F238E27FC236}">
                  <a16:creationId xmlns:a16="http://schemas.microsoft.com/office/drawing/2014/main" id="{06BD5669-D3AC-7ACB-AC6B-FA806CA6A58B}"/>
                </a:ext>
              </a:extLst>
            </p:cNvPr>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13" name="TextBox 12">
              <a:extLst>
                <a:ext uri="{FF2B5EF4-FFF2-40B4-BE49-F238E27FC236}">
                  <a16:creationId xmlns:a16="http://schemas.microsoft.com/office/drawing/2014/main" id="{86BEBEF6-82F1-1173-D607-591BC1083935}"/>
                </a:ext>
              </a:extLst>
            </p:cNvPr>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15" name="TextBox 14">
              <a:extLst>
                <a:ext uri="{FF2B5EF4-FFF2-40B4-BE49-F238E27FC236}">
                  <a16:creationId xmlns:a16="http://schemas.microsoft.com/office/drawing/2014/main" id="{30023398-1642-0A1B-E1BF-ED29923EB31D}"/>
                </a:ext>
              </a:extLst>
            </p:cNvPr>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1859C"/>
                  </a:solidFill>
                  <a:latin typeface="Tahoma" panose="020B0604030504040204" pitchFamily="34" charset="0"/>
                  <a:cs typeface="Tahoma" panose="020B0604030504040204" pitchFamily="34" charset="0"/>
                </a:rPr>
                <a:t>TÌM HIỂU</a:t>
              </a:r>
              <a:r>
                <a:rPr lang="en-US" sz="2400" b="1" dirty="0">
                  <a:solidFill>
                    <a:srgbClr val="31859C"/>
                  </a:solidFill>
                  <a:latin typeface="Tahoma" panose="020B0604030504040204" pitchFamily="34" charset="0"/>
                  <a:cs typeface="Tahoma" panose="020B0604030504040204" pitchFamily="34" charset="0"/>
                </a:rPr>
                <a:t> CHI </a:t>
              </a:r>
              <a:r>
                <a:rPr lang="en-US" sz="2400" b="1" dirty="0" err="1">
                  <a:solidFill>
                    <a:srgbClr val="31859C"/>
                  </a:solidFill>
                  <a:latin typeface="Tahoma" panose="020B0604030504040204" pitchFamily="34" charset="0"/>
                  <a:cs typeface="Tahoma" panose="020B0604030504040204" pitchFamily="34" charset="0"/>
                </a:rPr>
                <a:t>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20" name="Group 19">
            <a:extLst>
              <a:ext uri="{FF2B5EF4-FFF2-40B4-BE49-F238E27FC236}">
                <a16:creationId xmlns:a16="http://schemas.microsoft.com/office/drawing/2014/main" id="{106897A9-9C0C-8E29-CB32-439A4BF33EBB}"/>
              </a:ext>
            </a:extLst>
          </p:cNvPr>
          <p:cNvGrpSpPr/>
          <p:nvPr/>
        </p:nvGrpSpPr>
        <p:grpSpPr>
          <a:xfrm>
            <a:off x="319937" y="693326"/>
            <a:ext cx="11164950" cy="496646"/>
            <a:chOff x="644526" y="2766776"/>
            <a:chExt cx="22332805" cy="993287"/>
          </a:xfrm>
        </p:grpSpPr>
        <p:sp>
          <p:nvSpPr>
            <p:cNvPr id="21" name="TextBox 20">
              <a:extLst>
                <a:ext uri="{FF2B5EF4-FFF2-40B4-BE49-F238E27FC236}">
                  <a16:creationId xmlns:a16="http://schemas.microsoft.com/office/drawing/2014/main" id="{A892C8E8-B16C-738A-701F-DE662EC7DB90}"/>
                </a:ext>
              </a:extLst>
            </p:cNvPr>
            <p:cNvSpPr txBox="1"/>
            <p:nvPr/>
          </p:nvSpPr>
          <p:spPr>
            <a:xfrm>
              <a:off x="1906586" y="2766776"/>
              <a:ext cx="21070745" cy="923325"/>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Thiên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nhiên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phong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phú</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trong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truyện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Đất</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rừng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phương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Nam</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8">
              <a:extLst>
                <a:ext uri="{FF2B5EF4-FFF2-40B4-BE49-F238E27FC236}">
                  <a16:creationId xmlns:a16="http://schemas.microsoft.com/office/drawing/2014/main" id="{BE227FB7-B3D0-9B42-3A71-7CF91366A36F}"/>
                </a:ext>
              </a:extLst>
            </p:cNvPr>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3" name="TextBox 22">
              <a:extLst>
                <a:ext uri="{FF2B5EF4-FFF2-40B4-BE49-F238E27FC236}">
                  <a16:creationId xmlns:a16="http://schemas.microsoft.com/office/drawing/2014/main" id="{49119CBF-8AC2-5FF2-2FB0-11EF58505E73}"/>
                </a:ext>
              </a:extLst>
            </p:cNvPr>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4" name="Picture 23">
            <a:extLst>
              <a:ext uri="{FF2B5EF4-FFF2-40B4-BE49-F238E27FC236}">
                <a16:creationId xmlns:a16="http://schemas.microsoft.com/office/drawing/2014/main" id="{834B82AD-1F3F-A925-0EAF-EC3249DEA5D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7580" y="3522489"/>
            <a:ext cx="1811873" cy="181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63CC3FA6-F4A5-5214-62CD-74ECBBE2C02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996" y="4736301"/>
            <a:ext cx="1811873" cy="181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0885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0-#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0-#ppt_w/2"/>
                                          </p:val>
                                        </p:tav>
                                        <p:tav tm="100000">
                                          <p:val>
                                            <p:strVal val="#ppt_x"/>
                                          </p:val>
                                        </p:tav>
                                      </p:tavLst>
                                    </p:anim>
                                    <p:anim calcmode="lin" valueType="num">
                                      <p:cBhvr additive="base">
                                        <p:cTn id="2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par>
                                <p:cTn id="31" presetID="22" presetClass="entr" presetSubtype="4"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00"/>
                                        <p:tgtEl>
                                          <p:spTgt spid="24"/>
                                        </p:tgtEl>
                                      </p:cBhvr>
                                    </p:animEffect>
                                  </p:childTnLst>
                                </p:cTn>
                              </p:par>
                              <p:par>
                                <p:cTn id="34" presetID="22" presetClass="entr" presetSubtype="4"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7" grpId="0" animBg="1"/>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953" y="172752"/>
            <a:ext cx="864417" cy="80823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4289">
            <a:off x="11092378" y="5855474"/>
            <a:ext cx="1356468" cy="443935"/>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05585">
            <a:off x="10852311" y="2278684"/>
            <a:ext cx="409404" cy="690977"/>
          </a:xfrm>
          <a:prstGeom prst="rect">
            <a:avLst/>
          </a:prstGeom>
        </p:spPr>
      </p:pic>
      <p:sp>
        <p:nvSpPr>
          <p:cNvPr id="19" name="TextBox 18"/>
          <p:cNvSpPr txBox="1"/>
          <p:nvPr/>
        </p:nvSpPr>
        <p:spPr>
          <a:xfrm>
            <a:off x="72642" y="980982"/>
            <a:ext cx="9746610" cy="5582169"/>
          </a:xfrm>
          <a:prstGeom prst="rect">
            <a:avLst/>
          </a:prstGeom>
          <a:noFill/>
        </p:spPr>
        <p:txBody>
          <a:bodyPr wrap="square" rtlCol="0">
            <a:spAutoFit/>
          </a:bodyPr>
          <a:lstStyle/>
          <a:p>
            <a:pPr marL="304815" indent="-304815" algn="just">
              <a:lnSpc>
                <a:spcPct val="150000"/>
              </a:lnSpc>
              <a:buFont typeface="Wingdings" panose="05000000000000000000" pitchFamily="2" charset="2"/>
              <a:buChar char="Ø"/>
            </a:pPr>
            <a:r>
              <a:rPr lang="en-US" sz="2667" dirty="0" err="1">
                <a:latin typeface="Arima Madurai ExtraBold" panose="00000900000000000000" pitchFamily="2" charset="0"/>
                <a:cs typeface="Arima Madurai ExtraBold" panose="00000900000000000000" pitchFamily="2" charset="0"/>
              </a:rPr>
              <a:t>Đưa</a:t>
            </a:r>
            <a:r>
              <a:rPr lang="en-US" sz="2667" dirty="0">
                <a:latin typeface="Arima Madurai ExtraBold" panose="00000900000000000000" pitchFamily="2" charset="0"/>
                <a:cs typeface="Arima Madurai ExtraBold" panose="00000900000000000000" pitchFamily="2" charset="0"/>
              </a:rPr>
              <a:t> </a:t>
            </a:r>
            <a:r>
              <a:rPr lang="en-US" sz="2667" dirty="0" err="1">
                <a:latin typeface="Arima Madurai ExtraBold" panose="00000900000000000000" pitchFamily="2" charset="0"/>
                <a:cs typeface="Arima Madurai ExtraBold" panose="00000900000000000000" pitchFamily="2" charset="0"/>
              </a:rPr>
              <a:t>người</a:t>
            </a:r>
            <a:r>
              <a:rPr lang="en-US" sz="2667" dirty="0">
                <a:latin typeface="Arima Madurai ExtraBold" panose="00000900000000000000" pitchFamily="2" charset="0"/>
                <a:cs typeface="Arima Madurai ExtraBold" panose="00000900000000000000" pitchFamily="2" charset="0"/>
              </a:rPr>
              <a:t> </a:t>
            </a:r>
            <a:r>
              <a:rPr lang="en-US" sz="2667" dirty="0" err="1">
                <a:latin typeface="Arima Madurai ExtraBold" panose="00000900000000000000" pitchFamily="2" charset="0"/>
                <a:cs typeface="Arima Madurai ExtraBold" panose="00000900000000000000" pitchFamily="2" charset="0"/>
              </a:rPr>
              <a:t>đọc</a:t>
            </a:r>
            <a:r>
              <a:rPr lang="en-US" sz="2667" dirty="0">
                <a:latin typeface="Arima Madurai ExtraBold" panose="00000900000000000000" pitchFamily="2" charset="0"/>
                <a:cs typeface="Arima Madurai ExtraBold" panose="00000900000000000000" pitchFamily="2" charset="0"/>
              </a:rPr>
              <a:t> </a:t>
            </a:r>
            <a:r>
              <a:rPr lang="en-US" sz="2667" dirty="0" err="1">
                <a:latin typeface="Arima Madurai ExtraBold" panose="00000900000000000000" pitchFamily="2" charset="0"/>
                <a:cs typeface="Arima Madurai ExtraBold" panose="00000900000000000000" pitchFamily="2" charset="0"/>
              </a:rPr>
              <a:t>đi</a:t>
            </a:r>
            <a:r>
              <a:rPr lang="en-US" sz="2667" dirty="0">
                <a:latin typeface="Arima Madurai ExtraBold" panose="00000900000000000000" pitchFamily="2" charset="0"/>
                <a:cs typeface="Arima Madurai ExtraBold" panose="00000900000000000000" pitchFamily="2" charset="0"/>
              </a:rPr>
              <a:t> </a:t>
            </a:r>
            <a:r>
              <a:rPr lang="en-US" sz="2667" dirty="0" err="1">
                <a:latin typeface="Arima Madurai ExtraBold" panose="00000900000000000000" pitchFamily="2" charset="0"/>
                <a:cs typeface="Arima Madurai ExtraBold" panose="00000900000000000000" pitchFamily="2" charset="0"/>
              </a:rPr>
              <a:t>đến</a:t>
            </a:r>
            <a:r>
              <a:rPr lang="en-US" sz="2667" dirty="0">
                <a:latin typeface="Arima Madurai ExtraBold" panose="00000900000000000000" pitchFamily="2" charset="0"/>
                <a:cs typeface="Arima Madurai ExtraBold" panose="00000900000000000000" pitchFamily="2" charset="0"/>
              </a:rPr>
              <a:t> </a:t>
            </a:r>
            <a:r>
              <a:rPr lang="en-US" sz="2667" dirty="0" err="1">
                <a:latin typeface="Arima Madurai ExtraBold" panose="00000900000000000000" pitchFamily="2" charset="0"/>
                <a:cs typeface="Arima Madurai ExtraBold" panose="00000900000000000000" pitchFamily="2" charset="0"/>
              </a:rPr>
              <a:t>hết</a:t>
            </a:r>
            <a:r>
              <a:rPr lang="en-US" sz="2667" dirty="0">
                <a:latin typeface="Arima Madurai ExtraBold" panose="00000900000000000000" pitchFamily="2" charset="0"/>
                <a:cs typeface="Arima Madurai ExtraBold" panose="00000900000000000000" pitchFamily="2" charset="0"/>
              </a:rPr>
              <a:t> </a:t>
            </a:r>
            <a:r>
              <a:rPr lang="en-US" sz="2667" dirty="0" err="1">
                <a:latin typeface="Arima Madurai ExtraBold" panose="00000900000000000000" pitchFamily="2" charset="0"/>
                <a:cs typeface="Arima Madurai ExtraBold" panose="00000900000000000000" pitchFamily="2" charset="0"/>
              </a:rPr>
              <a:t>ngạc</a:t>
            </a:r>
            <a:r>
              <a:rPr lang="en-US" sz="2667" dirty="0">
                <a:latin typeface="Arima Madurai ExtraBold" panose="00000900000000000000" pitchFamily="2" charset="0"/>
                <a:cs typeface="Arima Madurai ExtraBold" panose="00000900000000000000" pitchFamily="2" charset="0"/>
              </a:rPr>
              <a:t> </a:t>
            </a:r>
            <a:r>
              <a:rPr lang="en-US" sz="2667" dirty="0" err="1">
                <a:latin typeface="Arima Madurai ExtraBold" panose="00000900000000000000" pitchFamily="2" charset="0"/>
                <a:cs typeface="Arima Madurai ExtraBold" panose="00000900000000000000" pitchFamily="2" charset="0"/>
              </a:rPr>
              <a:t>nhiên</a:t>
            </a:r>
            <a:r>
              <a:rPr lang="en-US" sz="2667" dirty="0">
                <a:latin typeface="Arima Madurai ExtraBold" panose="00000900000000000000" pitchFamily="2" charset="0"/>
                <a:cs typeface="Arima Madurai ExtraBold" panose="00000900000000000000" pitchFamily="2" charset="0"/>
              </a:rPr>
              <a:t> </a:t>
            </a:r>
            <a:r>
              <a:rPr lang="en-US" sz="2667" dirty="0" err="1">
                <a:latin typeface="Arima Madurai ExtraBold" panose="00000900000000000000" pitchFamily="2" charset="0"/>
                <a:cs typeface="Arima Madurai ExtraBold" panose="00000900000000000000" pitchFamily="2" charset="0"/>
              </a:rPr>
              <a:t>này</a:t>
            </a:r>
            <a:r>
              <a:rPr lang="en-US" sz="2667" dirty="0">
                <a:latin typeface="Arima Madurai ExtraBold" panose="00000900000000000000" pitchFamily="2" charset="0"/>
                <a:cs typeface="Arima Madurai ExtraBold" panose="00000900000000000000" pitchFamily="2" charset="0"/>
              </a:rPr>
              <a:t> sang </a:t>
            </a:r>
            <a:r>
              <a:rPr lang="en-US" sz="2667" dirty="0" err="1">
                <a:latin typeface="Arima Madurai ExtraBold" panose="00000900000000000000" pitchFamily="2" charset="0"/>
                <a:cs typeface="Arima Madurai ExtraBold" panose="00000900000000000000" pitchFamily="2" charset="0"/>
              </a:rPr>
              <a:t>ngạc</a:t>
            </a:r>
            <a:r>
              <a:rPr lang="en-US" sz="2667" dirty="0">
                <a:latin typeface="Arima Madurai ExtraBold" panose="00000900000000000000" pitchFamily="2" charset="0"/>
                <a:cs typeface="Arima Madurai ExtraBold" panose="00000900000000000000" pitchFamily="2" charset="0"/>
              </a:rPr>
              <a:t> </a:t>
            </a:r>
            <a:r>
              <a:rPr lang="en-US" sz="2667" dirty="0" err="1">
                <a:latin typeface="Arima Madurai ExtraBold" panose="00000900000000000000" pitchFamily="2" charset="0"/>
                <a:cs typeface="Arima Madurai ExtraBold" panose="00000900000000000000" pitchFamily="2" charset="0"/>
              </a:rPr>
              <a:t>nhiên</a:t>
            </a:r>
            <a:r>
              <a:rPr lang="en-US" sz="2667" dirty="0">
                <a:latin typeface="Arima Madurai ExtraBold" panose="00000900000000000000" pitchFamily="2" charset="0"/>
                <a:cs typeface="Arima Madurai ExtraBold" panose="00000900000000000000" pitchFamily="2" charset="0"/>
              </a:rPr>
              <a:t> </a:t>
            </a:r>
            <a:r>
              <a:rPr lang="en-US" sz="2667" dirty="0" err="1">
                <a:latin typeface="Arima Madurai ExtraBold" panose="00000900000000000000" pitchFamily="2" charset="0"/>
                <a:cs typeface="Arima Madurai ExtraBold" panose="00000900000000000000" pitchFamily="2" charset="0"/>
              </a:rPr>
              <a:t>khác</a:t>
            </a:r>
            <a:r>
              <a:rPr lang="en-US" sz="2667" dirty="0">
                <a:latin typeface="Arima Madurai ExtraBold" panose="00000900000000000000" pitchFamily="2" charset="0"/>
                <a:cs typeface="Arima Madurai ExtraBold" panose="00000900000000000000" pitchFamily="2" charset="0"/>
              </a:rPr>
              <a:t>:</a:t>
            </a:r>
          </a:p>
          <a:p>
            <a:pPr marL="304815" indent="-304815" algn="just">
              <a:lnSpc>
                <a:spcPct val="150000"/>
              </a:lnSpc>
              <a:buFontTx/>
              <a:buChar char="-"/>
            </a:pPr>
            <a:r>
              <a:rPr lang="vi-VN" sz="2667" dirty="0">
                <a:latin typeface="Arima Madurai ExtraBold" panose="00000900000000000000" pitchFamily="2" charset="0"/>
                <a:cs typeface="Arima Madurai ExtraBold" panose="00000900000000000000" pitchFamily="2" charset="0"/>
              </a:rPr>
              <a:t>Ba ba to bằng cái nia</a:t>
            </a:r>
            <a:endParaRPr lang="en-US" sz="2667" dirty="0">
              <a:latin typeface="Arima Madurai ExtraBold" panose="00000900000000000000" pitchFamily="2" charset="0"/>
              <a:cs typeface="Arima Madurai ExtraBold" panose="00000900000000000000" pitchFamily="2" charset="0"/>
            </a:endParaRPr>
          </a:p>
          <a:p>
            <a:pPr marL="304815" indent="-304815" algn="just">
              <a:lnSpc>
                <a:spcPct val="150000"/>
              </a:lnSpc>
              <a:buFontTx/>
              <a:buChar char="-"/>
            </a:pPr>
            <a:r>
              <a:rPr lang="vi-VN" sz="2667" dirty="0">
                <a:latin typeface="Arima Madurai ExtraBold" panose="00000900000000000000" pitchFamily="2" charset="0"/>
                <a:cs typeface="Arima Madurai ExtraBold" panose="00000900000000000000" pitchFamily="2" charset="0"/>
              </a:rPr>
              <a:t>Kì đà lớn hơn chiếc xuồng tam bản</a:t>
            </a:r>
            <a:endParaRPr lang="en-US" sz="2667" dirty="0">
              <a:latin typeface="Arima Madurai ExtraBold" panose="00000900000000000000" pitchFamily="2" charset="0"/>
              <a:cs typeface="Arima Madurai ExtraBold" panose="00000900000000000000" pitchFamily="2" charset="0"/>
            </a:endParaRPr>
          </a:p>
          <a:p>
            <a:pPr marL="304815" indent="-304815" algn="just">
              <a:lnSpc>
                <a:spcPct val="150000"/>
              </a:lnSpc>
              <a:buFontTx/>
              <a:buChar char="-"/>
            </a:pPr>
            <a:r>
              <a:rPr lang="vi-VN" sz="2667" dirty="0">
                <a:latin typeface="Arima Madurai ExtraBold" panose="00000900000000000000" pitchFamily="2" charset="0"/>
                <a:cs typeface="Arima Madurai ExtraBold" panose="00000900000000000000" pitchFamily="2" charset="0"/>
              </a:rPr>
              <a:t>Cá sấu phải 12 trai tráng lực lưỡng mới khiêng nổi…</a:t>
            </a:r>
            <a:r>
              <a:rPr lang="en-US" sz="2667" dirty="0">
                <a:latin typeface="Arima Madurai ExtraBold" panose="00000900000000000000" pitchFamily="2" charset="0"/>
                <a:cs typeface="Arima Madurai ExtraBold" panose="00000900000000000000" pitchFamily="2" charset="0"/>
              </a:rPr>
              <a:t> </a:t>
            </a:r>
          </a:p>
          <a:p>
            <a:pPr marL="381019" indent="-381019" algn="just">
              <a:lnSpc>
                <a:spcPct val="150000"/>
              </a:lnSpc>
              <a:buFont typeface="Wingdings" panose="05000000000000000000" pitchFamily="2" charset="2"/>
              <a:buChar char="Ø"/>
            </a:pPr>
            <a:r>
              <a:rPr lang="en-US" sz="2667" dirty="0" err="1">
                <a:latin typeface="Arima Madurai ExtraBold" panose="00000900000000000000" pitchFamily="2" charset="0"/>
                <a:cs typeface="Arima Madurai ExtraBold" panose="00000900000000000000" pitchFamily="2" charset="0"/>
              </a:rPr>
              <a:t>Vẻ</a:t>
            </a:r>
            <a:r>
              <a:rPr lang="en-US" sz="2667" dirty="0">
                <a:latin typeface="Arima Madurai ExtraBold" panose="00000900000000000000" pitchFamily="2" charset="0"/>
                <a:cs typeface="Arima Madurai ExtraBold" panose="00000900000000000000" pitchFamily="2" charset="0"/>
              </a:rPr>
              <a:t> </a:t>
            </a:r>
            <a:r>
              <a:rPr lang="en-US" sz="2667" dirty="0" err="1">
                <a:latin typeface="Arima Madurai ExtraBold" panose="00000900000000000000" pitchFamily="2" charset="0"/>
                <a:cs typeface="Arima Madurai ExtraBold" panose="00000900000000000000" pitchFamily="2" charset="0"/>
              </a:rPr>
              <a:t>đẹp</a:t>
            </a:r>
            <a:r>
              <a:rPr lang="en-US" sz="2667" dirty="0">
                <a:latin typeface="Arima Madurai ExtraBold" panose="00000900000000000000" pitchFamily="2" charset="0"/>
                <a:cs typeface="Arima Madurai ExtraBold" panose="00000900000000000000" pitchFamily="2" charset="0"/>
              </a:rPr>
              <a:t> </a:t>
            </a:r>
            <a:r>
              <a:rPr lang="en-US" sz="2667" dirty="0" err="1">
                <a:latin typeface="Arima Madurai ExtraBold" panose="00000900000000000000" pitchFamily="2" charset="0"/>
                <a:cs typeface="Arima Madurai ExtraBold" panose="00000900000000000000" pitchFamily="2" charset="0"/>
              </a:rPr>
              <a:t>thiên</a:t>
            </a:r>
            <a:r>
              <a:rPr lang="en-US" sz="2667" dirty="0">
                <a:latin typeface="Arima Madurai ExtraBold" panose="00000900000000000000" pitchFamily="2" charset="0"/>
                <a:cs typeface="Arima Madurai ExtraBold" panose="00000900000000000000" pitchFamily="2" charset="0"/>
              </a:rPr>
              <a:t> </a:t>
            </a:r>
            <a:r>
              <a:rPr lang="en-US" sz="2667" dirty="0" err="1">
                <a:latin typeface="Arima Madurai ExtraBold" panose="00000900000000000000" pitchFamily="2" charset="0"/>
                <a:cs typeface="Arima Madurai ExtraBold" panose="00000900000000000000" pitchFamily="2" charset="0"/>
              </a:rPr>
              <a:t>nhiên</a:t>
            </a:r>
            <a:r>
              <a:rPr lang="en-US" sz="2667" dirty="0">
                <a:latin typeface="Arima Madurai ExtraBold" panose="00000900000000000000" pitchFamily="2" charset="0"/>
                <a:cs typeface="Arima Madurai ExtraBold" panose="00000900000000000000" pitchFamily="2" charset="0"/>
              </a:rPr>
              <a:t> </a:t>
            </a:r>
            <a:r>
              <a:rPr lang="en-US" sz="2667" dirty="0" err="1">
                <a:latin typeface="Arima Madurai ExtraBold" panose="00000900000000000000" pitchFamily="2" charset="0"/>
                <a:cs typeface="Arima Madurai ExtraBold" panose="00000900000000000000" pitchFamily="2" charset="0"/>
              </a:rPr>
              <a:t>của</a:t>
            </a:r>
            <a:r>
              <a:rPr lang="en-US" sz="2667" dirty="0">
                <a:latin typeface="Arima Madurai ExtraBold" panose="00000900000000000000" pitchFamily="2" charset="0"/>
                <a:cs typeface="Arima Madurai ExtraBold" panose="00000900000000000000" pitchFamily="2" charset="0"/>
              </a:rPr>
              <a:t> </a:t>
            </a:r>
            <a:r>
              <a:rPr lang="en-US" sz="2667" dirty="0" err="1">
                <a:latin typeface="Arima Madurai ExtraBold" panose="00000900000000000000" pitchFamily="2" charset="0"/>
                <a:cs typeface="Arima Madurai ExtraBold" panose="00000900000000000000" pitchFamily="2" charset="0"/>
              </a:rPr>
              <a:t>rừng</a:t>
            </a:r>
            <a:r>
              <a:rPr lang="en-US" sz="2667" dirty="0">
                <a:latin typeface="Arima Madurai ExtraBold" panose="00000900000000000000" pitchFamily="2" charset="0"/>
                <a:cs typeface="Arima Madurai ExtraBold" panose="00000900000000000000" pitchFamily="2" charset="0"/>
              </a:rPr>
              <a:t> U Minh </a:t>
            </a:r>
            <a:r>
              <a:rPr lang="en-US" sz="2667" dirty="0" err="1">
                <a:latin typeface="Arima Madurai ExtraBold" panose="00000900000000000000" pitchFamily="2" charset="0"/>
                <a:cs typeface="Arima Madurai ExtraBold" panose="00000900000000000000" pitchFamily="2" charset="0"/>
              </a:rPr>
              <a:t>dưới</a:t>
            </a:r>
            <a:r>
              <a:rPr lang="en-US" sz="2667" dirty="0">
                <a:latin typeface="Arima Madurai ExtraBold" panose="00000900000000000000" pitchFamily="2" charset="0"/>
                <a:cs typeface="Arima Madurai ExtraBold" panose="00000900000000000000" pitchFamily="2" charset="0"/>
              </a:rPr>
              <a:t> </a:t>
            </a:r>
            <a:r>
              <a:rPr lang="en-US" sz="2667" dirty="0" err="1">
                <a:latin typeface="Arima Madurai ExtraBold" panose="00000900000000000000" pitchFamily="2" charset="0"/>
                <a:cs typeface="Arima Madurai ExtraBold" panose="00000900000000000000" pitchFamily="2" charset="0"/>
              </a:rPr>
              <a:t>ánh</a:t>
            </a:r>
            <a:r>
              <a:rPr lang="en-US" sz="2667" dirty="0">
                <a:latin typeface="Arima Madurai ExtraBold" panose="00000900000000000000" pitchFamily="2" charset="0"/>
                <a:cs typeface="Arima Madurai ExtraBold" panose="00000900000000000000" pitchFamily="2" charset="0"/>
              </a:rPr>
              <a:t> </a:t>
            </a:r>
            <a:r>
              <a:rPr lang="en-US" sz="2667" dirty="0" err="1">
                <a:latin typeface="Arima Madurai ExtraBold" panose="00000900000000000000" pitchFamily="2" charset="0"/>
                <a:cs typeface="Arima Madurai ExtraBold" panose="00000900000000000000" pitchFamily="2" charset="0"/>
              </a:rPr>
              <a:t>sáng</a:t>
            </a:r>
            <a:r>
              <a:rPr lang="en-US" sz="2667" dirty="0">
                <a:latin typeface="Arima Madurai ExtraBold" panose="00000900000000000000" pitchFamily="2" charset="0"/>
                <a:cs typeface="Arima Madurai ExtraBold" panose="00000900000000000000" pitchFamily="2" charset="0"/>
              </a:rPr>
              <a:t> </a:t>
            </a:r>
            <a:r>
              <a:rPr lang="en-US" sz="2667" dirty="0" err="1">
                <a:latin typeface="Arima Madurai ExtraBold" panose="00000900000000000000" pitchFamily="2" charset="0"/>
                <a:cs typeface="Arima Madurai ExtraBold" panose="00000900000000000000" pitchFamily="2" charset="0"/>
              </a:rPr>
              <a:t>mặt</a:t>
            </a:r>
            <a:endParaRPr lang="en-US" sz="2667" dirty="0">
              <a:latin typeface="Arima Madurai ExtraBold" panose="00000900000000000000" pitchFamily="2" charset="0"/>
              <a:cs typeface="Arima Madurai ExtraBold" panose="00000900000000000000" pitchFamily="2" charset="0"/>
            </a:endParaRPr>
          </a:p>
          <a:p>
            <a:pPr algn="just">
              <a:lnSpc>
                <a:spcPct val="150000"/>
              </a:lnSpc>
            </a:pPr>
            <a:r>
              <a:rPr lang="en-US" sz="2667" dirty="0">
                <a:latin typeface="Arima Madurai ExtraBold" panose="00000900000000000000" pitchFamily="2" charset="0"/>
                <a:cs typeface="Arima Madurai ExtraBold" panose="00000900000000000000" pitchFamily="2" charset="0"/>
              </a:rPr>
              <a:t> </a:t>
            </a:r>
            <a:r>
              <a:rPr lang="en-US" sz="2667" dirty="0" err="1">
                <a:latin typeface="Arima Madurai ExtraBold" panose="00000900000000000000" pitchFamily="2" charset="0"/>
                <a:cs typeface="Arima Madurai ExtraBold" panose="00000900000000000000" pitchFamily="2" charset="0"/>
              </a:rPr>
              <a:t>trời</a:t>
            </a:r>
            <a:r>
              <a:rPr lang="en-US" sz="2667" dirty="0">
                <a:latin typeface="Arima Madurai ExtraBold" panose="00000900000000000000" pitchFamily="2" charset="0"/>
                <a:cs typeface="Arima Madurai ExtraBold" panose="00000900000000000000" pitchFamily="2" charset="0"/>
              </a:rPr>
              <a:t>.</a:t>
            </a:r>
          </a:p>
          <a:p>
            <a:pPr marL="304815" indent="-304815" algn="just">
              <a:lnSpc>
                <a:spcPct val="150000"/>
              </a:lnSpc>
              <a:buFontTx/>
              <a:buChar char="-"/>
            </a:pPr>
            <a:r>
              <a:rPr lang="en-US" sz="2667" dirty="0" err="1">
                <a:latin typeface="Arima Madurai ExtraBold" panose="00000900000000000000" pitchFamily="2" charset="0"/>
                <a:cs typeface="Arima Madurai ExtraBold" panose="00000900000000000000" pitchFamily="2" charset="0"/>
              </a:rPr>
              <a:t>Những</a:t>
            </a:r>
            <a:r>
              <a:rPr lang="en-US" sz="2667" dirty="0">
                <a:latin typeface="Arima Madurai ExtraBold" panose="00000900000000000000" pitchFamily="2" charset="0"/>
                <a:cs typeface="Arima Madurai ExtraBold" panose="00000900000000000000" pitchFamily="2" charset="0"/>
              </a:rPr>
              <a:t> </a:t>
            </a:r>
            <a:r>
              <a:rPr lang="en-US" sz="2667" dirty="0" err="1">
                <a:latin typeface="Arima Madurai ExtraBold" panose="00000900000000000000" pitchFamily="2" charset="0"/>
                <a:cs typeface="Arima Madurai ExtraBold" panose="00000900000000000000" pitchFamily="2" charset="0"/>
              </a:rPr>
              <a:t>thân</a:t>
            </a:r>
            <a:r>
              <a:rPr lang="en-US" sz="2667" dirty="0">
                <a:latin typeface="Arima Madurai ExtraBold" panose="00000900000000000000" pitchFamily="2" charset="0"/>
                <a:cs typeface="Arima Madurai ExtraBold" panose="00000900000000000000" pitchFamily="2" charset="0"/>
              </a:rPr>
              <a:t> </a:t>
            </a:r>
            <a:r>
              <a:rPr lang="en-US" sz="2667" dirty="0" err="1">
                <a:latin typeface="Arima Madurai ExtraBold" panose="00000900000000000000" pitchFamily="2" charset="0"/>
                <a:cs typeface="Arima Madurai ExtraBold" panose="00000900000000000000" pitchFamily="2" charset="0"/>
              </a:rPr>
              <a:t>cây</a:t>
            </a:r>
            <a:r>
              <a:rPr lang="en-US" sz="2667" dirty="0">
                <a:latin typeface="Arima Madurai ExtraBold" panose="00000900000000000000" pitchFamily="2" charset="0"/>
                <a:cs typeface="Arima Madurai ExtraBold" panose="00000900000000000000" pitchFamily="2" charset="0"/>
              </a:rPr>
              <a:t> </a:t>
            </a:r>
            <a:r>
              <a:rPr lang="en-US" sz="2667" dirty="0" err="1">
                <a:latin typeface="Arima Madurai ExtraBold" panose="00000900000000000000" pitchFamily="2" charset="0"/>
                <a:cs typeface="Arima Madurai ExtraBold" panose="00000900000000000000" pitchFamily="2" charset="0"/>
              </a:rPr>
              <a:t>tràm</a:t>
            </a:r>
            <a:r>
              <a:rPr lang="en-US" sz="2667" dirty="0">
                <a:latin typeface="Arima Madurai ExtraBold" panose="00000900000000000000" pitchFamily="2" charset="0"/>
                <a:cs typeface="Arima Madurai ExtraBold" panose="00000900000000000000" pitchFamily="2" charset="0"/>
              </a:rPr>
              <a:t> </a:t>
            </a:r>
            <a:r>
              <a:rPr lang="en-US" sz="2667" dirty="0" err="1">
                <a:latin typeface="Arima Madurai ExtraBold" panose="00000900000000000000" pitchFamily="2" charset="0"/>
                <a:cs typeface="Arima Madurai ExtraBold" panose="00000900000000000000" pitchFamily="2" charset="0"/>
              </a:rPr>
              <a:t>vỏ</a:t>
            </a:r>
            <a:r>
              <a:rPr lang="en-US" sz="2667" dirty="0">
                <a:latin typeface="Arima Madurai ExtraBold" panose="00000900000000000000" pitchFamily="2" charset="0"/>
                <a:cs typeface="Arima Madurai ExtraBold" panose="00000900000000000000" pitchFamily="2" charset="0"/>
              </a:rPr>
              <a:t> </a:t>
            </a:r>
            <a:r>
              <a:rPr lang="en-US" sz="2667" dirty="0" err="1">
                <a:latin typeface="Arima Madurai ExtraBold" panose="00000900000000000000" pitchFamily="2" charset="0"/>
                <a:cs typeface="Arima Madurai ExtraBold" panose="00000900000000000000" pitchFamily="2" charset="0"/>
              </a:rPr>
              <a:t>trắng</a:t>
            </a:r>
            <a:r>
              <a:rPr lang="en-US" sz="2667" dirty="0">
                <a:latin typeface="Arima Madurai ExtraBold" panose="00000900000000000000" pitchFamily="2" charset="0"/>
                <a:cs typeface="Arima Madurai ExtraBold" panose="00000900000000000000" pitchFamily="2" charset="0"/>
              </a:rPr>
              <a:t> </a:t>
            </a:r>
            <a:r>
              <a:rPr lang="en-US" sz="2667" dirty="0" err="1">
                <a:latin typeface="Arima Madurai ExtraBold" panose="00000900000000000000" pitchFamily="2" charset="0"/>
                <a:cs typeface="Arima Madurai ExtraBold" panose="00000900000000000000" pitchFamily="2" charset="0"/>
              </a:rPr>
              <a:t>vươn</a:t>
            </a:r>
            <a:r>
              <a:rPr lang="en-US" sz="2667" dirty="0">
                <a:latin typeface="Arima Madurai ExtraBold" panose="00000900000000000000" pitchFamily="2" charset="0"/>
                <a:cs typeface="Arima Madurai ExtraBold" panose="00000900000000000000" pitchFamily="2" charset="0"/>
              </a:rPr>
              <a:t> </a:t>
            </a:r>
            <a:r>
              <a:rPr lang="en-US" sz="2667" dirty="0" err="1">
                <a:latin typeface="Arima Madurai ExtraBold" panose="00000900000000000000" pitchFamily="2" charset="0"/>
                <a:cs typeface="Arima Madurai ExtraBold" panose="00000900000000000000" pitchFamily="2" charset="0"/>
              </a:rPr>
              <a:t>thẳng</a:t>
            </a:r>
            <a:r>
              <a:rPr lang="en-US" sz="2667" dirty="0">
                <a:latin typeface="Arima Madurai ExtraBold" panose="00000900000000000000" pitchFamily="2" charset="0"/>
                <a:cs typeface="Arima Madurai ExtraBold" panose="00000900000000000000" pitchFamily="2" charset="0"/>
              </a:rPr>
              <a:t> </a:t>
            </a:r>
            <a:r>
              <a:rPr lang="en-US" sz="2667" dirty="0" err="1">
                <a:latin typeface="Arima Madurai ExtraBold" panose="00000900000000000000" pitchFamily="2" charset="0"/>
                <a:cs typeface="Arima Madurai ExtraBold" panose="00000900000000000000" pitchFamily="2" charset="0"/>
              </a:rPr>
              <a:t>lên</a:t>
            </a:r>
            <a:r>
              <a:rPr lang="en-US" sz="2667" dirty="0">
                <a:latin typeface="Arima Madurai ExtraBold" panose="00000900000000000000" pitchFamily="2" charset="0"/>
                <a:cs typeface="Arima Madurai ExtraBold" panose="00000900000000000000" pitchFamily="2" charset="0"/>
              </a:rPr>
              <a:t> </a:t>
            </a:r>
            <a:r>
              <a:rPr lang="en-US" sz="2667" dirty="0" err="1">
                <a:latin typeface="Arima Madurai ExtraBold" panose="00000900000000000000" pitchFamily="2" charset="0"/>
                <a:cs typeface="Arima Madurai ExtraBold" panose="00000900000000000000" pitchFamily="2" charset="0"/>
              </a:rPr>
              <a:t>trời</a:t>
            </a:r>
            <a:r>
              <a:rPr lang="en-US" sz="2667" dirty="0">
                <a:latin typeface="Arima Madurai ExtraBold" panose="00000900000000000000" pitchFamily="2" charset="0"/>
                <a:cs typeface="Arima Madurai ExtraBold" panose="00000900000000000000" pitchFamily="2" charset="0"/>
              </a:rPr>
              <a:t> </a:t>
            </a:r>
            <a:r>
              <a:rPr lang="en-US" sz="2667" dirty="0" err="1">
                <a:latin typeface="Arima Madurai ExtraBold" panose="00000900000000000000" pitchFamily="2" charset="0"/>
                <a:cs typeface="Arima Madurai ExtraBold" panose="00000900000000000000" pitchFamily="2" charset="0"/>
              </a:rPr>
              <a:t>chẳng</a:t>
            </a:r>
            <a:r>
              <a:rPr lang="en-US" sz="2667" dirty="0">
                <a:latin typeface="Arima Madurai ExtraBold" panose="00000900000000000000" pitchFamily="2" charset="0"/>
                <a:cs typeface="Arima Madurai ExtraBold" panose="00000900000000000000" pitchFamily="2" charset="0"/>
              </a:rPr>
              <a:t> </a:t>
            </a:r>
            <a:r>
              <a:rPr lang="en-US" sz="2667" dirty="0" err="1">
                <a:latin typeface="Arima Madurai ExtraBold" panose="00000900000000000000" pitchFamily="2" charset="0"/>
                <a:cs typeface="Arima Madurai ExtraBold" panose="00000900000000000000" pitchFamily="2" charset="0"/>
              </a:rPr>
              <a:t>khác</a:t>
            </a:r>
            <a:r>
              <a:rPr lang="en-US" sz="2667" dirty="0">
                <a:latin typeface="Arima Madurai ExtraBold" panose="00000900000000000000" pitchFamily="2" charset="0"/>
                <a:cs typeface="Arima Madurai ExtraBold" panose="00000900000000000000" pitchFamily="2" charset="0"/>
              </a:rPr>
              <a:t> </a:t>
            </a:r>
            <a:r>
              <a:rPr lang="en-US" sz="2667" dirty="0" err="1">
                <a:latin typeface="Arima Madurai ExtraBold" panose="00000900000000000000" pitchFamily="2" charset="0"/>
                <a:cs typeface="Arima Madurai ExtraBold" panose="00000900000000000000" pitchFamily="2" charset="0"/>
              </a:rPr>
              <a:t>nào</a:t>
            </a:r>
            <a:r>
              <a:rPr lang="en-US" sz="2667" dirty="0">
                <a:latin typeface="Arima Madurai ExtraBold" panose="00000900000000000000" pitchFamily="2" charset="0"/>
                <a:cs typeface="Arima Madurai ExtraBold" panose="00000900000000000000" pitchFamily="2" charset="0"/>
              </a:rPr>
              <a:t> </a:t>
            </a:r>
            <a:r>
              <a:rPr lang="en-US" sz="2667" dirty="0" err="1">
                <a:latin typeface="Arima Madurai ExtraBold" panose="00000900000000000000" pitchFamily="2" charset="0"/>
                <a:cs typeface="Arima Madurai ExtraBold" panose="00000900000000000000" pitchFamily="2" charset="0"/>
              </a:rPr>
              <a:t>cây</a:t>
            </a:r>
            <a:r>
              <a:rPr lang="en-US" sz="2667" dirty="0">
                <a:latin typeface="Arima Madurai ExtraBold" panose="00000900000000000000" pitchFamily="2" charset="0"/>
                <a:cs typeface="Arima Madurai ExtraBold" panose="00000900000000000000" pitchFamily="2" charset="0"/>
              </a:rPr>
              <a:t> </a:t>
            </a:r>
            <a:r>
              <a:rPr lang="en-US" sz="2667" dirty="0" err="1">
                <a:latin typeface="Arima Madurai ExtraBold" panose="00000900000000000000" pitchFamily="2" charset="0"/>
                <a:cs typeface="Arima Madurai ExtraBold" panose="00000900000000000000" pitchFamily="2" charset="0"/>
              </a:rPr>
              <a:t>nến</a:t>
            </a:r>
            <a:r>
              <a:rPr lang="en-US" sz="2667" dirty="0">
                <a:latin typeface="Arima Madurai ExtraBold" panose="00000900000000000000" pitchFamily="2" charset="0"/>
                <a:cs typeface="Arima Madurai ExtraBold" panose="00000900000000000000" pitchFamily="2" charset="0"/>
              </a:rPr>
              <a:t> </a:t>
            </a:r>
            <a:r>
              <a:rPr lang="en-US" sz="2667" dirty="0" err="1">
                <a:latin typeface="Arima Madurai ExtraBold" panose="00000900000000000000" pitchFamily="2" charset="0"/>
                <a:cs typeface="Arima Madurai ExtraBold" panose="00000900000000000000" pitchFamily="2" charset="0"/>
              </a:rPr>
              <a:t>khổng</a:t>
            </a:r>
            <a:r>
              <a:rPr lang="en-US" sz="2667" dirty="0">
                <a:latin typeface="Arima Madurai ExtraBold" panose="00000900000000000000" pitchFamily="2" charset="0"/>
                <a:cs typeface="Arima Madurai ExtraBold" panose="00000900000000000000" pitchFamily="2" charset="0"/>
              </a:rPr>
              <a:t> </a:t>
            </a:r>
            <a:r>
              <a:rPr lang="en-US" sz="2667" dirty="0" err="1">
                <a:latin typeface="Arima Madurai ExtraBold" panose="00000900000000000000" pitchFamily="2" charset="0"/>
                <a:cs typeface="Arima Madurai ExtraBold" panose="00000900000000000000" pitchFamily="2" charset="0"/>
              </a:rPr>
              <a:t>lồ</a:t>
            </a:r>
            <a:r>
              <a:rPr lang="en-US" sz="2667" dirty="0">
                <a:latin typeface="Arima Madurai ExtraBold" panose="00000900000000000000" pitchFamily="2" charset="0"/>
                <a:cs typeface="Arima Madurai ExtraBold" panose="00000900000000000000" pitchFamily="2" charset="0"/>
              </a:rPr>
              <a:t>….</a:t>
            </a:r>
          </a:p>
        </p:txBody>
      </p:sp>
      <p:sp>
        <p:nvSpPr>
          <p:cNvPr id="6" name="Flowchart: Decision 5">
            <a:extLst>
              <a:ext uri="{FF2B5EF4-FFF2-40B4-BE49-F238E27FC236}">
                <a16:creationId xmlns:a16="http://schemas.microsoft.com/office/drawing/2014/main" id="{D8EC5525-8CD9-7ACC-0A9A-E7F9ED48B43C}"/>
              </a:ext>
            </a:extLst>
          </p:cNvPr>
          <p:cNvSpPr/>
          <p:nvPr/>
        </p:nvSpPr>
        <p:spPr>
          <a:xfrm>
            <a:off x="8880603" y="1378028"/>
            <a:ext cx="2408959" cy="2040386"/>
          </a:xfrm>
          <a:prstGeom prst="flowChartDecision">
            <a:avLst/>
          </a:prstGeom>
          <a:blipFill>
            <a:blip r:embed="rId8">
              <a:alphaModFix amt="85000"/>
            </a:blip>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Decision 6">
            <a:extLst>
              <a:ext uri="{FF2B5EF4-FFF2-40B4-BE49-F238E27FC236}">
                <a16:creationId xmlns:a16="http://schemas.microsoft.com/office/drawing/2014/main" id="{75C7594D-2DC6-1F1B-A247-E06E609D9875}"/>
              </a:ext>
            </a:extLst>
          </p:cNvPr>
          <p:cNvSpPr/>
          <p:nvPr/>
        </p:nvSpPr>
        <p:spPr>
          <a:xfrm>
            <a:off x="8893750" y="3516427"/>
            <a:ext cx="2408959" cy="2040386"/>
          </a:xfrm>
          <a:prstGeom prst="flowChartDecision">
            <a:avLst/>
          </a:prstGeom>
          <a:blipFill>
            <a:blip r:embed="rId9">
              <a:alphaModFix amt="85000"/>
            </a:blip>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ecision 10">
            <a:extLst>
              <a:ext uri="{FF2B5EF4-FFF2-40B4-BE49-F238E27FC236}">
                <a16:creationId xmlns:a16="http://schemas.microsoft.com/office/drawing/2014/main" id="{35C362C8-CF2B-1FF4-501F-6E4CDB5435D0}"/>
              </a:ext>
            </a:extLst>
          </p:cNvPr>
          <p:cNvSpPr/>
          <p:nvPr/>
        </p:nvSpPr>
        <p:spPr>
          <a:xfrm>
            <a:off x="10600007" y="2762822"/>
            <a:ext cx="1521365" cy="1409197"/>
          </a:xfrm>
          <a:prstGeom prst="flowChartDecision">
            <a:avLst/>
          </a:prstGeom>
          <a:blipFill>
            <a:blip r:embed="rId10">
              <a:alphaModFix amt="85000"/>
            </a:blip>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Decision 11">
            <a:extLst>
              <a:ext uri="{FF2B5EF4-FFF2-40B4-BE49-F238E27FC236}">
                <a16:creationId xmlns:a16="http://schemas.microsoft.com/office/drawing/2014/main" id="{1A8511A8-A9F9-F78A-B805-45A8200786F6}"/>
              </a:ext>
            </a:extLst>
          </p:cNvPr>
          <p:cNvSpPr/>
          <p:nvPr/>
        </p:nvSpPr>
        <p:spPr>
          <a:xfrm>
            <a:off x="8061940" y="2762822"/>
            <a:ext cx="1521365" cy="1409197"/>
          </a:xfrm>
          <a:prstGeom prst="flowChartDecision">
            <a:avLst/>
          </a:prstGeom>
          <a:blipFill>
            <a:blip r:embed="rId11">
              <a:alphaModFix amt="85000"/>
            </a:blip>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3B367869-6ED4-7DF7-D9A7-6536F3999C75}"/>
              </a:ext>
            </a:extLst>
          </p:cNvPr>
          <p:cNvGrpSpPr/>
          <p:nvPr/>
        </p:nvGrpSpPr>
        <p:grpSpPr>
          <a:xfrm>
            <a:off x="-89217" y="197966"/>
            <a:ext cx="9529052" cy="461665"/>
            <a:chOff x="-178462" y="1828800"/>
            <a:chExt cx="19060588" cy="923316"/>
          </a:xfrm>
        </p:grpSpPr>
        <p:sp>
          <p:nvSpPr>
            <p:cNvPr id="3" name="Round Same Side Corner Rectangle 3">
              <a:extLst>
                <a:ext uri="{FF2B5EF4-FFF2-40B4-BE49-F238E27FC236}">
                  <a16:creationId xmlns:a16="http://schemas.microsoft.com/office/drawing/2014/main" id="{BF355E43-D388-4AE9-4B75-EE3660E9EF39}"/>
                </a:ext>
              </a:extLst>
            </p:cNvPr>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4" name="TextBox 3">
              <a:extLst>
                <a:ext uri="{FF2B5EF4-FFF2-40B4-BE49-F238E27FC236}">
                  <a16:creationId xmlns:a16="http://schemas.microsoft.com/office/drawing/2014/main" id="{E93D89CF-1285-E0B6-2378-884214FA2878}"/>
                </a:ext>
              </a:extLst>
            </p:cNvPr>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13" name="TextBox 12">
              <a:extLst>
                <a:ext uri="{FF2B5EF4-FFF2-40B4-BE49-F238E27FC236}">
                  <a16:creationId xmlns:a16="http://schemas.microsoft.com/office/drawing/2014/main" id="{88B1E039-B21D-2521-6858-D5813F35A74B}"/>
                </a:ext>
              </a:extLst>
            </p:cNvPr>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1859C"/>
                  </a:solidFill>
                  <a:latin typeface="Tahoma" panose="020B0604030504040204" pitchFamily="34" charset="0"/>
                  <a:cs typeface="Tahoma" panose="020B0604030504040204" pitchFamily="34" charset="0"/>
                </a:rPr>
                <a:t>TÌM HIỂU</a:t>
              </a:r>
              <a:r>
                <a:rPr lang="en-US" sz="2400" b="1" dirty="0">
                  <a:solidFill>
                    <a:srgbClr val="31859C"/>
                  </a:solidFill>
                  <a:latin typeface="Tahoma" panose="020B0604030504040204" pitchFamily="34" charset="0"/>
                  <a:cs typeface="Tahoma" panose="020B0604030504040204" pitchFamily="34" charset="0"/>
                </a:rPr>
                <a:t> CHI </a:t>
              </a:r>
              <a:r>
                <a:rPr lang="en-US" sz="2400" b="1" dirty="0" err="1">
                  <a:solidFill>
                    <a:srgbClr val="31859C"/>
                  </a:solidFill>
                  <a:latin typeface="Tahoma" panose="020B0604030504040204" pitchFamily="34" charset="0"/>
                  <a:cs typeface="Tahoma" panose="020B0604030504040204" pitchFamily="34" charset="0"/>
                </a:rPr>
                <a:t>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14" name="Group 13">
            <a:extLst>
              <a:ext uri="{FF2B5EF4-FFF2-40B4-BE49-F238E27FC236}">
                <a16:creationId xmlns:a16="http://schemas.microsoft.com/office/drawing/2014/main" id="{BBAD448E-178C-3A09-9144-DE80FDD331F3}"/>
              </a:ext>
            </a:extLst>
          </p:cNvPr>
          <p:cNvGrpSpPr/>
          <p:nvPr/>
        </p:nvGrpSpPr>
        <p:grpSpPr>
          <a:xfrm>
            <a:off x="319937" y="693326"/>
            <a:ext cx="11164950" cy="496646"/>
            <a:chOff x="644526" y="2766776"/>
            <a:chExt cx="22332805" cy="993287"/>
          </a:xfrm>
        </p:grpSpPr>
        <p:sp>
          <p:nvSpPr>
            <p:cNvPr id="15" name="TextBox 14">
              <a:extLst>
                <a:ext uri="{FF2B5EF4-FFF2-40B4-BE49-F238E27FC236}">
                  <a16:creationId xmlns:a16="http://schemas.microsoft.com/office/drawing/2014/main" id="{42F5C15D-030A-BEDA-09D7-3D773366914D}"/>
                </a:ext>
              </a:extLst>
            </p:cNvPr>
            <p:cNvSpPr txBox="1"/>
            <p:nvPr/>
          </p:nvSpPr>
          <p:spPr>
            <a:xfrm>
              <a:off x="1906586" y="2766776"/>
              <a:ext cx="21070745" cy="923325"/>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Thiên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nhiên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phong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phú</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trong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truyện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Đất</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rừng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phương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Nam</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6" name="Rounded Rectangle 8">
              <a:extLst>
                <a:ext uri="{FF2B5EF4-FFF2-40B4-BE49-F238E27FC236}">
                  <a16:creationId xmlns:a16="http://schemas.microsoft.com/office/drawing/2014/main" id="{D06C868C-A276-DB95-9296-2B3CD3ABEE1D}"/>
                </a:ext>
              </a:extLst>
            </p:cNvPr>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7" name="TextBox 16">
              <a:extLst>
                <a:ext uri="{FF2B5EF4-FFF2-40B4-BE49-F238E27FC236}">
                  <a16:creationId xmlns:a16="http://schemas.microsoft.com/office/drawing/2014/main" id="{5E8086D3-B121-ACBB-07D5-30A6CF6D4668}"/>
                </a:ext>
              </a:extLst>
            </p:cNvPr>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Tree>
    <p:extLst>
      <p:ext uri="{BB962C8B-B14F-4D97-AF65-F5344CB8AC3E}">
        <p14:creationId xmlns:p14="http://schemas.microsoft.com/office/powerpoint/2010/main" val="4225023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anim calcmode="lin" valueType="num">
                                      <p:cBhvr additive="base">
                                        <p:cTn id="13"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anim calcmode="lin" valueType="num">
                                      <p:cBhvr additive="base">
                                        <p:cTn id="19" dur="500" fill="hold"/>
                                        <p:tgtEl>
                                          <p:spTgt spid="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xEl>
                                              <p:pRg st="3" end="3"/>
                                            </p:txEl>
                                          </p:spTgt>
                                        </p:tgtEl>
                                        <p:attrNameLst>
                                          <p:attrName>style.visibility</p:attrName>
                                        </p:attrNameLst>
                                      </p:cBhvr>
                                      <p:to>
                                        <p:strVal val="visible"/>
                                      </p:to>
                                    </p:set>
                                    <p:anim calcmode="lin" valueType="num">
                                      <p:cBhvr additive="base">
                                        <p:cTn id="25" dur="500" fill="hold"/>
                                        <p:tgtEl>
                                          <p:spTgt spid="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xEl>
                                              <p:pRg st="4" end="4"/>
                                            </p:txEl>
                                          </p:spTgt>
                                        </p:tgtEl>
                                        <p:attrNameLst>
                                          <p:attrName>style.visibility</p:attrName>
                                        </p:attrNameLst>
                                      </p:cBhvr>
                                      <p:to>
                                        <p:strVal val="visible"/>
                                      </p:to>
                                    </p:set>
                                    <p:anim calcmode="lin" valueType="num">
                                      <p:cBhvr additive="base">
                                        <p:cTn id="31" dur="500" fill="hold"/>
                                        <p:tgtEl>
                                          <p:spTgt spid="1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
                                            <p:txEl>
                                              <p:pRg st="5" end="5"/>
                                            </p:txEl>
                                          </p:spTgt>
                                        </p:tgtEl>
                                        <p:attrNameLst>
                                          <p:attrName>style.visibility</p:attrName>
                                        </p:attrNameLst>
                                      </p:cBhvr>
                                      <p:to>
                                        <p:strVal val="visible"/>
                                      </p:to>
                                    </p:set>
                                    <p:anim calcmode="lin" valueType="num">
                                      <p:cBhvr additive="base">
                                        <p:cTn id="37" dur="500" fill="hold"/>
                                        <p:tgtEl>
                                          <p:spTgt spid="1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9">
                                            <p:txEl>
                                              <p:pRg st="6" end="6"/>
                                            </p:txEl>
                                          </p:spTgt>
                                        </p:tgtEl>
                                        <p:attrNameLst>
                                          <p:attrName>style.visibility</p:attrName>
                                        </p:attrNameLst>
                                      </p:cBhvr>
                                      <p:to>
                                        <p:strVal val="visible"/>
                                      </p:to>
                                    </p:set>
                                    <p:anim calcmode="lin" valueType="num">
                                      <p:cBhvr additive="base">
                                        <p:cTn id="43" dur="500" fill="hold"/>
                                        <p:tgtEl>
                                          <p:spTgt spid="1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953" y="172752"/>
            <a:ext cx="864417" cy="80823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4289">
            <a:off x="11092378" y="5855474"/>
            <a:ext cx="1356468" cy="443935"/>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05585">
            <a:off x="10852311" y="2278684"/>
            <a:ext cx="409404" cy="690977"/>
          </a:xfrm>
          <a:prstGeom prst="rect">
            <a:avLst/>
          </a:prstGeom>
        </p:spPr>
      </p:pic>
      <p:sp>
        <p:nvSpPr>
          <p:cNvPr id="19" name="TextBox 18"/>
          <p:cNvSpPr txBox="1"/>
          <p:nvPr/>
        </p:nvSpPr>
        <p:spPr>
          <a:xfrm>
            <a:off x="171627" y="1437028"/>
            <a:ext cx="8304551" cy="2623795"/>
          </a:xfrm>
          <a:prstGeom prst="rect">
            <a:avLst/>
          </a:prstGeom>
          <a:noFill/>
        </p:spPr>
        <p:txBody>
          <a:bodyPr wrap="square" rtlCol="0">
            <a:spAutoFit/>
          </a:bodyPr>
          <a:lstStyle/>
          <a:p>
            <a:pPr marL="304815" indent="-304815" algn="just">
              <a:lnSpc>
                <a:spcPct val="150000"/>
              </a:lnSpc>
              <a:buFont typeface="Wingdings" panose="05000000000000000000" pitchFamily="2" charset="2"/>
              <a:buChar char="Ø"/>
            </a:pPr>
            <a:r>
              <a:rPr lang="en-US" sz="2800" dirty="0" err="1">
                <a:latin typeface="Arima Madurai ExtraBold" panose="00000900000000000000" pitchFamily="2" charset="0"/>
                <a:cs typeface="Arima Madurai ExtraBold" panose="00000900000000000000" pitchFamily="2" charset="0"/>
              </a:rPr>
              <a:t>Dòng</a:t>
            </a:r>
            <a:r>
              <a:rPr lang="en-US" sz="2800" dirty="0">
                <a:latin typeface="Arima Madurai ExtraBold" panose="00000900000000000000" pitchFamily="2" charset="0"/>
                <a:cs typeface="Arima Madurai ExtraBold" panose="00000900000000000000" pitchFamily="2" charset="0"/>
              </a:rPr>
              <a:t> </a:t>
            </a:r>
            <a:r>
              <a:rPr lang="en-US" sz="2800" dirty="0" err="1">
                <a:latin typeface="Arima Madurai ExtraBold" panose="00000900000000000000" pitchFamily="2" charset="0"/>
                <a:cs typeface="Arima Madurai ExtraBold" panose="00000900000000000000" pitchFamily="2" charset="0"/>
              </a:rPr>
              <a:t>sông</a:t>
            </a:r>
            <a:r>
              <a:rPr lang="en-US" sz="2800" dirty="0">
                <a:latin typeface="Arima Madurai ExtraBold" panose="00000900000000000000" pitchFamily="2" charset="0"/>
                <a:cs typeface="Arima Madurai ExtraBold" panose="00000900000000000000" pitchFamily="2" charset="0"/>
              </a:rPr>
              <a:t> </a:t>
            </a:r>
            <a:r>
              <a:rPr lang="en-US" sz="2800" dirty="0" err="1">
                <a:latin typeface="Arima Madurai ExtraBold" panose="00000900000000000000" pitchFamily="2" charset="0"/>
                <a:cs typeface="Arima Madurai ExtraBold" panose="00000900000000000000" pitchFamily="2" charset="0"/>
              </a:rPr>
              <a:t>Năm</a:t>
            </a:r>
            <a:r>
              <a:rPr lang="en-US" sz="2800" dirty="0">
                <a:latin typeface="Arima Madurai ExtraBold" panose="00000900000000000000" pitchFamily="2" charset="0"/>
                <a:cs typeface="Arima Madurai ExtraBold" panose="00000900000000000000" pitchFamily="2" charset="0"/>
              </a:rPr>
              <a:t> </a:t>
            </a:r>
            <a:r>
              <a:rPr lang="en-US" sz="2800" dirty="0" err="1">
                <a:latin typeface="Arima Madurai ExtraBold" panose="00000900000000000000" pitchFamily="2" charset="0"/>
                <a:cs typeface="Arima Madurai ExtraBold" panose="00000900000000000000" pitchFamily="2" charset="0"/>
              </a:rPr>
              <a:t>Căn</a:t>
            </a:r>
            <a:endParaRPr lang="en-US" sz="2800" dirty="0">
              <a:latin typeface="Arima Madurai ExtraBold" panose="00000900000000000000" pitchFamily="2" charset="0"/>
              <a:cs typeface="Arima Madurai ExtraBold" panose="00000900000000000000" pitchFamily="2" charset="0"/>
            </a:endParaRPr>
          </a:p>
          <a:p>
            <a:pPr marL="381019" indent="-381019" algn="just">
              <a:lnSpc>
                <a:spcPct val="150000"/>
              </a:lnSpc>
              <a:buFontTx/>
              <a:buChar char="-"/>
            </a:pPr>
            <a:r>
              <a:rPr lang="vi-VN" sz="2800" dirty="0">
                <a:latin typeface="Arima Madurai ExtraBold" panose="00000900000000000000" pitchFamily="2" charset="0"/>
                <a:cs typeface="Arima Madurai ExtraBold" panose="00000900000000000000" pitchFamily="2" charset="0"/>
              </a:rPr>
              <a:t>Nước ầm ầm đổ ra biển ngày đêm như thác</a:t>
            </a:r>
            <a:endParaRPr lang="en-US" sz="2800" dirty="0">
              <a:latin typeface="Arima Madurai ExtraBold" panose="00000900000000000000" pitchFamily="2" charset="0"/>
              <a:cs typeface="Arima Madurai ExtraBold" panose="00000900000000000000" pitchFamily="2" charset="0"/>
            </a:endParaRPr>
          </a:p>
          <a:p>
            <a:pPr marL="381019" indent="-381019" algn="just">
              <a:lnSpc>
                <a:spcPct val="150000"/>
              </a:lnSpc>
              <a:buFontTx/>
              <a:buChar char="-"/>
            </a:pPr>
            <a:r>
              <a:rPr lang="vi-VN" sz="2800" dirty="0">
                <a:latin typeface="Arima Madurai ExtraBold" panose="00000900000000000000" pitchFamily="2" charset="0"/>
                <a:cs typeface="Arima Madurai ExtraBold" panose="00000900000000000000" pitchFamily="2" charset="0"/>
              </a:rPr>
              <a:t>Cá nước </a:t>
            </a:r>
            <a:r>
              <a:rPr lang="en-US" sz="2800" dirty="0" err="1">
                <a:latin typeface="Arima Madurai ExtraBold" panose="00000900000000000000" pitchFamily="2" charset="0"/>
                <a:cs typeface="Arima Madurai ExtraBold" panose="00000900000000000000" pitchFamily="2" charset="0"/>
              </a:rPr>
              <a:t>bơi</a:t>
            </a:r>
            <a:r>
              <a:rPr lang="vi-VN" sz="2800" dirty="0">
                <a:latin typeface="Arima Madurai ExtraBold" panose="00000900000000000000" pitchFamily="2" charset="0"/>
                <a:cs typeface="Arima Madurai ExtraBold" panose="00000900000000000000" pitchFamily="2" charset="0"/>
              </a:rPr>
              <a:t> hàng đàn đen trũi nhô lên, hụp xuống….</a:t>
            </a:r>
            <a:endParaRPr lang="en-US" sz="2800" dirty="0">
              <a:latin typeface="Arima Madurai ExtraBold" panose="00000900000000000000" pitchFamily="2" charset="0"/>
              <a:cs typeface="Arima Madurai ExtraBold" panose="00000900000000000000" pitchFamily="2" charset="0"/>
            </a:endParaRPr>
          </a:p>
        </p:txBody>
      </p:sp>
      <p:sp>
        <p:nvSpPr>
          <p:cNvPr id="12" name="TextBox 11"/>
          <p:cNvSpPr txBox="1"/>
          <p:nvPr/>
        </p:nvSpPr>
        <p:spPr>
          <a:xfrm>
            <a:off x="950885" y="4037558"/>
            <a:ext cx="7150738" cy="1888081"/>
          </a:xfrm>
          <a:prstGeom prst="rect">
            <a:avLst/>
          </a:prstGeom>
          <a:noFill/>
        </p:spPr>
        <p:txBody>
          <a:bodyPr wrap="square" rtlCol="0">
            <a:spAutoFit/>
          </a:bodyPr>
          <a:lstStyle/>
          <a:p>
            <a:pPr>
              <a:lnSpc>
                <a:spcPct val="150000"/>
              </a:lnSpc>
            </a:pPr>
            <a:r>
              <a:rPr lang="vi-VN" sz="2667" dirty="0">
                <a:solidFill>
                  <a:srgbClr val="FF0000"/>
                </a:solidFill>
                <a:latin typeface="Arima Madurai ExtraBold" panose="00000900000000000000" pitchFamily="2" charset="0"/>
                <a:cs typeface="Arima Madurai ExtraBold" panose="00000900000000000000" pitchFamily="2" charset="0"/>
              </a:rPr>
              <a:t>Sự phong phú cũng như hùng vĩ và pha chút gì đó rờn rợn của thiên nhiên rừng U Minh qua ngòi bút nhà văn Đoàn Giỏi.</a:t>
            </a:r>
            <a:endParaRPr lang="en-US" sz="2667" dirty="0">
              <a:solidFill>
                <a:srgbClr val="FF0000"/>
              </a:solidFill>
              <a:latin typeface="Arima Madurai ExtraBold" panose="00000900000000000000" pitchFamily="2" charset="0"/>
              <a:cs typeface="Arima Madurai ExtraBold" panose="00000900000000000000" pitchFamily="2" charset="0"/>
            </a:endParaRPr>
          </a:p>
        </p:txBody>
      </p:sp>
      <p:sp>
        <p:nvSpPr>
          <p:cNvPr id="6" name="Oval 5">
            <a:extLst>
              <a:ext uri="{FF2B5EF4-FFF2-40B4-BE49-F238E27FC236}">
                <a16:creationId xmlns:a16="http://schemas.microsoft.com/office/drawing/2014/main" id="{BF98BAFC-AE56-2B5A-C70A-1FAC58E312EA}"/>
              </a:ext>
            </a:extLst>
          </p:cNvPr>
          <p:cNvSpPr/>
          <p:nvPr/>
        </p:nvSpPr>
        <p:spPr>
          <a:xfrm>
            <a:off x="7914807" y="3729198"/>
            <a:ext cx="2773181" cy="2609223"/>
          </a:xfrm>
          <a:prstGeom prst="ellipse">
            <a:avLst/>
          </a:prstGeom>
          <a:blipFill>
            <a:blip r:embed="rId8">
              <a:alphaModFix amt="50000"/>
            </a:blip>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A897E34-BF8C-44DC-A96D-0DB9CD2D2DF4}"/>
              </a:ext>
            </a:extLst>
          </p:cNvPr>
          <p:cNvSpPr/>
          <p:nvPr/>
        </p:nvSpPr>
        <p:spPr>
          <a:xfrm>
            <a:off x="8798083" y="1911007"/>
            <a:ext cx="3393917" cy="3351176"/>
          </a:xfrm>
          <a:prstGeom prst="ellipse">
            <a:avLst/>
          </a:prstGeom>
          <a:blipFill>
            <a:blip r:embed="rId9">
              <a:alphaModFix amt="50000"/>
            </a:blip>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EAAB4155-57CD-5E5E-088C-503C37D0C97B}"/>
              </a:ext>
            </a:extLst>
          </p:cNvPr>
          <p:cNvGrpSpPr/>
          <p:nvPr/>
        </p:nvGrpSpPr>
        <p:grpSpPr>
          <a:xfrm>
            <a:off x="-89217" y="197966"/>
            <a:ext cx="9529052" cy="461665"/>
            <a:chOff x="-178462" y="1828800"/>
            <a:chExt cx="19060588" cy="923316"/>
          </a:xfrm>
        </p:grpSpPr>
        <p:sp>
          <p:nvSpPr>
            <p:cNvPr id="3" name="Round Same Side Corner Rectangle 3">
              <a:extLst>
                <a:ext uri="{FF2B5EF4-FFF2-40B4-BE49-F238E27FC236}">
                  <a16:creationId xmlns:a16="http://schemas.microsoft.com/office/drawing/2014/main" id="{D5F01338-8B4C-666D-C84F-1704C5B0EB5A}"/>
                </a:ext>
              </a:extLst>
            </p:cNvPr>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4" name="TextBox 3">
              <a:extLst>
                <a:ext uri="{FF2B5EF4-FFF2-40B4-BE49-F238E27FC236}">
                  <a16:creationId xmlns:a16="http://schemas.microsoft.com/office/drawing/2014/main" id="{B3BEF850-3E79-BF25-A48B-C996C5E37902}"/>
                </a:ext>
              </a:extLst>
            </p:cNvPr>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13" name="TextBox 12">
              <a:extLst>
                <a:ext uri="{FF2B5EF4-FFF2-40B4-BE49-F238E27FC236}">
                  <a16:creationId xmlns:a16="http://schemas.microsoft.com/office/drawing/2014/main" id="{C19B5CEA-4856-E389-C2AB-FD8905BC6E8B}"/>
                </a:ext>
              </a:extLst>
            </p:cNvPr>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1859C"/>
                  </a:solidFill>
                  <a:latin typeface="Tahoma" panose="020B0604030504040204" pitchFamily="34" charset="0"/>
                  <a:cs typeface="Tahoma" panose="020B0604030504040204" pitchFamily="34" charset="0"/>
                </a:rPr>
                <a:t>TÌM HIỂU</a:t>
              </a:r>
              <a:r>
                <a:rPr lang="en-US" sz="2400" b="1" dirty="0">
                  <a:solidFill>
                    <a:srgbClr val="31859C"/>
                  </a:solidFill>
                  <a:latin typeface="Tahoma" panose="020B0604030504040204" pitchFamily="34" charset="0"/>
                  <a:cs typeface="Tahoma" panose="020B0604030504040204" pitchFamily="34" charset="0"/>
                </a:rPr>
                <a:t> CHI </a:t>
              </a:r>
              <a:r>
                <a:rPr lang="en-US" sz="2400" b="1" dirty="0" err="1">
                  <a:solidFill>
                    <a:srgbClr val="31859C"/>
                  </a:solidFill>
                  <a:latin typeface="Tahoma" panose="020B0604030504040204" pitchFamily="34" charset="0"/>
                  <a:cs typeface="Tahoma" panose="020B0604030504040204" pitchFamily="34" charset="0"/>
                </a:rPr>
                <a:t>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14" name="Group 13">
            <a:extLst>
              <a:ext uri="{FF2B5EF4-FFF2-40B4-BE49-F238E27FC236}">
                <a16:creationId xmlns:a16="http://schemas.microsoft.com/office/drawing/2014/main" id="{D4D8F11C-623C-577B-D89F-81E710304A25}"/>
              </a:ext>
            </a:extLst>
          </p:cNvPr>
          <p:cNvGrpSpPr/>
          <p:nvPr/>
        </p:nvGrpSpPr>
        <p:grpSpPr>
          <a:xfrm>
            <a:off x="319937" y="693326"/>
            <a:ext cx="11164950" cy="496646"/>
            <a:chOff x="644526" y="2766776"/>
            <a:chExt cx="22332805" cy="993287"/>
          </a:xfrm>
        </p:grpSpPr>
        <p:sp>
          <p:nvSpPr>
            <p:cNvPr id="15" name="TextBox 14">
              <a:extLst>
                <a:ext uri="{FF2B5EF4-FFF2-40B4-BE49-F238E27FC236}">
                  <a16:creationId xmlns:a16="http://schemas.microsoft.com/office/drawing/2014/main" id="{B7C21CB1-7757-5974-AAE8-6B3542EB1B80}"/>
                </a:ext>
              </a:extLst>
            </p:cNvPr>
            <p:cNvSpPr txBox="1"/>
            <p:nvPr/>
          </p:nvSpPr>
          <p:spPr>
            <a:xfrm>
              <a:off x="1906586" y="2766776"/>
              <a:ext cx="21070745" cy="923325"/>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Thiên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nhiên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phong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phú</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trong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truyện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Đất</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rừng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phương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Nam</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6" name="Rounded Rectangle 8">
              <a:extLst>
                <a:ext uri="{FF2B5EF4-FFF2-40B4-BE49-F238E27FC236}">
                  <a16:creationId xmlns:a16="http://schemas.microsoft.com/office/drawing/2014/main" id="{ECE9B855-1AE0-9F9C-F21D-726640765A69}"/>
                </a:ext>
              </a:extLst>
            </p:cNvPr>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7" name="TextBox 16">
              <a:extLst>
                <a:ext uri="{FF2B5EF4-FFF2-40B4-BE49-F238E27FC236}">
                  <a16:creationId xmlns:a16="http://schemas.microsoft.com/office/drawing/2014/main" id="{E0DDEC15-84DE-FF88-AE01-A3C48A1137FB}"/>
                </a:ext>
              </a:extLst>
            </p:cNvPr>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8" name="Picture 17">
            <a:extLst>
              <a:ext uri="{FF2B5EF4-FFF2-40B4-BE49-F238E27FC236}">
                <a16:creationId xmlns:a16="http://schemas.microsoft.com/office/drawing/2014/main" id="{618DC276-DD5C-2001-B680-BCEC7C042A21}"/>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57082" y="4050662"/>
            <a:ext cx="1811873" cy="181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1242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anim calcmode="lin" valueType="num">
                                      <p:cBhvr additive="base">
                                        <p:cTn id="13"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anim calcmode="lin" valueType="num">
                                      <p:cBhvr additive="base">
                                        <p:cTn id="19" dur="500" fill="hold"/>
                                        <p:tgtEl>
                                          <p:spTgt spid="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22" presetClass="entr" presetSubtype="4"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953" y="172752"/>
            <a:ext cx="864417" cy="80823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4289">
            <a:off x="11092378" y="5855474"/>
            <a:ext cx="1356468" cy="443935"/>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05585">
            <a:off x="10852311" y="2278684"/>
            <a:ext cx="409404" cy="690977"/>
          </a:xfrm>
          <a:prstGeom prst="rect">
            <a:avLst/>
          </a:prstGeom>
        </p:spPr>
      </p:pic>
      <p:sp>
        <p:nvSpPr>
          <p:cNvPr id="13" name="TextBox 12"/>
          <p:cNvSpPr txBox="1"/>
          <p:nvPr/>
        </p:nvSpPr>
        <p:spPr>
          <a:xfrm>
            <a:off x="50188" y="1476130"/>
            <a:ext cx="8198603" cy="5209118"/>
          </a:xfrm>
          <a:prstGeom prst="rect">
            <a:avLst/>
          </a:prstGeom>
          <a:noFill/>
        </p:spPr>
        <p:txBody>
          <a:bodyPr wrap="square" rtlCol="0">
            <a:spAutoFit/>
          </a:bodyPr>
          <a:lstStyle/>
          <a:p>
            <a:pPr marL="381019" indent="-381019" algn="just">
              <a:lnSpc>
                <a:spcPct val="150000"/>
              </a:lnSpc>
              <a:buFont typeface="Wingdings" panose="05000000000000000000" pitchFamily="2" charset="2"/>
              <a:buChar char="Ø"/>
            </a:pPr>
            <a:r>
              <a:rPr lang="en-US" sz="2800" b="1" dirty="0" err="1">
                <a:latin typeface="Arima Madurai ExtraBold" panose="00000900000000000000" pitchFamily="2" charset="0"/>
                <a:cs typeface="Arima Madurai ExtraBold" panose="00000900000000000000" pitchFamily="2" charset="0"/>
              </a:rPr>
              <a:t>Đôi</a:t>
            </a:r>
            <a:r>
              <a:rPr lang="en-US" sz="2800" b="1" dirty="0">
                <a:latin typeface="Arima Madurai ExtraBold" panose="00000900000000000000" pitchFamily="2" charset="0"/>
                <a:cs typeface="Arima Madurai ExtraBold" panose="00000900000000000000" pitchFamily="2" charset="0"/>
              </a:rPr>
              <a:t> </a:t>
            </a:r>
            <a:r>
              <a:rPr lang="en-US" sz="2800" b="1" dirty="0" err="1">
                <a:latin typeface="Arima Madurai ExtraBold" panose="00000900000000000000" pitchFamily="2" charset="0"/>
                <a:cs typeface="Arima Madurai ExtraBold" panose="00000900000000000000" pitchFamily="2" charset="0"/>
              </a:rPr>
              <a:t>nét</a:t>
            </a:r>
            <a:r>
              <a:rPr lang="en-US" sz="2800" b="1" dirty="0">
                <a:latin typeface="Arima Madurai ExtraBold" panose="00000900000000000000" pitchFamily="2" charset="0"/>
                <a:cs typeface="Arima Madurai ExtraBold" panose="00000900000000000000" pitchFamily="2" charset="0"/>
              </a:rPr>
              <a:t> </a:t>
            </a:r>
            <a:r>
              <a:rPr lang="en-US" sz="2800" b="1" dirty="0" err="1">
                <a:latin typeface="Arima Madurai ExtraBold" panose="00000900000000000000" pitchFamily="2" charset="0"/>
                <a:cs typeface="Arima Madurai ExtraBold" panose="00000900000000000000" pitchFamily="2" charset="0"/>
              </a:rPr>
              <a:t>về</a:t>
            </a:r>
            <a:r>
              <a:rPr lang="en-US" sz="2800" b="1" dirty="0">
                <a:latin typeface="Arima Madurai ExtraBold" panose="00000900000000000000" pitchFamily="2" charset="0"/>
                <a:cs typeface="Arima Madurai ExtraBold" panose="00000900000000000000" pitchFamily="2" charset="0"/>
              </a:rPr>
              <a:t> </a:t>
            </a:r>
            <a:r>
              <a:rPr lang="en-US" sz="2800" b="1" dirty="0" err="1">
                <a:latin typeface="Arima Madurai ExtraBold" panose="00000900000000000000" pitchFamily="2" charset="0"/>
                <a:cs typeface="Arima Madurai ExtraBold" panose="00000900000000000000" pitchFamily="2" charset="0"/>
              </a:rPr>
              <a:t>các</a:t>
            </a:r>
            <a:r>
              <a:rPr lang="en-US" sz="2800" b="1" dirty="0">
                <a:latin typeface="Arima Madurai ExtraBold" panose="00000900000000000000" pitchFamily="2" charset="0"/>
                <a:cs typeface="Arima Madurai ExtraBold" panose="00000900000000000000" pitchFamily="2" charset="0"/>
              </a:rPr>
              <a:t> </a:t>
            </a:r>
            <a:r>
              <a:rPr lang="en-US" sz="2800" b="1" dirty="0" err="1">
                <a:latin typeface="Arima Madurai ExtraBold" panose="00000900000000000000" pitchFamily="2" charset="0"/>
                <a:cs typeface="Arima Madurai ExtraBold" panose="00000900000000000000" pitchFamily="2" charset="0"/>
              </a:rPr>
              <a:t>nhân</a:t>
            </a:r>
            <a:r>
              <a:rPr lang="en-US" sz="2800" b="1" dirty="0">
                <a:latin typeface="Arima Madurai ExtraBold" panose="00000900000000000000" pitchFamily="2" charset="0"/>
                <a:cs typeface="Arima Madurai ExtraBold" panose="00000900000000000000" pitchFamily="2" charset="0"/>
              </a:rPr>
              <a:t> </a:t>
            </a:r>
            <a:r>
              <a:rPr lang="en-US" sz="2800" b="1" dirty="0" err="1">
                <a:latin typeface="Arima Madurai ExtraBold" panose="00000900000000000000" pitchFamily="2" charset="0"/>
                <a:cs typeface="Arima Madurai ExtraBold" panose="00000900000000000000" pitchFamily="2" charset="0"/>
              </a:rPr>
              <a:t>vật</a:t>
            </a:r>
            <a:r>
              <a:rPr lang="en-US" sz="2800" b="1" dirty="0">
                <a:latin typeface="Arima Madurai ExtraBold" panose="00000900000000000000" pitchFamily="2" charset="0"/>
                <a:cs typeface="Arima Madurai ExtraBold" panose="00000900000000000000" pitchFamily="2" charset="0"/>
              </a:rPr>
              <a:t>: </a:t>
            </a:r>
          </a:p>
          <a:p>
            <a:pPr marL="381019" indent="-381019" algn="just">
              <a:lnSpc>
                <a:spcPct val="150000"/>
              </a:lnSpc>
              <a:buFont typeface="Wingdings" panose="05000000000000000000" pitchFamily="2" charset="2"/>
              <a:buChar char="v"/>
            </a:pPr>
            <a:r>
              <a:rPr lang="vi-VN" sz="2800" b="1" dirty="0">
                <a:latin typeface="Arima Madurai ExtraBold" panose="00000900000000000000" pitchFamily="2" charset="0"/>
                <a:cs typeface="Arima Madurai ExtraBold" panose="00000900000000000000" pitchFamily="2" charset="0"/>
              </a:rPr>
              <a:t>Dì Tư béo: </a:t>
            </a:r>
            <a:r>
              <a:rPr lang="vi-VN" sz="2800" dirty="0">
                <a:latin typeface="Arima Madurai ExtraBold" panose="00000900000000000000" pitchFamily="2" charset="0"/>
                <a:cs typeface="Arima Madurai ExtraBold" panose="00000900000000000000" pitchFamily="2" charset="0"/>
              </a:rPr>
              <a:t>lời nói ngọt nhạt, cái túi tiền thâm đen, căng phồng,  bóng mỡ của dì Tư Béo….</a:t>
            </a:r>
          </a:p>
          <a:p>
            <a:pPr marL="381019" indent="-381019" algn="just">
              <a:lnSpc>
                <a:spcPct val="150000"/>
              </a:lnSpc>
              <a:buFont typeface="Wingdings" panose="05000000000000000000" pitchFamily="2" charset="2"/>
              <a:buChar char="v"/>
            </a:pPr>
            <a:r>
              <a:rPr lang="vi-VN" sz="2800" b="1" dirty="0">
                <a:latin typeface="Arima Madurai ExtraBold" panose="00000900000000000000" pitchFamily="2" charset="0"/>
                <a:cs typeface="Arima Madurai ExtraBold" panose="00000900000000000000" pitchFamily="2" charset="0"/>
              </a:rPr>
              <a:t>Lão Ba </a:t>
            </a:r>
            <a:r>
              <a:rPr lang="vi-VN" sz="2800" b="1" dirty="0" err="1">
                <a:latin typeface="Arima Madurai ExtraBold" panose="00000900000000000000" pitchFamily="2" charset="0"/>
                <a:cs typeface="Arima Madurai ExtraBold" panose="00000900000000000000" pitchFamily="2" charset="0"/>
              </a:rPr>
              <a:t>Ngù</a:t>
            </a:r>
            <a:r>
              <a:rPr lang="vi-VN" sz="2800" b="1" dirty="0">
                <a:latin typeface="Arima Madurai ExtraBold" panose="00000900000000000000" pitchFamily="2" charset="0"/>
                <a:cs typeface="Arima Madurai ExtraBold" panose="00000900000000000000" pitchFamily="2" charset="0"/>
              </a:rPr>
              <a:t>: </a:t>
            </a:r>
            <a:r>
              <a:rPr lang="vi-VN" sz="2800" dirty="0">
                <a:latin typeface="Arima Madurai ExtraBold" panose="00000900000000000000" pitchFamily="2" charset="0"/>
                <a:cs typeface="Arima Madurai ExtraBold" panose="00000900000000000000" pitchFamily="2" charset="0"/>
              </a:rPr>
              <a:t>cái áo vắt vai,  câu đối thoại ngật ngưỡng,  hài hước, dở tỉnh, dở say….</a:t>
            </a:r>
          </a:p>
          <a:p>
            <a:pPr marL="381019" indent="-381019" algn="just">
              <a:lnSpc>
                <a:spcPct val="150000"/>
              </a:lnSpc>
              <a:buFont typeface="Wingdings" panose="05000000000000000000" pitchFamily="2" charset="2"/>
              <a:buChar char="v"/>
            </a:pPr>
            <a:r>
              <a:rPr lang="vi-VN" sz="2800" dirty="0">
                <a:latin typeface="Arima Madurai ExtraBold" panose="00000900000000000000" pitchFamily="2" charset="0"/>
                <a:cs typeface="Arima Madurai ExtraBold" panose="00000900000000000000" pitchFamily="2" charset="0"/>
              </a:rPr>
              <a:t>Hai nhân vật được tác giả khắc họa rõ nét nhất là: Chú Võ Tòng và bác Hai bắt rắn.</a:t>
            </a:r>
          </a:p>
          <a:p>
            <a:pPr>
              <a:lnSpc>
                <a:spcPct val="150000"/>
              </a:lnSpc>
            </a:pPr>
            <a:endParaRPr lang="en-US" sz="2800" dirty="0">
              <a:latin typeface="Arima Madurai ExtraBold" panose="00000900000000000000" pitchFamily="2" charset="0"/>
              <a:cs typeface="Arima Madurai ExtraBold" panose="00000900000000000000" pitchFamily="2" charset="0"/>
            </a:endParaRPr>
          </a:p>
        </p:txBody>
      </p:sp>
      <p:sp>
        <p:nvSpPr>
          <p:cNvPr id="5" name="Oval 4">
            <a:extLst>
              <a:ext uri="{FF2B5EF4-FFF2-40B4-BE49-F238E27FC236}">
                <a16:creationId xmlns:a16="http://schemas.microsoft.com/office/drawing/2014/main" id="{4D1952C0-8425-414E-2914-5FE0B955E4C0}"/>
              </a:ext>
            </a:extLst>
          </p:cNvPr>
          <p:cNvSpPr/>
          <p:nvPr/>
        </p:nvSpPr>
        <p:spPr>
          <a:xfrm>
            <a:off x="8237556" y="3353140"/>
            <a:ext cx="3332136" cy="3188776"/>
          </a:xfrm>
          <a:prstGeom prst="ellipse">
            <a:avLst/>
          </a:prstGeom>
          <a:blipFill>
            <a:blip r:embed="rId8">
              <a:alphaModFix amt="50000"/>
            </a:blip>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C319F26-38CA-1579-C33E-39C687604870}"/>
              </a:ext>
            </a:extLst>
          </p:cNvPr>
          <p:cNvSpPr/>
          <p:nvPr/>
        </p:nvSpPr>
        <p:spPr>
          <a:xfrm>
            <a:off x="9097505" y="1642820"/>
            <a:ext cx="3094495" cy="2699371"/>
          </a:xfrm>
          <a:prstGeom prst="ellipse">
            <a:avLst/>
          </a:prstGeom>
          <a:blipFill>
            <a:blip r:embed="rId9">
              <a:alphaModFix amt="50000"/>
            </a:blip>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AC7A94B-F2B1-AB04-EB6B-C0F637E931EB}"/>
              </a:ext>
            </a:extLst>
          </p:cNvPr>
          <p:cNvGrpSpPr/>
          <p:nvPr/>
        </p:nvGrpSpPr>
        <p:grpSpPr>
          <a:xfrm>
            <a:off x="-89217" y="197966"/>
            <a:ext cx="9529052" cy="461665"/>
            <a:chOff x="-178462" y="1828800"/>
            <a:chExt cx="19060588" cy="923316"/>
          </a:xfrm>
        </p:grpSpPr>
        <p:sp>
          <p:nvSpPr>
            <p:cNvPr id="3" name="Round Same Side Corner Rectangle 3">
              <a:extLst>
                <a:ext uri="{FF2B5EF4-FFF2-40B4-BE49-F238E27FC236}">
                  <a16:creationId xmlns:a16="http://schemas.microsoft.com/office/drawing/2014/main" id="{383FBF0F-A7F6-47F4-D4D6-6051C2E41EBE}"/>
                </a:ext>
              </a:extLst>
            </p:cNvPr>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4" name="TextBox 3">
              <a:extLst>
                <a:ext uri="{FF2B5EF4-FFF2-40B4-BE49-F238E27FC236}">
                  <a16:creationId xmlns:a16="http://schemas.microsoft.com/office/drawing/2014/main" id="{F61A0D6A-FCEF-1AB4-2CA4-E635629D9631}"/>
                </a:ext>
              </a:extLst>
            </p:cNvPr>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7" name="TextBox 6">
              <a:extLst>
                <a:ext uri="{FF2B5EF4-FFF2-40B4-BE49-F238E27FC236}">
                  <a16:creationId xmlns:a16="http://schemas.microsoft.com/office/drawing/2014/main" id="{BA91205F-089F-4D0B-95C0-3E8716716215}"/>
                </a:ext>
              </a:extLst>
            </p:cNvPr>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1859C"/>
                  </a:solidFill>
                  <a:latin typeface="Tahoma" panose="020B0604030504040204" pitchFamily="34" charset="0"/>
                  <a:cs typeface="Tahoma" panose="020B0604030504040204" pitchFamily="34" charset="0"/>
                </a:rPr>
                <a:t>TÌM HIỂU</a:t>
              </a:r>
              <a:r>
                <a:rPr lang="en-US" sz="2400" b="1" dirty="0">
                  <a:solidFill>
                    <a:srgbClr val="31859C"/>
                  </a:solidFill>
                  <a:latin typeface="Tahoma" panose="020B0604030504040204" pitchFamily="34" charset="0"/>
                  <a:cs typeface="Tahoma" panose="020B0604030504040204" pitchFamily="34" charset="0"/>
                </a:rPr>
                <a:t> CHI </a:t>
              </a:r>
              <a:r>
                <a:rPr lang="en-US" sz="2400" b="1" dirty="0" err="1">
                  <a:solidFill>
                    <a:srgbClr val="31859C"/>
                  </a:solidFill>
                  <a:latin typeface="Tahoma" panose="020B0604030504040204" pitchFamily="34" charset="0"/>
                  <a:cs typeface="Tahoma" panose="020B0604030504040204" pitchFamily="34" charset="0"/>
                </a:rPr>
                <a:t>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11" name="Group 10">
            <a:extLst>
              <a:ext uri="{FF2B5EF4-FFF2-40B4-BE49-F238E27FC236}">
                <a16:creationId xmlns:a16="http://schemas.microsoft.com/office/drawing/2014/main" id="{F7855093-1DA5-BBC0-5CF1-5D976930563D}"/>
              </a:ext>
            </a:extLst>
          </p:cNvPr>
          <p:cNvGrpSpPr/>
          <p:nvPr/>
        </p:nvGrpSpPr>
        <p:grpSpPr>
          <a:xfrm>
            <a:off x="319937" y="693326"/>
            <a:ext cx="11164950" cy="496646"/>
            <a:chOff x="644526" y="2766776"/>
            <a:chExt cx="22332805" cy="993287"/>
          </a:xfrm>
        </p:grpSpPr>
        <p:sp>
          <p:nvSpPr>
            <p:cNvPr id="12" name="TextBox 11">
              <a:extLst>
                <a:ext uri="{FF2B5EF4-FFF2-40B4-BE49-F238E27FC236}">
                  <a16:creationId xmlns:a16="http://schemas.microsoft.com/office/drawing/2014/main" id="{19CEA249-FDEC-A18E-22B1-F80A380E9DE9}"/>
                </a:ext>
              </a:extLst>
            </p:cNvPr>
            <p:cNvSpPr txBox="1"/>
            <p:nvPr/>
          </p:nvSpPr>
          <p:spPr>
            <a:xfrm>
              <a:off x="1906586" y="2766776"/>
              <a:ext cx="21070745" cy="923325"/>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được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nhắc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trong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truyện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Đất</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rừng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phương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Nam</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4" name="Rounded Rectangle 8">
              <a:extLst>
                <a:ext uri="{FF2B5EF4-FFF2-40B4-BE49-F238E27FC236}">
                  <a16:creationId xmlns:a16="http://schemas.microsoft.com/office/drawing/2014/main" id="{0C9B47EA-6360-1A11-B041-9935EC5DB458}"/>
                </a:ext>
              </a:extLst>
            </p:cNvPr>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5" name="TextBox 14">
              <a:extLst>
                <a:ext uri="{FF2B5EF4-FFF2-40B4-BE49-F238E27FC236}">
                  <a16:creationId xmlns:a16="http://schemas.microsoft.com/office/drawing/2014/main" id="{6C81B3B7-5BA1-3E25-FD18-A997053888FE}"/>
                </a:ext>
              </a:extLst>
            </p:cNvPr>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Tree>
    <p:extLst>
      <p:ext uri="{BB962C8B-B14F-4D97-AF65-F5344CB8AC3E}">
        <p14:creationId xmlns:p14="http://schemas.microsoft.com/office/powerpoint/2010/main" val="276157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additive="base">
                                        <p:cTn id="19"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xEl>
                                              <p:pRg st="3" end="3"/>
                                            </p:txEl>
                                          </p:spTgt>
                                        </p:tgtEl>
                                        <p:attrNameLst>
                                          <p:attrName>style.visibility</p:attrName>
                                        </p:attrNameLst>
                                      </p:cBhvr>
                                      <p:to>
                                        <p:strVal val="visible"/>
                                      </p:to>
                                    </p:set>
                                    <p:anim calcmode="lin" valueType="num">
                                      <p:cBhvr additive="base">
                                        <p:cTn id="25"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8765" y="4163097"/>
            <a:ext cx="803249" cy="715621"/>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999684">
            <a:off x="5607735" y="5523348"/>
            <a:ext cx="1305543" cy="427269"/>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64948" y="5969868"/>
            <a:ext cx="671275" cy="627643"/>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5585">
            <a:off x="9382806" y="5708860"/>
            <a:ext cx="504249" cy="851053"/>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729598" y="4010697"/>
            <a:ext cx="671275" cy="627643"/>
          </a:xfrm>
          <a:prstGeom prst="rect">
            <a:avLst/>
          </a:prstGeom>
        </p:spPr>
      </p:pic>
      <p:sp>
        <p:nvSpPr>
          <p:cNvPr id="22" name="TextBox 21">
            <a:extLst>
              <a:ext uri="{FF2B5EF4-FFF2-40B4-BE49-F238E27FC236}">
                <a16:creationId xmlns:a16="http://schemas.microsoft.com/office/drawing/2014/main" id="{5B3F508B-F968-5BDF-8A34-E4A53CC767F2}"/>
              </a:ext>
            </a:extLst>
          </p:cNvPr>
          <p:cNvSpPr txBox="1"/>
          <p:nvPr/>
        </p:nvSpPr>
        <p:spPr>
          <a:xfrm>
            <a:off x="6673801" y="-205469"/>
            <a:ext cx="5424561" cy="7448193"/>
          </a:xfrm>
          <a:prstGeom prst="rect">
            <a:avLst/>
          </a:prstGeom>
          <a:noFill/>
        </p:spPr>
        <p:txBody>
          <a:bodyPr wrap="square" rtlCol="0">
            <a:spAutoFit/>
          </a:bodyPr>
          <a:lstStyle/>
          <a:p>
            <a:pPr algn="ctr"/>
            <a:r>
              <a:rPr lang="en-US" sz="23900" dirty="0" err="1">
                <a:solidFill>
                  <a:srgbClr val="FF0000"/>
                </a:solidFill>
                <a:latin typeface="UTM Zirkon" panose="02040603050506020204" pitchFamily="18" charset="0"/>
              </a:rPr>
              <a:t>Góc</a:t>
            </a:r>
            <a:r>
              <a:rPr lang="en-US" sz="23900" dirty="0">
                <a:solidFill>
                  <a:srgbClr val="FF0000"/>
                </a:solidFill>
                <a:latin typeface="UTM Zirkon" panose="02040603050506020204" pitchFamily="18" charset="0"/>
              </a:rPr>
              <a:t> chia </a:t>
            </a:r>
            <a:r>
              <a:rPr lang="en-US" sz="23900" dirty="0" err="1">
                <a:solidFill>
                  <a:srgbClr val="FF0000"/>
                </a:solidFill>
                <a:latin typeface="UTM Zirkon" panose="02040603050506020204" pitchFamily="18" charset="0"/>
              </a:rPr>
              <a:t>sẻ</a:t>
            </a:r>
            <a:endParaRPr lang="en-US" sz="23900" dirty="0">
              <a:solidFill>
                <a:srgbClr val="FF0000"/>
              </a:solidFill>
              <a:latin typeface="UTM Zirkon" panose="02040603050506020204" pitchFamily="18" charset="0"/>
            </a:endParaRPr>
          </a:p>
        </p:txBody>
      </p:sp>
      <p:pic>
        <p:nvPicPr>
          <p:cNvPr id="3" name="Picture 2" descr="A cartoon of a megaphone&#10;&#10;Description automatically generated">
            <a:extLst>
              <a:ext uri="{FF2B5EF4-FFF2-40B4-BE49-F238E27FC236}">
                <a16:creationId xmlns:a16="http://schemas.microsoft.com/office/drawing/2014/main" id="{20AD1AEE-E365-6870-EF65-07A1B8109C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638" y="-205469"/>
            <a:ext cx="7513902" cy="633985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5585">
            <a:off x="10837489" y="2247372"/>
            <a:ext cx="446655" cy="750126"/>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841293237"/>
              </p:ext>
            </p:extLst>
          </p:nvPr>
        </p:nvGraphicFramePr>
        <p:xfrm>
          <a:off x="0" y="1200519"/>
          <a:ext cx="12192000" cy="6144289"/>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4107385785"/>
                    </a:ext>
                  </a:extLst>
                </a:gridCol>
                <a:gridCol w="4064000">
                  <a:extLst>
                    <a:ext uri="{9D8B030D-6E8A-4147-A177-3AD203B41FA5}">
                      <a16:colId xmlns:a16="http://schemas.microsoft.com/office/drawing/2014/main" val="2092574539"/>
                    </a:ext>
                  </a:extLst>
                </a:gridCol>
                <a:gridCol w="4064000">
                  <a:extLst>
                    <a:ext uri="{9D8B030D-6E8A-4147-A177-3AD203B41FA5}">
                      <a16:colId xmlns:a16="http://schemas.microsoft.com/office/drawing/2014/main" val="2350786085"/>
                    </a:ext>
                  </a:extLst>
                </a:gridCol>
              </a:tblGrid>
              <a:tr h="566449">
                <a:tc>
                  <a:txBody>
                    <a:bodyPr/>
                    <a:lstStyle/>
                    <a:p>
                      <a:pPr marL="0" indent="0" algn="ctr">
                        <a:lnSpc>
                          <a:spcPct val="150000"/>
                        </a:lnSpc>
                        <a:buFontTx/>
                        <a:buNone/>
                      </a:pPr>
                      <a:r>
                        <a:rPr lang="en-US" sz="2000" dirty="0" err="1">
                          <a:solidFill>
                            <a:schemeClr val="tx1"/>
                          </a:solidFill>
                          <a:latin typeface="Arima Madurai ExtraBold" panose="00000900000000000000" pitchFamily="2" charset="0"/>
                          <a:cs typeface="Arima Madurai ExtraBold" panose="00000900000000000000" pitchFamily="2" charset="0"/>
                        </a:rPr>
                        <a:t>Đặc</a:t>
                      </a:r>
                      <a:r>
                        <a:rPr lang="en-US" sz="2000" baseline="0" dirty="0">
                          <a:solidFill>
                            <a:schemeClr val="tx1"/>
                          </a:solidFill>
                          <a:latin typeface="Arima Madurai ExtraBold" panose="00000900000000000000" pitchFamily="2" charset="0"/>
                          <a:cs typeface="Arima Madurai ExtraBold" panose="00000900000000000000" pitchFamily="2" charset="0"/>
                        </a:rPr>
                        <a:t> </a:t>
                      </a:r>
                      <a:r>
                        <a:rPr lang="en-US" sz="2000" baseline="0" dirty="0" err="1">
                          <a:solidFill>
                            <a:schemeClr val="tx1"/>
                          </a:solidFill>
                          <a:latin typeface="Arima Madurai ExtraBold" panose="00000900000000000000" pitchFamily="2" charset="0"/>
                          <a:cs typeface="Arima Madurai ExtraBold" panose="00000900000000000000" pitchFamily="2" charset="0"/>
                        </a:rPr>
                        <a:t>điểm</a:t>
                      </a:r>
                      <a:endParaRPr lang="en-US" sz="2000" dirty="0">
                        <a:solidFill>
                          <a:schemeClr val="tx1"/>
                        </a:solidFill>
                        <a:latin typeface="Arima Madurai ExtraBold" panose="00000900000000000000" pitchFamily="2" charset="0"/>
                        <a:cs typeface="Arima Madurai ExtraBold" panose="00000900000000000000" pitchFamily="2" charset="0"/>
                      </a:endParaRPr>
                    </a:p>
                  </a:txBody>
                  <a:tcPr marL="60960" marR="60960" marT="30480" marB="3048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66"/>
                    </a:solidFill>
                  </a:tcPr>
                </a:tc>
                <a:tc>
                  <a:txBody>
                    <a:bodyPr/>
                    <a:lstStyle/>
                    <a:p>
                      <a:pPr marL="0" indent="0" algn="ctr">
                        <a:lnSpc>
                          <a:spcPct val="150000"/>
                        </a:lnSpc>
                        <a:buFontTx/>
                        <a:buNone/>
                      </a:pPr>
                      <a:r>
                        <a:rPr lang="en-US" sz="2000" dirty="0" err="1">
                          <a:solidFill>
                            <a:schemeClr val="tx1"/>
                          </a:solidFill>
                          <a:latin typeface="Arima Madurai ExtraBold" panose="00000900000000000000" pitchFamily="2" charset="0"/>
                          <a:cs typeface="Arima Madurai ExtraBold" panose="00000900000000000000" pitchFamily="2" charset="0"/>
                        </a:rPr>
                        <a:t>Chú</a:t>
                      </a:r>
                      <a:r>
                        <a:rPr lang="en-US" sz="2000" baseline="0" dirty="0">
                          <a:solidFill>
                            <a:schemeClr val="tx1"/>
                          </a:solidFill>
                          <a:latin typeface="Arima Madurai ExtraBold" panose="00000900000000000000" pitchFamily="2" charset="0"/>
                          <a:cs typeface="Arima Madurai ExtraBold" panose="00000900000000000000" pitchFamily="2" charset="0"/>
                        </a:rPr>
                        <a:t> Võ </a:t>
                      </a:r>
                      <a:r>
                        <a:rPr lang="en-US" sz="2000" baseline="0" dirty="0" err="1">
                          <a:solidFill>
                            <a:schemeClr val="tx1"/>
                          </a:solidFill>
                          <a:latin typeface="Arima Madurai ExtraBold" panose="00000900000000000000" pitchFamily="2" charset="0"/>
                          <a:cs typeface="Arima Madurai ExtraBold" panose="00000900000000000000" pitchFamily="2" charset="0"/>
                        </a:rPr>
                        <a:t>Tòng</a:t>
                      </a:r>
                      <a:endParaRPr lang="en-US" sz="2000" dirty="0">
                        <a:solidFill>
                          <a:schemeClr val="tx1"/>
                        </a:solidFill>
                        <a:latin typeface="Arima Madurai ExtraBold" panose="00000900000000000000" pitchFamily="2" charset="0"/>
                        <a:cs typeface="Arima Madurai ExtraBold" panose="00000900000000000000" pitchFamily="2" charset="0"/>
                      </a:endParaRPr>
                    </a:p>
                  </a:txBody>
                  <a:tcPr marL="60960" marR="60960" marT="30480" marB="3048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66"/>
                    </a:solidFill>
                  </a:tcPr>
                </a:tc>
                <a:tc>
                  <a:txBody>
                    <a:bodyPr/>
                    <a:lstStyle/>
                    <a:p>
                      <a:pPr algn="ctr">
                        <a:lnSpc>
                          <a:spcPct val="150000"/>
                        </a:lnSpc>
                      </a:pPr>
                      <a:r>
                        <a:rPr lang="en-US" sz="2000" baseline="0" dirty="0" err="1">
                          <a:solidFill>
                            <a:schemeClr val="tx1"/>
                          </a:solidFill>
                          <a:latin typeface="Arima Madurai ExtraBold" panose="00000900000000000000" pitchFamily="2" charset="0"/>
                          <a:cs typeface="Arima Madurai ExtraBold" panose="00000900000000000000" pitchFamily="2" charset="0"/>
                        </a:rPr>
                        <a:t>Bác</a:t>
                      </a:r>
                      <a:r>
                        <a:rPr lang="en-US" sz="2000" baseline="0" dirty="0">
                          <a:solidFill>
                            <a:schemeClr val="tx1"/>
                          </a:solidFill>
                          <a:latin typeface="Arima Madurai ExtraBold" panose="00000900000000000000" pitchFamily="2" charset="0"/>
                          <a:cs typeface="Arima Madurai ExtraBold" panose="00000900000000000000" pitchFamily="2" charset="0"/>
                        </a:rPr>
                        <a:t> Hai </a:t>
                      </a:r>
                      <a:r>
                        <a:rPr lang="en-US" sz="2000" baseline="0" dirty="0" err="1">
                          <a:solidFill>
                            <a:schemeClr val="tx1"/>
                          </a:solidFill>
                          <a:latin typeface="Arima Madurai ExtraBold" panose="00000900000000000000" pitchFamily="2" charset="0"/>
                          <a:cs typeface="Arima Madurai ExtraBold" panose="00000900000000000000" pitchFamily="2" charset="0"/>
                        </a:rPr>
                        <a:t>bắt</a:t>
                      </a:r>
                      <a:r>
                        <a:rPr lang="en-US" sz="2000" baseline="0" dirty="0">
                          <a:solidFill>
                            <a:schemeClr val="tx1"/>
                          </a:solidFill>
                          <a:latin typeface="Arima Madurai ExtraBold" panose="00000900000000000000" pitchFamily="2" charset="0"/>
                          <a:cs typeface="Arima Madurai ExtraBold" panose="00000900000000000000" pitchFamily="2" charset="0"/>
                        </a:rPr>
                        <a:t> </a:t>
                      </a:r>
                      <a:r>
                        <a:rPr lang="en-US" sz="2000" baseline="0" dirty="0" err="1">
                          <a:solidFill>
                            <a:schemeClr val="tx1"/>
                          </a:solidFill>
                          <a:latin typeface="Arima Madurai ExtraBold" panose="00000900000000000000" pitchFamily="2" charset="0"/>
                          <a:cs typeface="Arima Madurai ExtraBold" panose="00000900000000000000" pitchFamily="2" charset="0"/>
                        </a:rPr>
                        <a:t>rắn</a:t>
                      </a:r>
                      <a:endParaRPr lang="en-US" sz="2000" dirty="0">
                        <a:solidFill>
                          <a:schemeClr val="tx1"/>
                        </a:solidFill>
                        <a:latin typeface="Arima Madurai ExtraBold" panose="00000900000000000000" pitchFamily="2" charset="0"/>
                        <a:cs typeface="Arima Madurai ExtraBold" panose="00000900000000000000" pitchFamily="2" charset="0"/>
                      </a:endParaRPr>
                    </a:p>
                  </a:txBody>
                  <a:tcPr marL="60960" marR="60960" marT="30480" marB="3048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66"/>
                    </a:solidFill>
                  </a:tcPr>
                </a:tc>
                <a:extLst>
                  <a:ext uri="{0D108BD9-81ED-4DB2-BD59-A6C34878D82A}">
                    <a16:rowId xmlns:a16="http://schemas.microsoft.com/office/drawing/2014/main" val="1592379536"/>
                  </a:ext>
                </a:extLst>
              </a:tr>
              <a:tr h="2515725">
                <a:tc>
                  <a:txBody>
                    <a:bodyPr/>
                    <a:lstStyle/>
                    <a:p>
                      <a:pPr marL="0" indent="0" algn="ctr">
                        <a:lnSpc>
                          <a:spcPct val="150000"/>
                        </a:lnSpc>
                        <a:buFontTx/>
                        <a:buNone/>
                      </a:pPr>
                      <a:r>
                        <a:rPr lang="en-US" sz="2000" b="1" dirty="0" err="1">
                          <a:latin typeface="Arima Madurai ExtraBold" panose="00000900000000000000" pitchFamily="2" charset="0"/>
                          <a:cs typeface="Arima Madurai ExtraBold" panose="00000900000000000000" pitchFamily="2" charset="0"/>
                        </a:rPr>
                        <a:t>Ngoại</a:t>
                      </a:r>
                      <a:r>
                        <a:rPr lang="en-US" sz="2000" b="1" dirty="0">
                          <a:latin typeface="Arima Madurai ExtraBold" panose="00000900000000000000" pitchFamily="2" charset="0"/>
                          <a:cs typeface="Arima Madurai ExtraBold" panose="00000900000000000000" pitchFamily="2" charset="0"/>
                        </a:rPr>
                        <a:t> </a:t>
                      </a:r>
                      <a:r>
                        <a:rPr lang="en-US" sz="2000" b="1" dirty="0" err="1">
                          <a:latin typeface="Arima Madurai ExtraBold" panose="00000900000000000000" pitchFamily="2" charset="0"/>
                          <a:cs typeface="Arima Madurai ExtraBold" panose="00000900000000000000" pitchFamily="2" charset="0"/>
                        </a:rPr>
                        <a:t>hình</a:t>
                      </a:r>
                      <a:endParaRPr lang="en-US" sz="2000" b="1" dirty="0">
                        <a:latin typeface="Arima Madurai ExtraBold" panose="00000900000000000000" pitchFamily="2" charset="0"/>
                        <a:cs typeface="Arima Madurai ExtraBold" panose="00000900000000000000" pitchFamily="2" charset="0"/>
                      </a:endParaRPr>
                    </a:p>
                  </a:txBody>
                  <a:tcPr marL="60960" marR="60960" marT="30480" marB="3048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457200" indent="-457200">
                        <a:lnSpc>
                          <a:spcPct val="150000"/>
                        </a:lnSpc>
                        <a:buFont typeface="Wingdings" panose="05000000000000000000" pitchFamily="2" charset="2"/>
                        <a:buChar char="§"/>
                      </a:pPr>
                      <a:r>
                        <a:rPr lang="en-US" sz="2000" kern="1200" dirty="0">
                          <a:solidFill>
                            <a:schemeClr val="dk1"/>
                          </a:solidFill>
                          <a:effectLst/>
                          <a:latin typeface="Arima Madurai ExtraBold" panose="00000900000000000000" pitchFamily="2" charset="0"/>
                          <a:ea typeface="+mn-ea"/>
                          <a:cs typeface="Arima Madurai ExtraBold" panose="00000900000000000000" pitchFamily="2" charset="0"/>
                        </a:rPr>
                        <a:t>Hai </a:t>
                      </a:r>
                      <a:r>
                        <a:rPr lang="en-US" sz="2000" kern="1200" dirty="0" err="1">
                          <a:solidFill>
                            <a:schemeClr val="dk1"/>
                          </a:solidFill>
                          <a:effectLst/>
                          <a:latin typeface="Arima Madurai ExtraBold" panose="00000900000000000000" pitchFamily="2" charset="0"/>
                          <a:ea typeface="+mn-ea"/>
                          <a:cs typeface="Arima Madurai ExtraBold" panose="00000900000000000000" pitchFamily="2" charset="0"/>
                        </a:rPr>
                        <a:t>hố</a:t>
                      </a:r>
                      <a:r>
                        <a:rPr lang="en-US" sz="2000" kern="1200" dirty="0">
                          <a:solidFill>
                            <a:schemeClr val="dk1"/>
                          </a:solidFill>
                          <a:effectLst/>
                          <a:latin typeface="Arima Madurai ExtraBold" panose="00000900000000000000" pitchFamily="2" charset="0"/>
                          <a:ea typeface="+mn-ea"/>
                          <a:cs typeface="Arima Madurai ExtraBold" panose="00000900000000000000" pitchFamily="2" charset="0"/>
                        </a:rPr>
                        <a:t> </a:t>
                      </a:r>
                      <a:r>
                        <a:rPr lang="en-US" sz="2000" kern="1200" dirty="0" err="1">
                          <a:solidFill>
                            <a:schemeClr val="dk1"/>
                          </a:solidFill>
                          <a:effectLst/>
                          <a:latin typeface="Arima Madurai ExtraBold" panose="00000900000000000000" pitchFamily="2" charset="0"/>
                          <a:ea typeface="+mn-ea"/>
                          <a:cs typeface="Arima Madurai ExtraBold" panose="00000900000000000000" pitchFamily="2" charset="0"/>
                        </a:rPr>
                        <a:t>mắt</a:t>
                      </a:r>
                      <a:r>
                        <a:rPr lang="en-US" sz="2000" kern="1200" dirty="0">
                          <a:solidFill>
                            <a:schemeClr val="dk1"/>
                          </a:solidFill>
                          <a:effectLst/>
                          <a:latin typeface="Arima Madurai ExtraBold" panose="00000900000000000000" pitchFamily="2" charset="0"/>
                          <a:ea typeface="+mn-ea"/>
                          <a:cs typeface="Arima Madurai ExtraBold" panose="00000900000000000000" pitchFamily="2" charset="0"/>
                        </a:rPr>
                        <a:t> </a:t>
                      </a:r>
                      <a:r>
                        <a:rPr lang="en-US" sz="2000" kern="1200" dirty="0" err="1">
                          <a:solidFill>
                            <a:schemeClr val="dk1"/>
                          </a:solidFill>
                          <a:effectLst/>
                          <a:latin typeface="Arima Madurai ExtraBold" panose="00000900000000000000" pitchFamily="2" charset="0"/>
                          <a:ea typeface="+mn-ea"/>
                          <a:cs typeface="Arima Madurai ExtraBold" panose="00000900000000000000" pitchFamily="2" charset="0"/>
                        </a:rPr>
                        <a:t>sâu</a:t>
                      </a:r>
                      <a:r>
                        <a:rPr lang="en-US" sz="2000" kern="1200" dirty="0">
                          <a:solidFill>
                            <a:schemeClr val="dk1"/>
                          </a:solidFill>
                          <a:effectLst/>
                          <a:latin typeface="Arima Madurai ExtraBold" panose="00000900000000000000" pitchFamily="2" charset="0"/>
                          <a:ea typeface="+mn-ea"/>
                          <a:cs typeface="Arima Madurai ExtraBold" panose="00000900000000000000" pitchFamily="2" charset="0"/>
                        </a:rPr>
                        <a:t> </a:t>
                      </a:r>
                      <a:r>
                        <a:rPr lang="en-US" sz="2000" kern="1200" dirty="0" err="1">
                          <a:solidFill>
                            <a:schemeClr val="dk1"/>
                          </a:solidFill>
                          <a:effectLst/>
                          <a:latin typeface="Arima Madurai ExtraBold" panose="00000900000000000000" pitchFamily="2" charset="0"/>
                          <a:ea typeface="+mn-ea"/>
                          <a:cs typeface="Arima Madurai ExtraBold" panose="00000900000000000000" pitchFamily="2" charset="0"/>
                        </a:rPr>
                        <a:t>hoắm</a:t>
                      </a:r>
                      <a:r>
                        <a:rPr lang="en-US" sz="2000" kern="1200" dirty="0">
                          <a:solidFill>
                            <a:schemeClr val="dk1"/>
                          </a:solidFill>
                          <a:effectLst/>
                          <a:latin typeface="Arima Madurai ExtraBold" panose="00000900000000000000" pitchFamily="2" charset="0"/>
                          <a:ea typeface="+mn-ea"/>
                          <a:cs typeface="Arima Madurai ExtraBold" panose="00000900000000000000" pitchFamily="2" charset="0"/>
                        </a:rPr>
                        <a:t>,</a:t>
                      </a:r>
                      <a:r>
                        <a:rPr lang="en-US" sz="2000" kern="1200" baseline="0" dirty="0">
                          <a:solidFill>
                            <a:schemeClr val="dk1"/>
                          </a:solidFill>
                          <a:effectLst/>
                          <a:latin typeface="Arima Madurai ExtraBold" panose="00000900000000000000" pitchFamily="2" charset="0"/>
                          <a:ea typeface="+mn-ea"/>
                          <a:cs typeface="Arima Madurai ExtraBold" panose="00000900000000000000" pitchFamily="2" charset="0"/>
                        </a:rPr>
                        <a:t> </a:t>
                      </a:r>
                      <a:r>
                        <a:rPr lang="en-US" sz="2000" kern="1200" dirty="0" err="1">
                          <a:solidFill>
                            <a:schemeClr val="dk1"/>
                          </a:solidFill>
                          <a:effectLst/>
                          <a:latin typeface="Arima Madurai ExtraBold" panose="00000900000000000000" pitchFamily="2" charset="0"/>
                          <a:ea typeface="+mn-ea"/>
                          <a:cs typeface="Arima Madurai ExtraBold" panose="00000900000000000000" pitchFamily="2" charset="0"/>
                        </a:rPr>
                        <a:t>một</a:t>
                      </a:r>
                      <a:r>
                        <a:rPr lang="en-US" sz="2000" kern="1200" dirty="0">
                          <a:solidFill>
                            <a:schemeClr val="dk1"/>
                          </a:solidFill>
                          <a:effectLst/>
                          <a:latin typeface="Arima Madurai ExtraBold" panose="00000900000000000000" pitchFamily="2" charset="0"/>
                          <a:ea typeface="+mn-ea"/>
                          <a:cs typeface="Arima Madurai ExtraBold" panose="00000900000000000000" pitchFamily="2" charset="0"/>
                        </a:rPr>
                        <a:t> </a:t>
                      </a:r>
                      <a:r>
                        <a:rPr lang="en-US" sz="2000" kern="1200" dirty="0" err="1">
                          <a:solidFill>
                            <a:schemeClr val="dk1"/>
                          </a:solidFill>
                          <a:effectLst/>
                          <a:latin typeface="Arima Madurai ExtraBold" panose="00000900000000000000" pitchFamily="2" charset="0"/>
                          <a:ea typeface="+mn-ea"/>
                          <a:cs typeface="Arima Madurai ExtraBold" panose="00000900000000000000" pitchFamily="2" charset="0"/>
                        </a:rPr>
                        <a:t>cặp</a:t>
                      </a:r>
                      <a:r>
                        <a:rPr lang="en-US" sz="2000" kern="1200" dirty="0">
                          <a:solidFill>
                            <a:schemeClr val="dk1"/>
                          </a:solidFill>
                          <a:effectLst/>
                          <a:latin typeface="Arima Madurai ExtraBold" panose="00000900000000000000" pitchFamily="2" charset="0"/>
                          <a:ea typeface="+mn-ea"/>
                          <a:cs typeface="Arima Madurai ExtraBold" panose="00000900000000000000" pitchFamily="2" charset="0"/>
                        </a:rPr>
                        <a:t> </a:t>
                      </a:r>
                      <a:r>
                        <a:rPr lang="en-US" sz="2000" kern="1200" dirty="0" err="1">
                          <a:solidFill>
                            <a:schemeClr val="dk1"/>
                          </a:solidFill>
                          <a:effectLst/>
                          <a:latin typeface="Arima Madurai ExtraBold" panose="00000900000000000000" pitchFamily="2" charset="0"/>
                          <a:ea typeface="+mn-ea"/>
                          <a:cs typeface="Arima Madurai ExtraBold" panose="00000900000000000000" pitchFamily="2" charset="0"/>
                        </a:rPr>
                        <a:t>mắt</a:t>
                      </a:r>
                      <a:r>
                        <a:rPr lang="en-US" sz="2000" kern="1200" dirty="0">
                          <a:solidFill>
                            <a:schemeClr val="dk1"/>
                          </a:solidFill>
                          <a:effectLst/>
                          <a:latin typeface="Arima Madurai ExtraBold" panose="00000900000000000000" pitchFamily="2" charset="0"/>
                          <a:ea typeface="+mn-ea"/>
                          <a:cs typeface="Arima Madurai ExtraBold" panose="00000900000000000000" pitchFamily="2" charset="0"/>
                        </a:rPr>
                        <a:t> </a:t>
                      </a:r>
                      <a:r>
                        <a:rPr lang="en-US" sz="2000" kern="1200" dirty="0" err="1">
                          <a:solidFill>
                            <a:schemeClr val="dk1"/>
                          </a:solidFill>
                          <a:effectLst/>
                          <a:latin typeface="Arima Madurai ExtraBold" panose="00000900000000000000" pitchFamily="2" charset="0"/>
                          <a:ea typeface="+mn-ea"/>
                          <a:cs typeface="Arima Madurai ExtraBold" panose="00000900000000000000" pitchFamily="2" charset="0"/>
                        </a:rPr>
                        <a:t>trắng</a:t>
                      </a:r>
                      <a:r>
                        <a:rPr lang="en-US" sz="2000" kern="1200" dirty="0">
                          <a:solidFill>
                            <a:schemeClr val="dk1"/>
                          </a:solidFill>
                          <a:effectLst/>
                          <a:latin typeface="Arima Madurai ExtraBold" panose="00000900000000000000" pitchFamily="2" charset="0"/>
                          <a:ea typeface="+mn-ea"/>
                          <a:cs typeface="Arima Madurai ExtraBold" panose="00000900000000000000" pitchFamily="2" charset="0"/>
                        </a:rPr>
                        <a:t> </a:t>
                      </a:r>
                      <a:r>
                        <a:rPr lang="en-US" sz="2000" kern="1200" dirty="0" err="1">
                          <a:solidFill>
                            <a:schemeClr val="dk1"/>
                          </a:solidFill>
                          <a:effectLst/>
                          <a:latin typeface="Arima Madurai ExtraBold" panose="00000900000000000000" pitchFamily="2" charset="0"/>
                          <a:ea typeface="+mn-ea"/>
                          <a:cs typeface="Arima Madurai ExtraBold" panose="00000900000000000000" pitchFamily="2" charset="0"/>
                        </a:rPr>
                        <a:t>dã</a:t>
                      </a:r>
                      <a:r>
                        <a:rPr lang="en-US" sz="2000" kern="1200" dirty="0">
                          <a:solidFill>
                            <a:schemeClr val="dk1"/>
                          </a:solidFill>
                          <a:effectLst/>
                          <a:latin typeface="Arima Madurai ExtraBold" panose="00000900000000000000" pitchFamily="2" charset="0"/>
                          <a:ea typeface="+mn-ea"/>
                          <a:cs typeface="Arima Madurai ExtraBold" panose="00000900000000000000" pitchFamily="2" charset="0"/>
                        </a:rPr>
                        <a:t>, </a:t>
                      </a:r>
                      <a:r>
                        <a:rPr lang="en-US" sz="2000" kern="1200" dirty="0" err="1">
                          <a:solidFill>
                            <a:schemeClr val="dk1"/>
                          </a:solidFill>
                          <a:effectLst/>
                          <a:latin typeface="Arima Madurai ExtraBold" panose="00000900000000000000" pitchFamily="2" charset="0"/>
                          <a:ea typeface="+mn-ea"/>
                          <a:cs typeface="Arima Madurai ExtraBold" panose="00000900000000000000" pitchFamily="2" charset="0"/>
                        </a:rPr>
                        <a:t>sắc</a:t>
                      </a:r>
                      <a:r>
                        <a:rPr lang="en-US" sz="2000" kern="1200" dirty="0">
                          <a:solidFill>
                            <a:schemeClr val="dk1"/>
                          </a:solidFill>
                          <a:effectLst/>
                          <a:latin typeface="Arima Madurai ExtraBold" panose="00000900000000000000" pitchFamily="2" charset="0"/>
                          <a:ea typeface="+mn-ea"/>
                          <a:cs typeface="Arima Madurai ExtraBold" panose="00000900000000000000" pitchFamily="2" charset="0"/>
                        </a:rPr>
                        <a:t> </a:t>
                      </a:r>
                      <a:r>
                        <a:rPr lang="en-US" sz="2000" kern="1200" dirty="0" err="1">
                          <a:solidFill>
                            <a:schemeClr val="dk1"/>
                          </a:solidFill>
                          <a:effectLst/>
                          <a:latin typeface="Arima Madurai ExtraBold" panose="00000900000000000000" pitchFamily="2" charset="0"/>
                          <a:ea typeface="+mn-ea"/>
                          <a:cs typeface="Arima Madurai ExtraBold" panose="00000900000000000000" pitchFamily="2" charset="0"/>
                        </a:rPr>
                        <a:t>như</a:t>
                      </a:r>
                      <a:r>
                        <a:rPr lang="en-US" sz="2000" kern="1200" dirty="0">
                          <a:solidFill>
                            <a:schemeClr val="dk1"/>
                          </a:solidFill>
                          <a:effectLst/>
                          <a:latin typeface="Arima Madurai ExtraBold" panose="00000900000000000000" pitchFamily="2" charset="0"/>
                          <a:ea typeface="+mn-ea"/>
                          <a:cs typeface="Arima Madurai ExtraBold" panose="00000900000000000000" pitchFamily="2" charset="0"/>
                        </a:rPr>
                        <a:t> </a:t>
                      </a:r>
                      <a:r>
                        <a:rPr lang="en-US" sz="2000" kern="1200" dirty="0" err="1">
                          <a:solidFill>
                            <a:schemeClr val="dk1"/>
                          </a:solidFill>
                          <a:effectLst/>
                          <a:latin typeface="Arima Madurai ExtraBold" panose="00000900000000000000" pitchFamily="2" charset="0"/>
                          <a:ea typeface="+mn-ea"/>
                          <a:cs typeface="Arima Madurai ExtraBold" panose="00000900000000000000" pitchFamily="2" charset="0"/>
                        </a:rPr>
                        <a:t>dao</a:t>
                      </a:r>
                      <a:r>
                        <a:rPr lang="en-US" sz="2000" kern="1200" dirty="0">
                          <a:solidFill>
                            <a:schemeClr val="dk1"/>
                          </a:solidFill>
                          <a:effectLst/>
                          <a:latin typeface="Arima Madurai ExtraBold" panose="00000900000000000000" pitchFamily="2" charset="0"/>
                          <a:ea typeface="+mn-ea"/>
                          <a:cs typeface="Arima Madurai ExtraBold" panose="00000900000000000000" pitchFamily="2" charset="0"/>
                        </a:rPr>
                        <a:t>.</a:t>
                      </a:r>
                    </a:p>
                    <a:p>
                      <a:pPr marL="457200" indent="-457200">
                        <a:lnSpc>
                          <a:spcPct val="150000"/>
                        </a:lnSpc>
                        <a:buFont typeface="Wingdings" panose="05000000000000000000" pitchFamily="2" charset="2"/>
                        <a:buChar char="§"/>
                      </a:pPr>
                      <a:r>
                        <a:rPr lang="vi-VN" sz="2000" dirty="0">
                          <a:latin typeface="Arima Madurai ExtraBold" panose="00000900000000000000" pitchFamily="2" charset="0"/>
                          <a:cs typeface="Arima Madurai ExtraBold" panose="00000900000000000000" pitchFamily="2" charset="0"/>
                        </a:rPr>
                        <a:t>Mái tóc hung hung như bờm ngựa phủ dài xuống gáy</a:t>
                      </a:r>
                      <a:r>
                        <a:rPr lang="en-US" sz="2000" dirty="0">
                          <a:latin typeface="Arima Madurai ExtraBold" panose="00000900000000000000" pitchFamily="2" charset="0"/>
                          <a:cs typeface="Arima Madurai ExtraBold" panose="00000900000000000000" pitchFamily="2" charset="0"/>
                        </a:rPr>
                        <a:t>.</a:t>
                      </a:r>
                    </a:p>
                    <a:p>
                      <a:pPr marL="457200" indent="-457200">
                        <a:lnSpc>
                          <a:spcPct val="150000"/>
                        </a:lnSpc>
                        <a:buFont typeface="Wingdings" panose="05000000000000000000" pitchFamily="2" charset="2"/>
                        <a:buChar char="§"/>
                      </a:pPr>
                      <a:r>
                        <a:rPr lang="en-US" sz="2000" dirty="0" err="1">
                          <a:latin typeface="Arima Madurai ExtraBold" panose="00000900000000000000" pitchFamily="2" charset="0"/>
                          <a:cs typeface="Arima Madurai ExtraBold" panose="00000900000000000000" pitchFamily="2" charset="0"/>
                        </a:rPr>
                        <a:t>Có</a:t>
                      </a:r>
                      <a:r>
                        <a:rPr lang="en-US" sz="2000" baseline="0" dirty="0">
                          <a:latin typeface="Arima Madurai ExtraBold" panose="00000900000000000000" pitchFamily="2" charset="0"/>
                          <a:cs typeface="Arima Madurai ExtraBold" panose="00000900000000000000" pitchFamily="2" charset="0"/>
                        </a:rPr>
                        <a:t> </a:t>
                      </a:r>
                      <a:r>
                        <a:rPr lang="en-US" sz="2000" baseline="0" dirty="0" err="1">
                          <a:latin typeface="Arima Madurai ExtraBold" panose="00000900000000000000" pitchFamily="2" charset="0"/>
                          <a:cs typeface="Arima Madurai ExtraBold" panose="00000900000000000000" pitchFamily="2" charset="0"/>
                        </a:rPr>
                        <a:t>vết</a:t>
                      </a:r>
                      <a:r>
                        <a:rPr lang="en-US" sz="2000" baseline="0" dirty="0">
                          <a:latin typeface="Arima Madurai ExtraBold" panose="00000900000000000000" pitchFamily="2" charset="0"/>
                          <a:cs typeface="Arima Madurai ExtraBold" panose="00000900000000000000" pitchFamily="2" charset="0"/>
                        </a:rPr>
                        <a:t> </a:t>
                      </a:r>
                      <a:r>
                        <a:rPr lang="en-US" sz="2000" baseline="0" dirty="0" err="1">
                          <a:latin typeface="Arima Madurai ExtraBold" panose="00000900000000000000" pitchFamily="2" charset="0"/>
                          <a:cs typeface="Arima Madurai ExtraBold" panose="00000900000000000000" pitchFamily="2" charset="0"/>
                        </a:rPr>
                        <a:t>sẹo</a:t>
                      </a:r>
                      <a:r>
                        <a:rPr lang="en-US" sz="2000" baseline="0" dirty="0">
                          <a:latin typeface="Arima Madurai ExtraBold" panose="00000900000000000000" pitchFamily="2" charset="0"/>
                          <a:cs typeface="Arima Madurai ExtraBold" panose="00000900000000000000" pitchFamily="2" charset="0"/>
                        </a:rPr>
                        <a:t> </a:t>
                      </a:r>
                      <a:r>
                        <a:rPr lang="en-US" sz="2000" baseline="0" dirty="0" err="1">
                          <a:latin typeface="Arima Madurai ExtraBold" panose="00000900000000000000" pitchFamily="2" charset="0"/>
                          <a:cs typeface="Arima Madurai ExtraBold" panose="00000900000000000000" pitchFamily="2" charset="0"/>
                        </a:rPr>
                        <a:t>dài</a:t>
                      </a:r>
                      <a:r>
                        <a:rPr lang="en-US" sz="2000" baseline="0" dirty="0">
                          <a:latin typeface="Arima Madurai ExtraBold" panose="00000900000000000000" pitchFamily="2" charset="0"/>
                          <a:cs typeface="Arima Madurai ExtraBold" panose="00000900000000000000" pitchFamily="2" charset="0"/>
                        </a:rPr>
                        <a:t> </a:t>
                      </a:r>
                      <a:r>
                        <a:rPr lang="en-US" sz="2000" baseline="0" dirty="0" err="1">
                          <a:latin typeface="Arima Madurai ExtraBold" panose="00000900000000000000" pitchFamily="2" charset="0"/>
                          <a:cs typeface="Arima Madurai ExtraBold" panose="00000900000000000000" pitchFamily="2" charset="0"/>
                        </a:rPr>
                        <a:t>bên</a:t>
                      </a:r>
                      <a:r>
                        <a:rPr lang="en-US" sz="2000" baseline="0" dirty="0">
                          <a:latin typeface="Arima Madurai ExtraBold" panose="00000900000000000000" pitchFamily="2" charset="0"/>
                          <a:cs typeface="Arima Madurai ExtraBold" panose="00000900000000000000" pitchFamily="2" charset="0"/>
                        </a:rPr>
                        <a:t> </a:t>
                      </a:r>
                      <a:r>
                        <a:rPr lang="en-US" sz="2000" baseline="0" dirty="0" err="1">
                          <a:latin typeface="Arima Madurai ExtraBold" panose="00000900000000000000" pitchFamily="2" charset="0"/>
                          <a:cs typeface="Arima Madurai ExtraBold" panose="00000900000000000000" pitchFamily="2" charset="0"/>
                        </a:rPr>
                        <a:t>gò</a:t>
                      </a:r>
                      <a:r>
                        <a:rPr lang="en-US" sz="2000" baseline="0" dirty="0">
                          <a:latin typeface="Arima Madurai ExtraBold" panose="00000900000000000000" pitchFamily="2" charset="0"/>
                          <a:cs typeface="Arima Madurai ExtraBold" panose="00000900000000000000" pitchFamily="2" charset="0"/>
                        </a:rPr>
                        <a:t> </a:t>
                      </a:r>
                      <a:r>
                        <a:rPr lang="en-US" sz="2000" baseline="0" dirty="0" err="1">
                          <a:latin typeface="Arima Madurai ExtraBold" panose="00000900000000000000" pitchFamily="2" charset="0"/>
                          <a:cs typeface="Arima Madurai ExtraBold" panose="00000900000000000000" pitchFamily="2" charset="0"/>
                        </a:rPr>
                        <a:t>má</a:t>
                      </a:r>
                      <a:r>
                        <a:rPr lang="en-US" sz="2000" baseline="0" dirty="0">
                          <a:latin typeface="Arima Madurai ExtraBold" panose="00000900000000000000" pitchFamily="2" charset="0"/>
                          <a:cs typeface="Arima Madurai ExtraBold" panose="00000900000000000000" pitchFamily="2" charset="0"/>
                        </a:rPr>
                        <a:t>.</a:t>
                      </a:r>
                      <a:endParaRPr lang="en-US" sz="2000" dirty="0">
                        <a:latin typeface="Arima Madurai ExtraBold" panose="00000900000000000000" pitchFamily="2" charset="0"/>
                        <a:cs typeface="Arima Madurai ExtraBold" panose="00000900000000000000" pitchFamily="2" charset="0"/>
                      </a:endParaRPr>
                    </a:p>
                  </a:txBody>
                  <a:tcPr marL="60960" marR="60960" marT="30480" marB="3048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457200" indent="-457200">
                        <a:lnSpc>
                          <a:spcPct val="150000"/>
                        </a:lnSpc>
                        <a:buFont typeface="Wingdings" panose="05000000000000000000" pitchFamily="2" charset="2"/>
                        <a:buChar char="§"/>
                      </a:pPr>
                      <a:r>
                        <a:rPr lang="en-US" sz="2000" kern="1200" dirty="0" err="1">
                          <a:solidFill>
                            <a:schemeClr val="dk1"/>
                          </a:solidFill>
                          <a:effectLst/>
                          <a:latin typeface="Arima Madurai ExtraBold" panose="00000900000000000000" pitchFamily="2" charset="0"/>
                          <a:ea typeface="+mn-ea"/>
                          <a:cs typeface="Arima Madurai ExtraBold" panose="00000900000000000000" pitchFamily="2" charset="0"/>
                        </a:rPr>
                        <a:t>Gương</a:t>
                      </a:r>
                      <a:r>
                        <a:rPr lang="en-US" sz="2000" kern="1200" dirty="0">
                          <a:solidFill>
                            <a:schemeClr val="dk1"/>
                          </a:solidFill>
                          <a:effectLst/>
                          <a:latin typeface="Arima Madurai ExtraBold" panose="00000900000000000000" pitchFamily="2" charset="0"/>
                          <a:ea typeface="+mn-ea"/>
                          <a:cs typeface="Arima Madurai ExtraBold" panose="00000900000000000000" pitchFamily="2" charset="0"/>
                        </a:rPr>
                        <a:t> </a:t>
                      </a:r>
                      <a:r>
                        <a:rPr lang="en-US" sz="2000" kern="1200" dirty="0" err="1">
                          <a:solidFill>
                            <a:schemeClr val="dk1"/>
                          </a:solidFill>
                          <a:effectLst/>
                          <a:latin typeface="Arima Madurai ExtraBold" panose="00000900000000000000" pitchFamily="2" charset="0"/>
                          <a:ea typeface="+mn-ea"/>
                          <a:cs typeface="Arima Madurai ExtraBold" panose="00000900000000000000" pitchFamily="2" charset="0"/>
                        </a:rPr>
                        <a:t>mặt</a:t>
                      </a:r>
                      <a:r>
                        <a:rPr lang="en-US" sz="2000" kern="1200" dirty="0">
                          <a:solidFill>
                            <a:schemeClr val="dk1"/>
                          </a:solidFill>
                          <a:effectLst/>
                          <a:latin typeface="Arima Madurai ExtraBold" panose="00000900000000000000" pitchFamily="2" charset="0"/>
                          <a:ea typeface="+mn-ea"/>
                          <a:cs typeface="Arima Madurai ExtraBold" panose="00000900000000000000" pitchFamily="2" charset="0"/>
                        </a:rPr>
                        <a:t> </a:t>
                      </a:r>
                      <a:r>
                        <a:rPr lang="en-US" sz="2000" kern="1200" dirty="0" err="1">
                          <a:solidFill>
                            <a:schemeClr val="dk1"/>
                          </a:solidFill>
                          <a:effectLst/>
                          <a:latin typeface="Arima Madurai ExtraBold" panose="00000900000000000000" pitchFamily="2" charset="0"/>
                          <a:ea typeface="+mn-ea"/>
                          <a:cs typeface="Arima Madurai ExtraBold" panose="00000900000000000000" pitchFamily="2" charset="0"/>
                        </a:rPr>
                        <a:t>khoáng</a:t>
                      </a:r>
                      <a:r>
                        <a:rPr lang="en-US" sz="2000" kern="1200" dirty="0">
                          <a:solidFill>
                            <a:schemeClr val="dk1"/>
                          </a:solidFill>
                          <a:effectLst/>
                          <a:latin typeface="Arima Madurai ExtraBold" panose="00000900000000000000" pitchFamily="2" charset="0"/>
                          <a:ea typeface="+mn-ea"/>
                          <a:cs typeface="Arima Madurai ExtraBold" panose="00000900000000000000" pitchFamily="2" charset="0"/>
                        </a:rPr>
                        <a:t> </a:t>
                      </a:r>
                      <a:r>
                        <a:rPr lang="en-US" sz="2000" kern="1200" dirty="0" err="1">
                          <a:solidFill>
                            <a:schemeClr val="dk1"/>
                          </a:solidFill>
                          <a:effectLst/>
                          <a:latin typeface="Arima Madurai ExtraBold" panose="00000900000000000000" pitchFamily="2" charset="0"/>
                          <a:ea typeface="+mn-ea"/>
                          <a:cs typeface="Arima Madurai ExtraBold" panose="00000900000000000000" pitchFamily="2" charset="0"/>
                        </a:rPr>
                        <a:t>đạt</a:t>
                      </a:r>
                      <a:r>
                        <a:rPr lang="en-US" sz="2000" kern="1200" dirty="0">
                          <a:solidFill>
                            <a:schemeClr val="dk1"/>
                          </a:solidFill>
                          <a:effectLst/>
                          <a:latin typeface="Arima Madurai ExtraBold" panose="00000900000000000000" pitchFamily="2" charset="0"/>
                          <a:ea typeface="+mn-ea"/>
                          <a:cs typeface="Arima Madurai ExtraBold" panose="00000900000000000000" pitchFamily="2" charset="0"/>
                        </a:rPr>
                        <a:t>, </a:t>
                      </a:r>
                      <a:r>
                        <a:rPr lang="en-US" sz="2000" kern="1200" dirty="0" err="1">
                          <a:solidFill>
                            <a:schemeClr val="dk1"/>
                          </a:solidFill>
                          <a:effectLst/>
                          <a:latin typeface="Arima Madurai ExtraBold" panose="00000900000000000000" pitchFamily="2" charset="0"/>
                          <a:ea typeface="+mn-ea"/>
                          <a:cs typeface="Arima Madurai ExtraBold" panose="00000900000000000000" pitchFamily="2" charset="0"/>
                        </a:rPr>
                        <a:t>rất</a:t>
                      </a:r>
                      <a:r>
                        <a:rPr lang="en-US" sz="2000" kern="1200" dirty="0">
                          <a:solidFill>
                            <a:schemeClr val="dk1"/>
                          </a:solidFill>
                          <a:effectLst/>
                          <a:latin typeface="Arima Madurai ExtraBold" panose="00000900000000000000" pitchFamily="2" charset="0"/>
                          <a:ea typeface="+mn-ea"/>
                          <a:cs typeface="Arima Madurai ExtraBold" panose="00000900000000000000" pitchFamily="2" charset="0"/>
                        </a:rPr>
                        <a:t> </a:t>
                      </a:r>
                      <a:r>
                        <a:rPr lang="en-US" sz="2000" kern="1200" dirty="0" err="1">
                          <a:solidFill>
                            <a:schemeClr val="dk1"/>
                          </a:solidFill>
                          <a:effectLst/>
                          <a:latin typeface="Arima Madurai ExtraBold" panose="00000900000000000000" pitchFamily="2" charset="0"/>
                          <a:ea typeface="+mn-ea"/>
                          <a:cs typeface="Arima Madurai ExtraBold" panose="00000900000000000000" pitchFamily="2" charset="0"/>
                        </a:rPr>
                        <a:t>dễ</a:t>
                      </a:r>
                      <a:r>
                        <a:rPr lang="en-US" sz="2000" kern="1200" dirty="0">
                          <a:solidFill>
                            <a:schemeClr val="dk1"/>
                          </a:solidFill>
                          <a:effectLst/>
                          <a:latin typeface="Arima Madurai ExtraBold" panose="00000900000000000000" pitchFamily="2" charset="0"/>
                          <a:ea typeface="+mn-ea"/>
                          <a:cs typeface="Arima Madurai ExtraBold" panose="00000900000000000000" pitchFamily="2" charset="0"/>
                        </a:rPr>
                        <a:t> </a:t>
                      </a:r>
                      <a:r>
                        <a:rPr lang="en-US" sz="2000" kern="1200" dirty="0" err="1">
                          <a:solidFill>
                            <a:schemeClr val="dk1"/>
                          </a:solidFill>
                          <a:effectLst/>
                          <a:latin typeface="Arima Madurai ExtraBold" panose="00000900000000000000" pitchFamily="2" charset="0"/>
                          <a:ea typeface="+mn-ea"/>
                          <a:cs typeface="Arima Madurai ExtraBold" panose="00000900000000000000" pitchFamily="2" charset="0"/>
                        </a:rPr>
                        <a:t>mến</a:t>
                      </a:r>
                      <a:r>
                        <a:rPr lang="en-US" sz="2000" kern="1200" dirty="0">
                          <a:solidFill>
                            <a:schemeClr val="dk1"/>
                          </a:solidFill>
                          <a:effectLst/>
                          <a:latin typeface="Arima Madurai ExtraBold" panose="00000900000000000000" pitchFamily="2" charset="0"/>
                          <a:ea typeface="+mn-ea"/>
                          <a:cs typeface="Arima Madurai ExtraBold" panose="00000900000000000000" pitchFamily="2" charset="0"/>
                        </a:rPr>
                        <a:t>.</a:t>
                      </a:r>
                    </a:p>
                    <a:p>
                      <a:pPr marL="457200" indent="-457200">
                        <a:lnSpc>
                          <a:spcPct val="150000"/>
                        </a:lnSpc>
                        <a:buFont typeface="Wingdings" panose="05000000000000000000" pitchFamily="2" charset="2"/>
                        <a:buChar char="§"/>
                      </a:pPr>
                      <a:r>
                        <a:rPr lang="en-US" sz="2000" kern="1200" dirty="0" err="1">
                          <a:solidFill>
                            <a:schemeClr val="dk1"/>
                          </a:solidFill>
                          <a:effectLst/>
                          <a:latin typeface="Arima Madurai ExtraBold" panose="00000900000000000000" pitchFamily="2" charset="0"/>
                          <a:ea typeface="+mn-ea"/>
                          <a:cs typeface="Arima Madurai ExtraBold" panose="00000900000000000000" pitchFamily="2" charset="0"/>
                        </a:rPr>
                        <a:t>Làn</a:t>
                      </a:r>
                      <a:r>
                        <a:rPr lang="en-US" sz="2000" kern="1200" baseline="0" dirty="0">
                          <a:solidFill>
                            <a:schemeClr val="dk1"/>
                          </a:solidFill>
                          <a:effectLst/>
                          <a:latin typeface="Arima Madurai ExtraBold" panose="00000900000000000000" pitchFamily="2" charset="0"/>
                          <a:ea typeface="+mn-ea"/>
                          <a:cs typeface="Arima Madurai ExtraBold" panose="00000900000000000000" pitchFamily="2" charset="0"/>
                        </a:rPr>
                        <a:t> da </a:t>
                      </a:r>
                      <a:r>
                        <a:rPr lang="en-US" sz="2000" kern="1200" baseline="0" dirty="0" err="1">
                          <a:solidFill>
                            <a:schemeClr val="dk1"/>
                          </a:solidFill>
                          <a:effectLst/>
                          <a:latin typeface="Arima Madurai ExtraBold" panose="00000900000000000000" pitchFamily="2" charset="0"/>
                          <a:ea typeface="+mn-ea"/>
                          <a:cs typeface="Arima Madurai ExtraBold" panose="00000900000000000000" pitchFamily="2" charset="0"/>
                        </a:rPr>
                        <a:t>như</a:t>
                      </a:r>
                      <a:r>
                        <a:rPr lang="en-US" sz="2000" kern="1200" baseline="0" dirty="0">
                          <a:solidFill>
                            <a:schemeClr val="dk1"/>
                          </a:solidFill>
                          <a:effectLst/>
                          <a:latin typeface="Arima Madurai ExtraBold" panose="00000900000000000000" pitchFamily="2" charset="0"/>
                          <a:ea typeface="+mn-ea"/>
                          <a:cs typeface="Arima Madurai ExtraBold" panose="00000900000000000000" pitchFamily="2" charset="0"/>
                        </a:rPr>
                        <a:t> </a:t>
                      </a:r>
                      <a:r>
                        <a:rPr lang="en-US" sz="2000" kern="1200" baseline="0" dirty="0" err="1">
                          <a:solidFill>
                            <a:schemeClr val="dk1"/>
                          </a:solidFill>
                          <a:effectLst/>
                          <a:latin typeface="Arima Madurai ExtraBold" panose="00000900000000000000" pitchFamily="2" charset="0"/>
                          <a:ea typeface="+mn-ea"/>
                          <a:cs typeface="Arima Madurai ExtraBold" panose="00000900000000000000" pitchFamily="2" charset="0"/>
                        </a:rPr>
                        <a:t>mặt</a:t>
                      </a:r>
                      <a:r>
                        <a:rPr lang="en-US" sz="2000" kern="1200" baseline="0" dirty="0">
                          <a:solidFill>
                            <a:schemeClr val="dk1"/>
                          </a:solidFill>
                          <a:effectLst/>
                          <a:latin typeface="Arima Madurai ExtraBold" panose="00000900000000000000" pitchFamily="2" charset="0"/>
                          <a:ea typeface="+mn-ea"/>
                          <a:cs typeface="Arima Madurai ExtraBold" panose="00000900000000000000" pitchFamily="2" charset="0"/>
                        </a:rPr>
                        <a:t> </a:t>
                      </a:r>
                      <a:r>
                        <a:rPr lang="en-US" sz="2000" kern="1200" baseline="0" dirty="0" err="1">
                          <a:solidFill>
                            <a:schemeClr val="dk1"/>
                          </a:solidFill>
                          <a:effectLst/>
                          <a:latin typeface="Arima Madurai ExtraBold" panose="00000900000000000000" pitchFamily="2" charset="0"/>
                          <a:ea typeface="+mn-ea"/>
                          <a:cs typeface="Arima Madurai ExtraBold" panose="00000900000000000000" pitchFamily="2" charset="0"/>
                        </a:rPr>
                        <a:t>người</a:t>
                      </a:r>
                      <a:r>
                        <a:rPr lang="en-US" sz="2000" kern="1200" baseline="0" dirty="0">
                          <a:solidFill>
                            <a:schemeClr val="dk1"/>
                          </a:solidFill>
                          <a:effectLst/>
                          <a:latin typeface="Arima Madurai ExtraBold" panose="00000900000000000000" pitchFamily="2" charset="0"/>
                          <a:ea typeface="+mn-ea"/>
                          <a:cs typeface="Arima Madurai ExtraBold" panose="00000900000000000000" pitchFamily="2" charset="0"/>
                        </a:rPr>
                        <a:t> </a:t>
                      </a:r>
                      <a:r>
                        <a:rPr lang="en-US" sz="2000" kern="1200" baseline="0" dirty="0" err="1">
                          <a:solidFill>
                            <a:schemeClr val="dk1"/>
                          </a:solidFill>
                          <a:effectLst/>
                          <a:latin typeface="Arima Madurai ExtraBold" panose="00000900000000000000" pitchFamily="2" charset="0"/>
                          <a:ea typeface="+mn-ea"/>
                          <a:cs typeface="Arima Madurai ExtraBold" panose="00000900000000000000" pitchFamily="2" charset="0"/>
                        </a:rPr>
                        <a:t>trẻ</a:t>
                      </a:r>
                      <a:r>
                        <a:rPr lang="en-US" sz="2000" kern="1200" baseline="0" dirty="0">
                          <a:solidFill>
                            <a:schemeClr val="dk1"/>
                          </a:solidFill>
                          <a:effectLst/>
                          <a:latin typeface="Arima Madurai ExtraBold" panose="00000900000000000000" pitchFamily="2" charset="0"/>
                          <a:ea typeface="+mn-ea"/>
                          <a:cs typeface="Arima Madurai ExtraBold" panose="00000900000000000000" pitchFamily="2" charset="0"/>
                        </a:rPr>
                        <a:t>.</a:t>
                      </a:r>
                    </a:p>
                    <a:p>
                      <a:pPr marL="457200" indent="-457200">
                        <a:lnSpc>
                          <a:spcPct val="150000"/>
                        </a:lnSpc>
                        <a:buFont typeface="Wingdings" panose="05000000000000000000" pitchFamily="2" charset="2"/>
                        <a:buChar char="§"/>
                      </a:pPr>
                      <a:r>
                        <a:rPr lang="en-US" sz="2000" kern="1200" baseline="0" dirty="0" err="1">
                          <a:solidFill>
                            <a:schemeClr val="dk1"/>
                          </a:solidFill>
                          <a:effectLst/>
                          <a:latin typeface="Arima Madurai ExtraBold" panose="00000900000000000000" pitchFamily="2" charset="0"/>
                          <a:ea typeface="+mn-ea"/>
                          <a:cs typeface="Arima Madurai ExtraBold" panose="00000900000000000000" pitchFamily="2" charset="0"/>
                        </a:rPr>
                        <a:t>Mắt</a:t>
                      </a:r>
                      <a:r>
                        <a:rPr lang="en-US" sz="2000" kern="1200" baseline="0" dirty="0">
                          <a:solidFill>
                            <a:schemeClr val="dk1"/>
                          </a:solidFill>
                          <a:effectLst/>
                          <a:latin typeface="Arima Madurai ExtraBold" panose="00000900000000000000" pitchFamily="2" charset="0"/>
                          <a:ea typeface="+mn-ea"/>
                          <a:cs typeface="Arima Madurai ExtraBold" panose="00000900000000000000" pitchFamily="2" charset="0"/>
                        </a:rPr>
                        <a:t> to </a:t>
                      </a:r>
                      <a:r>
                        <a:rPr lang="en-US" sz="2000" kern="1200" baseline="0" dirty="0" err="1">
                          <a:solidFill>
                            <a:schemeClr val="dk1"/>
                          </a:solidFill>
                          <a:effectLst/>
                          <a:latin typeface="Arima Madurai ExtraBold" panose="00000900000000000000" pitchFamily="2" charset="0"/>
                          <a:ea typeface="+mn-ea"/>
                          <a:cs typeface="Arima Madurai ExtraBold" panose="00000900000000000000" pitchFamily="2" charset="0"/>
                        </a:rPr>
                        <a:t>sáng</a:t>
                      </a:r>
                      <a:r>
                        <a:rPr lang="en-US" sz="2000" kern="1200" baseline="0" dirty="0">
                          <a:solidFill>
                            <a:schemeClr val="dk1"/>
                          </a:solidFill>
                          <a:effectLst/>
                          <a:latin typeface="Arima Madurai ExtraBold" panose="00000900000000000000" pitchFamily="2" charset="0"/>
                          <a:ea typeface="+mn-ea"/>
                          <a:cs typeface="Arima Madurai ExtraBold" panose="00000900000000000000" pitchFamily="2" charset="0"/>
                        </a:rPr>
                        <a:t>, </a:t>
                      </a:r>
                      <a:r>
                        <a:rPr lang="en-US" sz="2000" kern="1200" baseline="0" dirty="0" err="1">
                          <a:solidFill>
                            <a:schemeClr val="dk1"/>
                          </a:solidFill>
                          <a:effectLst/>
                          <a:latin typeface="Arima Madurai ExtraBold" panose="00000900000000000000" pitchFamily="2" charset="0"/>
                          <a:ea typeface="+mn-ea"/>
                          <a:cs typeface="Arima Madurai ExtraBold" panose="00000900000000000000" pitchFamily="2" charset="0"/>
                        </a:rPr>
                        <a:t>chân</a:t>
                      </a:r>
                      <a:r>
                        <a:rPr lang="en-US" sz="2000" kern="1200" baseline="0" dirty="0">
                          <a:solidFill>
                            <a:schemeClr val="dk1"/>
                          </a:solidFill>
                          <a:effectLst/>
                          <a:latin typeface="Arima Madurai ExtraBold" panose="00000900000000000000" pitchFamily="2" charset="0"/>
                          <a:ea typeface="+mn-ea"/>
                          <a:cs typeface="Arima Madurai ExtraBold" panose="00000900000000000000" pitchFamily="2" charset="0"/>
                        </a:rPr>
                        <a:t> </a:t>
                      </a:r>
                      <a:r>
                        <a:rPr lang="en-US" sz="2000" kern="1200" baseline="0" dirty="0" err="1">
                          <a:solidFill>
                            <a:schemeClr val="dk1"/>
                          </a:solidFill>
                          <a:effectLst/>
                          <a:latin typeface="Arima Madurai ExtraBold" panose="00000900000000000000" pitchFamily="2" charset="0"/>
                          <a:ea typeface="+mn-ea"/>
                          <a:cs typeface="Arima Madurai ExtraBold" panose="00000900000000000000" pitchFamily="2" charset="0"/>
                        </a:rPr>
                        <a:t>mày</a:t>
                      </a:r>
                      <a:r>
                        <a:rPr lang="en-US" sz="2000" kern="1200" baseline="0" dirty="0">
                          <a:solidFill>
                            <a:schemeClr val="dk1"/>
                          </a:solidFill>
                          <a:effectLst/>
                          <a:latin typeface="Arima Madurai ExtraBold" panose="00000900000000000000" pitchFamily="2" charset="0"/>
                          <a:ea typeface="+mn-ea"/>
                          <a:cs typeface="Arima Madurai ExtraBold" panose="00000900000000000000" pitchFamily="2" charset="0"/>
                        </a:rPr>
                        <a:t> </a:t>
                      </a:r>
                      <a:r>
                        <a:rPr lang="en-US" sz="2000" kern="1200" baseline="0" dirty="0" err="1">
                          <a:solidFill>
                            <a:schemeClr val="dk1"/>
                          </a:solidFill>
                          <a:effectLst/>
                          <a:latin typeface="Arima Madurai ExtraBold" panose="00000900000000000000" pitchFamily="2" charset="0"/>
                          <a:ea typeface="+mn-ea"/>
                          <a:cs typeface="Arima Madurai ExtraBold" panose="00000900000000000000" pitchFamily="2" charset="0"/>
                        </a:rPr>
                        <a:t>rậm</a:t>
                      </a:r>
                      <a:r>
                        <a:rPr lang="en-US" sz="2000" kern="1200" baseline="0" dirty="0">
                          <a:solidFill>
                            <a:schemeClr val="dk1"/>
                          </a:solidFill>
                          <a:effectLst/>
                          <a:latin typeface="Arima Madurai ExtraBold" panose="00000900000000000000" pitchFamily="2" charset="0"/>
                          <a:ea typeface="+mn-ea"/>
                          <a:cs typeface="Arima Madurai ExtraBold" panose="00000900000000000000" pitchFamily="2" charset="0"/>
                        </a:rPr>
                        <a:t>.</a:t>
                      </a:r>
                    </a:p>
                    <a:p>
                      <a:pPr marL="457200" indent="-457200">
                        <a:lnSpc>
                          <a:spcPct val="150000"/>
                        </a:lnSpc>
                        <a:buFont typeface="Wingdings" panose="05000000000000000000" pitchFamily="2" charset="2"/>
                        <a:buChar char="§"/>
                      </a:pPr>
                      <a:r>
                        <a:rPr lang="en-US" sz="2000" kern="1200" baseline="0" dirty="0" err="1">
                          <a:solidFill>
                            <a:schemeClr val="dk1"/>
                          </a:solidFill>
                          <a:effectLst/>
                          <a:latin typeface="Arima Madurai ExtraBold" panose="00000900000000000000" pitchFamily="2" charset="0"/>
                          <a:ea typeface="+mn-ea"/>
                          <a:cs typeface="Arima Madurai ExtraBold" panose="00000900000000000000" pitchFamily="2" charset="0"/>
                        </a:rPr>
                        <a:t>Có</a:t>
                      </a:r>
                      <a:r>
                        <a:rPr lang="en-US" sz="2000" kern="1200" baseline="0" dirty="0">
                          <a:solidFill>
                            <a:schemeClr val="dk1"/>
                          </a:solidFill>
                          <a:effectLst/>
                          <a:latin typeface="Arima Madurai ExtraBold" panose="00000900000000000000" pitchFamily="2" charset="0"/>
                          <a:ea typeface="+mn-ea"/>
                          <a:cs typeface="Arima Madurai ExtraBold" panose="00000900000000000000" pitchFamily="2" charset="0"/>
                        </a:rPr>
                        <a:t> </a:t>
                      </a:r>
                      <a:r>
                        <a:rPr lang="en-US" sz="2000" kern="1200" baseline="0" dirty="0" err="1">
                          <a:solidFill>
                            <a:schemeClr val="dk1"/>
                          </a:solidFill>
                          <a:effectLst/>
                          <a:latin typeface="Arima Madurai ExtraBold" panose="00000900000000000000" pitchFamily="2" charset="0"/>
                          <a:ea typeface="+mn-ea"/>
                          <a:cs typeface="Arima Madurai ExtraBold" panose="00000900000000000000" pitchFamily="2" charset="0"/>
                        </a:rPr>
                        <a:t>nếp</a:t>
                      </a:r>
                      <a:r>
                        <a:rPr lang="en-US" sz="2000" kern="1200" baseline="0" dirty="0">
                          <a:solidFill>
                            <a:schemeClr val="dk1"/>
                          </a:solidFill>
                          <a:effectLst/>
                          <a:latin typeface="Arima Madurai ExtraBold" panose="00000900000000000000" pitchFamily="2" charset="0"/>
                          <a:ea typeface="+mn-ea"/>
                          <a:cs typeface="Arima Madurai ExtraBold" panose="00000900000000000000" pitchFamily="2" charset="0"/>
                        </a:rPr>
                        <a:t> </a:t>
                      </a:r>
                      <a:r>
                        <a:rPr lang="en-US" sz="2000" kern="1200" baseline="0" dirty="0" err="1">
                          <a:solidFill>
                            <a:schemeClr val="dk1"/>
                          </a:solidFill>
                          <a:effectLst/>
                          <a:latin typeface="Arima Madurai ExtraBold" panose="00000900000000000000" pitchFamily="2" charset="0"/>
                          <a:ea typeface="+mn-ea"/>
                          <a:cs typeface="Arima Madurai ExtraBold" panose="00000900000000000000" pitchFamily="2" charset="0"/>
                        </a:rPr>
                        <a:t>nhăn</a:t>
                      </a:r>
                      <a:r>
                        <a:rPr lang="en-US" sz="2000" kern="1200" baseline="0" dirty="0">
                          <a:solidFill>
                            <a:schemeClr val="dk1"/>
                          </a:solidFill>
                          <a:effectLst/>
                          <a:latin typeface="Arima Madurai ExtraBold" panose="00000900000000000000" pitchFamily="2" charset="0"/>
                          <a:ea typeface="+mn-ea"/>
                          <a:cs typeface="Arima Madurai ExtraBold" panose="00000900000000000000" pitchFamily="2" charset="0"/>
                        </a:rPr>
                        <a:t> </a:t>
                      </a:r>
                      <a:r>
                        <a:rPr lang="en-US" sz="2000" kern="1200" baseline="0" dirty="0" err="1">
                          <a:solidFill>
                            <a:schemeClr val="dk1"/>
                          </a:solidFill>
                          <a:effectLst/>
                          <a:latin typeface="Arima Madurai ExtraBold" panose="00000900000000000000" pitchFamily="2" charset="0"/>
                          <a:ea typeface="+mn-ea"/>
                          <a:cs typeface="Arima Madurai ExtraBold" panose="00000900000000000000" pitchFamily="2" charset="0"/>
                        </a:rPr>
                        <a:t>trên</a:t>
                      </a:r>
                      <a:r>
                        <a:rPr lang="en-US" sz="2000" kern="1200" baseline="0" dirty="0">
                          <a:solidFill>
                            <a:schemeClr val="dk1"/>
                          </a:solidFill>
                          <a:effectLst/>
                          <a:latin typeface="Arima Madurai ExtraBold" panose="00000900000000000000" pitchFamily="2" charset="0"/>
                          <a:ea typeface="+mn-ea"/>
                          <a:cs typeface="Arima Madurai ExtraBold" panose="00000900000000000000" pitchFamily="2" charset="0"/>
                        </a:rPr>
                        <a:t> </a:t>
                      </a:r>
                      <a:r>
                        <a:rPr lang="en-US" sz="2000" kern="1200" baseline="0" dirty="0" err="1">
                          <a:solidFill>
                            <a:schemeClr val="dk1"/>
                          </a:solidFill>
                          <a:effectLst/>
                          <a:latin typeface="Arima Madurai ExtraBold" panose="00000900000000000000" pitchFamily="2" charset="0"/>
                          <a:ea typeface="+mn-ea"/>
                          <a:cs typeface="Arima Madurai ExtraBold" panose="00000900000000000000" pitchFamily="2" charset="0"/>
                        </a:rPr>
                        <a:t>trán</a:t>
                      </a:r>
                      <a:r>
                        <a:rPr lang="en-US" sz="2000" kern="1200" baseline="0" dirty="0">
                          <a:solidFill>
                            <a:schemeClr val="dk1"/>
                          </a:solidFill>
                          <a:effectLst/>
                          <a:latin typeface="Arima Madurai ExtraBold" panose="00000900000000000000" pitchFamily="2" charset="0"/>
                          <a:ea typeface="+mn-ea"/>
                          <a:cs typeface="Arima Madurai ExtraBold" panose="00000900000000000000" pitchFamily="2" charset="0"/>
                        </a:rPr>
                        <a:t> </a:t>
                      </a:r>
                      <a:r>
                        <a:rPr lang="en-US" sz="2000" kern="1200" baseline="0" dirty="0" err="1">
                          <a:solidFill>
                            <a:schemeClr val="dk1"/>
                          </a:solidFill>
                          <a:effectLst/>
                          <a:latin typeface="Arima Madurai ExtraBold" panose="00000900000000000000" pitchFamily="2" charset="0"/>
                          <a:ea typeface="+mn-ea"/>
                          <a:cs typeface="Arima Madurai ExtraBold" panose="00000900000000000000" pitchFamily="2" charset="0"/>
                        </a:rPr>
                        <a:t>và</a:t>
                      </a:r>
                      <a:r>
                        <a:rPr lang="en-US" sz="2000" kern="1200" baseline="0" dirty="0">
                          <a:solidFill>
                            <a:schemeClr val="dk1"/>
                          </a:solidFill>
                          <a:effectLst/>
                          <a:latin typeface="Arima Madurai ExtraBold" panose="00000900000000000000" pitchFamily="2" charset="0"/>
                          <a:ea typeface="+mn-ea"/>
                          <a:cs typeface="Arima Madurai ExtraBold" panose="00000900000000000000" pitchFamily="2" charset="0"/>
                        </a:rPr>
                        <a:t> </a:t>
                      </a:r>
                      <a:r>
                        <a:rPr lang="en-US" sz="2000" kern="1200" baseline="0" dirty="0" err="1">
                          <a:solidFill>
                            <a:schemeClr val="dk1"/>
                          </a:solidFill>
                          <a:effectLst/>
                          <a:latin typeface="Arima Madurai ExtraBold" panose="00000900000000000000" pitchFamily="2" charset="0"/>
                          <a:ea typeface="+mn-ea"/>
                          <a:cs typeface="Arima Madurai ExtraBold" panose="00000900000000000000" pitchFamily="2" charset="0"/>
                        </a:rPr>
                        <a:t>khoé</a:t>
                      </a:r>
                      <a:r>
                        <a:rPr lang="en-US" sz="2000" kern="1200" baseline="0" dirty="0">
                          <a:solidFill>
                            <a:schemeClr val="dk1"/>
                          </a:solidFill>
                          <a:effectLst/>
                          <a:latin typeface="Arima Madurai ExtraBold" panose="00000900000000000000" pitchFamily="2" charset="0"/>
                          <a:ea typeface="+mn-ea"/>
                          <a:cs typeface="Arima Madurai ExtraBold" panose="00000900000000000000" pitchFamily="2" charset="0"/>
                        </a:rPr>
                        <a:t> </a:t>
                      </a:r>
                      <a:r>
                        <a:rPr lang="en-US" sz="2000" kern="1200" baseline="0" dirty="0" err="1">
                          <a:solidFill>
                            <a:schemeClr val="dk1"/>
                          </a:solidFill>
                          <a:effectLst/>
                          <a:latin typeface="Arima Madurai ExtraBold" panose="00000900000000000000" pitchFamily="2" charset="0"/>
                          <a:ea typeface="+mn-ea"/>
                          <a:cs typeface="Arima Madurai ExtraBold" panose="00000900000000000000" pitchFamily="2" charset="0"/>
                        </a:rPr>
                        <a:t>mắt</a:t>
                      </a:r>
                      <a:endParaRPr lang="en-US" sz="2000" dirty="0">
                        <a:latin typeface="Arima Madurai ExtraBold" panose="00000900000000000000" pitchFamily="2" charset="0"/>
                        <a:cs typeface="Arima Madurai ExtraBold" panose="00000900000000000000" pitchFamily="2" charset="0"/>
                      </a:endParaRPr>
                    </a:p>
                  </a:txBody>
                  <a:tcPr marL="60960" marR="60960" marT="30480" marB="3048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781368"/>
                  </a:ext>
                </a:extLst>
              </a:tr>
              <a:tr h="436613">
                <a:tc>
                  <a:txBody>
                    <a:bodyPr/>
                    <a:lstStyle/>
                    <a:p>
                      <a:pPr marL="0" indent="0" algn="ctr">
                        <a:lnSpc>
                          <a:spcPct val="150000"/>
                        </a:lnSpc>
                        <a:buFontTx/>
                        <a:buNone/>
                      </a:pPr>
                      <a:r>
                        <a:rPr lang="en-US" sz="2000" b="1" dirty="0">
                          <a:latin typeface="Arima Madurai ExtraBold" panose="00000900000000000000" pitchFamily="2" charset="0"/>
                          <a:cs typeface="Arima Madurai ExtraBold" panose="00000900000000000000" pitchFamily="2" charset="0"/>
                        </a:rPr>
                        <a:t>Lai </a:t>
                      </a:r>
                      <a:r>
                        <a:rPr lang="en-US" sz="2000" b="1" dirty="0" err="1">
                          <a:latin typeface="Arima Madurai ExtraBold" panose="00000900000000000000" pitchFamily="2" charset="0"/>
                          <a:cs typeface="Arima Madurai ExtraBold" panose="00000900000000000000" pitchFamily="2" charset="0"/>
                        </a:rPr>
                        <a:t>lịch</a:t>
                      </a:r>
                      <a:endParaRPr lang="en-US" sz="2000" b="1" dirty="0">
                        <a:latin typeface="Arima Madurai ExtraBold" panose="00000900000000000000" pitchFamily="2" charset="0"/>
                        <a:cs typeface="Arima Madurai ExtraBold" panose="00000900000000000000" pitchFamily="2" charset="0"/>
                      </a:endParaRPr>
                    </a:p>
                  </a:txBody>
                  <a:tcPr marL="60960" marR="60960" marT="30480" marB="3048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457200" indent="-457200">
                        <a:lnSpc>
                          <a:spcPct val="150000"/>
                        </a:lnSpc>
                        <a:buFont typeface="Wingdings" panose="05000000000000000000" pitchFamily="2" charset="2"/>
                        <a:buChar char="§"/>
                      </a:pPr>
                      <a:r>
                        <a:rPr lang="en-US" sz="2000" dirty="0" err="1">
                          <a:latin typeface="Arima Madurai ExtraBold" panose="00000900000000000000" pitchFamily="2" charset="0"/>
                          <a:cs typeface="Arima Madurai ExtraBold" panose="00000900000000000000" pitchFamily="2" charset="0"/>
                        </a:rPr>
                        <a:t>Bí</a:t>
                      </a:r>
                      <a:r>
                        <a:rPr lang="en-US" sz="2000" baseline="0" dirty="0">
                          <a:latin typeface="Arima Madurai ExtraBold" panose="00000900000000000000" pitchFamily="2" charset="0"/>
                          <a:cs typeface="Arima Madurai ExtraBold" panose="00000900000000000000" pitchFamily="2" charset="0"/>
                        </a:rPr>
                        <a:t> </a:t>
                      </a:r>
                      <a:r>
                        <a:rPr lang="en-US" sz="2000" baseline="0" dirty="0" err="1">
                          <a:latin typeface="Arima Madurai ExtraBold" panose="00000900000000000000" pitchFamily="2" charset="0"/>
                          <a:cs typeface="Arima Madurai ExtraBold" panose="00000900000000000000" pitchFamily="2" charset="0"/>
                        </a:rPr>
                        <a:t>ẩn</a:t>
                      </a:r>
                      <a:endParaRPr lang="en-US" sz="2000" dirty="0">
                        <a:latin typeface="Arima Madurai ExtraBold" panose="00000900000000000000" pitchFamily="2" charset="0"/>
                        <a:cs typeface="Arima Madurai ExtraBold" panose="00000900000000000000" pitchFamily="2" charset="0"/>
                      </a:endParaRPr>
                    </a:p>
                  </a:txBody>
                  <a:tcPr marL="60960" marR="60960" marT="30480" marB="3048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457200" indent="-457200">
                        <a:lnSpc>
                          <a:spcPct val="150000"/>
                        </a:lnSpc>
                        <a:buFont typeface="Wingdings" panose="05000000000000000000" pitchFamily="2" charset="2"/>
                        <a:buChar char="§"/>
                      </a:pPr>
                      <a:r>
                        <a:rPr lang="en-US" sz="2000" dirty="0" err="1">
                          <a:latin typeface="Arima Madurai ExtraBold" panose="00000900000000000000" pitchFamily="2" charset="0"/>
                          <a:cs typeface="Arima Madurai ExtraBold" panose="00000900000000000000" pitchFamily="2" charset="0"/>
                        </a:rPr>
                        <a:t>Ông</a:t>
                      </a:r>
                      <a:r>
                        <a:rPr lang="en-US" sz="2000" baseline="0" dirty="0">
                          <a:latin typeface="Arima Madurai ExtraBold" panose="00000900000000000000" pitchFamily="2" charset="0"/>
                          <a:cs typeface="Arima Madurai ExtraBold" panose="00000900000000000000" pitchFamily="2" charset="0"/>
                        </a:rPr>
                        <a:t> </a:t>
                      </a:r>
                      <a:r>
                        <a:rPr lang="en-US" sz="2000" baseline="0" dirty="0" err="1">
                          <a:latin typeface="Arima Madurai ExtraBold" panose="00000900000000000000" pitchFamily="2" charset="0"/>
                          <a:cs typeface="Arima Madurai ExtraBold" panose="00000900000000000000" pitchFamily="2" charset="0"/>
                        </a:rPr>
                        <a:t>trốn</a:t>
                      </a:r>
                      <a:r>
                        <a:rPr lang="en-US" sz="2000" baseline="0" dirty="0">
                          <a:latin typeface="Arima Madurai ExtraBold" panose="00000900000000000000" pitchFamily="2" charset="0"/>
                          <a:cs typeface="Arima Madurai ExtraBold" panose="00000900000000000000" pitchFamily="2" charset="0"/>
                        </a:rPr>
                        <a:t> </a:t>
                      </a:r>
                      <a:r>
                        <a:rPr lang="en-US" sz="2000" baseline="0" dirty="0" err="1">
                          <a:latin typeface="Arima Madurai ExtraBold" panose="00000900000000000000" pitchFamily="2" charset="0"/>
                          <a:cs typeface="Arima Madurai ExtraBold" panose="00000900000000000000" pitchFamily="2" charset="0"/>
                        </a:rPr>
                        <a:t>tù</a:t>
                      </a:r>
                      <a:endParaRPr lang="en-US" sz="2000" dirty="0">
                        <a:latin typeface="Arima Madurai ExtraBold" panose="00000900000000000000" pitchFamily="2" charset="0"/>
                        <a:cs typeface="Arima Madurai ExtraBold" panose="00000900000000000000" pitchFamily="2" charset="0"/>
                      </a:endParaRPr>
                    </a:p>
                  </a:txBody>
                  <a:tcPr marL="60960" marR="60960" marT="30480" marB="3048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2699189"/>
                  </a:ext>
                </a:extLst>
              </a:tr>
              <a:tr h="852436">
                <a:tc>
                  <a:txBody>
                    <a:bodyPr/>
                    <a:lstStyle/>
                    <a:p>
                      <a:pPr marL="0" indent="0" algn="ctr">
                        <a:lnSpc>
                          <a:spcPct val="150000"/>
                        </a:lnSpc>
                        <a:buFontTx/>
                        <a:buNone/>
                      </a:pPr>
                      <a:r>
                        <a:rPr lang="en-US" sz="2000" b="1" dirty="0" err="1">
                          <a:latin typeface="Arima Madurai ExtraBold" panose="00000900000000000000" pitchFamily="2" charset="0"/>
                          <a:cs typeface="Arima Madurai ExtraBold" panose="00000900000000000000" pitchFamily="2" charset="0"/>
                        </a:rPr>
                        <a:t>Tính</a:t>
                      </a:r>
                      <a:r>
                        <a:rPr lang="en-US" sz="2000" b="1" baseline="0" dirty="0">
                          <a:latin typeface="Arima Madurai ExtraBold" panose="00000900000000000000" pitchFamily="2" charset="0"/>
                          <a:cs typeface="Arima Madurai ExtraBold" panose="00000900000000000000" pitchFamily="2" charset="0"/>
                        </a:rPr>
                        <a:t> </a:t>
                      </a:r>
                      <a:r>
                        <a:rPr lang="en-US" sz="2000" b="1" baseline="0" dirty="0" err="1">
                          <a:latin typeface="Arima Madurai ExtraBold" panose="00000900000000000000" pitchFamily="2" charset="0"/>
                          <a:cs typeface="Arima Madurai ExtraBold" panose="00000900000000000000" pitchFamily="2" charset="0"/>
                        </a:rPr>
                        <a:t>cách</a:t>
                      </a:r>
                      <a:endParaRPr lang="en-US" sz="2000" b="1" dirty="0">
                        <a:latin typeface="Arima Madurai ExtraBold" panose="00000900000000000000" pitchFamily="2" charset="0"/>
                        <a:cs typeface="Arima Madurai ExtraBold" panose="00000900000000000000" pitchFamily="2" charset="0"/>
                      </a:endParaRPr>
                    </a:p>
                  </a:txBody>
                  <a:tcPr marL="60960" marR="60960" marT="30480" marB="3048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457200" indent="-457200">
                        <a:lnSpc>
                          <a:spcPct val="150000"/>
                        </a:lnSpc>
                        <a:buFont typeface="Wingdings" panose="05000000000000000000" pitchFamily="2" charset="2"/>
                        <a:buChar char="§"/>
                      </a:pPr>
                      <a:r>
                        <a:rPr lang="en-US" sz="2000" dirty="0">
                          <a:latin typeface="Arima Madurai ExtraBold" panose="00000900000000000000" pitchFamily="2" charset="0"/>
                          <a:cs typeface="Arima Madurai ExtraBold" panose="00000900000000000000" pitchFamily="2" charset="0"/>
                        </a:rPr>
                        <a:t>Gan </a:t>
                      </a:r>
                      <a:r>
                        <a:rPr lang="en-US" sz="2000" dirty="0" err="1">
                          <a:latin typeface="Arima Madurai ExtraBold" panose="00000900000000000000" pitchFamily="2" charset="0"/>
                          <a:cs typeface="Arima Madurai ExtraBold" panose="00000900000000000000" pitchFamily="2" charset="0"/>
                        </a:rPr>
                        <a:t>dạ</a:t>
                      </a:r>
                      <a:endParaRPr lang="en-US" sz="2000" dirty="0">
                        <a:latin typeface="Arima Madurai ExtraBold" panose="00000900000000000000" pitchFamily="2" charset="0"/>
                        <a:cs typeface="Arima Madurai ExtraBold" panose="00000900000000000000" pitchFamily="2" charset="0"/>
                      </a:endParaRPr>
                    </a:p>
                    <a:p>
                      <a:pPr marL="457200" indent="-457200">
                        <a:lnSpc>
                          <a:spcPct val="150000"/>
                        </a:lnSpc>
                        <a:buFont typeface="Wingdings" panose="05000000000000000000" pitchFamily="2" charset="2"/>
                        <a:buChar char="§"/>
                      </a:pPr>
                      <a:r>
                        <a:rPr lang="en-US" sz="2000" dirty="0">
                          <a:latin typeface="Arima Madurai ExtraBold" panose="00000900000000000000" pitchFamily="2" charset="0"/>
                          <a:cs typeface="Arima Madurai ExtraBold" panose="00000900000000000000" pitchFamily="2" charset="0"/>
                        </a:rPr>
                        <a:t>Dũng</a:t>
                      </a:r>
                      <a:r>
                        <a:rPr lang="en-US" sz="2000" baseline="0" dirty="0">
                          <a:latin typeface="Arima Madurai ExtraBold" panose="00000900000000000000" pitchFamily="2" charset="0"/>
                          <a:cs typeface="Arima Madurai ExtraBold" panose="00000900000000000000" pitchFamily="2" charset="0"/>
                        </a:rPr>
                        <a:t> </a:t>
                      </a:r>
                      <a:r>
                        <a:rPr lang="en-US" sz="2000" baseline="0" dirty="0" err="1">
                          <a:latin typeface="Arima Madurai ExtraBold" panose="00000900000000000000" pitchFamily="2" charset="0"/>
                          <a:cs typeface="Arima Madurai ExtraBold" panose="00000900000000000000" pitchFamily="2" charset="0"/>
                        </a:rPr>
                        <a:t>cảm</a:t>
                      </a:r>
                      <a:endParaRPr lang="en-US" sz="2000" dirty="0">
                        <a:latin typeface="Arima Madurai ExtraBold" panose="00000900000000000000" pitchFamily="2" charset="0"/>
                        <a:cs typeface="Arima Madurai ExtraBold" panose="00000900000000000000" pitchFamily="2" charset="0"/>
                      </a:endParaRPr>
                    </a:p>
                  </a:txBody>
                  <a:tcPr marL="60960" marR="60960" marT="30480" marB="3048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457200" indent="-457200">
                        <a:lnSpc>
                          <a:spcPct val="150000"/>
                        </a:lnSpc>
                        <a:buFont typeface="Wingdings" panose="05000000000000000000" pitchFamily="2" charset="2"/>
                        <a:buChar char="§"/>
                      </a:pPr>
                      <a:r>
                        <a:rPr lang="en-US" sz="2000" dirty="0" err="1">
                          <a:latin typeface="Arima Madurai ExtraBold" panose="00000900000000000000" pitchFamily="2" charset="0"/>
                          <a:cs typeface="Arima Madurai ExtraBold" panose="00000900000000000000" pitchFamily="2" charset="0"/>
                        </a:rPr>
                        <a:t>Phóng</a:t>
                      </a:r>
                      <a:r>
                        <a:rPr lang="en-US" sz="2000" baseline="0" dirty="0">
                          <a:latin typeface="Arima Madurai ExtraBold" panose="00000900000000000000" pitchFamily="2" charset="0"/>
                          <a:cs typeface="Arima Madurai ExtraBold" panose="00000900000000000000" pitchFamily="2" charset="0"/>
                        </a:rPr>
                        <a:t> </a:t>
                      </a:r>
                      <a:r>
                        <a:rPr lang="en-US" sz="2000" baseline="0" dirty="0" err="1">
                          <a:latin typeface="Arima Madurai ExtraBold" panose="00000900000000000000" pitchFamily="2" charset="0"/>
                          <a:cs typeface="Arima Madurai ExtraBold" panose="00000900000000000000" pitchFamily="2" charset="0"/>
                        </a:rPr>
                        <a:t>khoáng</a:t>
                      </a:r>
                      <a:endParaRPr lang="en-US" sz="2000" baseline="0" dirty="0">
                        <a:latin typeface="Arima Madurai ExtraBold" panose="00000900000000000000" pitchFamily="2" charset="0"/>
                        <a:cs typeface="Arima Madurai ExtraBold" panose="00000900000000000000" pitchFamily="2" charset="0"/>
                      </a:endParaRPr>
                    </a:p>
                    <a:p>
                      <a:pPr marL="457200" indent="-457200">
                        <a:lnSpc>
                          <a:spcPct val="150000"/>
                        </a:lnSpc>
                        <a:buFont typeface="Wingdings" panose="05000000000000000000" pitchFamily="2" charset="2"/>
                        <a:buChar char="§"/>
                      </a:pPr>
                      <a:r>
                        <a:rPr lang="en-US" sz="2000" baseline="0" dirty="0" err="1">
                          <a:latin typeface="Arima Madurai ExtraBold" panose="00000900000000000000" pitchFamily="2" charset="0"/>
                          <a:cs typeface="Arima Madurai ExtraBold" panose="00000900000000000000" pitchFamily="2" charset="0"/>
                        </a:rPr>
                        <a:t>Tự</a:t>
                      </a:r>
                      <a:r>
                        <a:rPr lang="en-US" sz="2000" baseline="0" dirty="0">
                          <a:latin typeface="Arima Madurai ExtraBold" panose="00000900000000000000" pitchFamily="2" charset="0"/>
                          <a:cs typeface="Arima Madurai ExtraBold" panose="00000900000000000000" pitchFamily="2" charset="0"/>
                        </a:rPr>
                        <a:t> tin</a:t>
                      </a:r>
                      <a:endParaRPr lang="en-US" sz="2000" dirty="0">
                        <a:latin typeface="Arima Madurai ExtraBold" panose="00000900000000000000" pitchFamily="2" charset="0"/>
                        <a:cs typeface="Arima Madurai ExtraBold" panose="00000900000000000000" pitchFamily="2" charset="0"/>
                      </a:endParaRPr>
                    </a:p>
                  </a:txBody>
                  <a:tcPr marL="60960" marR="60960" marT="30480" marB="3048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1905435"/>
                  </a:ext>
                </a:extLst>
              </a:tr>
              <a:tr h="1268258">
                <a:tc>
                  <a:txBody>
                    <a:bodyPr/>
                    <a:lstStyle/>
                    <a:p>
                      <a:pPr>
                        <a:lnSpc>
                          <a:spcPct val="150000"/>
                        </a:lnSpc>
                      </a:pPr>
                      <a:endParaRPr lang="en-US" sz="2000" dirty="0">
                        <a:latin typeface="Arima Madurai ExtraBold" panose="00000900000000000000" pitchFamily="2" charset="0"/>
                        <a:cs typeface="Arima Madurai ExtraBold" panose="00000900000000000000" pitchFamily="2" charset="0"/>
                      </a:endParaRPr>
                    </a:p>
                  </a:txBody>
                  <a:tcPr marL="60960" marR="60960" marT="30480" marB="3048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000" dirty="0">
                          <a:latin typeface="Arima Madurai ExtraBold" panose="00000900000000000000" pitchFamily="2" charset="0"/>
                          <a:cs typeface="Arima Madurai ExtraBold" panose="00000900000000000000" pitchFamily="2" charset="0"/>
                          <a:sym typeface="Wingdings" panose="05000000000000000000" pitchFamily="2" charset="2"/>
                        </a:rPr>
                        <a:t> </a:t>
                      </a:r>
                      <a:r>
                        <a:rPr lang="en-US" sz="2000" kern="1200" dirty="0" err="1">
                          <a:solidFill>
                            <a:schemeClr val="dk1"/>
                          </a:solidFill>
                          <a:effectLst/>
                          <a:latin typeface="Arima Madurai ExtraBold" panose="00000900000000000000" pitchFamily="2" charset="0"/>
                          <a:ea typeface="+mn-ea"/>
                          <a:cs typeface="Arima Madurai ExtraBold" panose="00000900000000000000" pitchFamily="2" charset="0"/>
                        </a:rPr>
                        <a:t>Không</a:t>
                      </a:r>
                      <a:r>
                        <a:rPr lang="en-US" sz="2000" kern="1200" dirty="0">
                          <a:solidFill>
                            <a:schemeClr val="dk1"/>
                          </a:solidFill>
                          <a:effectLst/>
                          <a:latin typeface="Arima Madurai ExtraBold" panose="00000900000000000000" pitchFamily="2" charset="0"/>
                          <a:ea typeface="+mn-ea"/>
                          <a:cs typeface="Arima Madurai ExtraBold" panose="00000900000000000000" pitchFamily="2" charset="0"/>
                        </a:rPr>
                        <a:t> ai </a:t>
                      </a:r>
                      <a:r>
                        <a:rPr lang="en-US" sz="2000" kern="1200" dirty="0" err="1">
                          <a:solidFill>
                            <a:schemeClr val="dk1"/>
                          </a:solidFill>
                          <a:effectLst/>
                          <a:latin typeface="Arima Madurai ExtraBold" panose="00000900000000000000" pitchFamily="2" charset="0"/>
                          <a:ea typeface="+mn-ea"/>
                          <a:cs typeface="Arima Madurai ExtraBold" panose="00000900000000000000" pitchFamily="2" charset="0"/>
                        </a:rPr>
                        <a:t>biết</a:t>
                      </a:r>
                      <a:r>
                        <a:rPr lang="en-US" sz="2000" kern="1200" dirty="0">
                          <a:solidFill>
                            <a:schemeClr val="dk1"/>
                          </a:solidFill>
                          <a:effectLst/>
                          <a:latin typeface="Arima Madurai ExtraBold" panose="00000900000000000000" pitchFamily="2" charset="0"/>
                          <a:ea typeface="+mn-ea"/>
                          <a:cs typeface="Arima Madurai ExtraBold" panose="00000900000000000000" pitchFamily="2" charset="0"/>
                        </a:rPr>
                        <a:t> </a:t>
                      </a:r>
                      <a:r>
                        <a:rPr lang="en-US" sz="2000" kern="1200" dirty="0" err="1">
                          <a:solidFill>
                            <a:schemeClr val="dk1"/>
                          </a:solidFill>
                          <a:effectLst/>
                          <a:latin typeface="Arima Madurai ExtraBold" panose="00000900000000000000" pitchFamily="2" charset="0"/>
                          <a:ea typeface="+mn-ea"/>
                          <a:cs typeface="Arima Madurai ExtraBold" panose="00000900000000000000" pitchFamily="2" charset="0"/>
                        </a:rPr>
                        <a:t>lai</a:t>
                      </a:r>
                      <a:r>
                        <a:rPr lang="en-US" sz="2000" kern="1200" dirty="0">
                          <a:solidFill>
                            <a:schemeClr val="dk1"/>
                          </a:solidFill>
                          <a:effectLst/>
                          <a:latin typeface="Arima Madurai ExtraBold" panose="00000900000000000000" pitchFamily="2" charset="0"/>
                          <a:ea typeface="+mn-ea"/>
                          <a:cs typeface="Arima Madurai ExtraBold" panose="00000900000000000000" pitchFamily="2" charset="0"/>
                        </a:rPr>
                        <a:t> </a:t>
                      </a:r>
                      <a:r>
                        <a:rPr lang="en-US" sz="2000" kern="1200" dirty="0" err="1">
                          <a:solidFill>
                            <a:schemeClr val="dk1"/>
                          </a:solidFill>
                          <a:effectLst/>
                          <a:latin typeface="Arima Madurai ExtraBold" panose="00000900000000000000" pitchFamily="2" charset="0"/>
                          <a:ea typeface="+mn-ea"/>
                          <a:cs typeface="Arima Madurai ExtraBold" panose="00000900000000000000" pitchFamily="2" charset="0"/>
                        </a:rPr>
                        <a:t>lịch</a:t>
                      </a:r>
                      <a:r>
                        <a:rPr lang="en-US" sz="2000" kern="1200" dirty="0">
                          <a:solidFill>
                            <a:schemeClr val="dk1"/>
                          </a:solidFill>
                          <a:effectLst/>
                          <a:latin typeface="Arima Madurai ExtraBold" panose="00000900000000000000" pitchFamily="2" charset="0"/>
                          <a:ea typeface="+mn-ea"/>
                          <a:cs typeface="Arima Madurai ExtraBold" panose="00000900000000000000" pitchFamily="2" charset="0"/>
                        </a:rPr>
                        <a:t> </a:t>
                      </a:r>
                      <a:r>
                        <a:rPr lang="en-US" sz="2000" kern="1200" dirty="0" err="1">
                          <a:solidFill>
                            <a:schemeClr val="dk1"/>
                          </a:solidFill>
                          <a:effectLst/>
                          <a:latin typeface="Arima Madurai ExtraBold" panose="00000900000000000000" pitchFamily="2" charset="0"/>
                          <a:ea typeface="+mn-ea"/>
                          <a:cs typeface="Arima Madurai ExtraBold" panose="00000900000000000000" pitchFamily="2" charset="0"/>
                        </a:rPr>
                        <a:t>của</a:t>
                      </a:r>
                      <a:r>
                        <a:rPr lang="en-US" sz="2000" kern="1200" dirty="0">
                          <a:solidFill>
                            <a:schemeClr val="dk1"/>
                          </a:solidFill>
                          <a:effectLst/>
                          <a:latin typeface="Arima Madurai ExtraBold" panose="00000900000000000000" pitchFamily="2" charset="0"/>
                          <a:ea typeface="+mn-ea"/>
                          <a:cs typeface="Arima Madurai ExtraBold" panose="00000900000000000000" pitchFamily="2" charset="0"/>
                        </a:rPr>
                        <a:t> </a:t>
                      </a:r>
                      <a:r>
                        <a:rPr lang="en-US" sz="2000" kern="1200" dirty="0" err="1">
                          <a:solidFill>
                            <a:schemeClr val="dk1"/>
                          </a:solidFill>
                          <a:effectLst/>
                          <a:latin typeface="Arima Madurai ExtraBold" panose="00000900000000000000" pitchFamily="2" charset="0"/>
                          <a:ea typeface="+mn-ea"/>
                          <a:cs typeface="Arima Madurai ExtraBold" panose="00000900000000000000" pitchFamily="2" charset="0"/>
                        </a:rPr>
                        <a:t>chú</a:t>
                      </a:r>
                      <a:r>
                        <a:rPr lang="en-US" sz="2000" kern="1200" dirty="0">
                          <a:solidFill>
                            <a:schemeClr val="dk1"/>
                          </a:solidFill>
                          <a:effectLst/>
                          <a:latin typeface="Arima Madurai ExtraBold" panose="00000900000000000000" pitchFamily="2" charset="0"/>
                          <a:ea typeface="+mn-ea"/>
                          <a:cs typeface="Arima Madurai ExtraBold" panose="00000900000000000000" pitchFamily="2" charset="0"/>
                        </a:rPr>
                        <a:t>, </a:t>
                      </a:r>
                      <a:r>
                        <a:rPr lang="en-US" sz="2000" kern="1200" dirty="0" err="1">
                          <a:solidFill>
                            <a:schemeClr val="dk1"/>
                          </a:solidFill>
                          <a:effectLst/>
                          <a:latin typeface="Arima Madurai ExtraBold" panose="00000900000000000000" pitchFamily="2" charset="0"/>
                          <a:ea typeface="+mn-ea"/>
                          <a:cs typeface="Arima Madurai ExtraBold" panose="00000900000000000000" pitchFamily="2" charset="0"/>
                        </a:rPr>
                        <a:t>tên</a:t>
                      </a:r>
                      <a:r>
                        <a:rPr lang="en-US" sz="2000" kern="1200" dirty="0">
                          <a:solidFill>
                            <a:schemeClr val="dk1"/>
                          </a:solidFill>
                          <a:effectLst/>
                          <a:latin typeface="Arima Madurai ExtraBold" panose="00000900000000000000" pitchFamily="2" charset="0"/>
                          <a:ea typeface="+mn-ea"/>
                          <a:cs typeface="Arima Madurai ExtraBold" panose="00000900000000000000" pitchFamily="2" charset="0"/>
                        </a:rPr>
                        <a:t> Võ </a:t>
                      </a:r>
                      <a:r>
                        <a:rPr lang="en-US" sz="2000" kern="1200" dirty="0" err="1">
                          <a:solidFill>
                            <a:schemeClr val="dk1"/>
                          </a:solidFill>
                          <a:effectLst/>
                          <a:latin typeface="Arima Madurai ExtraBold" panose="00000900000000000000" pitchFamily="2" charset="0"/>
                          <a:ea typeface="+mn-ea"/>
                          <a:cs typeface="Arima Madurai ExtraBold" panose="00000900000000000000" pitchFamily="2" charset="0"/>
                        </a:rPr>
                        <a:t>Tòng</a:t>
                      </a:r>
                      <a:r>
                        <a:rPr lang="en-US" sz="2000" kern="1200" dirty="0">
                          <a:solidFill>
                            <a:schemeClr val="dk1"/>
                          </a:solidFill>
                          <a:effectLst/>
                          <a:latin typeface="Arima Madurai ExtraBold" panose="00000900000000000000" pitchFamily="2" charset="0"/>
                          <a:ea typeface="+mn-ea"/>
                          <a:cs typeface="Arima Madurai ExtraBold" panose="00000900000000000000" pitchFamily="2" charset="0"/>
                        </a:rPr>
                        <a:t> do </a:t>
                      </a:r>
                      <a:r>
                        <a:rPr lang="en-US" sz="2000" kern="1200" dirty="0" err="1">
                          <a:solidFill>
                            <a:schemeClr val="dk1"/>
                          </a:solidFill>
                          <a:effectLst/>
                          <a:latin typeface="Arima Madurai ExtraBold" panose="00000900000000000000" pitchFamily="2" charset="0"/>
                          <a:ea typeface="+mn-ea"/>
                          <a:cs typeface="Arima Madurai ExtraBold" panose="00000900000000000000" pitchFamily="2" charset="0"/>
                        </a:rPr>
                        <a:t>mọi</a:t>
                      </a:r>
                      <a:r>
                        <a:rPr lang="en-US" sz="2000" kern="1200" dirty="0">
                          <a:solidFill>
                            <a:schemeClr val="dk1"/>
                          </a:solidFill>
                          <a:effectLst/>
                          <a:latin typeface="Arima Madurai ExtraBold" panose="00000900000000000000" pitchFamily="2" charset="0"/>
                          <a:ea typeface="+mn-ea"/>
                          <a:cs typeface="Arima Madurai ExtraBold" panose="00000900000000000000" pitchFamily="2" charset="0"/>
                        </a:rPr>
                        <a:t> </a:t>
                      </a:r>
                      <a:r>
                        <a:rPr lang="en-US" sz="2000" kern="1200" dirty="0" err="1">
                          <a:solidFill>
                            <a:schemeClr val="dk1"/>
                          </a:solidFill>
                          <a:effectLst/>
                          <a:latin typeface="Arima Madurai ExtraBold" panose="00000900000000000000" pitchFamily="2" charset="0"/>
                          <a:ea typeface="+mn-ea"/>
                          <a:cs typeface="Arima Madurai ExtraBold" panose="00000900000000000000" pitchFamily="2" charset="0"/>
                        </a:rPr>
                        <a:t>người</a:t>
                      </a:r>
                      <a:r>
                        <a:rPr lang="en-US" sz="2000" kern="1200" dirty="0">
                          <a:solidFill>
                            <a:schemeClr val="dk1"/>
                          </a:solidFill>
                          <a:effectLst/>
                          <a:latin typeface="Arima Madurai ExtraBold" panose="00000900000000000000" pitchFamily="2" charset="0"/>
                          <a:ea typeface="+mn-ea"/>
                          <a:cs typeface="Arima Madurai ExtraBold" panose="00000900000000000000" pitchFamily="2" charset="0"/>
                        </a:rPr>
                        <a:t> </a:t>
                      </a:r>
                      <a:r>
                        <a:rPr lang="en-US" sz="2000" kern="1200" dirty="0" err="1">
                          <a:solidFill>
                            <a:schemeClr val="dk1"/>
                          </a:solidFill>
                          <a:effectLst/>
                          <a:latin typeface="Arima Madurai ExtraBold" panose="00000900000000000000" pitchFamily="2" charset="0"/>
                          <a:ea typeface="+mn-ea"/>
                          <a:cs typeface="Arima Madurai ExtraBold" panose="00000900000000000000" pitchFamily="2" charset="0"/>
                        </a:rPr>
                        <a:t>đặt</a:t>
                      </a:r>
                      <a:r>
                        <a:rPr lang="en-US" sz="2000" kern="1200" dirty="0">
                          <a:solidFill>
                            <a:schemeClr val="dk1"/>
                          </a:solidFill>
                          <a:effectLst/>
                          <a:latin typeface="Arima Madurai ExtraBold" panose="00000900000000000000" pitchFamily="2" charset="0"/>
                          <a:ea typeface="+mn-ea"/>
                          <a:cs typeface="Arima Madurai ExtraBold" panose="00000900000000000000" pitchFamily="2" charset="0"/>
                        </a:rPr>
                        <a:t> </a:t>
                      </a:r>
                      <a:r>
                        <a:rPr lang="en-US" sz="2000" kern="1200" dirty="0" err="1">
                          <a:solidFill>
                            <a:schemeClr val="dk1"/>
                          </a:solidFill>
                          <a:effectLst/>
                          <a:latin typeface="Arima Madurai ExtraBold" panose="00000900000000000000" pitchFamily="2" charset="0"/>
                          <a:ea typeface="+mn-ea"/>
                          <a:cs typeface="Arima Madurai ExtraBold" panose="00000900000000000000" pitchFamily="2" charset="0"/>
                        </a:rPr>
                        <a:t>cho</a:t>
                      </a:r>
                      <a:r>
                        <a:rPr lang="en-US" sz="2000" kern="1200" dirty="0">
                          <a:solidFill>
                            <a:schemeClr val="dk1"/>
                          </a:solidFill>
                          <a:effectLst/>
                          <a:latin typeface="Arima Madurai ExtraBold" panose="00000900000000000000" pitchFamily="2" charset="0"/>
                          <a:ea typeface="+mn-ea"/>
                          <a:cs typeface="Arima Madurai ExtraBold" panose="00000900000000000000" pitchFamily="2" charset="0"/>
                        </a:rPr>
                        <a:t> </a:t>
                      </a:r>
                      <a:r>
                        <a:rPr lang="en-US" sz="2000" kern="1200" dirty="0" err="1">
                          <a:solidFill>
                            <a:schemeClr val="dk1"/>
                          </a:solidFill>
                          <a:effectLst/>
                          <a:latin typeface="Arima Madurai ExtraBold" panose="00000900000000000000" pitchFamily="2" charset="0"/>
                          <a:ea typeface="+mn-ea"/>
                          <a:cs typeface="Arima Madurai ExtraBold" panose="00000900000000000000" pitchFamily="2" charset="0"/>
                        </a:rPr>
                        <a:t>sau</a:t>
                      </a:r>
                      <a:r>
                        <a:rPr lang="en-US" sz="2000" kern="1200" dirty="0">
                          <a:solidFill>
                            <a:schemeClr val="dk1"/>
                          </a:solidFill>
                          <a:effectLst/>
                          <a:latin typeface="Arima Madurai ExtraBold" panose="00000900000000000000" pitchFamily="2" charset="0"/>
                          <a:ea typeface="+mn-ea"/>
                          <a:cs typeface="Arima Madurai ExtraBold" panose="00000900000000000000" pitchFamily="2" charset="0"/>
                        </a:rPr>
                        <a:t> </a:t>
                      </a:r>
                      <a:r>
                        <a:rPr lang="en-US" sz="2000" kern="1200" dirty="0" err="1">
                          <a:solidFill>
                            <a:schemeClr val="dk1"/>
                          </a:solidFill>
                          <a:effectLst/>
                          <a:latin typeface="Arima Madurai ExtraBold" panose="00000900000000000000" pitchFamily="2" charset="0"/>
                          <a:ea typeface="+mn-ea"/>
                          <a:cs typeface="Arima Madurai ExtraBold" panose="00000900000000000000" pitchFamily="2" charset="0"/>
                        </a:rPr>
                        <a:t>khi</a:t>
                      </a:r>
                      <a:r>
                        <a:rPr lang="en-US" sz="2000" kern="1200" dirty="0">
                          <a:solidFill>
                            <a:schemeClr val="dk1"/>
                          </a:solidFill>
                          <a:effectLst/>
                          <a:latin typeface="Arima Madurai ExtraBold" panose="00000900000000000000" pitchFamily="2" charset="0"/>
                          <a:ea typeface="+mn-ea"/>
                          <a:cs typeface="Arima Madurai ExtraBold" panose="00000900000000000000" pitchFamily="2" charset="0"/>
                        </a:rPr>
                        <a:t> </a:t>
                      </a:r>
                      <a:r>
                        <a:rPr lang="en-US" sz="2000" kern="1200" dirty="0" err="1">
                          <a:solidFill>
                            <a:schemeClr val="dk1"/>
                          </a:solidFill>
                          <a:effectLst/>
                          <a:latin typeface="Arima Madurai ExtraBold" panose="00000900000000000000" pitchFamily="2" charset="0"/>
                          <a:ea typeface="+mn-ea"/>
                          <a:cs typeface="Arima Madurai ExtraBold" panose="00000900000000000000" pitchFamily="2" charset="0"/>
                        </a:rPr>
                        <a:t>chú</a:t>
                      </a:r>
                      <a:r>
                        <a:rPr lang="en-US" sz="2000" kern="1200" dirty="0">
                          <a:solidFill>
                            <a:schemeClr val="dk1"/>
                          </a:solidFill>
                          <a:effectLst/>
                          <a:latin typeface="Arima Madurai ExtraBold" panose="00000900000000000000" pitchFamily="2" charset="0"/>
                          <a:ea typeface="+mn-ea"/>
                          <a:cs typeface="Arima Madurai ExtraBold" panose="00000900000000000000" pitchFamily="2" charset="0"/>
                        </a:rPr>
                        <a:t> </a:t>
                      </a:r>
                      <a:r>
                        <a:rPr lang="en-US" sz="2000" kern="1200" dirty="0" err="1">
                          <a:solidFill>
                            <a:schemeClr val="dk1"/>
                          </a:solidFill>
                          <a:effectLst/>
                          <a:latin typeface="Arima Madurai ExtraBold" panose="00000900000000000000" pitchFamily="2" charset="0"/>
                          <a:ea typeface="+mn-ea"/>
                          <a:cs typeface="Arima Madurai ExtraBold" panose="00000900000000000000" pitchFamily="2" charset="0"/>
                        </a:rPr>
                        <a:t>giết</a:t>
                      </a:r>
                      <a:r>
                        <a:rPr lang="en-US" sz="2000" kern="1200" dirty="0">
                          <a:solidFill>
                            <a:schemeClr val="dk1"/>
                          </a:solidFill>
                          <a:effectLst/>
                          <a:latin typeface="Arima Madurai ExtraBold" panose="00000900000000000000" pitchFamily="2" charset="0"/>
                          <a:ea typeface="+mn-ea"/>
                          <a:cs typeface="Arima Madurai ExtraBold" panose="00000900000000000000" pitchFamily="2" charset="0"/>
                        </a:rPr>
                        <a:t> </a:t>
                      </a:r>
                      <a:r>
                        <a:rPr lang="en-US" sz="2000" kern="1200" dirty="0" err="1">
                          <a:solidFill>
                            <a:schemeClr val="dk1"/>
                          </a:solidFill>
                          <a:effectLst/>
                          <a:latin typeface="Arima Madurai ExtraBold" panose="00000900000000000000" pitchFamily="2" charset="0"/>
                          <a:ea typeface="+mn-ea"/>
                          <a:cs typeface="Arima Madurai ExtraBold" panose="00000900000000000000" pitchFamily="2" charset="0"/>
                        </a:rPr>
                        <a:t>hổ</a:t>
                      </a:r>
                      <a:r>
                        <a:rPr lang="en-US" sz="2000" kern="1200" dirty="0">
                          <a:solidFill>
                            <a:schemeClr val="dk1"/>
                          </a:solidFill>
                          <a:effectLst/>
                          <a:latin typeface="Arima Madurai ExtraBold" panose="00000900000000000000" pitchFamily="2" charset="0"/>
                          <a:ea typeface="+mn-ea"/>
                          <a:cs typeface="Arima Madurai ExtraBold" panose="00000900000000000000" pitchFamily="2" charset="0"/>
                        </a:rPr>
                        <a:t>.</a:t>
                      </a:r>
                    </a:p>
                  </a:txBody>
                  <a:tcPr marL="60960" marR="60960" marT="30480" marB="3048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nSpc>
                          <a:spcPct val="150000"/>
                        </a:lnSpc>
                      </a:pPr>
                      <a:endParaRPr lang="en-US" sz="2000" dirty="0">
                        <a:latin typeface="Arima Madurai ExtraBold" panose="00000900000000000000" pitchFamily="2" charset="0"/>
                        <a:cs typeface="Arima Madurai ExtraBold" panose="00000900000000000000" pitchFamily="2" charset="0"/>
                      </a:endParaRPr>
                    </a:p>
                  </a:txBody>
                  <a:tcPr marL="60960" marR="60960" marT="30480" marB="3048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36882165"/>
                  </a:ext>
                </a:extLst>
              </a:tr>
            </a:tbl>
          </a:graphicData>
        </a:graphic>
      </p:graphicFrame>
      <p:grpSp>
        <p:nvGrpSpPr>
          <p:cNvPr id="2" name="Group 1">
            <a:extLst>
              <a:ext uri="{FF2B5EF4-FFF2-40B4-BE49-F238E27FC236}">
                <a16:creationId xmlns:a16="http://schemas.microsoft.com/office/drawing/2014/main" id="{44252637-313E-1954-374B-28ED2FD4B8A7}"/>
              </a:ext>
            </a:extLst>
          </p:cNvPr>
          <p:cNvGrpSpPr/>
          <p:nvPr/>
        </p:nvGrpSpPr>
        <p:grpSpPr>
          <a:xfrm>
            <a:off x="-89217" y="197966"/>
            <a:ext cx="9529052" cy="461665"/>
            <a:chOff x="-178462" y="1828800"/>
            <a:chExt cx="19060588" cy="923316"/>
          </a:xfrm>
        </p:grpSpPr>
        <p:sp>
          <p:nvSpPr>
            <p:cNvPr id="3" name="Round Same Side Corner Rectangle 3">
              <a:extLst>
                <a:ext uri="{FF2B5EF4-FFF2-40B4-BE49-F238E27FC236}">
                  <a16:creationId xmlns:a16="http://schemas.microsoft.com/office/drawing/2014/main" id="{3B82F9F0-ED99-5C2D-6652-E93A8955C8AD}"/>
                </a:ext>
              </a:extLst>
            </p:cNvPr>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4" name="TextBox 3">
              <a:extLst>
                <a:ext uri="{FF2B5EF4-FFF2-40B4-BE49-F238E27FC236}">
                  <a16:creationId xmlns:a16="http://schemas.microsoft.com/office/drawing/2014/main" id="{6B87B691-0AFE-59D4-86D4-C1F359094D07}"/>
                </a:ext>
              </a:extLst>
            </p:cNvPr>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a:extLst>
                <a:ext uri="{FF2B5EF4-FFF2-40B4-BE49-F238E27FC236}">
                  <a16:creationId xmlns:a16="http://schemas.microsoft.com/office/drawing/2014/main" id="{0A0212EE-2D9C-322A-BE96-273B5A144DC0}"/>
                </a:ext>
              </a:extLst>
            </p:cNvPr>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1859C"/>
                  </a:solidFill>
                  <a:latin typeface="Tahoma" panose="020B0604030504040204" pitchFamily="34" charset="0"/>
                  <a:cs typeface="Tahoma" panose="020B0604030504040204" pitchFamily="34" charset="0"/>
                </a:rPr>
                <a:t>TÌM HIỂU</a:t>
              </a:r>
              <a:r>
                <a:rPr lang="en-US" sz="2400" b="1" dirty="0">
                  <a:solidFill>
                    <a:srgbClr val="31859C"/>
                  </a:solidFill>
                  <a:latin typeface="Tahoma" panose="020B0604030504040204" pitchFamily="34" charset="0"/>
                  <a:cs typeface="Tahoma" panose="020B0604030504040204" pitchFamily="34" charset="0"/>
                </a:rPr>
                <a:t> CHI </a:t>
              </a:r>
              <a:r>
                <a:rPr lang="en-US" sz="2400" b="1" dirty="0" err="1">
                  <a:solidFill>
                    <a:srgbClr val="31859C"/>
                  </a:solidFill>
                  <a:latin typeface="Tahoma" panose="020B0604030504040204" pitchFamily="34" charset="0"/>
                  <a:cs typeface="Tahoma" panose="020B0604030504040204" pitchFamily="34" charset="0"/>
                </a:rPr>
                <a:t>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7" name="Group 6">
            <a:extLst>
              <a:ext uri="{FF2B5EF4-FFF2-40B4-BE49-F238E27FC236}">
                <a16:creationId xmlns:a16="http://schemas.microsoft.com/office/drawing/2014/main" id="{2A09EB98-1799-5B7C-FE2E-035402CAFE48}"/>
              </a:ext>
            </a:extLst>
          </p:cNvPr>
          <p:cNvGrpSpPr/>
          <p:nvPr/>
        </p:nvGrpSpPr>
        <p:grpSpPr>
          <a:xfrm>
            <a:off x="319937" y="693326"/>
            <a:ext cx="11164950" cy="496646"/>
            <a:chOff x="644526" y="2766776"/>
            <a:chExt cx="22332805" cy="993287"/>
          </a:xfrm>
        </p:grpSpPr>
        <p:sp>
          <p:nvSpPr>
            <p:cNvPr id="8" name="TextBox 7">
              <a:extLst>
                <a:ext uri="{FF2B5EF4-FFF2-40B4-BE49-F238E27FC236}">
                  <a16:creationId xmlns:a16="http://schemas.microsoft.com/office/drawing/2014/main" id="{A3F7EBAE-B6F5-9BDE-10C2-39C42D24FE06}"/>
                </a:ext>
              </a:extLst>
            </p:cNvPr>
            <p:cNvSpPr txBox="1"/>
            <p:nvPr/>
          </p:nvSpPr>
          <p:spPr>
            <a:xfrm>
              <a:off x="1906586" y="2766776"/>
              <a:ext cx="21070745" cy="923325"/>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được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nhắc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trong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truyện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Đất</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rừng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phương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Nam</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a:extLst>
                <a:ext uri="{FF2B5EF4-FFF2-40B4-BE49-F238E27FC236}">
                  <a16:creationId xmlns:a16="http://schemas.microsoft.com/office/drawing/2014/main" id="{CA177E82-F152-C6D8-A395-3A98FB17EB7E}"/>
                </a:ext>
              </a:extLst>
            </p:cNvPr>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1" name="TextBox 10">
              <a:extLst>
                <a:ext uri="{FF2B5EF4-FFF2-40B4-BE49-F238E27FC236}">
                  <a16:creationId xmlns:a16="http://schemas.microsoft.com/office/drawing/2014/main" id="{B9D38B3C-ABDA-A0D6-28BD-EDA8B466CE0E}"/>
                </a:ext>
              </a:extLst>
            </p:cNvPr>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Tree>
    <p:extLst>
      <p:ext uri="{BB962C8B-B14F-4D97-AF65-F5344CB8AC3E}">
        <p14:creationId xmlns:p14="http://schemas.microsoft.com/office/powerpoint/2010/main" val="577538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953" y="172752"/>
            <a:ext cx="864417" cy="80823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4289">
            <a:off x="11092378" y="5855474"/>
            <a:ext cx="1356468" cy="443935"/>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05585">
            <a:off x="10852311" y="2278684"/>
            <a:ext cx="409404" cy="690977"/>
          </a:xfrm>
          <a:prstGeom prst="rect">
            <a:avLst/>
          </a:prstGeom>
        </p:spPr>
      </p:pic>
      <p:sp>
        <p:nvSpPr>
          <p:cNvPr id="11" name="TextBox 10"/>
          <p:cNvSpPr txBox="1"/>
          <p:nvPr/>
        </p:nvSpPr>
        <p:spPr>
          <a:xfrm>
            <a:off x="1109519" y="1408598"/>
            <a:ext cx="9685413" cy="502766"/>
          </a:xfrm>
          <a:prstGeom prst="rect">
            <a:avLst/>
          </a:prstGeom>
          <a:noFill/>
        </p:spPr>
        <p:txBody>
          <a:bodyPr wrap="square" rtlCol="0">
            <a:spAutoFit/>
          </a:bodyPr>
          <a:lstStyle/>
          <a:p>
            <a:pPr marL="381019" indent="-381019">
              <a:buFont typeface="Wingdings" panose="05000000000000000000" pitchFamily="2" charset="2"/>
              <a:buChar char="Ø"/>
            </a:pPr>
            <a:r>
              <a:rPr lang="en-US" sz="2667" b="1" dirty="0">
                <a:latin typeface="Arima Madurai ExtraBold" panose="00000900000000000000" pitchFamily="2" charset="0"/>
                <a:cs typeface="Arima Madurai ExtraBold" panose="00000900000000000000" pitchFamily="2" charset="0"/>
              </a:rPr>
              <a:t>So </a:t>
            </a:r>
            <a:r>
              <a:rPr lang="en-US" sz="2667" b="1" dirty="0" err="1">
                <a:latin typeface="Arima Madurai ExtraBold" panose="00000900000000000000" pitchFamily="2" charset="0"/>
                <a:cs typeface="Arima Madurai ExtraBold" panose="00000900000000000000" pitchFamily="2" charset="0"/>
              </a:rPr>
              <a:t>sánh</a:t>
            </a:r>
            <a:r>
              <a:rPr lang="en-US" sz="2667" b="1" dirty="0">
                <a:latin typeface="Arima Madurai ExtraBold" panose="00000900000000000000" pitchFamily="2" charset="0"/>
                <a:cs typeface="Arima Madurai ExtraBold" panose="00000900000000000000" pitchFamily="2" charset="0"/>
              </a:rPr>
              <a:t> </a:t>
            </a:r>
            <a:r>
              <a:rPr lang="en-US" sz="2667" b="1" dirty="0" err="1">
                <a:latin typeface="Arima Madurai ExtraBold" panose="00000900000000000000" pitchFamily="2" charset="0"/>
                <a:cs typeface="Arima Madurai ExtraBold" panose="00000900000000000000" pitchFamily="2" charset="0"/>
              </a:rPr>
              <a:t>nhân</a:t>
            </a:r>
            <a:r>
              <a:rPr lang="en-US" sz="2667" b="1" dirty="0">
                <a:latin typeface="Arima Madurai ExtraBold" panose="00000900000000000000" pitchFamily="2" charset="0"/>
                <a:cs typeface="Arima Madurai ExtraBold" panose="00000900000000000000" pitchFamily="2" charset="0"/>
              </a:rPr>
              <a:t> </a:t>
            </a:r>
            <a:r>
              <a:rPr lang="en-US" sz="2667" b="1" dirty="0" err="1">
                <a:latin typeface="Arima Madurai ExtraBold" panose="00000900000000000000" pitchFamily="2" charset="0"/>
                <a:cs typeface="Arima Madurai ExtraBold" panose="00000900000000000000" pitchFamily="2" charset="0"/>
              </a:rPr>
              <a:t>vật</a:t>
            </a:r>
            <a:r>
              <a:rPr lang="en-US" sz="2667" b="1" dirty="0">
                <a:latin typeface="Arima Madurai ExtraBold" panose="00000900000000000000" pitchFamily="2" charset="0"/>
                <a:cs typeface="Arima Madurai ExtraBold" panose="00000900000000000000" pitchFamily="2" charset="0"/>
              </a:rPr>
              <a:t> </a:t>
            </a:r>
            <a:r>
              <a:rPr lang="en-US" sz="2667" b="1" dirty="0" err="1">
                <a:latin typeface="Arima Madurai ExtraBold" panose="00000900000000000000" pitchFamily="2" charset="0"/>
                <a:cs typeface="Arima Madurai ExtraBold" panose="00000900000000000000" pitchFamily="2" charset="0"/>
              </a:rPr>
              <a:t>chú</a:t>
            </a:r>
            <a:r>
              <a:rPr lang="en-US" sz="2667" b="1" dirty="0">
                <a:latin typeface="Arima Madurai ExtraBold" panose="00000900000000000000" pitchFamily="2" charset="0"/>
                <a:cs typeface="Arima Madurai ExtraBold" panose="00000900000000000000" pitchFamily="2" charset="0"/>
              </a:rPr>
              <a:t> Võ </a:t>
            </a:r>
            <a:r>
              <a:rPr lang="en-US" sz="2667" b="1" dirty="0" err="1">
                <a:latin typeface="Arima Madurai ExtraBold" panose="00000900000000000000" pitchFamily="2" charset="0"/>
                <a:cs typeface="Arima Madurai ExtraBold" panose="00000900000000000000" pitchFamily="2" charset="0"/>
              </a:rPr>
              <a:t>Tòng</a:t>
            </a:r>
            <a:r>
              <a:rPr lang="en-US" sz="2667" b="1" dirty="0">
                <a:latin typeface="Arima Madurai ExtraBold" panose="00000900000000000000" pitchFamily="2" charset="0"/>
                <a:cs typeface="Arima Madurai ExtraBold" panose="00000900000000000000" pitchFamily="2" charset="0"/>
              </a:rPr>
              <a:t> </a:t>
            </a:r>
            <a:r>
              <a:rPr lang="en-US" sz="2667" b="1" dirty="0" err="1">
                <a:latin typeface="Arima Madurai ExtraBold" panose="00000900000000000000" pitchFamily="2" charset="0"/>
                <a:cs typeface="Arima Madurai ExtraBold" panose="00000900000000000000" pitchFamily="2" charset="0"/>
              </a:rPr>
              <a:t>và</a:t>
            </a:r>
            <a:r>
              <a:rPr lang="en-US" sz="2667" b="1" dirty="0">
                <a:latin typeface="Arima Madurai ExtraBold" panose="00000900000000000000" pitchFamily="2" charset="0"/>
                <a:cs typeface="Arima Madurai ExtraBold" panose="00000900000000000000" pitchFamily="2" charset="0"/>
              </a:rPr>
              <a:t> </a:t>
            </a:r>
            <a:r>
              <a:rPr lang="en-US" sz="2667" b="1" dirty="0" err="1">
                <a:latin typeface="Arima Madurai ExtraBold" panose="00000900000000000000" pitchFamily="2" charset="0"/>
                <a:cs typeface="Arima Madurai ExtraBold" panose="00000900000000000000" pitchFamily="2" charset="0"/>
              </a:rPr>
              <a:t>bác</a:t>
            </a:r>
            <a:r>
              <a:rPr lang="en-US" sz="2667" b="1" dirty="0">
                <a:latin typeface="Arima Madurai ExtraBold" panose="00000900000000000000" pitchFamily="2" charset="0"/>
                <a:cs typeface="Arima Madurai ExtraBold" panose="00000900000000000000" pitchFamily="2" charset="0"/>
              </a:rPr>
              <a:t> Hai </a:t>
            </a:r>
            <a:r>
              <a:rPr lang="en-US" sz="2667" b="1" dirty="0" err="1">
                <a:latin typeface="Arima Madurai ExtraBold" panose="00000900000000000000" pitchFamily="2" charset="0"/>
                <a:cs typeface="Arima Madurai ExtraBold" panose="00000900000000000000" pitchFamily="2" charset="0"/>
              </a:rPr>
              <a:t>bắt</a:t>
            </a:r>
            <a:r>
              <a:rPr lang="en-US" sz="2667" b="1" dirty="0">
                <a:latin typeface="Arima Madurai ExtraBold" panose="00000900000000000000" pitchFamily="2" charset="0"/>
                <a:cs typeface="Arima Madurai ExtraBold" panose="00000900000000000000" pitchFamily="2" charset="0"/>
              </a:rPr>
              <a:t> </a:t>
            </a:r>
            <a:r>
              <a:rPr lang="en-US" sz="2667" b="1" dirty="0" err="1">
                <a:latin typeface="Arima Madurai ExtraBold" panose="00000900000000000000" pitchFamily="2" charset="0"/>
                <a:cs typeface="Arima Madurai ExtraBold" panose="00000900000000000000" pitchFamily="2" charset="0"/>
              </a:rPr>
              <a:t>rắn</a:t>
            </a:r>
            <a:endParaRPr lang="en-US" sz="2667" b="1" dirty="0">
              <a:latin typeface="Arima Madurai ExtraBold" panose="00000900000000000000" pitchFamily="2" charset="0"/>
              <a:cs typeface="Arima Madurai ExtraBold" panose="00000900000000000000" pitchFamily="2" charset="0"/>
            </a:endParaRPr>
          </a:p>
        </p:txBody>
      </p:sp>
      <p:sp>
        <p:nvSpPr>
          <p:cNvPr id="12" name="TextBox 11"/>
          <p:cNvSpPr txBox="1"/>
          <p:nvPr/>
        </p:nvSpPr>
        <p:spPr>
          <a:xfrm>
            <a:off x="208636" y="2441705"/>
            <a:ext cx="12275576" cy="3924151"/>
          </a:xfrm>
          <a:prstGeom prst="rect">
            <a:avLst/>
          </a:prstGeom>
          <a:noFill/>
        </p:spPr>
        <p:txBody>
          <a:bodyPr wrap="square" rtlCol="0">
            <a:spAutoFit/>
          </a:bodyPr>
          <a:lstStyle/>
          <a:p>
            <a:pPr marL="381019" indent="-381019">
              <a:lnSpc>
                <a:spcPct val="150000"/>
              </a:lnSpc>
              <a:buFont typeface="Wingdings" panose="05000000000000000000" pitchFamily="2" charset="2"/>
              <a:buChar char="v"/>
            </a:pPr>
            <a:r>
              <a:rPr lang="en-US" sz="2400" b="1" dirty="0" err="1">
                <a:latin typeface="Arima Madurai ExtraBold" panose="00000900000000000000" pitchFamily="2" charset="0"/>
                <a:cs typeface="Arima Madurai ExtraBold" panose="00000900000000000000" pitchFamily="2" charset="0"/>
              </a:rPr>
              <a:t>Giống</a:t>
            </a:r>
            <a:endParaRPr lang="en-US" sz="2400" b="1" dirty="0">
              <a:latin typeface="Arima Madurai ExtraBold" panose="00000900000000000000" pitchFamily="2" charset="0"/>
              <a:cs typeface="Arima Madurai ExtraBold" panose="00000900000000000000" pitchFamily="2" charset="0"/>
            </a:endParaRPr>
          </a:p>
          <a:p>
            <a:pPr marL="381019" indent="-381019">
              <a:lnSpc>
                <a:spcPct val="150000"/>
              </a:lnSpc>
              <a:buFont typeface="Wingdings" panose="05000000000000000000" pitchFamily="2" charset="2"/>
              <a:buChar char="Ø"/>
            </a:pPr>
            <a:r>
              <a:rPr lang="en-US" sz="2400" dirty="0">
                <a:latin typeface="Arima Madurai ExtraBold" panose="00000900000000000000" pitchFamily="2" charset="0"/>
                <a:cs typeface="Arima Madurai ExtraBold" panose="00000900000000000000" pitchFamily="2" charset="0"/>
              </a:rPr>
              <a:t>Hoàn </a:t>
            </a:r>
            <a:r>
              <a:rPr lang="en-US" sz="2400" dirty="0" err="1">
                <a:latin typeface="Arima Madurai ExtraBold" panose="00000900000000000000" pitchFamily="2" charset="0"/>
                <a:cs typeface="Arima Madurai ExtraBold" panose="00000900000000000000" pitchFamily="2" charset="0"/>
              </a:rPr>
              <a:t>cảnh</a:t>
            </a:r>
            <a:r>
              <a:rPr lang="en-US" sz="2400" dirty="0">
                <a:latin typeface="Arima Madurai ExtraBold" panose="00000900000000000000" pitchFamily="2" charset="0"/>
                <a:cs typeface="Arima Madurai ExtraBold" panose="00000900000000000000" pitchFamily="2" charset="0"/>
              </a:rPr>
              <a:t>:</a:t>
            </a:r>
          </a:p>
          <a:p>
            <a:pPr marL="381019" indent="-381019">
              <a:lnSpc>
                <a:spcPct val="150000"/>
              </a:lnSpc>
              <a:buFontTx/>
              <a:buChar char="-"/>
            </a:pPr>
            <a:r>
              <a:rPr lang="en-US" sz="2400" dirty="0" err="1">
                <a:latin typeface="Arima Madurai ExtraBold" panose="00000900000000000000" pitchFamily="2" charset="0"/>
                <a:cs typeface="Arima Madurai ExtraBold" panose="00000900000000000000" pitchFamily="2" charset="0"/>
              </a:rPr>
              <a:t>Không</a:t>
            </a:r>
            <a:r>
              <a:rPr lang="en-US" sz="2400" dirty="0">
                <a:latin typeface="Arima Madurai ExtraBold" panose="00000900000000000000" pitchFamily="2" charset="0"/>
                <a:cs typeface="Arima Madurai ExtraBold" panose="00000900000000000000" pitchFamily="2" charset="0"/>
              </a:rPr>
              <a:t> </a:t>
            </a:r>
            <a:r>
              <a:rPr lang="en-US" sz="2400" dirty="0" err="1">
                <a:latin typeface="Arima Madurai ExtraBold" panose="00000900000000000000" pitchFamily="2" charset="0"/>
                <a:cs typeface="Arima Madurai ExtraBold" panose="00000900000000000000" pitchFamily="2" charset="0"/>
              </a:rPr>
              <a:t>có</a:t>
            </a:r>
            <a:r>
              <a:rPr lang="en-US" sz="2400" dirty="0">
                <a:latin typeface="Arima Madurai ExtraBold" panose="00000900000000000000" pitchFamily="2" charset="0"/>
                <a:cs typeface="Arima Madurai ExtraBold" panose="00000900000000000000" pitchFamily="2" charset="0"/>
              </a:rPr>
              <a:t> </a:t>
            </a:r>
            <a:r>
              <a:rPr lang="en-US" sz="2400" dirty="0" err="1">
                <a:latin typeface="Arima Madurai ExtraBold" panose="00000900000000000000" pitchFamily="2" charset="0"/>
                <a:cs typeface="Arima Madurai ExtraBold" panose="00000900000000000000" pitchFamily="2" charset="0"/>
              </a:rPr>
              <a:t>đất</a:t>
            </a:r>
            <a:r>
              <a:rPr lang="en-US" sz="2400" dirty="0">
                <a:latin typeface="Arima Madurai ExtraBold" panose="00000900000000000000" pitchFamily="2" charset="0"/>
                <a:cs typeface="Arima Madurai ExtraBold" panose="00000900000000000000" pitchFamily="2" charset="0"/>
              </a:rPr>
              <a:t>.</a:t>
            </a:r>
          </a:p>
          <a:p>
            <a:pPr marL="381019" indent="-381019">
              <a:lnSpc>
                <a:spcPct val="150000"/>
              </a:lnSpc>
              <a:buFontTx/>
              <a:buChar char="-"/>
            </a:pPr>
            <a:r>
              <a:rPr lang="en-US" sz="2400" dirty="0" err="1">
                <a:latin typeface="Arima Madurai ExtraBold" panose="00000900000000000000" pitchFamily="2" charset="0"/>
                <a:cs typeface="Arima Madurai ExtraBold" panose="00000900000000000000" pitchFamily="2" charset="0"/>
              </a:rPr>
              <a:t>Quanh</a:t>
            </a:r>
            <a:r>
              <a:rPr lang="en-US" sz="2400" dirty="0">
                <a:latin typeface="Arima Madurai ExtraBold" panose="00000900000000000000" pitchFamily="2" charset="0"/>
                <a:cs typeface="Arima Madurai ExtraBold" panose="00000900000000000000" pitchFamily="2" charset="0"/>
              </a:rPr>
              <a:t> </a:t>
            </a:r>
            <a:r>
              <a:rPr lang="en-US" sz="2400" dirty="0" err="1">
                <a:latin typeface="Arima Madurai ExtraBold" panose="00000900000000000000" pitchFamily="2" charset="0"/>
                <a:cs typeface="Arima Madurai ExtraBold" panose="00000900000000000000" pitchFamily="2" charset="0"/>
              </a:rPr>
              <a:t>năm</a:t>
            </a:r>
            <a:r>
              <a:rPr lang="en-US" sz="2400" dirty="0">
                <a:latin typeface="Arima Madurai ExtraBold" panose="00000900000000000000" pitchFamily="2" charset="0"/>
                <a:cs typeface="Arima Madurai ExtraBold" panose="00000900000000000000" pitchFamily="2" charset="0"/>
              </a:rPr>
              <a:t> </a:t>
            </a:r>
            <a:r>
              <a:rPr lang="en-US" sz="2400" dirty="0" err="1">
                <a:latin typeface="Arima Madurai ExtraBold" panose="00000900000000000000" pitchFamily="2" charset="0"/>
                <a:cs typeface="Arima Madurai ExtraBold" panose="00000900000000000000" pitchFamily="2" charset="0"/>
              </a:rPr>
              <a:t>làm</a:t>
            </a:r>
            <a:r>
              <a:rPr lang="en-US" sz="2400" dirty="0">
                <a:latin typeface="Arima Madurai ExtraBold" panose="00000900000000000000" pitchFamily="2" charset="0"/>
                <a:cs typeface="Arima Madurai ExtraBold" panose="00000900000000000000" pitchFamily="2" charset="0"/>
              </a:rPr>
              <a:t> </a:t>
            </a:r>
            <a:r>
              <a:rPr lang="en-US" sz="2400" dirty="0" err="1">
                <a:latin typeface="Arima Madurai ExtraBold" panose="00000900000000000000" pitchFamily="2" charset="0"/>
                <a:cs typeface="Arima Madurai ExtraBold" panose="00000900000000000000" pitchFamily="2" charset="0"/>
              </a:rPr>
              <a:t>thuê</a:t>
            </a:r>
            <a:r>
              <a:rPr lang="en-US" sz="2400" dirty="0">
                <a:latin typeface="Arima Madurai ExtraBold" panose="00000900000000000000" pitchFamily="2" charset="0"/>
                <a:cs typeface="Arima Madurai ExtraBold" panose="00000900000000000000" pitchFamily="2" charset="0"/>
              </a:rPr>
              <a:t> </a:t>
            </a:r>
            <a:r>
              <a:rPr lang="en-US" sz="2400" dirty="0" err="1">
                <a:latin typeface="Arima Madurai ExtraBold" panose="00000900000000000000" pitchFamily="2" charset="0"/>
                <a:cs typeface="Arima Madurai ExtraBold" panose="00000900000000000000" pitchFamily="2" charset="0"/>
              </a:rPr>
              <a:t>cho</a:t>
            </a:r>
            <a:r>
              <a:rPr lang="en-US" sz="2400" dirty="0">
                <a:latin typeface="Arima Madurai ExtraBold" panose="00000900000000000000" pitchFamily="2" charset="0"/>
                <a:cs typeface="Arima Madurai ExtraBold" panose="00000900000000000000" pitchFamily="2" charset="0"/>
              </a:rPr>
              <a:t> </a:t>
            </a:r>
            <a:r>
              <a:rPr lang="en-US" sz="2400" dirty="0" err="1">
                <a:latin typeface="Arima Madurai ExtraBold" panose="00000900000000000000" pitchFamily="2" charset="0"/>
                <a:cs typeface="Arima Madurai ExtraBold" panose="00000900000000000000" pitchFamily="2" charset="0"/>
              </a:rPr>
              <a:t>địa</a:t>
            </a:r>
            <a:r>
              <a:rPr lang="en-US" sz="2400" dirty="0">
                <a:latin typeface="Arima Madurai ExtraBold" panose="00000900000000000000" pitchFamily="2" charset="0"/>
                <a:cs typeface="Arima Madurai ExtraBold" panose="00000900000000000000" pitchFamily="2" charset="0"/>
              </a:rPr>
              <a:t> </a:t>
            </a:r>
            <a:r>
              <a:rPr lang="en-US" sz="2400" dirty="0" err="1">
                <a:latin typeface="Arima Madurai ExtraBold" panose="00000900000000000000" pitchFamily="2" charset="0"/>
                <a:cs typeface="Arima Madurai ExtraBold" panose="00000900000000000000" pitchFamily="2" charset="0"/>
              </a:rPr>
              <a:t>chủ</a:t>
            </a:r>
            <a:r>
              <a:rPr lang="en-US" sz="2400" dirty="0">
                <a:latin typeface="Arima Madurai ExtraBold" panose="00000900000000000000" pitchFamily="2" charset="0"/>
                <a:cs typeface="Arima Madurai ExtraBold" panose="00000900000000000000" pitchFamily="2" charset="0"/>
              </a:rPr>
              <a:t>.</a:t>
            </a:r>
          </a:p>
          <a:p>
            <a:pPr marL="381019" indent="-381019">
              <a:lnSpc>
                <a:spcPct val="150000"/>
              </a:lnSpc>
              <a:buFontTx/>
              <a:buChar char="-"/>
            </a:pPr>
            <a:r>
              <a:rPr lang="en-US" sz="2400" dirty="0" err="1">
                <a:latin typeface="Arima Madurai ExtraBold" panose="00000900000000000000" pitchFamily="2" charset="0"/>
                <a:cs typeface="Arima Madurai ExtraBold" panose="00000900000000000000" pitchFamily="2" charset="0"/>
              </a:rPr>
              <a:t>Bị</a:t>
            </a:r>
            <a:r>
              <a:rPr lang="en-US" sz="2400" dirty="0">
                <a:latin typeface="Arima Madurai ExtraBold" panose="00000900000000000000" pitchFamily="2" charset="0"/>
                <a:cs typeface="Arima Madurai ExtraBold" panose="00000900000000000000" pitchFamily="2" charset="0"/>
              </a:rPr>
              <a:t> </a:t>
            </a:r>
            <a:r>
              <a:rPr lang="en-US" sz="2400" dirty="0" err="1">
                <a:latin typeface="Arima Madurai ExtraBold" panose="00000900000000000000" pitchFamily="2" charset="0"/>
                <a:cs typeface="Arima Madurai ExtraBold" panose="00000900000000000000" pitchFamily="2" charset="0"/>
              </a:rPr>
              <a:t>chúng</a:t>
            </a:r>
            <a:r>
              <a:rPr lang="en-US" sz="2400" dirty="0">
                <a:latin typeface="Arima Madurai ExtraBold" panose="00000900000000000000" pitchFamily="2" charset="0"/>
                <a:cs typeface="Arima Madurai ExtraBold" panose="00000900000000000000" pitchFamily="2" charset="0"/>
              </a:rPr>
              <a:t> </a:t>
            </a:r>
            <a:r>
              <a:rPr lang="en-US" sz="2400" dirty="0" err="1">
                <a:latin typeface="Arima Madurai ExtraBold" panose="00000900000000000000" pitchFamily="2" charset="0"/>
                <a:cs typeface="Arima Madurai ExtraBold" panose="00000900000000000000" pitchFamily="2" charset="0"/>
              </a:rPr>
              <a:t>cuớp</a:t>
            </a:r>
            <a:r>
              <a:rPr lang="en-US" sz="2400" dirty="0">
                <a:latin typeface="Arima Madurai ExtraBold" panose="00000900000000000000" pitchFamily="2" charset="0"/>
                <a:cs typeface="Arima Madurai ExtraBold" panose="00000900000000000000" pitchFamily="2" charset="0"/>
              </a:rPr>
              <a:t> </a:t>
            </a:r>
            <a:r>
              <a:rPr lang="en-US" sz="2400" dirty="0" err="1">
                <a:latin typeface="Arima Madurai ExtraBold" panose="00000900000000000000" pitchFamily="2" charset="0"/>
                <a:cs typeface="Arima Madurai ExtraBold" panose="00000900000000000000" pitchFamily="2" charset="0"/>
              </a:rPr>
              <a:t>người</a:t>
            </a:r>
            <a:r>
              <a:rPr lang="en-US" sz="2400" dirty="0">
                <a:latin typeface="Arima Madurai ExtraBold" panose="00000900000000000000" pitchFamily="2" charset="0"/>
                <a:cs typeface="Arima Madurai ExtraBold" panose="00000900000000000000" pitchFamily="2" charset="0"/>
              </a:rPr>
              <a:t> </a:t>
            </a:r>
            <a:r>
              <a:rPr lang="en-US" sz="2400" dirty="0" err="1">
                <a:latin typeface="Arima Madurai ExtraBold" panose="00000900000000000000" pitchFamily="2" charset="0"/>
                <a:cs typeface="Arima Madurai ExtraBold" panose="00000900000000000000" pitchFamily="2" charset="0"/>
              </a:rPr>
              <a:t>yêu</a:t>
            </a:r>
            <a:r>
              <a:rPr lang="en-US" sz="2400" dirty="0">
                <a:latin typeface="Arima Madurai ExtraBold" panose="00000900000000000000" pitchFamily="2" charset="0"/>
                <a:cs typeface="Arima Madurai ExtraBold" panose="00000900000000000000" pitchFamily="2" charset="0"/>
              </a:rPr>
              <a:t> </a:t>
            </a:r>
            <a:r>
              <a:rPr lang="en-US" sz="2400" dirty="0" err="1">
                <a:latin typeface="Arima Madurai ExtraBold" panose="00000900000000000000" pitchFamily="2" charset="0"/>
                <a:cs typeface="Arima Madurai ExtraBold" panose="00000900000000000000" pitchFamily="2" charset="0"/>
              </a:rPr>
              <a:t>và</a:t>
            </a:r>
            <a:r>
              <a:rPr lang="en-US" sz="2400" dirty="0">
                <a:latin typeface="Arima Madurai ExtraBold" panose="00000900000000000000" pitchFamily="2" charset="0"/>
                <a:cs typeface="Arima Madurai ExtraBold" panose="00000900000000000000" pitchFamily="2" charset="0"/>
              </a:rPr>
              <a:t> </a:t>
            </a:r>
            <a:r>
              <a:rPr lang="en-US" sz="2400" dirty="0" err="1">
                <a:latin typeface="Arima Madurai ExtraBold" panose="00000900000000000000" pitchFamily="2" charset="0"/>
                <a:cs typeface="Arima Madurai ExtraBold" panose="00000900000000000000" pitchFamily="2" charset="0"/>
              </a:rPr>
              <a:t>vợ</a:t>
            </a:r>
            <a:r>
              <a:rPr lang="en-US" sz="2400" dirty="0">
                <a:latin typeface="Arima Madurai ExtraBold" panose="00000900000000000000" pitchFamily="2" charset="0"/>
                <a:cs typeface="Arima Madurai ExtraBold" panose="00000900000000000000" pitchFamily="2" charset="0"/>
              </a:rPr>
              <a:t> </a:t>
            </a:r>
            <a:r>
              <a:rPr lang="en-US" sz="2400" dirty="0">
                <a:latin typeface="Arima Madurai ExtraBold" panose="00000900000000000000" pitchFamily="2" charset="0"/>
                <a:cs typeface="Arima Madurai ExtraBold" panose="00000900000000000000" pitchFamily="2" charset="0"/>
                <a:sym typeface="Wingdings" panose="05000000000000000000" pitchFamily="2" charset="2"/>
              </a:rPr>
              <a:t> </a:t>
            </a:r>
            <a:r>
              <a:rPr lang="en-US" sz="2400" dirty="0" err="1">
                <a:latin typeface="Arima Madurai ExtraBold" panose="00000900000000000000" pitchFamily="2" charset="0"/>
                <a:cs typeface="Arima Madurai ExtraBold" panose="00000900000000000000" pitchFamily="2" charset="0"/>
                <a:sym typeface="Wingdings" panose="05000000000000000000" pitchFamily="2" charset="2"/>
              </a:rPr>
              <a:t>đánh</a:t>
            </a:r>
            <a:r>
              <a:rPr lang="en-US" sz="2400" dirty="0">
                <a:latin typeface="Arima Madurai ExtraBold" panose="00000900000000000000" pitchFamily="2" charset="0"/>
                <a:cs typeface="Arima Madurai ExtraBold" panose="00000900000000000000" pitchFamily="2" charset="0"/>
                <a:sym typeface="Wingdings" panose="05000000000000000000" pitchFamily="2" charset="2"/>
              </a:rPr>
              <a:t> </a:t>
            </a:r>
            <a:r>
              <a:rPr lang="en-US" sz="2400" dirty="0" err="1">
                <a:latin typeface="Arima Madurai ExtraBold" panose="00000900000000000000" pitchFamily="2" charset="0"/>
                <a:cs typeface="Arima Madurai ExtraBold" panose="00000900000000000000" pitchFamily="2" charset="0"/>
                <a:sym typeface="Wingdings" panose="05000000000000000000" pitchFamily="2" charset="2"/>
              </a:rPr>
              <a:t>lại</a:t>
            </a:r>
            <a:endParaRPr lang="en-US" sz="2400" dirty="0">
              <a:latin typeface="Arima Madurai ExtraBold" panose="00000900000000000000" pitchFamily="2" charset="0"/>
              <a:cs typeface="Arima Madurai ExtraBold" panose="00000900000000000000" pitchFamily="2" charset="0"/>
              <a:sym typeface="Wingdings" panose="05000000000000000000" pitchFamily="2" charset="2"/>
            </a:endParaRPr>
          </a:p>
          <a:p>
            <a:pPr marL="381019" indent="-381019">
              <a:lnSpc>
                <a:spcPct val="150000"/>
              </a:lnSpc>
              <a:buFont typeface="Wingdings" panose="05000000000000000000" pitchFamily="2" charset="2"/>
              <a:buChar char="è"/>
            </a:pPr>
            <a:r>
              <a:rPr lang="en-US" sz="2400" dirty="0" err="1">
                <a:latin typeface="Arima Madurai ExtraBold" panose="00000900000000000000" pitchFamily="2" charset="0"/>
                <a:cs typeface="Arima Madurai ExtraBold" panose="00000900000000000000" pitchFamily="2" charset="0"/>
                <a:sym typeface="Wingdings" panose="05000000000000000000" pitchFamily="2" charset="2"/>
              </a:rPr>
              <a:t>Đi</a:t>
            </a:r>
            <a:r>
              <a:rPr lang="en-US" sz="2400" dirty="0">
                <a:latin typeface="Arima Madurai ExtraBold" panose="00000900000000000000" pitchFamily="2" charset="0"/>
                <a:cs typeface="Arima Madurai ExtraBold" panose="00000900000000000000" pitchFamily="2" charset="0"/>
                <a:sym typeface="Wingdings" panose="05000000000000000000" pitchFamily="2" charset="2"/>
              </a:rPr>
              <a:t> </a:t>
            </a:r>
            <a:r>
              <a:rPr lang="en-US" sz="2400" dirty="0" err="1">
                <a:latin typeface="Arima Madurai ExtraBold" panose="00000900000000000000" pitchFamily="2" charset="0"/>
                <a:cs typeface="Arima Madurai ExtraBold" panose="00000900000000000000" pitchFamily="2" charset="0"/>
                <a:sym typeface="Wingdings" panose="05000000000000000000" pitchFamily="2" charset="2"/>
              </a:rPr>
              <a:t>tù</a:t>
            </a:r>
            <a:endParaRPr lang="en-US" sz="2400" dirty="0">
              <a:latin typeface="Arima Madurai ExtraBold" panose="00000900000000000000" pitchFamily="2" charset="0"/>
              <a:cs typeface="Arima Madurai ExtraBold" panose="00000900000000000000" pitchFamily="2" charset="0"/>
              <a:sym typeface="Wingdings" panose="05000000000000000000" pitchFamily="2" charset="2"/>
            </a:endParaRPr>
          </a:p>
          <a:p>
            <a:pPr marL="381019" indent="-381019">
              <a:lnSpc>
                <a:spcPct val="150000"/>
              </a:lnSpc>
              <a:buFont typeface="Wingdings" panose="05000000000000000000" pitchFamily="2" charset="2"/>
              <a:buChar char="Ø"/>
            </a:pPr>
            <a:r>
              <a:rPr lang="en-US" sz="2400" dirty="0" err="1">
                <a:latin typeface="Arima Madurai ExtraBold" panose="00000900000000000000" pitchFamily="2" charset="0"/>
                <a:cs typeface="Arima Madurai ExtraBold" panose="00000900000000000000" pitchFamily="2" charset="0"/>
                <a:sym typeface="Wingdings" panose="05000000000000000000" pitchFamily="2" charset="2"/>
              </a:rPr>
              <a:t>Lí</a:t>
            </a:r>
            <a:r>
              <a:rPr lang="en-US" sz="2400" dirty="0">
                <a:latin typeface="Arima Madurai ExtraBold" panose="00000900000000000000" pitchFamily="2" charset="0"/>
                <a:cs typeface="Arima Madurai ExtraBold" panose="00000900000000000000" pitchFamily="2" charset="0"/>
                <a:sym typeface="Wingdings" panose="05000000000000000000" pitchFamily="2" charset="2"/>
              </a:rPr>
              <a:t> </a:t>
            </a:r>
            <a:r>
              <a:rPr lang="en-US" sz="2400" dirty="0" err="1">
                <a:latin typeface="Arima Madurai ExtraBold" panose="00000900000000000000" pitchFamily="2" charset="0"/>
                <a:cs typeface="Arima Madurai ExtraBold" panose="00000900000000000000" pitchFamily="2" charset="0"/>
                <a:sym typeface="Wingdings" panose="05000000000000000000" pitchFamily="2" charset="2"/>
              </a:rPr>
              <a:t>tưởng</a:t>
            </a:r>
            <a:r>
              <a:rPr lang="en-US" sz="2400" dirty="0">
                <a:latin typeface="Arima Madurai ExtraBold" panose="00000900000000000000" pitchFamily="2" charset="0"/>
                <a:cs typeface="Arima Madurai ExtraBold" panose="00000900000000000000" pitchFamily="2" charset="0"/>
                <a:sym typeface="Wingdings" panose="05000000000000000000" pitchFamily="2" charset="2"/>
              </a:rPr>
              <a:t>: </a:t>
            </a:r>
            <a:r>
              <a:rPr lang="en-US" sz="2400" dirty="0" err="1">
                <a:latin typeface="Arima Madurai ExtraBold" panose="00000900000000000000" pitchFamily="2" charset="0"/>
                <a:cs typeface="Arima Madurai ExtraBold" panose="00000900000000000000" pitchFamily="2" charset="0"/>
                <a:sym typeface="Wingdings" panose="05000000000000000000" pitchFamily="2" charset="2"/>
              </a:rPr>
              <a:t>vào</a:t>
            </a:r>
            <a:r>
              <a:rPr lang="en-US" sz="2400" dirty="0">
                <a:latin typeface="Arima Madurai ExtraBold" panose="00000900000000000000" pitchFamily="2" charset="0"/>
                <a:cs typeface="Arima Madurai ExtraBold" panose="00000900000000000000" pitchFamily="2" charset="0"/>
                <a:sym typeface="Wingdings" panose="05000000000000000000" pitchFamily="2" charset="2"/>
              </a:rPr>
              <a:t> </a:t>
            </a:r>
            <a:r>
              <a:rPr lang="en-US" sz="2400" dirty="0" err="1">
                <a:latin typeface="Arima Madurai ExtraBold" panose="00000900000000000000" pitchFamily="2" charset="0"/>
                <a:cs typeface="Arima Madurai ExtraBold" panose="00000900000000000000" pitchFamily="2" charset="0"/>
                <a:sym typeface="Wingdings" panose="05000000000000000000" pitchFamily="2" charset="2"/>
              </a:rPr>
              <a:t>rừng</a:t>
            </a:r>
            <a:r>
              <a:rPr lang="en-US" sz="2400" dirty="0">
                <a:latin typeface="Arima Madurai ExtraBold" panose="00000900000000000000" pitchFamily="2" charset="0"/>
                <a:cs typeface="Arima Madurai ExtraBold" panose="00000900000000000000" pitchFamily="2" charset="0"/>
                <a:sym typeface="Wingdings" panose="05000000000000000000" pitchFamily="2" charset="2"/>
              </a:rPr>
              <a:t> U </a:t>
            </a:r>
            <a:r>
              <a:rPr lang="en-US" sz="2400" dirty="0" err="1">
                <a:latin typeface="Arima Madurai ExtraBold" panose="00000900000000000000" pitchFamily="2" charset="0"/>
                <a:cs typeface="Arima Madurai ExtraBold" panose="00000900000000000000" pitchFamily="2" charset="0"/>
                <a:sym typeface="Wingdings" panose="05000000000000000000" pitchFamily="2" charset="2"/>
              </a:rPr>
              <a:t>minh</a:t>
            </a:r>
            <a:r>
              <a:rPr lang="en-US" sz="2400" dirty="0">
                <a:latin typeface="Arima Madurai ExtraBold" panose="00000900000000000000" pitchFamily="2" charset="0"/>
                <a:cs typeface="Arima Madurai ExtraBold" panose="00000900000000000000" pitchFamily="2" charset="0"/>
                <a:sym typeface="Wingdings" panose="05000000000000000000" pitchFamily="2" charset="2"/>
              </a:rPr>
              <a:t> </a:t>
            </a:r>
            <a:r>
              <a:rPr lang="en-US" sz="2400" dirty="0" err="1">
                <a:latin typeface="Arima Madurai ExtraBold" panose="00000900000000000000" pitchFamily="2" charset="0"/>
                <a:cs typeface="Arima Madurai ExtraBold" panose="00000900000000000000" pitchFamily="2" charset="0"/>
                <a:sym typeface="Wingdings" panose="05000000000000000000" pitchFamily="2" charset="2"/>
              </a:rPr>
              <a:t>sống</a:t>
            </a:r>
            <a:r>
              <a:rPr lang="en-US" sz="2400" dirty="0">
                <a:latin typeface="Arima Madurai ExtraBold" panose="00000900000000000000" pitchFamily="2" charset="0"/>
                <a:cs typeface="Arima Madurai ExtraBold" panose="00000900000000000000" pitchFamily="2" charset="0"/>
                <a:sym typeface="Wingdings" panose="05000000000000000000" pitchFamily="2" charset="2"/>
              </a:rPr>
              <a:t> </a:t>
            </a:r>
            <a:r>
              <a:rPr lang="en-US" sz="2400" dirty="0" err="1">
                <a:latin typeface="Arima Madurai ExtraBold" panose="00000900000000000000" pitchFamily="2" charset="0"/>
                <a:cs typeface="Arima Madurai ExtraBold" panose="00000900000000000000" pitchFamily="2" charset="0"/>
                <a:sym typeface="Wingdings" panose="05000000000000000000" pitchFamily="2" charset="2"/>
              </a:rPr>
              <a:t>và</a:t>
            </a:r>
            <a:r>
              <a:rPr lang="en-US" sz="2400" dirty="0">
                <a:latin typeface="Arima Madurai ExtraBold" panose="00000900000000000000" pitchFamily="2" charset="0"/>
                <a:cs typeface="Arima Madurai ExtraBold" panose="00000900000000000000" pitchFamily="2" charset="0"/>
                <a:sym typeface="Wingdings" panose="05000000000000000000" pitchFamily="2" charset="2"/>
              </a:rPr>
              <a:t> </a:t>
            </a:r>
            <a:r>
              <a:rPr lang="en-US" sz="2400" dirty="0" err="1">
                <a:latin typeface="Arima Madurai ExtraBold" panose="00000900000000000000" pitchFamily="2" charset="0"/>
                <a:cs typeface="Arima Madurai ExtraBold" panose="00000900000000000000" pitchFamily="2" charset="0"/>
                <a:sym typeface="Wingdings" panose="05000000000000000000" pitchFamily="2" charset="2"/>
              </a:rPr>
              <a:t>cùng</a:t>
            </a:r>
            <a:r>
              <a:rPr lang="en-US" sz="2400" dirty="0">
                <a:latin typeface="Arima Madurai ExtraBold" panose="00000900000000000000" pitchFamily="2" charset="0"/>
                <a:cs typeface="Arima Madurai ExtraBold" panose="00000900000000000000" pitchFamily="2" charset="0"/>
                <a:sym typeface="Wingdings" panose="05000000000000000000" pitchFamily="2" charset="2"/>
              </a:rPr>
              <a:t> </a:t>
            </a:r>
            <a:r>
              <a:rPr lang="en-US" sz="2400" dirty="0" err="1">
                <a:latin typeface="Arima Madurai ExtraBold" panose="00000900000000000000" pitchFamily="2" charset="0"/>
                <a:cs typeface="Arima Madurai ExtraBold" panose="00000900000000000000" pitchFamily="2" charset="0"/>
                <a:sym typeface="Wingdings" panose="05000000000000000000" pitchFamily="2" charset="2"/>
              </a:rPr>
              <a:t>chung</a:t>
            </a:r>
            <a:r>
              <a:rPr lang="en-US" sz="2400" dirty="0">
                <a:latin typeface="Arima Madurai ExtraBold" panose="00000900000000000000" pitchFamily="2" charset="0"/>
                <a:cs typeface="Arima Madurai ExtraBold" panose="00000900000000000000" pitchFamily="2" charset="0"/>
                <a:sym typeface="Wingdings" panose="05000000000000000000" pitchFamily="2" charset="2"/>
              </a:rPr>
              <a:t> </a:t>
            </a:r>
            <a:r>
              <a:rPr lang="en-US" sz="2400" dirty="0" err="1">
                <a:latin typeface="Arima Madurai ExtraBold" panose="00000900000000000000" pitchFamily="2" charset="0"/>
                <a:cs typeface="Arima Madurai ExtraBold" panose="00000900000000000000" pitchFamily="2" charset="0"/>
                <a:sym typeface="Wingdings" panose="05000000000000000000" pitchFamily="2" charset="2"/>
              </a:rPr>
              <a:t>lí</a:t>
            </a:r>
            <a:r>
              <a:rPr lang="en-US" sz="2400" dirty="0">
                <a:latin typeface="Arima Madurai ExtraBold" panose="00000900000000000000" pitchFamily="2" charset="0"/>
                <a:cs typeface="Arima Madurai ExtraBold" panose="00000900000000000000" pitchFamily="2" charset="0"/>
                <a:sym typeface="Wingdings" panose="05000000000000000000" pitchFamily="2" charset="2"/>
              </a:rPr>
              <a:t> </a:t>
            </a:r>
            <a:r>
              <a:rPr lang="en-US" sz="2400" dirty="0" err="1">
                <a:latin typeface="Arima Madurai ExtraBold" panose="00000900000000000000" pitchFamily="2" charset="0"/>
                <a:cs typeface="Arima Madurai ExtraBold" panose="00000900000000000000" pitchFamily="2" charset="0"/>
                <a:sym typeface="Wingdings" panose="05000000000000000000" pitchFamily="2" charset="2"/>
              </a:rPr>
              <a:t>tưởng</a:t>
            </a:r>
            <a:r>
              <a:rPr lang="en-US" sz="2400" dirty="0">
                <a:latin typeface="Arima Madurai ExtraBold" panose="00000900000000000000" pitchFamily="2" charset="0"/>
                <a:cs typeface="Arima Madurai ExtraBold" panose="00000900000000000000" pitchFamily="2" charset="0"/>
                <a:sym typeface="Wingdings" panose="05000000000000000000" pitchFamily="2" charset="2"/>
              </a:rPr>
              <a:t> </a:t>
            </a:r>
            <a:r>
              <a:rPr lang="en-US" sz="2400" dirty="0" err="1">
                <a:latin typeface="Arima Madurai ExtraBold" panose="00000900000000000000" pitchFamily="2" charset="0"/>
                <a:cs typeface="Arima Madurai ExtraBold" panose="00000900000000000000" pitchFamily="2" charset="0"/>
                <a:sym typeface="Wingdings" panose="05000000000000000000" pitchFamily="2" charset="2"/>
              </a:rPr>
              <a:t>đánh</a:t>
            </a:r>
            <a:r>
              <a:rPr lang="en-US" sz="2400" dirty="0">
                <a:latin typeface="Arima Madurai ExtraBold" panose="00000900000000000000" pitchFamily="2" charset="0"/>
                <a:cs typeface="Arima Madurai ExtraBold" panose="00000900000000000000" pitchFamily="2" charset="0"/>
                <a:sym typeface="Wingdings" panose="05000000000000000000" pitchFamily="2" charset="2"/>
              </a:rPr>
              <a:t> </a:t>
            </a:r>
            <a:r>
              <a:rPr lang="en-US" sz="2400" dirty="0" err="1">
                <a:latin typeface="Arima Madurai ExtraBold" panose="00000900000000000000" pitchFamily="2" charset="0"/>
                <a:cs typeface="Arima Madurai ExtraBold" panose="00000900000000000000" pitchFamily="2" charset="0"/>
                <a:sym typeface="Wingdings" panose="05000000000000000000" pitchFamily="2" charset="2"/>
              </a:rPr>
              <a:t>giặc</a:t>
            </a:r>
            <a:r>
              <a:rPr lang="en-US" sz="2400" dirty="0">
                <a:latin typeface="Arima Madurai ExtraBold" panose="00000900000000000000" pitchFamily="2" charset="0"/>
                <a:cs typeface="Arima Madurai ExtraBold" panose="00000900000000000000" pitchFamily="2" charset="0"/>
                <a:sym typeface="Wingdings" panose="05000000000000000000" pitchFamily="2" charset="2"/>
              </a:rPr>
              <a:t> </a:t>
            </a:r>
            <a:r>
              <a:rPr lang="en-US" sz="2400" dirty="0" err="1">
                <a:latin typeface="Arima Madurai ExtraBold" panose="00000900000000000000" pitchFamily="2" charset="0"/>
                <a:cs typeface="Arima Madurai ExtraBold" panose="00000900000000000000" pitchFamily="2" charset="0"/>
                <a:sym typeface="Wingdings" panose="05000000000000000000" pitchFamily="2" charset="2"/>
              </a:rPr>
              <a:t>cứu</a:t>
            </a:r>
            <a:r>
              <a:rPr lang="en-US" sz="2400" dirty="0">
                <a:latin typeface="Arima Madurai ExtraBold" panose="00000900000000000000" pitchFamily="2" charset="0"/>
                <a:cs typeface="Arima Madurai ExtraBold" panose="00000900000000000000" pitchFamily="2" charset="0"/>
                <a:sym typeface="Wingdings" panose="05000000000000000000" pitchFamily="2" charset="2"/>
              </a:rPr>
              <a:t> </a:t>
            </a:r>
            <a:r>
              <a:rPr lang="en-US" sz="2400" dirty="0" err="1">
                <a:latin typeface="Arima Madurai ExtraBold" panose="00000900000000000000" pitchFamily="2" charset="0"/>
                <a:cs typeface="Arima Madurai ExtraBold" panose="00000900000000000000" pitchFamily="2" charset="0"/>
                <a:sym typeface="Wingdings" panose="05000000000000000000" pitchFamily="2" charset="2"/>
              </a:rPr>
              <a:t>nước</a:t>
            </a:r>
            <a:r>
              <a:rPr lang="en-US" sz="2400" dirty="0">
                <a:latin typeface="Arima Madurai ExtraBold" panose="00000900000000000000" pitchFamily="2" charset="0"/>
                <a:cs typeface="Arima Madurai ExtraBold" panose="00000900000000000000" pitchFamily="2" charset="0"/>
                <a:sym typeface="Wingdings" panose="05000000000000000000" pitchFamily="2" charset="2"/>
              </a:rPr>
              <a:t>.</a:t>
            </a:r>
            <a:endParaRPr lang="en-US" sz="2400" dirty="0">
              <a:latin typeface="Arima Madurai ExtraBold" panose="00000900000000000000" pitchFamily="2" charset="0"/>
              <a:cs typeface="Arima Madurai ExtraBold" panose="00000900000000000000" pitchFamily="2" charset="0"/>
            </a:endParaRPr>
          </a:p>
        </p:txBody>
      </p:sp>
      <p:grpSp>
        <p:nvGrpSpPr>
          <p:cNvPr id="2" name="Group 1">
            <a:extLst>
              <a:ext uri="{FF2B5EF4-FFF2-40B4-BE49-F238E27FC236}">
                <a16:creationId xmlns:a16="http://schemas.microsoft.com/office/drawing/2014/main" id="{CDDAB362-18B8-5D0F-A46D-DC481B1E41A0}"/>
              </a:ext>
            </a:extLst>
          </p:cNvPr>
          <p:cNvGrpSpPr/>
          <p:nvPr/>
        </p:nvGrpSpPr>
        <p:grpSpPr>
          <a:xfrm>
            <a:off x="-89217" y="197966"/>
            <a:ext cx="9529052" cy="461665"/>
            <a:chOff x="-178462" y="1828800"/>
            <a:chExt cx="19060588" cy="923316"/>
          </a:xfrm>
        </p:grpSpPr>
        <p:sp>
          <p:nvSpPr>
            <p:cNvPr id="3" name="Round Same Side Corner Rectangle 3">
              <a:extLst>
                <a:ext uri="{FF2B5EF4-FFF2-40B4-BE49-F238E27FC236}">
                  <a16:creationId xmlns:a16="http://schemas.microsoft.com/office/drawing/2014/main" id="{3BF8CE78-05D1-AB28-D075-3580CA6640E9}"/>
                </a:ext>
              </a:extLst>
            </p:cNvPr>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4" name="TextBox 3">
              <a:extLst>
                <a:ext uri="{FF2B5EF4-FFF2-40B4-BE49-F238E27FC236}">
                  <a16:creationId xmlns:a16="http://schemas.microsoft.com/office/drawing/2014/main" id="{21BC1D0A-609D-E9FE-8134-095405B728CC}"/>
                </a:ext>
              </a:extLst>
            </p:cNvPr>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5" name="TextBox 4">
              <a:extLst>
                <a:ext uri="{FF2B5EF4-FFF2-40B4-BE49-F238E27FC236}">
                  <a16:creationId xmlns:a16="http://schemas.microsoft.com/office/drawing/2014/main" id="{868B12C7-8701-57E1-A372-04441938FA63}"/>
                </a:ext>
              </a:extLst>
            </p:cNvPr>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1859C"/>
                  </a:solidFill>
                  <a:latin typeface="Tahoma" panose="020B0604030504040204" pitchFamily="34" charset="0"/>
                  <a:cs typeface="Tahoma" panose="020B0604030504040204" pitchFamily="34" charset="0"/>
                </a:rPr>
                <a:t>TÌM HIỂU</a:t>
              </a:r>
              <a:r>
                <a:rPr lang="en-US" sz="2400" b="1" dirty="0">
                  <a:solidFill>
                    <a:srgbClr val="31859C"/>
                  </a:solidFill>
                  <a:latin typeface="Tahoma" panose="020B0604030504040204" pitchFamily="34" charset="0"/>
                  <a:cs typeface="Tahoma" panose="020B0604030504040204" pitchFamily="34" charset="0"/>
                </a:rPr>
                <a:t> CHI </a:t>
              </a:r>
              <a:r>
                <a:rPr lang="en-US" sz="2400" b="1" dirty="0" err="1">
                  <a:solidFill>
                    <a:srgbClr val="31859C"/>
                  </a:solidFill>
                  <a:latin typeface="Tahoma" panose="020B0604030504040204" pitchFamily="34" charset="0"/>
                  <a:cs typeface="Tahoma" panose="020B0604030504040204" pitchFamily="34" charset="0"/>
                </a:rPr>
                <a:t>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7" name="Group 6">
            <a:extLst>
              <a:ext uri="{FF2B5EF4-FFF2-40B4-BE49-F238E27FC236}">
                <a16:creationId xmlns:a16="http://schemas.microsoft.com/office/drawing/2014/main" id="{7DC144EC-BB96-D2F2-46D0-1F62DF44B875}"/>
              </a:ext>
            </a:extLst>
          </p:cNvPr>
          <p:cNvGrpSpPr/>
          <p:nvPr/>
        </p:nvGrpSpPr>
        <p:grpSpPr>
          <a:xfrm>
            <a:off x="319937" y="693326"/>
            <a:ext cx="11164950" cy="496646"/>
            <a:chOff x="644526" y="2766776"/>
            <a:chExt cx="22332805" cy="993287"/>
          </a:xfrm>
        </p:grpSpPr>
        <p:sp>
          <p:nvSpPr>
            <p:cNvPr id="13" name="TextBox 12">
              <a:extLst>
                <a:ext uri="{FF2B5EF4-FFF2-40B4-BE49-F238E27FC236}">
                  <a16:creationId xmlns:a16="http://schemas.microsoft.com/office/drawing/2014/main" id="{C65D599F-7A3A-1CC0-2D50-0196BBA62139}"/>
                </a:ext>
              </a:extLst>
            </p:cNvPr>
            <p:cNvSpPr txBox="1"/>
            <p:nvPr/>
          </p:nvSpPr>
          <p:spPr>
            <a:xfrm>
              <a:off x="1906586" y="2766776"/>
              <a:ext cx="21070745" cy="923325"/>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được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nhắc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trong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truyện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Đất</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rừng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phương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Nam</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4" name="Rounded Rectangle 8">
              <a:extLst>
                <a:ext uri="{FF2B5EF4-FFF2-40B4-BE49-F238E27FC236}">
                  <a16:creationId xmlns:a16="http://schemas.microsoft.com/office/drawing/2014/main" id="{F3DFD56C-3C40-4D39-2481-D5399C1266DD}"/>
                </a:ext>
              </a:extLst>
            </p:cNvPr>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5" name="TextBox 14">
              <a:extLst>
                <a:ext uri="{FF2B5EF4-FFF2-40B4-BE49-F238E27FC236}">
                  <a16:creationId xmlns:a16="http://schemas.microsoft.com/office/drawing/2014/main" id="{489FB189-A55A-C2C4-40FC-5E8E2019F5B9}"/>
                </a:ext>
              </a:extLst>
            </p:cNvPr>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1026" name="Picture 2" descr="Hồn Nam bộ trong sách 'Đất rừng phương Nam' - Báo VnExpress Giải trí">
            <a:extLst>
              <a:ext uri="{FF2B5EF4-FFF2-40B4-BE49-F238E27FC236}">
                <a16:creationId xmlns:a16="http://schemas.microsoft.com/office/drawing/2014/main" id="{AC4E2043-0A1A-1D20-7E72-9CD2995763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521051">
            <a:off x="9333906" y="1338988"/>
            <a:ext cx="2224890" cy="310249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28" name="Picture 4" descr="NXB Kim Đồng - CÙNG NHÌN LẠI ĐẤT RỪNG PHƯƠNG NAM Có thể... | Facebook">
            <a:extLst>
              <a:ext uri="{FF2B5EF4-FFF2-40B4-BE49-F238E27FC236}">
                <a16:creationId xmlns:a16="http://schemas.microsoft.com/office/drawing/2014/main" id="{DA9B921A-9449-D2EC-E818-E1DDF22154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4947">
            <a:off x="7027607" y="2278795"/>
            <a:ext cx="2247490" cy="317502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707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additive="base">
                                        <p:cTn id="12"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 calcmode="lin" valueType="num">
                                      <p:cBhvr additive="base">
                                        <p:cTn id="18"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 calcmode="lin" valueType="num">
                                      <p:cBhvr additive="base">
                                        <p:cTn id="24"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2">
                                            <p:txEl>
                                              <p:pRg st="3" end="3"/>
                                            </p:txEl>
                                          </p:spTgt>
                                        </p:tgtEl>
                                        <p:attrNameLst>
                                          <p:attrName>style.visibility</p:attrName>
                                        </p:attrNameLst>
                                      </p:cBhvr>
                                      <p:to>
                                        <p:strVal val="visible"/>
                                      </p:to>
                                    </p:set>
                                    <p:anim calcmode="lin" valueType="num">
                                      <p:cBhvr additive="base">
                                        <p:cTn id="30"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2">
                                            <p:txEl>
                                              <p:pRg st="4" end="4"/>
                                            </p:txEl>
                                          </p:spTgt>
                                        </p:tgtEl>
                                        <p:attrNameLst>
                                          <p:attrName>style.visibility</p:attrName>
                                        </p:attrNameLst>
                                      </p:cBhvr>
                                      <p:to>
                                        <p:strVal val="visible"/>
                                      </p:to>
                                    </p:set>
                                    <p:anim calcmode="lin" valueType="num">
                                      <p:cBhvr additive="base">
                                        <p:cTn id="36"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2">
                                            <p:txEl>
                                              <p:pRg st="5" end="5"/>
                                            </p:txEl>
                                          </p:spTgt>
                                        </p:tgtEl>
                                        <p:attrNameLst>
                                          <p:attrName>style.visibility</p:attrName>
                                        </p:attrNameLst>
                                      </p:cBhvr>
                                      <p:to>
                                        <p:strVal val="visible"/>
                                      </p:to>
                                    </p:set>
                                    <p:anim calcmode="lin" valueType="num">
                                      <p:cBhvr additive="base">
                                        <p:cTn id="42"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2">
                                            <p:txEl>
                                              <p:pRg st="6" end="6"/>
                                            </p:txEl>
                                          </p:spTgt>
                                        </p:tgtEl>
                                        <p:attrNameLst>
                                          <p:attrName>style.visibility</p:attrName>
                                        </p:attrNameLst>
                                      </p:cBhvr>
                                      <p:to>
                                        <p:strVal val="visible"/>
                                      </p:to>
                                    </p:set>
                                    <p:anim calcmode="lin" valueType="num">
                                      <p:cBhvr additive="base">
                                        <p:cTn id="48"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953" y="172752"/>
            <a:ext cx="864417" cy="80823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4289">
            <a:off x="11092378" y="5855474"/>
            <a:ext cx="1356468" cy="443935"/>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05585">
            <a:off x="10852311" y="2278684"/>
            <a:ext cx="409404" cy="690977"/>
          </a:xfrm>
          <a:prstGeom prst="rect">
            <a:avLst/>
          </a:prstGeom>
        </p:spPr>
      </p:pic>
      <p:sp>
        <p:nvSpPr>
          <p:cNvPr id="11" name="TextBox 10"/>
          <p:cNvSpPr txBox="1"/>
          <p:nvPr/>
        </p:nvSpPr>
        <p:spPr>
          <a:xfrm>
            <a:off x="2085199" y="1175196"/>
            <a:ext cx="9685413" cy="502766"/>
          </a:xfrm>
          <a:prstGeom prst="rect">
            <a:avLst/>
          </a:prstGeom>
          <a:noFill/>
        </p:spPr>
        <p:txBody>
          <a:bodyPr wrap="square" rtlCol="0">
            <a:spAutoFit/>
          </a:bodyPr>
          <a:lstStyle/>
          <a:p>
            <a:pPr marL="381019" indent="-381019">
              <a:buFont typeface="Wingdings" panose="05000000000000000000" pitchFamily="2" charset="2"/>
              <a:buChar char="Ø"/>
            </a:pPr>
            <a:r>
              <a:rPr lang="en-US" sz="2667" b="1" dirty="0">
                <a:latin typeface="Arima Madurai ExtraBold" panose="00000900000000000000" pitchFamily="2" charset="0"/>
                <a:cs typeface="Arima Madurai ExtraBold" panose="00000900000000000000" pitchFamily="2" charset="0"/>
              </a:rPr>
              <a:t>So </a:t>
            </a:r>
            <a:r>
              <a:rPr lang="en-US" sz="2667" b="1" dirty="0" err="1">
                <a:latin typeface="Arima Madurai ExtraBold" panose="00000900000000000000" pitchFamily="2" charset="0"/>
                <a:cs typeface="Arima Madurai ExtraBold" panose="00000900000000000000" pitchFamily="2" charset="0"/>
              </a:rPr>
              <a:t>sánh</a:t>
            </a:r>
            <a:r>
              <a:rPr lang="en-US" sz="2667" b="1" dirty="0">
                <a:latin typeface="Arima Madurai ExtraBold" panose="00000900000000000000" pitchFamily="2" charset="0"/>
                <a:cs typeface="Arima Madurai ExtraBold" panose="00000900000000000000" pitchFamily="2" charset="0"/>
              </a:rPr>
              <a:t> </a:t>
            </a:r>
            <a:r>
              <a:rPr lang="en-US" sz="2667" b="1" dirty="0" err="1">
                <a:latin typeface="Arima Madurai ExtraBold" panose="00000900000000000000" pitchFamily="2" charset="0"/>
                <a:cs typeface="Arima Madurai ExtraBold" panose="00000900000000000000" pitchFamily="2" charset="0"/>
              </a:rPr>
              <a:t>nhân</a:t>
            </a:r>
            <a:r>
              <a:rPr lang="en-US" sz="2667" b="1" dirty="0">
                <a:latin typeface="Arima Madurai ExtraBold" panose="00000900000000000000" pitchFamily="2" charset="0"/>
                <a:cs typeface="Arima Madurai ExtraBold" panose="00000900000000000000" pitchFamily="2" charset="0"/>
              </a:rPr>
              <a:t> </a:t>
            </a:r>
            <a:r>
              <a:rPr lang="en-US" sz="2667" b="1" dirty="0" err="1">
                <a:latin typeface="Arima Madurai ExtraBold" panose="00000900000000000000" pitchFamily="2" charset="0"/>
                <a:cs typeface="Arima Madurai ExtraBold" panose="00000900000000000000" pitchFamily="2" charset="0"/>
              </a:rPr>
              <a:t>vật</a:t>
            </a:r>
            <a:r>
              <a:rPr lang="en-US" sz="2667" b="1" dirty="0">
                <a:latin typeface="Arima Madurai ExtraBold" panose="00000900000000000000" pitchFamily="2" charset="0"/>
                <a:cs typeface="Arima Madurai ExtraBold" panose="00000900000000000000" pitchFamily="2" charset="0"/>
              </a:rPr>
              <a:t> </a:t>
            </a:r>
            <a:r>
              <a:rPr lang="en-US" sz="2667" b="1" dirty="0" err="1">
                <a:latin typeface="Arima Madurai ExtraBold" panose="00000900000000000000" pitchFamily="2" charset="0"/>
                <a:cs typeface="Arima Madurai ExtraBold" panose="00000900000000000000" pitchFamily="2" charset="0"/>
              </a:rPr>
              <a:t>chú</a:t>
            </a:r>
            <a:r>
              <a:rPr lang="en-US" sz="2667" b="1" dirty="0">
                <a:latin typeface="Arima Madurai ExtraBold" panose="00000900000000000000" pitchFamily="2" charset="0"/>
                <a:cs typeface="Arima Madurai ExtraBold" panose="00000900000000000000" pitchFamily="2" charset="0"/>
              </a:rPr>
              <a:t> Võ </a:t>
            </a:r>
            <a:r>
              <a:rPr lang="en-US" sz="2667" b="1" dirty="0" err="1">
                <a:latin typeface="Arima Madurai ExtraBold" panose="00000900000000000000" pitchFamily="2" charset="0"/>
                <a:cs typeface="Arima Madurai ExtraBold" panose="00000900000000000000" pitchFamily="2" charset="0"/>
              </a:rPr>
              <a:t>Tòng</a:t>
            </a:r>
            <a:r>
              <a:rPr lang="en-US" sz="2667" b="1" dirty="0">
                <a:latin typeface="Arima Madurai ExtraBold" panose="00000900000000000000" pitchFamily="2" charset="0"/>
                <a:cs typeface="Arima Madurai ExtraBold" panose="00000900000000000000" pitchFamily="2" charset="0"/>
              </a:rPr>
              <a:t> </a:t>
            </a:r>
            <a:r>
              <a:rPr lang="en-US" sz="2667" b="1" dirty="0" err="1">
                <a:latin typeface="Arima Madurai ExtraBold" panose="00000900000000000000" pitchFamily="2" charset="0"/>
                <a:cs typeface="Arima Madurai ExtraBold" panose="00000900000000000000" pitchFamily="2" charset="0"/>
              </a:rPr>
              <a:t>và</a:t>
            </a:r>
            <a:r>
              <a:rPr lang="en-US" sz="2667" b="1" dirty="0">
                <a:latin typeface="Arima Madurai ExtraBold" panose="00000900000000000000" pitchFamily="2" charset="0"/>
                <a:cs typeface="Arima Madurai ExtraBold" panose="00000900000000000000" pitchFamily="2" charset="0"/>
              </a:rPr>
              <a:t> </a:t>
            </a:r>
            <a:r>
              <a:rPr lang="en-US" sz="2667" b="1" dirty="0" err="1">
                <a:latin typeface="Arima Madurai ExtraBold" panose="00000900000000000000" pitchFamily="2" charset="0"/>
                <a:cs typeface="Arima Madurai ExtraBold" panose="00000900000000000000" pitchFamily="2" charset="0"/>
              </a:rPr>
              <a:t>bác</a:t>
            </a:r>
            <a:r>
              <a:rPr lang="en-US" sz="2667" b="1" dirty="0">
                <a:latin typeface="Arima Madurai ExtraBold" panose="00000900000000000000" pitchFamily="2" charset="0"/>
                <a:cs typeface="Arima Madurai ExtraBold" panose="00000900000000000000" pitchFamily="2" charset="0"/>
              </a:rPr>
              <a:t> Hai </a:t>
            </a:r>
            <a:r>
              <a:rPr lang="en-US" sz="2667" b="1" dirty="0" err="1">
                <a:latin typeface="Arima Madurai ExtraBold" panose="00000900000000000000" pitchFamily="2" charset="0"/>
                <a:cs typeface="Arima Madurai ExtraBold" panose="00000900000000000000" pitchFamily="2" charset="0"/>
              </a:rPr>
              <a:t>bắt</a:t>
            </a:r>
            <a:r>
              <a:rPr lang="en-US" sz="2667" b="1" dirty="0">
                <a:latin typeface="Arima Madurai ExtraBold" panose="00000900000000000000" pitchFamily="2" charset="0"/>
                <a:cs typeface="Arima Madurai ExtraBold" panose="00000900000000000000" pitchFamily="2" charset="0"/>
              </a:rPr>
              <a:t> </a:t>
            </a:r>
            <a:r>
              <a:rPr lang="en-US" sz="2667" b="1" dirty="0" err="1">
                <a:latin typeface="Arima Madurai ExtraBold" panose="00000900000000000000" pitchFamily="2" charset="0"/>
                <a:cs typeface="Arima Madurai ExtraBold" panose="00000900000000000000" pitchFamily="2" charset="0"/>
              </a:rPr>
              <a:t>rắn</a:t>
            </a:r>
            <a:endParaRPr lang="en-US" sz="2667" b="1" dirty="0">
              <a:latin typeface="Arima Madurai ExtraBold" panose="00000900000000000000" pitchFamily="2" charset="0"/>
              <a:cs typeface="Arima Madurai ExtraBold" panose="00000900000000000000" pitchFamily="2" charset="0"/>
            </a:endParaRPr>
          </a:p>
        </p:txBody>
      </p:sp>
      <p:sp>
        <p:nvSpPr>
          <p:cNvPr id="12" name="TextBox 11"/>
          <p:cNvSpPr txBox="1"/>
          <p:nvPr/>
        </p:nvSpPr>
        <p:spPr>
          <a:xfrm>
            <a:off x="-41966" y="1476130"/>
            <a:ext cx="12233966" cy="5209118"/>
          </a:xfrm>
          <a:prstGeom prst="rect">
            <a:avLst/>
          </a:prstGeom>
          <a:noFill/>
        </p:spPr>
        <p:txBody>
          <a:bodyPr wrap="square" rtlCol="0">
            <a:spAutoFit/>
          </a:bodyPr>
          <a:lstStyle/>
          <a:p>
            <a:pPr>
              <a:lnSpc>
                <a:spcPct val="150000"/>
              </a:lnSpc>
            </a:pPr>
            <a:r>
              <a:rPr lang="en-US" sz="2800" b="1" dirty="0">
                <a:latin typeface="Arima Madurai ExtraBold" panose="00000900000000000000" pitchFamily="2" charset="0"/>
                <a:cs typeface="Arima Madurai ExtraBold" panose="00000900000000000000" pitchFamily="2" charset="0"/>
              </a:rPr>
              <a:t>                                                               </a:t>
            </a:r>
            <a:r>
              <a:rPr lang="en-US" sz="2800" b="1" dirty="0" err="1">
                <a:latin typeface="Arima Madurai ExtraBold" panose="00000900000000000000" pitchFamily="2" charset="0"/>
                <a:cs typeface="Arima Madurai ExtraBold" panose="00000900000000000000" pitchFamily="2" charset="0"/>
              </a:rPr>
              <a:t>Khác</a:t>
            </a:r>
            <a:r>
              <a:rPr lang="en-US" sz="2800" b="1" dirty="0">
                <a:latin typeface="Arima Madurai ExtraBold" panose="00000900000000000000" pitchFamily="2" charset="0"/>
                <a:cs typeface="Arima Madurai ExtraBold" panose="00000900000000000000" pitchFamily="2" charset="0"/>
              </a:rPr>
              <a:t> </a:t>
            </a:r>
          </a:p>
          <a:p>
            <a:pPr marL="381019" indent="-381019">
              <a:lnSpc>
                <a:spcPct val="150000"/>
              </a:lnSpc>
              <a:buFont typeface="Wingdings" panose="05000000000000000000" pitchFamily="2" charset="2"/>
              <a:buChar char="Ø"/>
            </a:pPr>
            <a:r>
              <a:rPr lang="en-US" sz="2800" dirty="0" err="1">
                <a:latin typeface="Arima Madurai ExtraBold" panose="00000900000000000000" pitchFamily="2" charset="0"/>
                <a:cs typeface="Arima Madurai ExtraBold" panose="00000900000000000000" pitchFamily="2" charset="0"/>
              </a:rPr>
              <a:t>Ngoại</a:t>
            </a:r>
            <a:r>
              <a:rPr lang="en-US" sz="2800" dirty="0">
                <a:latin typeface="Arima Madurai ExtraBold" panose="00000900000000000000" pitchFamily="2" charset="0"/>
                <a:cs typeface="Arima Madurai ExtraBold" panose="00000900000000000000" pitchFamily="2" charset="0"/>
              </a:rPr>
              <a:t> </a:t>
            </a:r>
            <a:r>
              <a:rPr lang="en-US" sz="2800" dirty="0" err="1">
                <a:latin typeface="Arima Madurai ExtraBold" panose="00000900000000000000" pitchFamily="2" charset="0"/>
                <a:cs typeface="Arima Madurai ExtraBold" panose="00000900000000000000" pitchFamily="2" charset="0"/>
              </a:rPr>
              <a:t>hình</a:t>
            </a:r>
            <a:endParaRPr lang="en-US" sz="2800" dirty="0">
              <a:latin typeface="Arima Madurai ExtraBold" panose="00000900000000000000" pitchFamily="2" charset="0"/>
              <a:cs typeface="Arima Madurai ExtraBold" panose="00000900000000000000" pitchFamily="2" charset="0"/>
            </a:endParaRPr>
          </a:p>
          <a:p>
            <a:pPr marL="381019" indent="-381019">
              <a:lnSpc>
                <a:spcPct val="150000"/>
              </a:lnSpc>
              <a:buFontTx/>
              <a:buChar char="-"/>
            </a:pPr>
            <a:r>
              <a:rPr lang="en-US" sz="2800" dirty="0" err="1">
                <a:latin typeface="Arima Madurai ExtraBold" panose="00000900000000000000" pitchFamily="2" charset="0"/>
                <a:cs typeface="Arima Madurai ExtraBold" panose="00000900000000000000" pitchFamily="2" charset="0"/>
              </a:rPr>
              <a:t>Chú</a:t>
            </a:r>
            <a:r>
              <a:rPr lang="en-US" sz="2800" dirty="0">
                <a:latin typeface="Arima Madurai ExtraBold" panose="00000900000000000000" pitchFamily="2" charset="0"/>
                <a:cs typeface="Arima Madurai ExtraBold" panose="00000900000000000000" pitchFamily="2" charset="0"/>
              </a:rPr>
              <a:t> Võ </a:t>
            </a:r>
            <a:r>
              <a:rPr lang="en-US" sz="2800" dirty="0" err="1">
                <a:latin typeface="Arima Madurai ExtraBold" panose="00000900000000000000" pitchFamily="2" charset="0"/>
                <a:cs typeface="Arima Madurai ExtraBold" panose="00000900000000000000" pitchFamily="2" charset="0"/>
              </a:rPr>
              <a:t>tòng</a:t>
            </a:r>
            <a:r>
              <a:rPr lang="en-US" sz="2800" dirty="0">
                <a:latin typeface="Arima Madurai ExtraBold" panose="00000900000000000000" pitchFamily="2" charset="0"/>
                <a:cs typeface="Arima Madurai ExtraBold" panose="00000900000000000000" pitchFamily="2" charset="0"/>
              </a:rPr>
              <a:t>: </a:t>
            </a:r>
            <a:r>
              <a:rPr lang="en-US" sz="2800" dirty="0" err="1">
                <a:latin typeface="Arima Madurai ExtraBold" panose="00000900000000000000" pitchFamily="2" charset="0"/>
                <a:cs typeface="Arima Madurai ExtraBold" panose="00000900000000000000" pitchFamily="2" charset="0"/>
              </a:rPr>
              <a:t>nét</a:t>
            </a:r>
            <a:r>
              <a:rPr lang="en-US" sz="2800" dirty="0">
                <a:latin typeface="Arima Madurai ExtraBold" panose="00000900000000000000" pitchFamily="2" charset="0"/>
                <a:cs typeface="Arima Madurai ExtraBold" panose="00000900000000000000" pitchFamily="2" charset="0"/>
              </a:rPr>
              <a:t> </a:t>
            </a:r>
            <a:r>
              <a:rPr lang="en-US" sz="2800" dirty="0" err="1">
                <a:latin typeface="Arima Madurai ExtraBold" panose="00000900000000000000" pitchFamily="2" charset="0"/>
                <a:cs typeface="Arima Madurai ExtraBold" panose="00000900000000000000" pitchFamily="2" charset="0"/>
              </a:rPr>
              <a:t>mặt</a:t>
            </a:r>
            <a:r>
              <a:rPr lang="en-US" sz="2800" dirty="0">
                <a:latin typeface="Arima Madurai ExtraBold" panose="00000900000000000000" pitchFamily="2" charset="0"/>
                <a:cs typeface="Arima Madurai ExtraBold" panose="00000900000000000000" pitchFamily="2" charset="0"/>
              </a:rPr>
              <a:t> </a:t>
            </a:r>
            <a:r>
              <a:rPr lang="en-US" sz="2800" dirty="0" err="1">
                <a:latin typeface="Arima Madurai ExtraBold" panose="00000900000000000000" pitchFamily="2" charset="0"/>
                <a:cs typeface="Arima Madurai ExtraBold" panose="00000900000000000000" pitchFamily="2" charset="0"/>
              </a:rPr>
              <a:t>thể</a:t>
            </a:r>
            <a:r>
              <a:rPr lang="en-US" sz="2800" dirty="0">
                <a:latin typeface="Arima Madurai ExtraBold" panose="00000900000000000000" pitchFamily="2" charset="0"/>
                <a:cs typeface="Arima Madurai ExtraBold" panose="00000900000000000000" pitchFamily="2" charset="0"/>
              </a:rPr>
              <a:t> </a:t>
            </a:r>
            <a:r>
              <a:rPr lang="en-US" sz="2800" dirty="0" err="1">
                <a:latin typeface="Arima Madurai ExtraBold" panose="00000900000000000000" pitchFamily="2" charset="0"/>
                <a:cs typeface="Arima Madurai ExtraBold" panose="00000900000000000000" pitchFamily="2" charset="0"/>
              </a:rPr>
              <a:t>hiện</a:t>
            </a:r>
            <a:r>
              <a:rPr lang="en-US" sz="2800" dirty="0">
                <a:latin typeface="Arima Madurai ExtraBold" panose="00000900000000000000" pitchFamily="2" charset="0"/>
                <a:cs typeface="Arima Madurai ExtraBold" panose="00000900000000000000" pitchFamily="2" charset="0"/>
              </a:rPr>
              <a:t> </a:t>
            </a:r>
            <a:r>
              <a:rPr lang="en-US" sz="2800" dirty="0" err="1">
                <a:latin typeface="Arima Madurai ExtraBold" panose="00000900000000000000" pitchFamily="2" charset="0"/>
                <a:cs typeface="Arima Madurai ExtraBold" panose="00000900000000000000" pitchFamily="2" charset="0"/>
              </a:rPr>
              <a:t>sự</a:t>
            </a:r>
            <a:r>
              <a:rPr lang="en-US" sz="2800" dirty="0">
                <a:latin typeface="Arima Madurai ExtraBold" panose="00000900000000000000" pitchFamily="2" charset="0"/>
                <a:cs typeface="Arima Madurai ExtraBold" panose="00000900000000000000" pitchFamily="2" charset="0"/>
              </a:rPr>
              <a:t> </a:t>
            </a:r>
            <a:r>
              <a:rPr lang="en-US" sz="2800" dirty="0" err="1">
                <a:latin typeface="Arima Madurai ExtraBold" panose="00000900000000000000" pitchFamily="2" charset="0"/>
                <a:cs typeface="Arima Madurai ExtraBold" panose="00000900000000000000" pitchFamily="2" charset="0"/>
              </a:rPr>
              <a:t>dữ</a:t>
            </a:r>
            <a:r>
              <a:rPr lang="en-US" sz="2800" dirty="0">
                <a:latin typeface="Arima Madurai ExtraBold" panose="00000900000000000000" pitchFamily="2" charset="0"/>
                <a:cs typeface="Arima Madurai ExtraBold" panose="00000900000000000000" pitchFamily="2" charset="0"/>
              </a:rPr>
              <a:t> </a:t>
            </a:r>
            <a:r>
              <a:rPr lang="en-US" sz="2800" dirty="0" err="1">
                <a:latin typeface="Arima Madurai ExtraBold" panose="00000900000000000000" pitchFamily="2" charset="0"/>
                <a:cs typeface="Arima Madurai ExtraBold" panose="00000900000000000000" pitchFamily="2" charset="0"/>
              </a:rPr>
              <a:t>dằn</a:t>
            </a:r>
            <a:r>
              <a:rPr lang="en-US" sz="2800" dirty="0">
                <a:latin typeface="Arima Madurai ExtraBold" panose="00000900000000000000" pitchFamily="2" charset="0"/>
                <a:cs typeface="Arima Madurai ExtraBold" panose="00000900000000000000" pitchFamily="2" charset="0"/>
              </a:rPr>
              <a:t>, </a:t>
            </a:r>
            <a:r>
              <a:rPr lang="en-US" sz="2800" dirty="0" err="1">
                <a:latin typeface="Arima Madurai ExtraBold" panose="00000900000000000000" pitchFamily="2" charset="0"/>
                <a:cs typeface="Arima Madurai ExtraBold" panose="00000900000000000000" pitchFamily="2" charset="0"/>
              </a:rPr>
              <a:t>mắt</a:t>
            </a:r>
            <a:r>
              <a:rPr lang="en-US" sz="2800" dirty="0">
                <a:latin typeface="Arima Madurai ExtraBold" panose="00000900000000000000" pitchFamily="2" charset="0"/>
                <a:cs typeface="Arima Madurai ExtraBold" panose="00000900000000000000" pitchFamily="2" charset="0"/>
              </a:rPr>
              <a:t> </a:t>
            </a:r>
            <a:r>
              <a:rPr lang="en-US" sz="2800" dirty="0" err="1">
                <a:latin typeface="Arima Madurai ExtraBold" panose="00000900000000000000" pitchFamily="2" charset="0"/>
                <a:cs typeface="Arima Madurai ExtraBold" panose="00000900000000000000" pitchFamily="2" charset="0"/>
              </a:rPr>
              <a:t>sâu</a:t>
            </a:r>
            <a:r>
              <a:rPr lang="en-US" sz="2800" dirty="0">
                <a:latin typeface="Arima Madurai ExtraBold" panose="00000900000000000000" pitchFamily="2" charset="0"/>
                <a:cs typeface="Arima Madurai ExtraBold" panose="00000900000000000000" pitchFamily="2" charset="0"/>
              </a:rPr>
              <a:t> </a:t>
            </a:r>
            <a:r>
              <a:rPr lang="en-US" sz="2800" dirty="0" err="1">
                <a:latin typeface="Arima Madurai ExtraBold" panose="00000900000000000000" pitchFamily="2" charset="0"/>
                <a:cs typeface="Arima Madurai ExtraBold" panose="00000900000000000000" pitchFamily="2" charset="0"/>
              </a:rPr>
              <a:t>hoắm</a:t>
            </a:r>
            <a:r>
              <a:rPr lang="en-US" sz="2800" dirty="0">
                <a:latin typeface="Arima Madurai ExtraBold" panose="00000900000000000000" pitchFamily="2" charset="0"/>
                <a:cs typeface="Arima Madurai ExtraBold" panose="00000900000000000000" pitchFamily="2" charset="0"/>
              </a:rPr>
              <a:t>, </a:t>
            </a:r>
            <a:r>
              <a:rPr lang="en-US" sz="2800" dirty="0" err="1">
                <a:latin typeface="Arima Madurai ExtraBold" panose="00000900000000000000" pitchFamily="2" charset="0"/>
                <a:cs typeface="Arima Madurai ExtraBold" panose="00000900000000000000" pitchFamily="2" charset="0"/>
              </a:rPr>
              <a:t>có</a:t>
            </a:r>
            <a:r>
              <a:rPr lang="en-US" sz="2800" dirty="0">
                <a:latin typeface="Arima Madurai ExtraBold" panose="00000900000000000000" pitchFamily="2" charset="0"/>
                <a:cs typeface="Arima Madurai ExtraBold" panose="00000900000000000000" pitchFamily="2" charset="0"/>
              </a:rPr>
              <a:t> </a:t>
            </a:r>
            <a:r>
              <a:rPr lang="en-US" sz="2800" dirty="0" err="1">
                <a:latin typeface="Arima Madurai ExtraBold" panose="00000900000000000000" pitchFamily="2" charset="0"/>
                <a:cs typeface="Arima Madurai ExtraBold" panose="00000900000000000000" pitchFamily="2" charset="0"/>
              </a:rPr>
              <a:t>vết</a:t>
            </a:r>
            <a:r>
              <a:rPr lang="en-US" sz="2800" dirty="0">
                <a:latin typeface="Arima Madurai ExtraBold" panose="00000900000000000000" pitchFamily="2" charset="0"/>
                <a:cs typeface="Arima Madurai ExtraBold" panose="00000900000000000000" pitchFamily="2" charset="0"/>
              </a:rPr>
              <a:t> </a:t>
            </a:r>
            <a:r>
              <a:rPr lang="en-US" sz="2800" dirty="0" err="1">
                <a:latin typeface="Arima Madurai ExtraBold" panose="00000900000000000000" pitchFamily="2" charset="0"/>
                <a:cs typeface="Arima Madurai ExtraBold" panose="00000900000000000000" pitchFamily="2" charset="0"/>
              </a:rPr>
              <a:t>thẹo</a:t>
            </a:r>
            <a:r>
              <a:rPr lang="en-US" sz="2800" dirty="0">
                <a:latin typeface="Arima Madurai ExtraBold" panose="00000900000000000000" pitchFamily="2" charset="0"/>
                <a:cs typeface="Arima Madurai ExtraBold" panose="00000900000000000000" pitchFamily="2" charset="0"/>
              </a:rPr>
              <a:t>, </a:t>
            </a:r>
            <a:r>
              <a:rPr lang="en-US" sz="2800" dirty="0" err="1">
                <a:latin typeface="Arima Madurai ExtraBold" panose="00000900000000000000" pitchFamily="2" charset="0"/>
                <a:cs typeface="Arima Madurai ExtraBold" panose="00000900000000000000" pitchFamily="2" charset="0"/>
              </a:rPr>
              <a:t>tóc</a:t>
            </a:r>
            <a:r>
              <a:rPr lang="en-US" sz="2800" dirty="0">
                <a:latin typeface="Arima Madurai ExtraBold" panose="00000900000000000000" pitchFamily="2" charset="0"/>
                <a:cs typeface="Arima Madurai ExtraBold" panose="00000900000000000000" pitchFamily="2" charset="0"/>
              </a:rPr>
              <a:t> </a:t>
            </a:r>
            <a:r>
              <a:rPr lang="en-US" sz="2800" dirty="0" err="1">
                <a:latin typeface="Arima Madurai ExtraBold" panose="00000900000000000000" pitchFamily="2" charset="0"/>
                <a:cs typeface="Arima Madurai ExtraBold" panose="00000900000000000000" pitchFamily="2" charset="0"/>
              </a:rPr>
              <a:t>dài</a:t>
            </a:r>
            <a:r>
              <a:rPr lang="en-US" sz="2800" dirty="0">
                <a:latin typeface="Arima Madurai ExtraBold" panose="00000900000000000000" pitchFamily="2" charset="0"/>
                <a:cs typeface="Arima Madurai ExtraBold" panose="00000900000000000000" pitchFamily="2" charset="0"/>
              </a:rPr>
              <a:t> </a:t>
            </a:r>
            <a:r>
              <a:rPr lang="en-US" sz="2800" dirty="0" err="1">
                <a:latin typeface="Arima Madurai ExtraBold" panose="00000900000000000000" pitchFamily="2" charset="0"/>
                <a:cs typeface="Arima Madurai ExtraBold" panose="00000900000000000000" pitchFamily="2" charset="0"/>
              </a:rPr>
              <a:t>như</a:t>
            </a:r>
            <a:r>
              <a:rPr lang="en-US" sz="2800" dirty="0">
                <a:latin typeface="Arima Madurai ExtraBold" panose="00000900000000000000" pitchFamily="2" charset="0"/>
                <a:cs typeface="Arima Madurai ExtraBold" panose="00000900000000000000" pitchFamily="2" charset="0"/>
              </a:rPr>
              <a:t> </a:t>
            </a:r>
            <a:r>
              <a:rPr lang="en-US" sz="2800" dirty="0" err="1">
                <a:latin typeface="Arima Madurai ExtraBold" panose="00000900000000000000" pitchFamily="2" charset="0"/>
                <a:cs typeface="Arima Madurai ExtraBold" panose="00000900000000000000" pitchFamily="2" charset="0"/>
              </a:rPr>
              <a:t>bờm</a:t>
            </a:r>
            <a:r>
              <a:rPr lang="en-US" sz="2800" dirty="0">
                <a:latin typeface="Arima Madurai ExtraBold" panose="00000900000000000000" pitchFamily="2" charset="0"/>
                <a:cs typeface="Arima Madurai ExtraBold" panose="00000900000000000000" pitchFamily="2" charset="0"/>
              </a:rPr>
              <a:t> </a:t>
            </a:r>
            <a:r>
              <a:rPr lang="en-US" sz="2800" dirty="0" err="1">
                <a:latin typeface="Arima Madurai ExtraBold" panose="00000900000000000000" pitchFamily="2" charset="0"/>
                <a:cs typeface="Arima Madurai ExtraBold" panose="00000900000000000000" pitchFamily="2" charset="0"/>
              </a:rPr>
              <a:t>ngựa</a:t>
            </a:r>
            <a:r>
              <a:rPr lang="en-US" sz="2800" dirty="0">
                <a:latin typeface="Arima Madurai ExtraBold" panose="00000900000000000000" pitchFamily="2" charset="0"/>
                <a:cs typeface="Arima Madurai ExtraBold" panose="00000900000000000000" pitchFamily="2" charset="0"/>
              </a:rPr>
              <a:t>.</a:t>
            </a:r>
          </a:p>
          <a:p>
            <a:pPr marL="381019" indent="-381019">
              <a:lnSpc>
                <a:spcPct val="150000"/>
              </a:lnSpc>
              <a:buFont typeface="Wingdings" panose="05000000000000000000" pitchFamily="2" charset="2"/>
              <a:buChar char="è"/>
            </a:pPr>
            <a:r>
              <a:rPr lang="vi-VN" sz="2800" dirty="0">
                <a:latin typeface="Arima Madurai ExtraBold" panose="00000900000000000000" pitchFamily="2" charset="0"/>
                <a:cs typeface="Arima Madurai ExtraBold" panose="00000900000000000000" pitchFamily="2" charset="0"/>
              </a:rPr>
              <a:t>Ngoại hình có phần dữ dằn, lầm lì….</a:t>
            </a:r>
            <a:endParaRPr lang="en-US" sz="2800" dirty="0">
              <a:latin typeface="Arima Madurai ExtraBold" panose="00000900000000000000" pitchFamily="2" charset="0"/>
              <a:cs typeface="Arima Madurai ExtraBold" panose="00000900000000000000" pitchFamily="2" charset="0"/>
            </a:endParaRPr>
          </a:p>
          <a:p>
            <a:pPr marL="381019" indent="-381019">
              <a:lnSpc>
                <a:spcPct val="150000"/>
              </a:lnSpc>
              <a:buFontTx/>
              <a:buChar char="-"/>
            </a:pPr>
            <a:r>
              <a:rPr lang="en-US" sz="2800" dirty="0" err="1">
                <a:latin typeface="Arima Madurai ExtraBold" panose="00000900000000000000" pitchFamily="2" charset="0"/>
                <a:cs typeface="Arima Madurai ExtraBold" panose="00000900000000000000" pitchFamily="2" charset="0"/>
              </a:rPr>
              <a:t>Bác</a:t>
            </a:r>
            <a:r>
              <a:rPr lang="en-US" sz="2800" dirty="0">
                <a:latin typeface="Arima Madurai ExtraBold" panose="00000900000000000000" pitchFamily="2" charset="0"/>
                <a:cs typeface="Arima Madurai ExtraBold" panose="00000900000000000000" pitchFamily="2" charset="0"/>
              </a:rPr>
              <a:t> Hai </a:t>
            </a:r>
            <a:r>
              <a:rPr lang="en-US" sz="2800" dirty="0" err="1">
                <a:latin typeface="Arima Madurai ExtraBold" panose="00000900000000000000" pitchFamily="2" charset="0"/>
                <a:cs typeface="Arima Madurai ExtraBold" panose="00000900000000000000" pitchFamily="2" charset="0"/>
              </a:rPr>
              <a:t>bắt</a:t>
            </a:r>
            <a:r>
              <a:rPr lang="en-US" sz="2800" dirty="0">
                <a:latin typeface="Arima Madurai ExtraBold" panose="00000900000000000000" pitchFamily="2" charset="0"/>
                <a:cs typeface="Arima Madurai ExtraBold" panose="00000900000000000000" pitchFamily="2" charset="0"/>
              </a:rPr>
              <a:t> </a:t>
            </a:r>
            <a:r>
              <a:rPr lang="en-US" sz="2800" dirty="0" err="1">
                <a:latin typeface="Arima Madurai ExtraBold" panose="00000900000000000000" pitchFamily="2" charset="0"/>
                <a:cs typeface="Arima Madurai ExtraBold" panose="00000900000000000000" pitchFamily="2" charset="0"/>
              </a:rPr>
              <a:t>rắn</a:t>
            </a:r>
            <a:r>
              <a:rPr lang="en-US" sz="2800" dirty="0">
                <a:latin typeface="Arima Madurai ExtraBold" panose="00000900000000000000" pitchFamily="2" charset="0"/>
                <a:cs typeface="Arima Madurai ExtraBold" panose="00000900000000000000" pitchFamily="2" charset="0"/>
              </a:rPr>
              <a:t>: </a:t>
            </a:r>
            <a:r>
              <a:rPr lang="vi-VN" sz="2800" dirty="0">
                <a:latin typeface="Arima Madurai ExtraBold" panose="00000900000000000000" pitchFamily="2" charset="0"/>
                <a:cs typeface="Arima Madurai ExtraBold" panose="00000900000000000000" pitchFamily="2" charset="0"/>
              </a:rPr>
              <a:t>Đôi mắt sáng quắc, làn da mặt như người trẻ, chân mày rậm đen, thể hiện sự phóng khoáng tự tin,</a:t>
            </a:r>
            <a:r>
              <a:rPr lang="en-US" sz="2800" dirty="0">
                <a:latin typeface="Arima Madurai ExtraBold" panose="00000900000000000000" pitchFamily="2" charset="0"/>
                <a:cs typeface="Arima Madurai ExtraBold" panose="00000900000000000000" pitchFamily="2" charset="0"/>
              </a:rPr>
              <a:t>…</a:t>
            </a:r>
          </a:p>
          <a:p>
            <a:pPr>
              <a:lnSpc>
                <a:spcPct val="150000"/>
              </a:lnSpc>
            </a:pPr>
            <a:r>
              <a:rPr lang="en-US" sz="2800" dirty="0">
                <a:latin typeface="Arima Madurai ExtraBold" panose="00000900000000000000" pitchFamily="2" charset="0"/>
                <a:cs typeface="Arima Madurai ExtraBold" panose="00000900000000000000" pitchFamily="2" charset="0"/>
                <a:sym typeface="Wingdings" panose="05000000000000000000" pitchFamily="2" charset="2"/>
              </a:rPr>
              <a:t></a:t>
            </a:r>
            <a:r>
              <a:rPr lang="en-US" sz="2800" dirty="0" err="1">
                <a:latin typeface="Arima Madurai ExtraBold" panose="00000900000000000000" pitchFamily="2" charset="0"/>
                <a:cs typeface="Arima Madurai ExtraBold" panose="00000900000000000000" pitchFamily="2" charset="0"/>
                <a:sym typeface="Wingdings" panose="05000000000000000000" pitchFamily="2" charset="2"/>
              </a:rPr>
              <a:t>Thể</a:t>
            </a:r>
            <a:r>
              <a:rPr lang="en-US" sz="2800" dirty="0">
                <a:latin typeface="Arima Madurai ExtraBold" panose="00000900000000000000" pitchFamily="2" charset="0"/>
                <a:cs typeface="Arima Madurai ExtraBold" panose="00000900000000000000" pitchFamily="2" charset="0"/>
                <a:sym typeface="Wingdings" panose="05000000000000000000" pitchFamily="2" charset="2"/>
              </a:rPr>
              <a:t> </a:t>
            </a:r>
            <a:r>
              <a:rPr lang="en-US" sz="2800" dirty="0" err="1">
                <a:latin typeface="Arima Madurai ExtraBold" panose="00000900000000000000" pitchFamily="2" charset="0"/>
                <a:cs typeface="Arima Madurai ExtraBold" panose="00000900000000000000" pitchFamily="2" charset="0"/>
                <a:sym typeface="Wingdings" panose="05000000000000000000" pitchFamily="2" charset="2"/>
              </a:rPr>
              <a:t>hiện</a:t>
            </a:r>
            <a:r>
              <a:rPr lang="en-US" sz="2800" dirty="0">
                <a:latin typeface="Arima Madurai ExtraBold" panose="00000900000000000000" pitchFamily="2" charset="0"/>
                <a:cs typeface="Arima Madurai ExtraBold" panose="00000900000000000000" pitchFamily="2" charset="0"/>
                <a:sym typeface="Wingdings" panose="05000000000000000000" pitchFamily="2" charset="2"/>
              </a:rPr>
              <a:t> </a:t>
            </a:r>
            <a:r>
              <a:rPr lang="en-US" sz="2800" dirty="0" err="1">
                <a:latin typeface="Arima Madurai ExtraBold" panose="00000900000000000000" pitchFamily="2" charset="0"/>
                <a:cs typeface="Arima Madurai ExtraBold" panose="00000900000000000000" pitchFamily="2" charset="0"/>
                <a:sym typeface="Wingdings" panose="05000000000000000000" pitchFamily="2" charset="2"/>
              </a:rPr>
              <a:t>sự</a:t>
            </a:r>
            <a:r>
              <a:rPr lang="en-US" sz="2800" dirty="0">
                <a:latin typeface="Arima Madurai ExtraBold" panose="00000900000000000000" pitchFamily="2" charset="0"/>
                <a:cs typeface="Arima Madurai ExtraBold" panose="00000900000000000000" pitchFamily="2" charset="0"/>
                <a:sym typeface="Wingdings" panose="05000000000000000000" pitchFamily="2" charset="2"/>
              </a:rPr>
              <a:t> </a:t>
            </a:r>
            <a:r>
              <a:rPr lang="en-US" sz="2800" dirty="0" err="1">
                <a:latin typeface="Arima Madurai ExtraBold" panose="00000900000000000000" pitchFamily="2" charset="0"/>
                <a:cs typeface="Arima Madurai ExtraBold" panose="00000900000000000000" pitchFamily="2" charset="0"/>
                <a:sym typeface="Wingdings" panose="05000000000000000000" pitchFamily="2" charset="2"/>
              </a:rPr>
              <a:t>khoáng</a:t>
            </a:r>
            <a:r>
              <a:rPr lang="en-US" sz="2800" dirty="0">
                <a:latin typeface="Arima Madurai ExtraBold" panose="00000900000000000000" pitchFamily="2" charset="0"/>
                <a:cs typeface="Arima Madurai ExtraBold" panose="00000900000000000000" pitchFamily="2" charset="0"/>
                <a:sym typeface="Wingdings" panose="05000000000000000000" pitchFamily="2" charset="2"/>
              </a:rPr>
              <a:t> </a:t>
            </a:r>
            <a:r>
              <a:rPr lang="en-US" sz="2800" dirty="0" err="1">
                <a:latin typeface="Arima Madurai ExtraBold" panose="00000900000000000000" pitchFamily="2" charset="0"/>
                <a:cs typeface="Arima Madurai ExtraBold" panose="00000900000000000000" pitchFamily="2" charset="0"/>
                <a:sym typeface="Wingdings" panose="05000000000000000000" pitchFamily="2" charset="2"/>
              </a:rPr>
              <a:t>đạt</a:t>
            </a:r>
            <a:r>
              <a:rPr lang="en-US" sz="2800" dirty="0">
                <a:latin typeface="Arima Madurai ExtraBold" panose="00000900000000000000" pitchFamily="2" charset="0"/>
                <a:cs typeface="Arima Madurai ExtraBold" panose="00000900000000000000" pitchFamily="2" charset="0"/>
                <a:sym typeface="Wingdings" panose="05000000000000000000" pitchFamily="2" charset="2"/>
              </a:rPr>
              <a:t>, </a:t>
            </a:r>
            <a:r>
              <a:rPr lang="en-US" sz="2800" dirty="0" err="1">
                <a:latin typeface="Arima Madurai ExtraBold" panose="00000900000000000000" pitchFamily="2" charset="0"/>
                <a:cs typeface="Arima Madurai ExtraBold" panose="00000900000000000000" pitchFamily="2" charset="0"/>
                <a:sym typeface="Wingdings" panose="05000000000000000000" pitchFamily="2" charset="2"/>
              </a:rPr>
              <a:t>dễ</a:t>
            </a:r>
            <a:r>
              <a:rPr lang="en-US" sz="2800" dirty="0">
                <a:latin typeface="Arima Madurai ExtraBold" panose="00000900000000000000" pitchFamily="2" charset="0"/>
                <a:cs typeface="Arima Madurai ExtraBold" panose="00000900000000000000" pitchFamily="2" charset="0"/>
                <a:sym typeface="Wingdings" panose="05000000000000000000" pitchFamily="2" charset="2"/>
              </a:rPr>
              <a:t> </a:t>
            </a:r>
            <a:r>
              <a:rPr lang="en-US" sz="2800" dirty="0" err="1">
                <a:latin typeface="Arima Madurai ExtraBold" panose="00000900000000000000" pitchFamily="2" charset="0"/>
                <a:cs typeface="Arima Madurai ExtraBold" panose="00000900000000000000" pitchFamily="2" charset="0"/>
                <a:sym typeface="Wingdings" panose="05000000000000000000" pitchFamily="2" charset="2"/>
              </a:rPr>
              <a:t>mến</a:t>
            </a:r>
            <a:r>
              <a:rPr lang="en-US" sz="2800" dirty="0">
                <a:latin typeface="Arima Madurai ExtraBold" panose="00000900000000000000" pitchFamily="2" charset="0"/>
                <a:cs typeface="Arima Madurai ExtraBold" panose="00000900000000000000" pitchFamily="2" charset="0"/>
                <a:sym typeface="Wingdings" panose="05000000000000000000" pitchFamily="2" charset="2"/>
              </a:rPr>
              <a:t>.</a:t>
            </a:r>
            <a:endParaRPr lang="en-US" sz="2800" dirty="0">
              <a:latin typeface="Arima Madurai ExtraBold" panose="00000900000000000000" pitchFamily="2" charset="0"/>
              <a:cs typeface="Arima Madurai ExtraBold" panose="00000900000000000000" pitchFamily="2" charset="0"/>
            </a:endParaRPr>
          </a:p>
        </p:txBody>
      </p:sp>
      <p:grpSp>
        <p:nvGrpSpPr>
          <p:cNvPr id="2" name="Group 1">
            <a:extLst>
              <a:ext uri="{FF2B5EF4-FFF2-40B4-BE49-F238E27FC236}">
                <a16:creationId xmlns:a16="http://schemas.microsoft.com/office/drawing/2014/main" id="{A43573FD-9AEC-F631-6822-81122F5FC38D}"/>
              </a:ext>
            </a:extLst>
          </p:cNvPr>
          <p:cNvGrpSpPr/>
          <p:nvPr/>
        </p:nvGrpSpPr>
        <p:grpSpPr>
          <a:xfrm>
            <a:off x="-89217" y="197966"/>
            <a:ext cx="9529052" cy="461665"/>
            <a:chOff x="-178462" y="1828800"/>
            <a:chExt cx="19060588" cy="923316"/>
          </a:xfrm>
        </p:grpSpPr>
        <p:sp>
          <p:nvSpPr>
            <p:cNvPr id="3" name="Round Same Side Corner Rectangle 3">
              <a:extLst>
                <a:ext uri="{FF2B5EF4-FFF2-40B4-BE49-F238E27FC236}">
                  <a16:creationId xmlns:a16="http://schemas.microsoft.com/office/drawing/2014/main" id="{F477F845-F561-CD31-733D-362095669CE2}"/>
                </a:ext>
              </a:extLst>
            </p:cNvPr>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4" name="TextBox 3">
              <a:extLst>
                <a:ext uri="{FF2B5EF4-FFF2-40B4-BE49-F238E27FC236}">
                  <a16:creationId xmlns:a16="http://schemas.microsoft.com/office/drawing/2014/main" id="{1FC5CBC8-F931-80F0-8D31-46DED0C65024}"/>
                </a:ext>
              </a:extLst>
            </p:cNvPr>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a:extLst>
                <a:ext uri="{FF2B5EF4-FFF2-40B4-BE49-F238E27FC236}">
                  <a16:creationId xmlns:a16="http://schemas.microsoft.com/office/drawing/2014/main" id="{709E6A61-E05D-E6AF-2B63-15F54C758CD1}"/>
                </a:ext>
              </a:extLst>
            </p:cNvPr>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1859C"/>
                  </a:solidFill>
                  <a:latin typeface="Tahoma" panose="020B0604030504040204" pitchFamily="34" charset="0"/>
                  <a:cs typeface="Tahoma" panose="020B0604030504040204" pitchFamily="34" charset="0"/>
                </a:rPr>
                <a:t>TÌM HIỂU</a:t>
              </a:r>
              <a:r>
                <a:rPr lang="en-US" sz="2400" b="1" dirty="0">
                  <a:solidFill>
                    <a:srgbClr val="31859C"/>
                  </a:solidFill>
                  <a:latin typeface="Tahoma" panose="020B0604030504040204" pitchFamily="34" charset="0"/>
                  <a:cs typeface="Tahoma" panose="020B0604030504040204" pitchFamily="34" charset="0"/>
                </a:rPr>
                <a:t> CHI </a:t>
              </a:r>
              <a:r>
                <a:rPr lang="en-US" sz="2400" b="1" dirty="0" err="1">
                  <a:solidFill>
                    <a:srgbClr val="31859C"/>
                  </a:solidFill>
                  <a:latin typeface="Tahoma" panose="020B0604030504040204" pitchFamily="34" charset="0"/>
                  <a:cs typeface="Tahoma" panose="020B0604030504040204" pitchFamily="34" charset="0"/>
                </a:rPr>
                <a:t>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7" name="Group 6">
            <a:extLst>
              <a:ext uri="{FF2B5EF4-FFF2-40B4-BE49-F238E27FC236}">
                <a16:creationId xmlns:a16="http://schemas.microsoft.com/office/drawing/2014/main" id="{973E8E87-DD7D-C91D-E41C-6339C583E045}"/>
              </a:ext>
            </a:extLst>
          </p:cNvPr>
          <p:cNvGrpSpPr/>
          <p:nvPr/>
        </p:nvGrpSpPr>
        <p:grpSpPr>
          <a:xfrm>
            <a:off x="319937" y="693326"/>
            <a:ext cx="11164950" cy="496646"/>
            <a:chOff x="644526" y="2766776"/>
            <a:chExt cx="22332805" cy="993287"/>
          </a:xfrm>
        </p:grpSpPr>
        <p:sp>
          <p:nvSpPr>
            <p:cNvPr id="13" name="TextBox 12">
              <a:extLst>
                <a:ext uri="{FF2B5EF4-FFF2-40B4-BE49-F238E27FC236}">
                  <a16:creationId xmlns:a16="http://schemas.microsoft.com/office/drawing/2014/main" id="{A9324B1A-E366-F21B-D0B1-BC53866838A9}"/>
                </a:ext>
              </a:extLst>
            </p:cNvPr>
            <p:cNvSpPr txBox="1"/>
            <p:nvPr/>
          </p:nvSpPr>
          <p:spPr>
            <a:xfrm>
              <a:off x="1906586" y="2766776"/>
              <a:ext cx="21070745" cy="923325"/>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được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nhắc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trong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truyện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Đất</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rừng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phương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Nam</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4" name="Rounded Rectangle 8">
              <a:extLst>
                <a:ext uri="{FF2B5EF4-FFF2-40B4-BE49-F238E27FC236}">
                  <a16:creationId xmlns:a16="http://schemas.microsoft.com/office/drawing/2014/main" id="{3E647829-7B1C-B1B8-F0E5-AB95FB0C71ED}"/>
                </a:ext>
              </a:extLst>
            </p:cNvPr>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5" name="TextBox 14">
              <a:extLst>
                <a:ext uri="{FF2B5EF4-FFF2-40B4-BE49-F238E27FC236}">
                  <a16:creationId xmlns:a16="http://schemas.microsoft.com/office/drawing/2014/main" id="{F3FCFEF6-FB07-0C8D-9455-E24A0938EA39}"/>
                </a:ext>
              </a:extLst>
            </p:cNvPr>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Tree>
    <p:extLst>
      <p:ext uri="{BB962C8B-B14F-4D97-AF65-F5344CB8AC3E}">
        <p14:creationId xmlns:p14="http://schemas.microsoft.com/office/powerpoint/2010/main" val="1445240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 calcmode="lin" valueType="num">
                                      <p:cBhvr additive="base">
                                        <p:cTn id="25"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anim calcmode="lin" valueType="num">
                                      <p:cBhvr additive="base">
                                        <p:cTn id="31"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 calcmode="lin" valueType="num">
                                      <p:cBhvr additive="base">
                                        <p:cTn id="37"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953" y="172752"/>
            <a:ext cx="864417" cy="80823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4289">
            <a:off x="11092378" y="5855474"/>
            <a:ext cx="1356468" cy="443935"/>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05585">
            <a:off x="10852311" y="2278684"/>
            <a:ext cx="409404" cy="690977"/>
          </a:xfrm>
          <a:prstGeom prst="rect">
            <a:avLst/>
          </a:prstGeom>
        </p:spPr>
      </p:pic>
      <p:sp>
        <p:nvSpPr>
          <p:cNvPr id="11" name="TextBox 10"/>
          <p:cNvSpPr txBox="1"/>
          <p:nvPr/>
        </p:nvSpPr>
        <p:spPr>
          <a:xfrm>
            <a:off x="1799474" y="1207074"/>
            <a:ext cx="9685413" cy="502766"/>
          </a:xfrm>
          <a:prstGeom prst="rect">
            <a:avLst/>
          </a:prstGeom>
          <a:noFill/>
        </p:spPr>
        <p:txBody>
          <a:bodyPr wrap="square" rtlCol="0">
            <a:spAutoFit/>
          </a:bodyPr>
          <a:lstStyle/>
          <a:p>
            <a:pPr marL="381019" indent="-381019">
              <a:buFont typeface="Wingdings" panose="05000000000000000000" pitchFamily="2" charset="2"/>
              <a:buChar char="Ø"/>
            </a:pPr>
            <a:r>
              <a:rPr lang="en-US" sz="2667" b="1" dirty="0">
                <a:latin typeface="Arima Madurai ExtraBold" panose="00000900000000000000" pitchFamily="2" charset="0"/>
                <a:cs typeface="Arima Madurai ExtraBold" panose="00000900000000000000" pitchFamily="2" charset="0"/>
              </a:rPr>
              <a:t>So </a:t>
            </a:r>
            <a:r>
              <a:rPr lang="en-US" sz="2667" b="1" dirty="0" err="1">
                <a:latin typeface="Arima Madurai ExtraBold" panose="00000900000000000000" pitchFamily="2" charset="0"/>
                <a:cs typeface="Arima Madurai ExtraBold" panose="00000900000000000000" pitchFamily="2" charset="0"/>
              </a:rPr>
              <a:t>sánh</a:t>
            </a:r>
            <a:r>
              <a:rPr lang="en-US" sz="2667" b="1" dirty="0">
                <a:latin typeface="Arima Madurai ExtraBold" panose="00000900000000000000" pitchFamily="2" charset="0"/>
                <a:cs typeface="Arima Madurai ExtraBold" panose="00000900000000000000" pitchFamily="2" charset="0"/>
              </a:rPr>
              <a:t> </a:t>
            </a:r>
            <a:r>
              <a:rPr lang="en-US" sz="2667" b="1" dirty="0" err="1">
                <a:latin typeface="Arima Madurai ExtraBold" panose="00000900000000000000" pitchFamily="2" charset="0"/>
                <a:cs typeface="Arima Madurai ExtraBold" panose="00000900000000000000" pitchFamily="2" charset="0"/>
              </a:rPr>
              <a:t>nhân</a:t>
            </a:r>
            <a:r>
              <a:rPr lang="en-US" sz="2667" b="1" dirty="0">
                <a:latin typeface="Arima Madurai ExtraBold" panose="00000900000000000000" pitchFamily="2" charset="0"/>
                <a:cs typeface="Arima Madurai ExtraBold" panose="00000900000000000000" pitchFamily="2" charset="0"/>
              </a:rPr>
              <a:t> </a:t>
            </a:r>
            <a:r>
              <a:rPr lang="en-US" sz="2667" b="1" dirty="0" err="1">
                <a:latin typeface="Arima Madurai ExtraBold" panose="00000900000000000000" pitchFamily="2" charset="0"/>
                <a:cs typeface="Arima Madurai ExtraBold" panose="00000900000000000000" pitchFamily="2" charset="0"/>
              </a:rPr>
              <a:t>vật</a:t>
            </a:r>
            <a:r>
              <a:rPr lang="en-US" sz="2667" b="1" dirty="0">
                <a:latin typeface="Arima Madurai ExtraBold" panose="00000900000000000000" pitchFamily="2" charset="0"/>
                <a:cs typeface="Arima Madurai ExtraBold" panose="00000900000000000000" pitchFamily="2" charset="0"/>
              </a:rPr>
              <a:t> </a:t>
            </a:r>
            <a:r>
              <a:rPr lang="en-US" sz="2667" b="1" dirty="0" err="1">
                <a:latin typeface="Arima Madurai ExtraBold" panose="00000900000000000000" pitchFamily="2" charset="0"/>
                <a:cs typeface="Arima Madurai ExtraBold" panose="00000900000000000000" pitchFamily="2" charset="0"/>
              </a:rPr>
              <a:t>chú</a:t>
            </a:r>
            <a:r>
              <a:rPr lang="en-US" sz="2667" b="1" dirty="0">
                <a:latin typeface="Arima Madurai ExtraBold" panose="00000900000000000000" pitchFamily="2" charset="0"/>
                <a:cs typeface="Arima Madurai ExtraBold" panose="00000900000000000000" pitchFamily="2" charset="0"/>
              </a:rPr>
              <a:t> Võ </a:t>
            </a:r>
            <a:r>
              <a:rPr lang="en-US" sz="2667" b="1" dirty="0" err="1">
                <a:latin typeface="Arima Madurai ExtraBold" panose="00000900000000000000" pitchFamily="2" charset="0"/>
                <a:cs typeface="Arima Madurai ExtraBold" panose="00000900000000000000" pitchFamily="2" charset="0"/>
              </a:rPr>
              <a:t>Tòng</a:t>
            </a:r>
            <a:r>
              <a:rPr lang="en-US" sz="2667" b="1" dirty="0">
                <a:latin typeface="Arima Madurai ExtraBold" panose="00000900000000000000" pitchFamily="2" charset="0"/>
                <a:cs typeface="Arima Madurai ExtraBold" panose="00000900000000000000" pitchFamily="2" charset="0"/>
              </a:rPr>
              <a:t> </a:t>
            </a:r>
            <a:r>
              <a:rPr lang="en-US" sz="2667" b="1" dirty="0" err="1">
                <a:latin typeface="Arima Madurai ExtraBold" panose="00000900000000000000" pitchFamily="2" charset="0"/>
                <a:cs typeface="Arima Madurai ExtraBold" panose="00000900000000000000" pitchFamily="2" charset="0"/>
              </a:rPr>
              <a:t>và</a:t>
            </a:r>
            <a:r>
              <a:rPr lang="en-US" sz="2667" b="1" dirty="0">
                <a:latin typeface="Arima Madurai ExtraBold" panose="00000900000000000000" pitchFamily="2" charset="0"/>
                <a:cs typeface="Arima Madurai ExtraBold" panose="00000900000000000000" pitchFamily="2" charset="0"/>
              </a:rPr>
              <a:t> </a:t>
            </a:r>
            <a:r>
              <a:rPr lang="en-US" sz="2667" b="1" dirty="0" err="1">
                <a:latin typeface="Arima Madurai ExtraBold" panose="00000900000000000000" pitchFamily="2" charset="0"/>
                <a:cs typeface="Arima Madurai ExtraBold" panose="00000900000000000000" pitchFamily="2" charset="0"/>
              </a:rPr>
              <a:t>bác</a:t>
            </a:r>
            <a:r>
              <a:rPr lang="en-US" sz="2667" b="1" dirty="0">
                <a:latin typeface="Arima Madurai ExtraBold" panose="00000900000000000000" pitchFamily="2" charset="0"/>
                <a:cs typeface="Arima Madurai ExtraBold" panose="00000900000000000000" pitchFamily="2" charset="0"/>
              </a:rPr>
              <a:t> Hai </a:t>
            </a:r>
            <a:r>
              <a:rPr lang="en-US" sz="2667" b="1" dirty="0" err="1">
                <a:latin typeface="Arima Madurai ExtraBold" panose="00000900000000000000" pitchFamily="2" charset="0"/>
                <a:cs typeface="Arima Madurai ExtraBold" panose="00000900000000000000" pitchFamily="2" charset="0"/>
              </a:rPr>
              <a:t>bắt</a:t>
            </a:r>
            <a:r>
              <a:rPr lang="en-US" sz="2667" b="1" dirty="0">
                <a:latin typeface="Arima Madurai ExtraBold" panose="00000900000000000000" pitchFamily="2" charset="0"/>
                <a:cs typeface="Arima Madurai ExtraBold" panose="00000900000000000000" pitchFamily="2" charset="0"/>
              </a:rPr>
              <a:t> </a:t>
            </a:r>
            <a:r>
              <a:rPr lang="en-US" sz="2667" b="1" dirty="0" err="1">
                <a:latin typeface="Arima Madurai ExtraBold" panose="00000900000000000000" pitchFamily="2" charset="0"/>
                <a:cs typeface="Arima Madurai ExtraBold" panose="00000900000000000000" pitchFamily="2" charset="0"/>
              </a:rPr>
              <a:t>rắn</a:t>
            </a:r>
            <a:endParaRPr lang="en-US" sz="2667" b="1" dirty="0">
              <a:latin typeface="Arima Madurai ExtraBold" panose="00000900000000000000" pitchFamily="2" charset="0"/>
              <a:cs typeface="Arima Madurai ExtraBold" panose="00000900000000000000" pitchFamily="2" charset="0"/>
            </a:endParaRPr>
          </a:p>
        </p:txBody>
      </p:sp>
      <p:sp>
        <p:nvSpPr>
          <p:cNvPr id="12" name="TextBox 11"/>
          <p:cNvSpPr txBox="1"/>
          <p:nvPr/>
        </p:nvSpPr>
        <p:spPr>
          <a:xfrm>
            <a:off x="3658" y="1483824"/>
            <a:ext cx="12188342" cy="5201424"/>
          </a:xfrm>
          <a:prstGeom prst="rect">
            <a:avLst/>
          </a:prstGeom>
          <a:noFill/>
        </p:spPr>
        <p:txBody>
          <a:bodyPr wrap="square" rtlCol="0">
            <a:spAutoFit/>
          </a:bodyPr>
          <a:lstStyle/>
          <a:p>
            <a:pPr marL="381019" indent="-381019" algn="just">
              <a:lnSpc>
                <a:spcPct val="150000"/>
              </a:lnSpc>
              <a:buFont typeface="Wingdings" panose="05000000000000000000" pitchFamily="2" charset="2"/>
              <a:buChar char="v"/>
            </a:pPr>
            <a:r>
              <a:rPr lang="en-US" sz="3200" b="1" dirty="0" err="1">
                <a:latin typeface="Arima Madurai ExtraBold" panose="00000900000000000000" pitchFamily="2" charset="0"/>
                <a:cs typeface="Arima Madurai ExtraBold" panose="00000900000000000000" pitchFamily="2" charset="0"/>
              </a:rPr>
              <a:t>Khác</a:t>
            </a:r>
            <a:r>
              <a:rPr lang="en-US" sz="3200" b="1" dirty="0">
                <a:latin typeface="Arima Madurai ExtraBold" panose="00000900000000000000" pitchFamily="2" charset="0"/>
                <a:cs typeface="Arima Madurai ExtraBold" panose="00000900000000000000" pitchFamily="2" charset="0"/>
              </a:rPr>
              <a:t> </a:t>
            </a:r>
          </a:p>
          <a:p>
            <a:pPr marL="381019" indent="-381019" algn="just">
              <a:lnSpc>
                <a:spcPct val="150000"/>
              </a:lnSpc>
              <a:buFont typeface="Wingdings" panose="05000000000000000000" pitchFamily="2" charset="2"/>
              <a:buChar char="Ø"/>
            </a:pPr>
            <a:r>
              <a:rPr lang="en-US" sz="3200" dirty="0" err="1">
                <a:latin typeface="Arima Madurai ExtraBold" panose="00000900000000000000" pitchFamily="2" charset="0"/>
                <a:cs typeface="Arima Madurai ExtraBold" panose="00000900000000000000" pitchFamily="2" charset="0"/>
              </a:rPr>
              <a:t>Nghề</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nghiệp</a:t>
            </a:r>
            <a:endParaRPr lang="en-US" sz="3200" dirty="0">
              <a:latin typeface="Arima Madurai ExtraBold" panose="00000900000000000000" pitchFamily="2" charset="0"/>
              <a:cs typeface="Arima Madurai ExtraBold" panose="00000900000000000000" pitchFamily="2" charset="0"/>
            </a:endParaRPr>
          </a:p>
          <a:p>
            <a:pPr marL="381019" indent="-381019" algn="just">
              <a:lnSpc>
                <a:spcPct val="150000"/>
              </a:lnSpc>
              <a:buFontTx/>
              <a:buChar char="-"/>
            </a:pPr>
            <a:r>
              <a:rPr lang="en-US" sz="3200" dirty="0" err="1">
                <a:latin typeface="Arima Madurai ExtraBold" panose="00000900000000000000" pitchFamily="2" charset="0"/>
                <a:cs typeface="Arima Madurai ExtraBold" panose="00000900000000000000" pitchFamily="2" charset="0"/>
              </a:rPr>
              <a:t>Chú</a:t>
            </a:r>
            <a:r>
              <a:rPr lang="en-US" sz="3200" dirty="0">
                <a:latin typeface="Arima Madurai ExtraBold" panose="00000900000000000000" pitchFamily="2" charset="0"/>
                <a:cs typeface="Arima Madurai ExtraBold" panose="00000900000000000000" pitchFamily="2" charset="0"/>
              </a:rPr>
              <a:t> Võ </a:t>
            </a:r>
            <a:r>
              <a:rPr lang="en-US" sz="3200" dirty="0" err="1">
                <a:latin typeface="Arima Madurai ExtraBold" panose="00000900000000000000" pitchFamily="2" charset="0"/>
                <a:cs typeface="Arima Madurai ExtraBold" panose="00000900000000000000" pitchFamily="2" charset="0"/>
              </a:rPr>
              <a:t>Tòng</a:t>
            </a:r>
            <a:r>
              <a:rPr lang="en-US" sz="3200" dirty="0">
                <a:latin typeface="Arima Madurai ExtraBold" panose="00000900000000000000" pitchFamily="2" charset="0"/>
                <a:cs typeface="Arima Madurai ExtraBold" panose="00000900000000000000" pitchFamily="2" charset="0"/>
              </a:rPr>
              <a:t>: Sau </a:t>
            </a:r>
            <a:r>
              <a:rPr lang="en-US" sz="3200" dirty="0" err="1">
                <a:latin typeface="Arima Madurai ExtraBold" panose="00000900000000000000" pitchFamily="2" charset="0"/>
                <a:cs typeface="Arima Madurai ExtraBold" panose="00000900000000000000" pitchFamily="2" charset="0"/>
              </a:rPr>
              <a:t>khi</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gây</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án</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chú</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đến</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đầu</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thú</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đi</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tù</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về</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vợ</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làm</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vợ</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nhỏ</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địa</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chủ</a:t>
            </a:r>
            <a:r>
              <a:rPr lang="en-US" sz="3200" dirty="0">
                <a:latin typeface="Arima Madurai ExtraBold" panose="00000900000000000000" pitchFamily="2" charset="0"/>
                <a:cs typeface="Arima Madurai ExtraBold" panose="00000900000000000000" pitchFamily="2" charset="0"/>
              </a:rPr>
              <a:t>, con </a:t>
            </a:r>
            <a:r>
              <a:rPr lang="en-US" sz="3200" dirty="0" err="1">
                <a:latin typeface="Arima Madurai ExtraBold" panose="00000900000000000000" pitchFamily="2" charset="0"/>
                <a:cs typeface="Arima Madurai ExtraBold" panose="00000900000000000000" pitchFamily="2" charset="0"/>
              </a:rPr>
              <a:t>chết</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chú</a:t>
            </a:r>
            <a:r>
              <a:rPr lang="en-US" sz="3200" dirty="0">
                <a:latin typeface="Arima Madurai ExtraBold" panose="00000900000000000000" pitchFamily="2" charset="0"/>
                <a:cs typeface="Arima Madurai ExtraBold" panose="00000900000000000000" pitchFamily="2" charset="0"/>
              </a:rPr>
              <a:t> ko </a:t>
            </a:r>
            <a:r>
              <a:rPr lang="en-US" sz="3200" dirty="0" err="1">
                <a:latin typeface="Arima Madurai ExtraBold" panose="00000900000000000000" pitchFamily="2" charset="0"/>
                <a:cs typeface="Arima Madurai ExtraBold" panose="00000900000000000000" pitchFamily="2" charset="0"/>
              </a:rPr>
              <a:t>trả</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thù</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mà</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vào</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rừng</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làm</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nghề</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săn</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bẫy</a:t>
            </a:r>
            <a:r>
              <a:rPr lang="en-US" sz="3200" dirty="0">
                <a:latin typeface="Arima Madurai ExtraBold" panose="00000900000000000000" pitchFamily="2" charset="0"/>
                <a:cs typeface="Arima Madurai ExtraBold" panose="00000900000000000000" pitchFamily="2" charset="0"/>
              </a:rPr>
              <a:t> </a:t>
            </a:r>
            <a:r>
              <a:rPr lang="en-US" sz="3200" dirty="0" err="1">
                <a:latin typeface="Arima Madurai ExtraBold" panose="00000900000000000000" pitchFamily="2" charset="0"/>
                <a:cs typeface="Arima Madurai ExtraBold" panose="00000900000000000000" pitchFamily="2" charset="0"/>
              </a:rPr>
              <a:t>thú</a:t>
            </a:r>
            <a:r>
              <a:rPr lang="en-US" sz="3200" dirty="0">
                <a:latin typeface="Arima Madurai ExtraBold" panose="00000900000000000000" pitchFamily="2" charset="0"/>
                <a:cs typeface="Arima Madurai ExtraBold" panose="00000900000000000000" pitchFamily="2" charset="0"/>
              </a:rPr>
              <a:t>.</a:t>
            </a:r>
          </a:p>
          <a:p>
            <a:pPr marL="381019" indent="-381019" algn="just">
              <a:lnSpc>
                <a:spcPct val="150000"/>
              </a:lnSpc>
              <a:buFontTx/>
              <a:buChar char="-"/>
            </a:pPr>
            <a:r>
              <a:rPr lang="vi-VN" sz="3200" dirty="0">
                <a:latin typeface="Arima Madurai ExtraBold" panose="00000900000000000000" pitchFamily="2" charset="0"/>
                <a:cs typeface="Arima Madurai ExtraBold" panose="00000900000000000000" pitchFamily="2" charset="0"/>
              </a:rPr>
              <a:t>Bác Hai </a:t>
            </a:r>
            <a:r>
              <a:rPr lang="en-US" sz="3200" dirty="0">
                <a:latin typeface="Arima Madurai ExtraBold" panose="00000900000000000000" pitchFamily="2" charset="0"/>
                <a:cs typeface="Arima Madurai ExtraBold" panose="00000900000000000000" pitchFamily="2" charset="0"/>
              </a:rPr>
              <a:t>b</a:t>
            </a:r>
            <a:r>
              <a:rPr lang="vi-VN" sz="3200" dirty="0">
                <a:latin typeface="Arima Madurai ExtraBold" panose="00000900000000000000" pitchFamily="2" charset="0"/>
                <a:cs typeface="Arima Madurai ExtraBold" panose="00000900000000000000" pitchFamily="2" charset="0"/>
              </a:rPr>
              <a:t>ắt rắn: trốn tù trở về</a:t>
            </a:r>
            <a:r>
              <a:rPr lang="en-US" sz="3200" dirty="0">
                <a:latin typeface="Arima Madurai ExtraBold" panose="00000900000000000000" pitchFamily="2" charset="0"/>
                <a:cs typeface="Arima Madurai ExtraBold" panose="00000900000000000000" pitchFamily="2" charset="0"/>
              </a:rPr>
              <a:t> </a:t>
            </a:r>
            <a:r>
              <a:rPr lang="vi-VN" sz="3200" dirty="0">
                <a:latin typeface="Arima Madurai ExtraBold" panose="00000900000000000000" pitchFamily="2" charset="0"/>
                <a:cs typeface="Arima Madurai ExtraBold" panose="00000900000000000000" pitchFamily="2" charset="0"/>
              </a:rPr>
              <a:t>đưa vợ con trốn vào rừng U Minh</a:t>
            </a:r>
            <a:r>
              <a:rPr lang="en-US" sz="3200" dirty="0">
                <a:latin typeface="Arima Madurai ExtraBold" panose="00000900000000000000" pitchFamily="2" charset="0"/>
                <a:cs typeface="Arima Madurai ExtraBold" panose="00000900000000000000" pitchFamily="2" charset="0"/>
              </a:rPr>
              <a:t> </a:t>
            </a:r>
            <a:r>
              <a:rPr lang="vi-VN" sz="3200" dirty="0">
                <a:latin typeface="Arima Madurai ExtraBold" panose="00000900000000000000" pitchFamily="2" charset="0"/>
                <a:cs typeface="Arima Madurai ExtraBold" panose="00000900000000000000" pitchFamily="2" charset="0"/>
              </a:rPr>
              <a:t>kiếm sống bằng đủ thứ nghề: bắt rắn, lấy mật, săn cá sấu…</a:t>
            </a:r>
            <a:endParaRPr lang="en-US" sz="3200" dirty="0">
              <a:latin typeface="Arima Madurai ExtraBold" panose="00000900000000000000" pitchFamily="2" charset="0"/>
              <a:cs typeface="Arima Madurai ExtraBold" panose="00000900000000000000" pitchFamily="2" charset="0"/>
            </a:endParaRPr>
          </a:p>
        </p:txBody>
      </p:sp>
      <p:grpSp>
        <p:nvGrpSpPr>
          <p:cNvPr id="2" name="Group 1">
            <a:extLst>
              <a:ext uri="{FF2B5EF4-FFF2-40B4-BE49-F238E27FC236}">
                <a16:creationId xmlns:a16="http://schemas.microsoft.com/office/drawing/2014/main" id="{A956D7DC-59C2-737B-41FC-0373744508F5}"/>
              </a:ext>
            </a:extLst>
          </p:cNvPr>
          <p:cNvGrpSpPr/>
          <p:nvPr/>
        </p:nvGrpSpPr>
        <p:grpSpPr>
          <a:xfrm>
            <a:off x="-89217" y="197966"/>
            <a:ext cx="9529052" cy="461665"/>
            <a:chOff x="-178462" y="1828800"/>
            <a:chExt cx="19060588" cy="923316"/>
          </a:xfrm>
        </p:grpSpPr>
        <p:sp>
          <p:nvSpPr>
            <p:cNvPr id="3" name="Round Same Side Corner Rectangle 3">
              <a:extLst>
                <a:ext uri="{FF2B5EF4-FFF2-40B4-BE49-F238E27FC236}">
                  <a16:creationId xmlns:a16="http://schemas.microsoft.com/office/drawing/2014/main" id="{DA0B47AF-70D5-99FA-A3CD-EB55CCAAF5CB}"/>
                </a:ext>
              </a:extLst>
            </p:cNvPr>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4" name="TextBox 3">
              <a:extLst>
                <a:ext uri="{FF2B5EF4-FFF2-40B4-BE49-F238E27FC236}">
                  <a16:creationId xmlns:a16="http://schemas.microsoft.com/office/drawing/2014/main" id="{B31C6D46-FF0D-0DB2-F8BA-9E5A8B8B79A3}"/>
                </a:ext>
              </a:extLst>
            </p:cNvPr>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5" name="TextBox 4">
              <a:extLst>
                <a:ext uri="{FF2B5EF4-FFF2-40B4-BE49-F238E27FC236}">
                  <a16:creationId xmlns:a16="http://schemas.microsoft.com/office/drawing/2014/main" id="{95CC3542-07EC-3355-D3D6-584168CDA79A}"/>
                </a:ext>
              </a:extLst>
            </p:cNvPr>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1859C"/>
                  </a:solidFill>
                  <a:latin typeface="Tahoma" panose="020B0604030504040204" pitchFamily="34" charset="0"/>
                  <a:cs typeface="Tahoma" panose="020B0604030504040204" pitchFamily="34" charset="0"/>
                </a:rPr>
                <a:t>TÌM HIỂU</a:t>
              </a:r>
              <a:r>
                <a:rPr lang="en-US" sz="2400" b="1" dirty="0">
                  <a:solidFill>
                    <a:srgbClr val="31859C"/>
                  </a:solidFill>
                  <a:latin typeface="Tahoma" panose="020B0604030504040204" pitchFamily="34" charset="0"/>
                  <a:cs typeface="Tahoma" panose="020B0604030504040204" pitchFamily="34" charset="0"/>
                </a:rPr>
                <a:t> CHI </a:t>
              </a:r>
              <a:r>
                <a:rPr lang="en-US" sz="2400" b="1" dirty="0" err="1">
                  <a:solidFill>
                    <a:srgbClr val="31859C"/>
                  </a:solidFill>
                  <a:latin typeface="Tahoma" panose="020B0604030504040204" pitchFamily="34" charset="0"/>
                  <a:cs typeface="Tahoma" panose="020B0604030504040204" pitchFamily="34" charset="0"/>
                </a:rPr>
                <a:t>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7" name="Group 6">
            <a:extLst>
              <a:ext uri="{FF2B5EF4-FFF2-40B4-BE49-F238E27FC236}">
                <a16:creationId xmlns:a16="http://schemas.microsoft.com/office/drawing/2014/main" id="{3E90D300-7C42-DF20-34D6-9BABBCE7A56D}"/>
              </a:ext>
            </a:extLst>
          </p:cNvPr>
          <p:cNvGrpSpPr/>
          <p:nvPr/>
        </p:nvGrpSpPr>
        <p:grpSpPr>
          <a:xfrm>
            <a:off x="319937" y="693326"/>
            <a:ext cx="11164950" cy="496646"/>
            <a:chOff x="644526" y="2766776"/>
            <a:chExt cx="22332805" cy="993287"/>
          </a:xfrm>
        </p:grpSpPr>
        <p:sp>
          <p:nvSpPr>
            <p:cNvPr id="13" name="TextBox 12">
              <a:extLst>
                <a:ext uri="{FF2B5EF4-FFF2-40B4-BE49-F238E27FC236}">
                  <a16:creationId xmlns:a16="http://schemas.microsoft.com/office/drawing/2014/main" id="{E8871F4B-236B-0436-C186-0BDD83F29513}"/>
                </a:ext>
              </a:extLst>
            </p:cNvPr>
            <p:cNvSpPr txBox="1"/>
            <p:nvPr/>
          </p:nvSpPr>
          <p:spPr>
            <a:xfrm>
              <a:off x="1906586" y="2766776"/>
              <a:ext cx="21070745" cy="923325"/>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được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nhắc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trong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truyện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Đất</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rừng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phương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Nam</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4" name="Rounded Rectangle 8">
              <a:extLst>
                <a:ext uri="{FF2B5EF4-FFF2-40B4-BE49-F238E27FC236}">
                  <a16:creationId xmlns:a16="http://schemas.microsoft.com/office/drawing/2014/main" id="{407F835E-146B-6F9D-AF4B-A00E6A291CE3}"/>
                </a:ext>
              </a:extLst>
            </p:cNvPr>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5" name="TextBox 14">
              <a:extLst>
                <a:ext uri="{FF2B5EF4-FFF2-40B4-BE49-F238E27FC236}">
                  <a16:creationId xmlns:a16="http://schemas.microsoft.com/office/drawing/2014/main" id="{A9EBB6A3-B4EE-CC1B-2423-39CD50A28F12}"/>
                </a:ext>
              </a:extLst>
            </p:cNvPr>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Tree>
    <p:extLst>
      <p:ext uri="{BB962C8B-B14F-4D97-AF65-F5344CB8AC3E}">
        <p14:creationId xmlns:p14="http://schemas.microsoft.com/office/powerpoint/2010/main" val="1768480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 calcmode="lin" valueType="num">
                                      <p:cBhvr additive="base">
                                        <p:cTn id="25"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953" y="172752"/>
            <a:ext cx="864417" cy="80823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4289">
            <a:off x="11092378" y="5855474"/>
            <a:ext cx="1356468" cy="443935"/>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05585">
            <a:off x="10852311" y="2278684"/>
            <a:ext cx="409404" cy="690977"/>
          </a:xfrm>
          <a:prstGeom prst="rect">
            <a:avLst/>
          </a:prstGeom>
        </p:spPr>
      </p:pic>
      <p:grpSp>
        <p:nvGrpSpPr>
          <p:cNvPr id="7" name="Group 6">
            <a:extLst>
              <a:ext uri="{FF2B5EF4-FFF2-40B4-BE49-F238E27FC236}">
                <a16:creationId xmlns:a16="http://schemas.microsoft.com/office/drawing/2014/main" id="{5A883159-3B14-7C6C-5CF6-7C867EA43616}"/>
              </a:ext>
            </a:extLst>
          </p:cNvPr>
          <p:cNvGrpSpPr/>
          <p:nvPr/>
        </p:nvGrpSpPr>
        <p:grpSpPr>
          <a:xfrm>
            <a:off x="-89217" y="197966"/>
            <a:ext cx="9529052" cy="461665"/>
            <a:chOff x="-178462" y="1828800"/>
            <a:chExt cx="19060588" cy="923316"/>
          </a:xfrm>
        </p:grpSpPr>
        <p:sp>
          <p:nvSpPr>
            <p:cNvPr id="14" name="Round Same Side Corner Rectangle 3">
              <a:extLst>
                <a:ext uri="{FF2B5EF4-FFF2-40B4-BE49-F238E27FC236}">
                  <a16:creationId xmlns:a16="http://schemas.microsoft.com/office/drawing/2014/main" id="{BD75C34B-2D8B-8DC9-74F3-1A3186D8E32F}"/>
                </a:ext>
              </a:extLst>
            </p:cNvPr>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15" name="TextBox 14">
              <a:extLst>
                <a:ext uri="{FF2B5EF4-FFF2-40B4-BE49-F238E27FC236}">
                  <a16:creationId xmlns:a16="http://schemas.microsoft.com/office/drawing/2014/main" id="{BDC024DD-B07F-A3B1-FF4D-0AFFE5B13E06}"/>
                </a:ext>
              </a:extLst>
            </p:cNvPr>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18" name="TextBox 17">
              <a:extLst>
                <a:ext uri="{FF2B5EF4-FFF2-40B4-BE49-F238E27FC236}">
                  <a16:creationId xmlns:a16="http://schemas.microsoft.com/office/drawing/2014/main" id="{4120F53A-E8E8-C629-21EF-209FEA0A24BF}"/>
                </a:ext>
              </a:extLst>
            </p:cNvPr>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1859C"/>
                  </a:solidFill>
                  <a:latin typeface="Tahoma" panose="020B0604030504040204" pitchFamily="34" charset="0"/>
                  <a:cs typeface="Tahoma" panose="020B0604030504040204" pitchFamily="34" charset="0"/>
                </a:rPr>
                <a:t>TÌM HIỂU</a:t>
              </a:r>
              <a:r>
                <a:rPr lang="en-US" sz="2400" b="1" dirty="0">
                  <a:solidFill>
                    <a:srgbClr val="31859C"/>
                  </a:solidFill>
                  <a:latin typeface="Tahoma" panose="020B0604030504040204" pitchFamily="34" charset="0"/>
                  <a:cs typeface="Tahoma" panose="020B0604030504040204" pitchFamily="34" charset="0"/>
                </a:rPr>
                <a:t> CHI </a:t>
              </a:r>
              <a:r>
                <a:rPr lang="en-US" sz="2400" b="1" dirty="0" err="1">
                  <a:solidFill>
                    <a:srgbClr val="31859C"/>
                  </a:solidFill>
                  <a:latin typeface="Tahoma" panose="020B0604030504040204" pitchFamily="34" charset="0"/>
                  <a:cs typeface="Tahoma" panose="020B0604030504040204" pitchFamily="34" charset="0"/>
                </a:rPr>
                <a:t>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a16="http://schemas.microsoft.com/office/drawing/2014/main" id="{A69412DE-915D-4712-2075-2FD9294C994F}"/>
              </a:ext>
            </a:extLst>
          </p:cNvPr>
          <p:cNvGrpSpPr/>
          <p:nvPr/>
        </p:nvGrpSpPr>
        <p:grpSpPr>
          <a:xfrm>
            <a:off x="319937" y="693326"/>
            <a:ext cx="11164950" cy="496646"/>
            <a:chOff x="644526" y="2766776"/>
            <a:chExt cx="22332805" cy="993287"/>
          </a:xfrm>
        </p:grpSpPr>
        <p:sp>
          <p:nvSpPr>
            <p:cNvPr id="20" name="TextBox 19">
              <a:extLst>
                <a:ext uri="{FF2B5EF4-FFF2-40B4-BE49-F238E27FC236}">
                  <a16:creationId xmlns:a16="http://schemas.microsoft.com/office/drawing/2014/main" id="{4BD61CF0-210B-9A26-E506-64915104B49A}"/>
                </a:ext>
              </a:extLst>
            </p:cNvPr>
            <p:cNvSpPr txBox="1"/>
            <p:nvPr/>
          </p:nvSpPr>
          <p:spPr>
            <a:xfrm>
              <a:off x="1906586" y="2766776"/>
              <a:ext cx="21070745" cy="923325"/>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Hệ</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thống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ý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kiến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lí</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lẽ</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dẫn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chứng</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4" name="Rounded Rectangle 8">
              <a:extLst>
                <a:ext uri="{FF2B5EF4-FFF2-40B4-BE49-F238E27FC236}">
                  <a16:creationId xmlns:a16="http://schemas.microsoft.com/office/drawing/2014/main" id="{D8750454-EAB6-F8AF-997A-EC53A2EB302C}"/>
                </a:ext>
              </a:extLst>
            </p:cNvPr>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5" name="TextBox 24">
              <a:extLst>
                <a:ext uri="{FF2B5EF4-FFF2-40B4-BE49-F238E27FC236}">
                  <a16:creationId xmlns:a16="http://schemas.microsoft.com/office/drawing/2014/main" id="{48A0797F-31C4-C427-40B6-B72FCED2CD74}"/>
                </a:ext>
              </a:extLst>
            </p:cNvPr>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26" name="TextBox 25">
            <a:extLst>
              <a:ext uri="{FF2B5EF4-FFF2-40B4-BE49-F238E27FC236}">
                <a16:creationId xmlns:a16="http://schemas.microsoft.com/office/drawing/2014/main" id="{0A22C920-48F9-1E9A-3F7D-1A0D965E7760}"/>
              </a:ext>
            </a:extLst>
          </p:cNvPr>
          <p:cNvSpPr txBox="1"/>
          <p:nvPr/>
        </p:nvSpPr>
        <p:spPr>
          <a:xfrm>
            <a:off x="448235" y="1410560"/>
            <a:ext cx="11340353" cy="4959435"/>
          </a:xfrm>
          <a:prstGeom prst="rect">
            <a:avLst/>
          </a:prstGeom>
          <a:noFill/>
        </p:spPr>
        <p:txBody>
          <a:bodyPr wrap="square">
            <a:spAutoFit/>
          </a:bodyPr>
          <a:lstStyle/>
          <a:p>
            <a:pPr marL="0" marR="0" algn="just">
              <a:lnSpc>
                <a:spcPct val="150000"/>
              </a:lnSpc>
              <a:spcBef>
                <a:spcPts val="1600"/>
              </a:spcBef>
              <a:spcAft>
                <a:spcPts val="800"/>
              </a:spcAft>
            </a:pPr>
            <a:r>
              <a:rPr lang="en-US" sz="3000" b="1" dirty="0">
                <a:solidFill>
                  <a:srgbClr val="000000"/>
                </a:solidFill>
                <a:effectLst/>
                <a:latin typeface="Times New Roman" panose="02020603050405020304" pitchFamily="18" charset="0"/>
                <a:ea typeface="Times New Roman" panose="02020603050405020304" pitchFamily="18" charset="0"/>
              </a:rPr>
              <a:t>* Ý </a:t>
            </a:r>
            <a:r>
              <a:rPr lang="en-US" sz="3000" b="1" dirty="0" err="1">
                <a:solidFill>
                  <a:srgbClr val="000000"/>
                </a:solidFill>
                <a:effectLst/>
                <a:latin typeface="Times New Roman" panose="02020603050405020304" pitchFamily="18" charset="0"/>
                <a:ea typeface="Times New Roman" panose="02020603050405020304" pitchFamily="18" charset="0"/>
              </a:rPr>
              <a:t>kiến</a:t>
            </a:r>
            <a:r>
              <a:rPr lang="en-US" sz="3000" b="1" dirty="0">
                <a:solidFill>
                  <a:srgbClr val="000000"/>
                </a:solidFill>
                <a:effectLst/>
                <a:latin typeface="Times New Roman" panose="02020603050405020304" pitchFamily="18" charset="0"/>
                <a:ea typeface="Times New Roman" panose="02020603050405020304" pitchFamily="18" charset="0"/>
              </a:rPr>
              <a:t> 1: </a:t>
            </a:r>
            <a:r>
              <a:rPr lang="en-US" sz="3000" b="1" dirty="0" err="1">
                <a:solidFill>
                  <a:srgbClr val="363636"/>
                </a:solidFill>
                <a:effectLst/>
                <a:latin typeface="Times New Roman" panose="02020603050405020304" pitchFamily="18" charset="0"/>
                <a:ea typeface="Times New Roman" panose="02020603050405020304" pitchFamily="18" charset="0"/>
              </a:rPr>
              <a:t>Những</a:t>
            </a:r>
            <a:r>
              <a:rPr lang="en-US" sz="3000" b="1" dirty="0">
                <a:solidFill>
                  <a:srgbClr val="363636"/>
                </a:solidFill>
                <a:effectLst/>
                <a:latin typeface="Times New Roman" panose="02020603050405020304" pitchFamily="18" charset="0"/>
                <a:ea typeface="Times New Roman" panose="02020603050405020304" pitchFamily="18" charset="0"/>
              </a:rPr>
              <a:t> </a:t>
            </a:r>
            <a:r>
              <a:rPr lang="en-US" sz="3000" b="1" dirty="0" err="1">
                <a:solidFill>
                  <a:srgbClr val="363636"/>
                </a:solidFill>
                <a:effectLst/>
                <a:latin typeface="Times New Roman" panose="02020603050405020304" pitchFamily="18" charset="0"/>
                <a:ea typeface="Times New Roman" panose="02020603050405020304" pitchFamily="18" charset="0"/>
              </a:rPr>
              <a:t>đặc</a:t>
            </a:r>
            <a:r>
              <a:rPr lang="en-US" sz="3000" b="1" dirty="0">
                <a:solidFill>
                  <a:srgbClr val="363636"/>
                </a:solidFill>
                <a:effectLst/>
                <a:latin typeface="Times New Roman" panose="02020603050405020304" pitchFamily="18" charset="0"/>
                <a:ea typeface="Times New Roman" panose="02020603050405020304" pitchFamily="18" charset="0"/>
              </a:rPr>
              <a:t> </a:t>
            </a:r>
            <a:r>
              <a:rPr lang="en-US" sz="3000" b="1" dirty="0" err="1">
                <a:solidFill>
                  <a:srgbClr val="363636"/>
                </a:solidFill>
                <a:effectLst/>
                <a:latin typeface="Times New Roman" panose="02020603050405020304" pitchFamily="18" charset="0"/>
                <a:ea typeface="Times New Roman" panose="02020603050405020304" pitchFamily="18" charset="0"/>
              </a:rPr>
              <a:t>sắc</a:t>
            </a:r>
            <a:r>
              <a:rPr lang="en-US" sz="3000" b="1" dirty="0">
                <a:solidFill>
                  <a:srgbClr val="363636"/>
                </a:solidFill>
                <a:effectLst/>
                <a:latin typeface="Times New Roman" panose="02020603050405020304" pitchFamily="18" charset="0"/>
                <a:ea typeface="Times New Roman" panose="02020603050405020304" pitchFamily="18" charset="0"/>
              </a:rPr>
              <a:t> </a:t>
            </a:r>
            <a:r>
              <a:rPr lang="en-US" sz="3000" b="1" dirty="0" err="1">
                <a:solidFill>
                  <a:srgbClr val="363636"/>
                </a:solidFill>
                <a:effectLst/>
                <a:latin typeface="Times New Roman" panose="02020603050405020304" pitchFamily="18" charset="0"/>
                <a:ea typeface="Times New Roman" panose="02020603050405020304" pitchFamily="18" charset="0"/>
              </a:rPr>
              <a:t>của</a:t>
            </a:r>
            <a:r>
              <a:rPr lang="en-US" sz="3000" b="1" dirty="0">
                <a:solidFill>
                  <a:srgbClr val="363636"/>
                </a:solidFill>
                <a:effectLst/>
                <a:latin typeface="Times New Roman" panose="02020603050405020304" pitchFamily="18" charset="0"/>
                <a:ea typeface="Times New Roman" panose="02020603050405020304" pitchFamily="18" charset="0"/>
              </a:rPr>
              <a:t> </a:t>
            </a:r>
            <a:r>
              <a:rPr lang="en-US" sz="3000" b="1" i="1" dirty="0" err="1">
                <a:solidFill>
                  <a:srgbClr val="363636"/>
                </a:solidFill>
                <a:effectLst/>
                <a:latin typeface="Times New Roman" panose="02020603050405020304" pitchFamily="18" charset="0"/>
                <a:ea typeface="Times New Roman" panose="02020603050405020304" pitchFamily="18" charset="0"/>
              </a:rPr>
              <a:t>Đất</a:t>
            </a:r>
            <a:r>
              <a:rPr lang="en-US" sz="3000" b="1" i="1" dirty="0">
                <a:solidFill>
                  <a:srgbClr val="363636"/>
                </a:solidFill>
                <a:effectLst/>
                <a:latin typeface="Times New Roman" panose="02020603050405020304" pitchFamily="18" charset="0"/>
                <a:ea typeface="Times New Roman" panose="02020603050405020304" pitchFamily="18" charset="0"/>
              </a:rPr>
              <a:t> </a:t>
            </a:r>
            <a:r>
              <a:rPr lang="en-US" sz="3000" b="1" i="1" dirty="0" err="1">
                <a:solidFill>
                  <a:srgbClr val="363636"/>
                </a:solidFill>
                <a:effectLst/>
                <a:latin typeface="Times New Roman" panose="02020603050405020304" pitchFamily="18" charset="0"/>
                <a:ea typeface="Times New Roman" panose="02020603050405020304" pitchFamily="18" charset="0"/>
              </a:rPr>
              <a:t>rừng</a:t>
            </a:r>
            <a:r>
              <a:rPr lang="en-US" sz="3000" b="1" i="1" dirty="0">
                <a:solidFill>
                  <a:srgbClr val="363636"/>
                </a:solidFill>
                <a:effectLst/>
                <a:latin typeface="Times New Roman" panose="02020603050405020304" pitchFamily="18" charset="0"/>
                <a:ea typeface="Times New Roman" panose="02020603050405020304" pitchFamily="18" charset="0"/>
              </a:rPr>
              <a:t> </a:t>
            </a:r>
            <a:r>
              <a:rPr lang="en-US" sz="3000" b="1" i="1" dirty="0" err="1">
                <a:solidFill>
                  <a:srgbClr val="363636"/>
                </a:solidFill>
                <a:effectLst/>
                <a:latin typeface="Times New Roman" panose="02020603050405020304" pitchFamily="18" charset="0"/>
                <a:ea typeface="Times New Roman" panose="02020603050405020304" pitchFamily="18" charset="0"/>
              </a:rPr>
              <a:t>phương</a:t>
            </a:r>
            <a:r>
              <a:rPr lang="en-US" sz="3000" b="1" i="1" dirty="0">
                <a:solidFill>
                  <a:srgbClr val="363636"/>
                </a:solidFill>
                <a:effectLst/>
                <a:latin typeface="Times New Roman" panose="02020603050405020304" pitchFamily="18" charset="0"/>
                <a:ea typeface="Times New Roman" panose="02020603050405020304" pitchFamily="18" charset="0"/>
              </a:rPr>
              <a:t> Nam</a:t>
            </a:r>
            <a:endParaRPr lang="en-US" sz="3000" b="1" dirty="0">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30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0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0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30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30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tầng</a:t>
            </a:r>
            <a:r>
              <a:rPr lang="en-US" sz="30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30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30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ngành</a:t>
            </a:r>
            <a:r>
              <a:rPr lang="en-US" sz="30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nghề</a:t>
            </a:r>
            <a:r>
              <a:rPr lang="en-US" sz="30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30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0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30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chương</a:t>
            </a:r>
            <a:r>
              <a:rPr lang="en-US" sz="30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hồi</a:t>
            </a:r>
            <a:r>
              <a:rPr lang="en-US" sz="30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kiểu</a:t>
            </a:r>
            <a:r>
              <a:rPr lang="en-US" sz="30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30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30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0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30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30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30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rạch</a:t>
            </a:r>
            <a:r>
              <a:rPr lang="en-US" sz="30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ròi</a:t>
            </a:r>
            <a:r>
              <a:rPr lang="en-US" sz="30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0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0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thiện</a:t>
            </a:r>
            <a:r>
              <a:rPr lang="en-US" sz="30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ác</a:t>
            </a:r>
            <a:r>
              <a:rPr lang="en-US" sz="30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trắng</a:t>
            </a:r>
            <a:r>
              <a:rPr lang="en-US" sz="30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đen</a:t>
            </a:r>
            <a:r>
              <a:rPr lang="en-US" sz="30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tách</a:t>
            </a:r>
            <a:r>
              <a:rPr lang="en-US" sz="30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bạch</a:t>
            </a:r>
            <a:r>
              <a:rPr lang="en-US" sz="30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0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bộc</a:t>
            </a:r>
            <a:r>
              <a:rPr lang="en-US" sz="30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lộ</a:t>
            </a:r>
            <a:r>
              <a:rPr lang="en-US" sz="30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30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30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0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0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dáng</a:t>
            </a:r>
            <a:r>
              <a:rPr lang="en-US" sz="30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30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0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1200"/>
              </a:spcAft>
            </a:pPr>
            <a:r>
              <a:rPr lang="en-US" sz="3000" i="1"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3000" i="1"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000" i="1"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3000" i="1"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000" i="1"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000" i="1"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3000" i="1"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3000" i="1"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3000" i="1"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3000" i="1"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quát</a:t>
            </a:r>
            <a:r>
              <a:rPr lang="en-US" sz="3000" i="1"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000" i="1"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000" i="1"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000" i="1"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3000" i="1"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i="1"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000" i="1"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000" i="1"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146" name="Picture 2" descr="Lang thang đất rừng phương Nam &gt; Đài phát thanh và truyền hình Vĩnh Phúc">
            <a:extLst>
              <a:ext uri="{FF2B5EF4-FFF2-40B4-BE49-F238E27FC236}">
                <a16:creationId xmlns:a16="http://schemas.microsoft.com/office/drawing/2014/main" id="{D69FB991-D067-7E63-63D2-978FF1050C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03545" y="-711"/>
            <a:ext cx="2888455" cy="1760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826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barn(inVertical)">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Effect transition="in" filter="wipe(down)">
                                      <p:cBhvr>
                                        <p:cTn id="12" dur="500"/>
                                        <p:tgtEl>
                                          <p:spTgt spid="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6">
                                            <p:txEl>
                                              <p:pRg st="2" end="2"/>
                                            </p:txEl>
                                          </p:spTgt>
                                        </p:tgtEl>
                                        <p:attrNameLst>
                                          <p:attrName>style.visibility</p:attrName>
                                        </p:attrNameLst>
                                      </p:cBhvr>
                                      <p:to>
                                        <p:strVal val="visible"/>
                                      </p:to>
                                    </p:set>
                                    <p:animEffect transition="in" filter="wipe(down)">
                                      <p:cBhvr>
                                        <p:cTn id="17" dur="500"/>
                                        <p:tgtEl>
                                          <p:spTgt spid="2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6">
                                            <p:txEl>
                                              <p:pRg st="3" end="3"/>
                                            </p:txEl>
                                          </p:spTgt>
                                        </p:tgtEl>
                                        <p:attrNameLst>
                                          <p:attrName>style.visibility</p:attrName>
                                        </p:attrNameLst>
                                      </p:cBhvr>
                                      <p:to>
                                        <p:strVal val="visible"/>
                                      </p:to>
                                    </p:set>
                                    <p:animEffect transition="in" filter="wipe(down)">
                                      <p:cBhvr>
                                        <p:cTn id="22" dur="500"/>
                                        <p:tgtEl>
                                          <p:spTgt spid="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028227-1E16-7F96-BDF7-94B528052A62}"/>
              </a:ext>
            </a:extLst>
          </p:cNvPr>
          <p:cNvGrpSpPr/>
          <p:nvPr/>
        </p:nvGrpSpPr>
        <p:grpSpPr>
          <a:xfrm>
            <a:off x="-89217" y="197966"/>
            <a:ext cx="9529052" cy="461665"/>
            <a:chOff x="-178462" y="1828800"/>
            <a:chExt cx="19060588" cy="923316"/>
          </a:xfrm>
        </p:grpSpPr>
        <p:sp>
          <p:nvSpPr>
            <p:cNvPr id="3" name="Round Same Side Corner Rectangle 3">
              <a:extLst>
                <a:ext uri="{FF2B5EF4-FFF2-40B4-BE49-F238E27FC236}">
                  <a16:creationId xmlns:a16="http://schemas.microsoft.com/office/drawing/2014/main" id="{248375A6-6B6F-4F53-6377-2A26E9C4E7C8}"/>
                </a:ext>
              </a:extLst>
            </p:cNvPr>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4" name="TextBox 3">
              <a:extLst>
                <a:ext uri="{FF2B5EF4-FFF2-40B4-BE49-F238E27FC236}">
                  <a16:creationId xmlns:a16="http://schemas.microsoft.com/office/drawing/2014/main" id="{B10366B4-CA7A-02AC-6BE5-140359EE5E97}"/>
                </a:ext>
              </a:extLst>
            </p:cNvPr>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5" name="TextBox 4">
              <a:extLst>
                <a:ext uri="{FF2B5EF4-FFF2-40B4-BE49-F238E27FC236}">
                  <a16:creationId xmlns:a16="http://schemas.microsoft.com/office/drawing/2014/main" id="{28953341-CE1E-56FD-4A89-EFE5E37E7D5F}"/>
                </a:ext>
              </a:extLst>
            </p:cNvPr>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1859C"/>
                  </a:solidFill>
                  <a:latin typeface="Tahoma" panose="020B0604030504040204" pitchFamily="34" charset="0"/>
                  <a:cs typeface="Tahoma" panose="020B0604030504040204" pitchFamily="34" charset="0"/>
                </a:rPr>
                <a:t>TÌM HIỂU</a:t>
              </a:r>
              <a:r>
                <a:rPr lang="en-US" sz="2400" b="1" dirty="0">
                  <a:solidFill>
                    <a:srgbClr val="31859C"/>
                  </a:solidFill>
                  <a:latin typeface="Tahoma" panose="020B0604030504040204" pitchFamily="34" charset="0"/>
                  <a:cs typeface="Tahoma" panose="020B0604030504040204" pitchFamily="34" charset="0"/>
                </a:rPr>
                <a:t> CHI </a:t>
              </a:r>
              <a:r>
                <a:rPr lang="en-US" sz="2400" b="1" dirty="0" err="1">
                  <a:solidFill>
                    <a:srgbClr val="31859C"/>
                  </a:solidFill>
                  <a:latin typeface="Tahoma" panose="020B0604030504040204" pitchFamily="34" charset="0"/>
                  <a:cs typeface="Tahoma" panose="020B0604030504040204" pitchFamily="34" charset="0"/>
                </a:rPr>
                <a:t>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6" name="Group 5">
            <a:extLst>
              <a:ext uri="{FF2B5EF4-FFF2-40B4-BE49-F238E27FC236}">
                <a16:creationId xmlns:a16="http://schemas.microsoft.com/office/drawing/2014/main" id="{8EB9A038-6275-1A46-68CD-D4E33B563CDC}"/>
              </a:ext>
            </a:extLst>
          </p:cNvPr>
          <p:cNvGrpSpPr/>
          <p:nvPr/>
        </p:nvGrpSpPr>
        <p:grpSpPr>
          <a:xfrm>
            <a:off x="319937" y="693326"/>
            <a:ext cx="11164950" cy="496646"/>
            <a:chOff x="644526" y="2766776"/>
            <a:chExt cx="22332805" cy="993287"/>
          </a:xfrm>
        </p:grpSpPr>
        <p:sp>
          <p:nvSpPr>
            <p:cNvPr id="7" name="TextBox 6">
              <a:extLst>
                <a:ext uri="{FF2B5EF4-FFF2-40B4-BE49-F238E27FC236}">
                  <a16:creationId xmlns:a16="http://schemas.microsoft.com/office/drawing/2014/main" id="{34C667A8-D32B-16AB-830D-E93A22DE0D9A}"/>
                </a:ext>
              </a:extLst>
            </p:cNvPr>
            <p:cNvSpPr txBox="1"/>
            <p:nvPr/>
          </p:nvSpPr>
          <p:spPr>
            <a:xfrm>
              <a:off x="1906586" y="2766776"/>
              <a:ext cx="21070745" cy="923325"/>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Hệ</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thống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ý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kiến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lí</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lẽ</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dẫn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chứng</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8" name="Rounded Rectangle 8">
              <a:extLst>
                <a:ext uri="{FF2B5EF4-FFF2-40B4-BE49-F238E27FC236}">
                  <a16:creationId xmlns:a16="http://schemas.microsoft.com/office/drawing/2014/main" id="{F211D254-324A-DD6C-4C57-EAB378DB4027}"/>
                </a:ext>
              </a:extLst>
            </p:cNvPr>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9" name="TextBox 8">
              <a:extLst>
                <a:ext uri="{FF2B5EF4-FFF2-40B4-BE49-F238E27FC236}">
                  <a16:creationId xmlns:a16="http://schemas.microsoft.com/office/drawing/2014/main" id="{096686B9-9560-FAFA-2800-84D330E85D2B}"/>
                </a:ext>
              </a:extLst>
            </p:cNvPr>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0" name="TextBox 9">
            <a:extLst>
              <a:ext uri="{FF2B5EF4-FFF2-40B4-BE49-F238E27FC236}">
                <a16:creationId xmlns:a16="http://schemas.microsoft.com/office/drawing/2014/main" id="{8480B127-9D0B-1212-656A-A0FC15ABBD23}"/>
              </a:ext>
            </a:extLst>
          </p:cNvPr>
          <p:cNvSpPr txBox="1"/>
          <p:nvPr/>
        </p:nvSpPr>
        <p:spPr>
          <a:xfrm>
            <a:off x="144534" y="1340507"/>
            <a:ext cx="12047466" cy="4856842"/>
          </a:xfrm>
          <a:prstGeom prst="rect">
            <a:avLst/>
          </a:prstGeom>
          <a:noFill/>
        </p:spPr>
        <p:txBody>
          <a:bodyPr wrap="square">
            <a:spAutoFit/>
          </a:bodyPr>
          <a:lstStyle/>
          <a:p>
            <a:pPr marL="0" marR="0" algn="just">
              <a:lnSpc>
                <a:spcPct val="150000"/>
              </a:lnSpc>
              <a:spcBef>
                <a:spcPts val="0"/>
              </a:spcBef>
              <a:spcAft>
                <a:spcPts val="0"/>
              </a:spcAft>
            </a:pPr>
            <a:r>
              <a:rPr lang="en-US" sz="3000" b="1" i="1"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3000" b="1" i="1"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3000" b="1" i="1" dirty="0">
                <a:effectLst/>
                <a:latin typeface="Times New Roman" panose="02020603050405020304" pitchFamily="18" charset="0"/>
                <a:ea typeface="Calibri" panose="020F0502020204030204" pitchFamily="34" charset="0"/>
                <a:cs typeface="Times New Roman" panose="02020603050405020304" pitchFamily="18" charset="0"/>
              </a:rPr>
              <a:t> 2</a:t>
            </a:r>
            <a:r>
              <a:rPr lang="en-US" sz="3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i="1"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3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3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effectLst/>
                <a:latin typeface="Times New Roman" panose="02020603050405020304" pitchFamily="18" charset="0"/>
                <a:ea typeface="Calibri" panose="020F0502020204030204" pitchFamily="34" charset="0"/>
                <a:cs typeface="Times New Roman" panose="02020603050405020304" pitchFamily="18" charset="0"/>
              </a:rPr>
              <a:t>miêu</a:t>
            </a:r>
            <a:r>
              <a:rPr lang="en-US" sz="3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effectLst/>
                <a:latin typeface="Times New Roman" panose="02020603050405020304" pitchFamily="18" charset="0"/>
                <a:ea typeface="Calibri" panose="020F0502020204030204" pitchFamily="34" charset="0"/>
                <a:cs typeface="Times New Roman" panose="02020603050405020304" pitchFamily="18" charset="0"/>
              </a:rPr>
              <a:t>tả</a:t>
            </a:r>
            <a:r>
              <a:rPr lang="en-US" sz="3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effectLst/>
                <a:latin typeface="Times New Roman" panose="02020603050405020304" pitchFamily="18" charset="0"/>
                <a:ea typeface="Calibri" panose="020F0502020204030204" pitchFamily="34" charset="0"/>
                <a:cs typeface="Times New Roman" panose="02020603050405020304" pitchFamily="18" charset="0"/>
              </a:rPr>
              <a:t>loài</a:t>
            </a:r>
            <a:r>
              <a:rPr lang="en-US" sz="3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3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3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3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effectLst/>
                <a:latin typeface="Times New Roman" panose="02020603050405020304" pitchFamily="18" charset="0"/>
                <a:ea typeface="Calibri" panose="020F0502020204030204" pitchFamily="34" charset="0"/>
                <a:cs typeface="Times New Roman" panose="02020603050405020304" pitchFamily="18" charset="0"/>
              </a:rPr>
              <a:t>rừng</a:t>
            </a:r>
            <a:r>
              <a:rPr lang="en-US" sz="3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3000" b="1" i="1" dirty="0">
                <a:effectLst/>
                <a:latin typeface="Times New Roman" panose="02020603050405020304" pitchFamily="18" charset="0"/>
                <a:ea typeface="Calibri" panose="020F0502020204030204" pitchFamily="34" charset="0"/>
                <a:cs typeface="Times New Roman" panose="02020603050405020304" pitchFamily="18" charset="0"/>
              </a:rPr>
              <a:t> Nam</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50000"/>
              </a:lnSpc>
            </a:pPr>
            <a:r>
              <a:rPr lang="vi-VN" sz="3000" dirty="0">
                <a:solidFill>
                  <a:srgbClr val="000000"/>
                </a:solidFill>
                <a:effectLst/>
                <a:latin typeface="Times New Roman" panose="02020603050405020304" pitchFamily="18" charset="0"/>
                <a:ea typeface="Times New Roman" panose="02020603050405020304" pitchFamily="18" charset="0"/>
              </a:rPr>
              <a:t>+ Lí lẽ: "Trong </a:t>
            </a:r>
            <a:r>
              <a:rPr lang="vi-VN" sz="3000" i="1" dirty="0">
                <a:solidFill>
                  <a:srgbClr val="000000"/>
                </a:solidFill>
                <a:effectLst/>
                <a:latin typeface="Times New Roman" panose="02020603050405020304" pitchFamily="18" charset="0"/>
                <a:ea typeface="Times New Roman" panose="02020603050405020304" pitchFamily="18" charset="0"/>
              </a:rPr>
              <a:t>Đất rừng phương Nam</a:t>
            </a:r>
            <a:r>
              <a:rPr lang="vi-VN" sz="3000" dirty="0">
                <a:solidFill>
                  <a:srgbClr val="000000"/>
                </a:solidFill>
                <a:effectLst/>
                <a:latin typeface="Times New Roman" panose="02020603050405020304" pitchFamily="18" charset="0"/>
                <a:ea typeface="Times New Roman" panose="02020603050405020304" pitchFamily="18" charset="0"/>
              </a:rPr>
              <a:t>, ông chỉ sử dụng một phần rất nhỏ vốn sống phong phú đó mà đã làm n</a:t>
            </a:r>
            <a:r>
              <a:rPr lang="en-US" sz="3000" dirty="0">
                <a:solidFill>
                  <a:srgbClr val="000000"/>
                </a:solidFill>
                <a:latin typeface="Times New Roman" panose="02020603050405020304" pitchFamily="18" charset="0"/>
                <a:ea typeface="Times New Roman" panose="02020603050405020304" pitchFamily="18" charset="0"/>
              </a:rPr>
              <a:t>g</a:t>
            </a:r>
            <a:r>
              <a:rPr lang="vi-VN" sz="3000" dirty="0">
                <a:solidFill>
                  <a:srgbClr val="000000"/>
                </a:solidFill>
                <a:effectLst/>
                <a:latin typeface="Times New Roman" panose="02020603050405020304" pitchFamily="18" charset="0"/>
                <a:ea typeface="Times New Roman" panose="02020603050405020304" pitchFamily="18" charset="0"/>
              </a:rPr>
              <a:t>ười đọc đi từ ngạc nhiên này đến ngạc nhiên khác".</a:t>
            </a:r>
            <a:endParaRPr lang="en-US" sz="3000" dirty="0">
              <a:effectLst/>
              <a:latin typeface="Times New Roman" panose="02020603050405020304" pitchFamily="18" charset="0"/>
              <a:ea typeface="Times New Roman" panose="02020603050405020304" pitchFamily="18" charset="0"/>
            </a:endParaRPr>
          </a:p>
          <a:p>
            <a:pPr marL="0" marR="0" algn="just">
              <a:lnSpc>
                <a:spcPct val="150000"/>
              </a:lnSpc>
            </a:pPr>
            <a:r>
              <a:rPr lang="vi-VN" sz="3000" dirty="0">
                <a:solidFill>
                  <a:srgbClr val="000000"/>
                </a:solidFill>
                <a:effectLst/>
                <a:latin typeface="Times New Roman" panose="02020603050405020304" pitchFamily="18" charset="0"/>
                <a:ea typeface="Times New Roman" panose="02020603050405020304" pitchFamily="18" charset="0"/>
              </a:rPr>
              <a:t>+ Bằng chứng: "ba ba to bằng cái nia, kì đà lớn hơn chiếc xuồng tam bản, cá sấu phải 12 trai tráng lực lưỡng mới khiêng nổi".</a:t>
            </a:r>
            <a:endParaRPr lang="en-US" sz="3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77771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down)">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down)">
                                      <p:cBhvr>
                                        <p:cTn id="1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242775-3D71-B506-18D2-2D666206EBA5}"/>
              </a:ext>
            </a:extLst>
          </p:cNvPr>
          <p:cNvGrpSpPr/>
          <p:nvPr/>
        </p:nvGrpSpPr>
        <p:grpSpPr>
          <a:xfrm>
            <a:off x="-89217" y="197966"/>
            <a:ext cx="9529052" cy="461665"/>
            <a:chOff x="-178462" y="1828800"/>
            <a:chExt cx="19060588" cy="923316"/>
          </a:xfrm>
        </p:grpSpPr>
        <p:sp>
          <p:nvSpPr>
            <p:cNvPr id="3" name="Round Same Side Corner Rectangle 3">
              <a:extLst>
                <a:ext uri="{FF2B5EF4-FFF2-40B4-BE49-F238E27FC236}">
                  <a16:creationId xmlns:a16="http://schemas.microsoft.com/office/drawing/2014/main" id="{35231C5F-9A62-A7CD-7FF9-83AC5508B316}"/>
                </a:ext>
              </a:extLst>
            </p:cNvPr>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4" name="TextBox 3">
              <a:extLst>
                <a:ext uri="{FF2B5EF4-FFF2-40B4-BE49-F238E27FC236}">
                  <a16:creationId xmlns:a16="http://schemas.microsoft.com/office/drawing/2014/main" id="{FC5BDA18-979B-B2D1-CA34-53B7284EEF66}"/>
                </a:ext>
              </a:extLst>
            </p:cNvPr>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5" name="TextBox 4">
              <a:extLst>
                <a:ext uri="{FF2B5EF4-FFF2-40B4-BE49-F238E27FC236}">
                  <a16:creationId xmlns:a16="http://schemas.microsoft.com/office/drawing/2014/main" id="{061F89EF-2C99-7327-7D6C-4D57C6DC06C2}"/>
                </a:ext>
              </a:extLst>
            </p:cNvPr>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1859C"/>
                  </a:solidFill>
                  <a:latin typeface="Tahoma" panose="020B0604030504040204" pitchFamily="34" charset="0"/>
                  <a:cs typeface="Tahoma" panose="020B0604030504040204" pitchFamily="34" charset="0"/>
                </a:rPr>
                <a:t>TÌM HIỂU</a:t>
              </a:r>
              <a:r>
                <a:rPr lang="en-US" sz="2400" b="1" dirty="0">
                  <a:solidFill>
                    <a:srgbClr val="31859C"/>
                  </a:solidFill>
                  <a:latin typeface="Tahoma" panose="020B0604030504040204" pitchFamily="34" charset="0"/>
                  <a:cs typeface="Tahoma" panose="020B0604030504040204" pitchFamily="34" charset="0"/>
                </a:rPr>
                <a:t> CHI </a:t>
              </a:r>
              <a:r>
                <a:rPr lang="en-US" sz="2400" b="1" dirty="0" err="1">
                  <a:solidFill>
                    <a:srgbClr val="31859C"/>
                  </a:solidFill>
                  <a:latin typeface="Tahoma" panose="020B0604030504040204" pitchFamily="34" charset="0"/>
                  <a:cs typeface="Tahoma" panose="020B0604030504040204" pitchFamily="34" charset="0"/>
                </a:rPr>
                <a:t>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6" name="Group 5">
            <a:extLst>
              <a:ext uri="{FF2B5EF4-FFF2-40B4-BE49-F238E27FC236}">
                <a16:creationId xmlns:a16="http://schemas.microsoft.com/office/drawing/2014/main" id="{7732FDF1-453E-7B0C-138B-E98CB976CD97}"/>
              </a:ext>
            </a:extLst>
          </p:cNvPr>
          <p:cNvGrpSpPr/>
          <p:nvPr/>
        </p:nvGrpSpPr>
        <p:grpSpPr>
          <a:xfrm>
            <a:off x="319937" y="693326"/>
            <a:ext cx="11164950" cy="496646"/>
            <a:chOff x="644526" y="2766776"/>
            <a:chExt cx="22332805" cy="993287"/>
          </a:xfrm>
        </p:grpSpPr>
        <p:sp>
          <p:nvSpPr>
            <p:cNvPr id="7" name="TextBox 6">
              <a:extLst>
                <a:ext uri="{FF2B5EF4-FFF2-40B4-BE49-F238E27FC236}">
                  <a16:creationId xmlns:a16="http://schemas.microsoft.com/office/drawing/2014/main" id="{0128060D-B67C-71B1-2F51-1CDA0D8DA5BD}"/>
                </a:ext>
              </a:extLst>
            </p:cNvPr>
            <p:cNvSpPr txBox="1"/>
            <p:nvPr/>
          </p:nvSpPr>
          <p:spPr>
            <a:xfrm>
              <a:off x="1906586" y="2766776"/>
              <a:ext cx="21070745" cy="923325"/>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Hệ</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thống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ý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kiến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lí</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lẽ</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dẫn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chứng</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8" name="Rounded Rectangle 8">
              <a:extLst>
                <a:ext uri="{FF2B5EF4-FFF2-40B4-BE49-F238E27FC236}">
                  <a16:creationId xmlns:a16="http://schemas.microsoft.com/office/drawing/2014/main" id="{522D1C6C-9A06-08E4-8098-CA4564A54410}"/>
                </a:ext>
              </a:extLst>
            </p:cNvPr>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9" name="TextBox 8">
              <a:extLst>
                <a:ext uri="{FF2B5EF4-FFF2-40B4-BE49-F238E27FC236}">
                  <a16:creationId xmlns:a16="http://schemas.microsoft.com/office/drawing/2014/main" id="{F58A3DCE-6B9E-A384-196C-3A1C8079461E}"/>
                </a:ext>
              </a:extLst>
            </p:cNvPr>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0" name="TextBox 9">
            <a:extLst>
              <a:ext uri="{FF2B5EF4-FFF2-40B4-BE49-F238E27FC236}">
                <a16:creationId xmlns:a16="http://schemas.microsoft.com/office/drawing/2014/main" id="{68183964-D709-1749-32F8-404403B68B40}"/>
              </a:ext>
            </a:extLst>
          </p:cNvPr>
          <p:cNvSpPr txBox="1"/>
          <p:nvPr/>
        </p:nvSpPr>
        <p:spPr>
          <a:xfrm>
            <a:off x="448235" y="1410560"/>
            <a:ext cx="11340353" cy="1015663"/>
          </a:xfrm>
          <a:prstGeom prst="rect">
            <a:avLst/>
          </a:prstGeom>
          <a:noFill/>
        </p:spPr>
        <p:txBody>
          <a:bodyPr wrap="square">
            <a:spAutoFit/>
          </a:bodyPr>
          <a:lstStyle/>
          <a:p>
            <a:pPr marL="0" marR="0" algn="just">
              <a:spcBef>
                <a:spcPts val="1600"/>
              </a:spcBef>
              <a:spcAft>
                <a:spcPts val="800"/>
              </a:spcAft>
            </a:pPr>
            <a:r>
              <a:rPr lang="en-US" sz="3000" b="1" dirty="0">
                <a:solidFill>
                  <a:srgbClr val="000000"/>
                </a:solidFill>
                <a:effectLst/>
                <a:latin typeface="Times New Roman" panose="02020603050405020304" pitchFamily="18" charset="0"/>
                <a:ea typeface="Times New Roman" panose="02020603050405020304" pitchFamily="18" charset="0"/>
              </a:rPr>
              <a:t>* Ý </a:t>
            </a:r>
            <a:r>
              <a:rPr lang="en-US" sz="3000" b="1" dirty="0" err="1">
                <a:solidFill>
                  <a:srgbClr val="000000"/>
                </a:solidFill>
                <a:effectLst/>
                <a:latin typeface="Times New Roman" panose="02020603050405020304" pitchFamily="18" charset="0"/>
                <a:ea typeface="Times New Roman" panose="02020603050405020304" pitchFamily="18" charset="0"/>
              </a:rPr>
              <a:t>kiến</a:t>
            </a:r>
            <a:r>
              <a:rPr lang="en-US" sz="3000" b="1" dirty="0">
                <a:solidFill>
                  <a:srgbClr val="000000"/>
                </a:solidFill>
                <a:effectLst/>
                <a:latin typeface="Times New Roman" panose="02020603050405020304" pitchFamily="18" charset="0"/>
                <a:ea typeface="Times New Roman" panose="02020603050405020304" pitchFamily="18" charset="0"/>
              </a:rPr>
              <a:t> 3: </a:t>
            </a:r>
            <a:r>
              <a:rPr lang="vi-VN" sz="3000" b="1" i="1" dirty="0">
                <a:solidFill>
                  <a:srgbClr val="000000"/>
                </a:solidFill>
                <a:effectLst/>
                <a:latin typeface="Times New Roman" panose="02020603050405020304" pitchFamily="18" charset="0"/>
                <a:ea typeface="Times New Roman" panose="02020603050405020304" pitchFamily="18" charset="0"/>
              </a:rPr>
              <a:t>Đặc sắc về nghệ thuật miêu tả con người Nam bộ trong tác phẩm Đất rừng phương Nam.</a:t>
            </a:r>
            <a:r>
              <a:rPr lang="en-US" sz="3000" b="1" i="1" dirty="0">
                <a:solidFill>
                  <a:srgbClr val="000000"/>
                </a:solidFill>
                <a:effectLst/>
                <a:latin typeface="Times New Roman" panose="02020603050405020304" pitchFamily="18" charset="0"/>
                <a:ea typeface="Times New Roman" panose="02020603050405020304" pitchFamily="18" charset="0"/>
              </a:rPr>
              <a:t> </a:t>
            </a:r>
            <a:endParaRPr lang="en-US" sz="30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1" name="Table 10">
            <a:extLst>
              <a:ext uri="{FF2B5EF4-FFF2-40B4-BE49-F238E27FC236}">
                <a16:creationId xmlns:a16="http://schemas.microsoft.com/office/drawing/2014/main" id="{0E4B7C84-9DB4-87DB-139B-9166B73CCC82}"/>
              </a:ext>
            </a:extLst>
          </p:cNvPr>
          <p:cNvGraphicFramePr>
            <a:graphicFrameLocks noGrp="1"/>
          </p:cNvGraphicFramePr>
          <p:nvPr>
            <p:extLst>
              <p:ext uri="{D42A27DB-BD31-4B8C-83A1-F6EECF244321}">
                <p14:modId xmlns:p14="http://schemas.microsoft.com/office/powerpoint/2010/main" val="427694284"/>
              </p:ext>
            </p:extLst>
          </p:nvPr>
        </p:nvGraphicFramePr>
        <p:xfrm>
          <a:off x="0" y="2426224"/>
          <a:ext cx="12192000" cy="4431776"/>
        </p:xfrm>
        <a:graphic>
          <a:graphicData uri="http://schemas.openxmlformats.org/drawingml/2006/table">
            <a:tbl>
              <a:tblPr firstRow="1" firstCol="1" bandRow="1">
                <a:tableStyleId>{5DA37D80-6434-44D0-A028-1B22A696006F}</a:tableStyleId>
              </a:tblPr>
              <a:tblGrid>
                <a:gridCol w="4663149">
                  <a:extLst>
                    <a:ext uri="{9D8B030D-6E8A-4147-A177-3AD203B41FA5}">
                      <a16:colId xmlns:a16="http://schemas.microsoft.com/office/drawing/2014/main" val="1547445944"/>
                    </a:ext>
                  </a:extLst>
                </a:gridCol>
                <a:gridCol w="7528851">
                  <a:extLst>
                    <a:ext uri="{9D8B030D-6E8A-4147-A177-3AD203B41FA5}">
                      <a16:colId xmlns:a16="http://schemas.microsoft.com/office/drawing/2014/main" val="455938696"/>
                    </a:ext>
                  </a:extLst>
                </a:gridCol>
              </a:tblGrid>
              <a:tr h="465707">
                <a:tc>
                  <a:txBody>
                    <a:bodyPr/>
                    <a:lstStyle/>
                    <a:p>
                      <a:pPr marL="0" marR="0" algn="ctr">
                        <a:lnSpc>
                          <a:spcPct val="115000"/>
                        </a:lnSpc>
                        <a:spcBef>
                          <a:spcPts val="0"/>
                        </a:spcBef>
                        <a:spcAft>
                          <a:spcPts val="0"/>
                        </a:spcAft>
                      </a:pPr>
                      <a:r>
                        <a:rPr lang="en-US" sz="2800" u="sng" dirty="0" err="1">
                          <a:effectLst/>
                          <a:latin typeface="Times New Roman" panose="02020603050405020304" pitchFamily="18" charset="0"/>
                          <a:cs typeface="Times New Roman" panose="02020603050405020304" pitchFamily="18" charset="0"/>
                        </a:rPr>
                        <a:t>Lí</a:t>
                      </a:r>
                      <a:r>
                        <a:rPr lang="en-US" sz="2800" u="sng" dirty="0">
                          <a:effectLst/>
                          <a:latin typeface="Times New Roman" panose="02020603050405020304" pitchFamily="18" charset="0"/>
                          <a:cs typeface="Times New Roman" panose="02020603050405020304" pitchFamily="18" charset="0"/>
                        </a:rPr>
                        <a:t> </a:t>
                      </a:r>
                      <a:r>
                        <a:rPr lang="en-US" sz="2800" u="sng" dirty="0" err="1">
                          <a:effectLst/>
                          <a:latin typeface="Times New Roman" panose="02020603050405020304" pitchFamily="18" charset="0"/>
                          <a:cs typeface="Times New Roman" panose="02020603050405020304" pitchFamily="18" charset="0"/>
                        </a:rPr>
                        <a:t>lẽ</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800" u="sng" dirty="0" err="1">
                          <a:effectLst/>
                          <a:latin typeface="Times New Roman" panose="02020603050405020304" pitchFamily="18" charset="0"/>
                          <a:cs typeface="Times New Roman" panose="02020603050405020304" pitchFamily="18" charset="0"/>
                        </a:rPr>
                        <a:t>Bằng</a:t>
                      </a:r>
                      <a:r>
                        <a:rPr lang="en-US" sz="2800" u="sng" dirty="0">
                          <a:effectLst/>
                          <a:latin typeface="Times New Roman" panose="02020603050405020304" pitchFamily="18" charset="0"/>
                          <a:cs typeface="Times New Roman" panose="02020603050405020304" pitchFamily="18" charset="0"/>
                        </a:rPr>
                        <a:t> </a:t>
                      </a:r>
                      <a:r>
                        <a:rPr lang="en-US" sz="2800" u="sng" dirty="0" err="1">
                          <a:effectLst/>
                          <a:latin typeface="Times New Roman" panose="02020603050405020304" pitchFamily="18" charset="0"/>
                          <a:cs typeface="Times New Roman" panose="02020603050405020304" pitchFamily="18" charset="0"/>
                        </a:rPr>
                        <a:t>chứng</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38240312"/>
                  </a:ext>
                </a:extLst>
              </a:tr>
              <a:tr h="1981337">
                <a:tc>
                  <a:txBody>
                    <a:bodyPr/>
                    <a:lstStyle/>
                    <a:p>
                      <a:pPr marL="0" marR="0" algn="just">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Nam </a:t>
                      </a:r>
                      <a:r>
                        <a:rPr lang="en-US" sz="2800" dirty="0" err="1">
                          <a:effectLst/>
                          <a:latin typeface="Times New Roman" panose="02020603050405020304" pitchFamily="18" charset="0"/>
                          <a:cs typeface="Times New Roman" panose="02020603050405020304" pitchFamily="18" charset="0"/>
                        </a:rPr>
                        <a:t>bộ</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nét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sắc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lùng</a:t>
                      </a:r>
                      <a:r>
                        <a:rPr lang="en-US" sz="2800" dirty="0">
                          <a:effectLst/>
                          <a:latin typeface="Times New Roman" panose="02020603050405020304" pitchFamily="18" charset="0"/>
                          <a:cs typeface="Times New Roman" panose="02020603050405020304" pitchFamily="18" charset="0"/>
                        </a:rPr>
                        <a:t>. </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1200"/>
                        </a:spcAft>
                      </a:pPr>
                      <a:r>
                        <a:rPr lang="vi-VN" sz="2800" dirty="0">
                          <a:effectLst/>
                          <a:latin typeface="Times New Roman" panose="02020603050405020304" pitchFamily="18" charset="0"/>
                          <a:cs typeface="Times New Roman" panose="02020603050405020304" pitchFamily="18" charset="0"/>
                        </a:rPr>
                        <a:t>+ Những lời nói ngọt nhạt, cái túi tiền thâm đen, căng phồng, bóng mỡ của dì Tư Béo.</a:t>
                      </a:r>
                      <a:endParaRPr lang="en-US" sz="2800" dirty="0">
                        <a:effectLst/>
                        <a:latin typeface="Times New Roman" panose="02020603050405020304" pitchFamily="18" charset="0"/>
                        <a:cs typeface="Times New Roman" panose="02020603050405020304" pitchFamily="18" charset="0"/>
                      </a:endParaRPr>
                    </a:p>
                    <a:p>
                      <a:pPr marL="0" marR="0" algn="just">
                        <a:spcBef>
                          <a:spcPts val="0"/>
                        </a:spcBef>
                        <a:spcAft>
                          <a:spcPts val="1200"/>
                        </a:spcAft>
                      </a:pPr>
                      <a:r>
                        <a:rPr lang="vi-VN" sz="2800" dirty="0">
                          <a:effectLst/>
                          <a:latin typeface="Times New Roman" panose="02020603050405020304" pitchFamily="18" charset="0"/>
                          <a:cs typeface="Times New Roman" panose="02020603050405020304" pitchFamily="18" charset="0"/>
                        </a:rPr>
                        <a:t>+ Cái áo vắt vai và những câu đối thoại ngật ngưỡng, hài hước, dở tỉnh, dở say của lão Ba Ngù.</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82307445"/>
                  </a:ext>
                </a:extLst>
              </a:tr>
              <a:tr h="1984732">
                <a:tc>
                  <a:txBody>
                    <a:bodyPr/>
                    <a:lstStyle/>
                    <a:p>
                      <a:pPr marL="0" marR="0" algn="just">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 Tác giả khắc họa kĩ lưỡng nhất hai nhân vật: ông Hai bán rắn và chú Võ Tòng</a:t>
                      </a:r>
                    </a:p>
                    <a:p>
                      <a:pPr marL="0" marR="0" algn="l">
                        <a:lnSpc>
                          <a:spcPct val="115000"/>
                        </a:lnSpc>
                        <a:spcBef>
                          <a:spcPts val="0"/>
                        </a:spcBef>
                        <a:spcAft>
                          <a:spcPts val="0"/>
                        </a:spcAft>
                      </a:pPr>
                      <a:r>
                        <a:rPr lang="en-US" sz="2800" u="none" strike="noStrike">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p>
                    <a:p>
                      <a:pPr marL="0" marR="0" algn="just">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Giống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nhau</a:t>
                      </a:r>
                      <a:r>
                        <a:rPr lang="en-US" sz="2800" dirty="0">
                          <a:effectLst/>
                          <a:latin typeface="Times New Roman" panose="02020603050405020304" pitchFamily="18" charset="0"/>
                          <a:cs typeface="Times New Roman" panose="02020603050405020304" pitchFamily="18" charset="0"/>
                        </a:rPr>
                        <a:t>: </a:t>
                      </a:r>
                    </a:p>
                    <a:p>
                      <a:pPr marL="0" marR="0" algn="just">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nhau</a:t>
                      </a:r>
                      <a:endParaRPr lang="en-US" sz="2800" dirty="0">
                        <a:effectLst/>
                        <a:latin typeface="Times New Roman" panose="02020603050405020304" pitchFamily="18" charset="0"/>
                        <a:cs typeface="Times New Roman" panose="02020603050405020304" pitchFamily="18" charset="0"/>
                      </a:endParaRPr>
                    </a:p>
                    <a:p>
                      <a:pPr marL="0" marR="0" algn="l">
                        <a:lnSpc>
                          <a:spcPct val="115000"/>
                        </a:lnSpc>
                        <a:spcBef>
                          <a:spcPts val="0"/>
                        </a:spcBef>
                        <a:spcAft>
                          <a:spcPts val="0"/>
                        </a:spcAft>
                      </a:pPr>
                      <a:r>
                        <a:rPr lang="en-US" sz="2800" u="none" strike="noStrike" dirty="0">
                          <a:effectLst/>
                          <a:latin typeface="Times New Roman" panose="02020603050405020304" pitchFamily="18" charset="0"/>
                          <a:cs typeface="Times New Roman" panose="02020603050405020304" pitchFamily="18" charset="0"/>
                        </a:rPr>
                        <a:t> </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96093342"/>
                  </a:ext>
                </a:extLst>
              </a:tr>
            </a:tbl>
          </a:graphicData>
        </a:graphic>
      </p:graphicFrame>
    </p:spTree>
    <p:extLst>
      <p:ext uri="{BB962C8B-B14F-4D97-AF65-F5344CB8AC3E}">
        <p14:creationId xmlns:p14="http://schemas.microsoft.com/office/powerpoint/2010/main" val="3081346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and white background&#10;&#10;Description automatically generated with medium confidence">
            <a:extLst>
              <a:ext uri="{FF2B5EF4-FFF2-40B4-BE49-F238E27FC236}">
                <a16:creationId xmlns:a16="http://schemas.microsoft.com/office/drawing/2014/main" id="{DE9D29B3-14AC-A08B-7E77-5C26143D4984}"/>
              </a:ext>
            </a:extLst>
          </p:cNvPr>
          <p:cNvPicPr>
            <a:picLocks noChangeAspect="1"/>
          </p:cNvPicPr>
          <p:nvPr/>
        </p:nvPicPr>
        <p:blipFill>
          <a:blip r:embed="rId2">
            <a:alphaModFix amt="85000"/>
            <a:extLst>
              <a:ext uri="{28A0092B-C50C-407E-A947-70E740481C1C}">
                <a14:useLocalDpi xmlns:a14="http://schemas.microsoft.com/office/drawing/2010/main" val="0"/>
              </a:ext>
            </a:extLst>
          </a:blip>
          <a:stretch>
            <a:fillRect/>
          </a:stretch>
        </p:blipFill>
        <p:spPr>
          <a:xfrm>
            <a:off x="-114926" y="-368509"/>
            <a:ext cx="13636053" cy="8522533"/>
          </a:xfrm>
          <a:prstGeom prst="rect">
            <a:avLst/>
          </a:prstGeom>
        </p:spPr>
      </p:pic>
      <p:sp>
        <p:nvSpPr>
          <p:cNvPr id="6" name="Rectangle: Rounded Corners 5">
            <a:extLst>
              <a:ext uri="{FF2B5EF4-FFF2-40B4-BE49-F238E27FC236}">
                <a16:creationId xmlns:a16="http://schemas.microsoft.com/office/drawing/2014/main" id="{6890B9C6-5154-2CDA-CFC0-4DB86681EDD9}"/>
              </a:ext>
            </a:extLst>
          </p:cNvPr>
          <p:cNvSpPr/>
          <p:nvPr/>
        </p:nvSpPr>
        <p:spPr>
          <a:xfrm>
            <a:off x="328082" y="604509"/>
            <a:ext cx="13636053" cy="5151714"/>
          </a:xfrm>
          <a:prstGeom prst="roundRect">
            <a:avLst>
              <a:gd name="adj" fmla="val 50000"/>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AD479867-DC0D-DAE4-040C-B5818C0D12BD}"/>
              </a:ext>
            </a:extLst>
          </p:cNvPr>
          <p:cNvSpPr txBox="1"/>
          <p:nvPr/>
        </p:nvSpPr>
        <p:spPr>
          <a:xfrm>
            <a:off x="768054" y="3070811"/>
            <a:ext cx="11423946" cy="1938992"/>
          </a:xfrm>
          <a:prstGeom prst="rect">
            <a:avLst/>
          </a:prstGeom>
          <a:noFill/>
        </p:spPr>
        <p:txBody>
          <a:bodyPr wrap="square">
            <a:spAutoFit/>
          </a:bodyPr>
          <a:lstStyle/>
          <a:p>
            <a:pPr marL="0" marR="0" algn="just">
              <a:spcBef>
                <a:spcPts val="0"/>
              </a:spcBef>
              <a:spcAft>
                <a:spcPts val="1200"/>
              </a:spcAft>
            </a:pPr>
            <a:r>
              <a:rPr lang="en-US" sz="2400" b="1" i="1" dirty="0">
                <a:solidFill>
                  <a:srgbClr val="4A4A4A"/>
                </a:solidFill>
                <a:effectLst/>
                <a:latin typeface="Times New Roman" panose="02020603050405020304" pitchFamily="18" charset="0"/>
                <a:ea typeface="Times New Roman" panose="02020603050405020304" pitchFamily="18" charset="0"/>
                <a:sym typeface="Wingdings" panose="05000000000000000000" pitchFamily="2" charset="2"/>
              </a:rPr>
              <a:t></a:t>
            </a:r>
            <a:r>
              <a:rPr lang="en-US" sz="2400" b="1" i="1" dirty="0">
                <a:solidFill>
                  <a:srgbClr val="4A4A4A"/>
                </a:solidFill>
                <a:effectLst/>
                <a:latin typeface="Times New Roman" panose="02020603050405020304" pitchFamily="18" charset="0"/>
                <a:ea typeface="Times New Roman" panose="02020603050405020304" pitchFamily="18" charset="0"/>
              </a:rPr>
              <a:t> </a:t>
            </a:r>
            <a:r>
              <a:rPr lang="vi-VN" sz="2400" b="1" dirty="0">
                <a:solidFill>
                  <a:srgbClr val="4A4A4A"/>
                </a:solidFill>
                <a:effectLst/>
                <a:latin typeface="Times New Roman" panose="02020603050405020304" pitchFamily="18" charset="0"/>
                <a:ea typeface="Times New Roman" panose="02020603050405020304" pitchFamily="18" charset="0"/>
              </a:rPr>
              <a:t> Tác giả đưa ra những nhận định đúng đắn, giúp người đọc hiểu hơn về vẻ đẹp của </a:t>
            </a:r>
            <a:r>
              <a:rPr lang="vi-VN" sz="2400" b="1" i="1" dirty="0">
                <a:solidFill>
                  <a:srgbClr val="4A4A4A"/>
                </a:solidFill>
                <a:effectLst/>
                <a:latin typeface="Times New Roman" panose="02020603050405020304" pitchFamily="18" charset="0"/>
                <a:ea typeface="Times New Roman" panose="02020603050405020304" pitchFamily="18" charset="0"/>
              </a:rPr>
              <a:t>Đất rừng phương Nam</a:t>
            </a:r>
            <a:r>
              <a:rPr lang="vi-VN" sz="2400" b="1" dirty="0">
                <a:solidFill>
                  <a:srgbClr val="4A4A4A"/>
                </a:solidFill>
                <a:effectLst/>
                <a:latin typeface="Times New Roman" panose="02020603050405020304" pitchFamily="18" charset="0"/>
                <a:ea typeface="Times New Roman" panose="02020603050405020304" pitchFamily="18" charset="0"/>
              </a:rPr>
              <a:t>. Để làm sáng tỏ lí lẽ của mình, tác giả nêu rõ những dẫn chứng được trích từ trong tiểu thuyết của Đoàn Giỏi. Chắc hẳn phải rất yêu thích, hiểu rõ về tác phẩm, Bùi Hồng mới có thể đưa ra những nhận định xác đáng và dẫn chứng rõ ràng, thuyết phục như vậy.</a:t>
            </a:r>
            <a:endParaRPr lang="en-US" sz="2000" b="1"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3848C633-AD97-25C8-F774-4FE786AFC525}"/>
              </a:ext>
            </a:extLst>
          </p:cNvPr>
          <p:cNvSpPr txBox="1"/>
          <p:nvPr/>
        </p:nvSpPr>
        <p:spPr>
          <a:xfrm>
            <a:off x="879944" y="1101777"/>
            <a:ext cx="11312056" cy="1757212"/>
          </a:xfrm>
          <a:prstGeom prst="rect">
            <a:avLst/>
          </a:prstGeom>
          <a:noFill/>
        </p:spPr>
        <p:txBody>
          <a:bodyPr wrap="square">
            <a:spAutoFit/>
          </a:bodyPr>
          <a:lstStyle/>
          <a:p>
            <a:pPr marL="0" marR="0" algn="just">
              <a:lnSpc>
                <a:spcPct val="115000"/>
              </a:lnSpc>
              <a:spcBef>
                <a:spcPts val="0"/>
              </a:spcBef>
              <a:spcAft>
                <a:spcPts val="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miêu</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tả</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tiểu</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thuyết</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ảo</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trộn</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lẫn</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cổ</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điển</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Tây</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cổ</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điển</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Đông</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rõ</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khẳng</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Đoàn</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Giỏi</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xây</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i="1" dirty="0">
                <a:solidFill>
                  <a:srgbClr val="4A4A4A"/>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descr="A cartoon of a person holding a book&#10;&#10;Description automatically generated">
            <a:extLst>
              <a:ext uri="{FF2B5EF4-FFF2-40B4-BE49-F238E27FC236}">
                <a16:creationId xmlns:a16="http://schemas.microsoft.com/office/drawing/2014/main" id="{7A95FE80-4F05-8B95-8479-AEB788963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073" y="3659474"/>
            <a:ext cx="2419350" cy="3295650"/>
          </a:xfrm>
          <a:prstGeom prst="rect">
            <a:avLst/>
          </a:prstGeom>
        </p:spPr>
      </p:pic>
    </p:spTree>
    <p:extLst>
      <p:ext uri="{BB962C8B-B14F-4D97-AF65-F5344CB8AC3E}">
        <p14:creationId xmlns:p14="http://schemas.microsoft.com/office/powerpoint/2010/main" val="342743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文本框 42">
            <a:extLst>
              <a:ext uri="{FF2B5EF4-FFF2-40B4-BE49-F238E27FC236}">
                <a16:creationId xmlns:a16="http://schemas.microsoft.com/office/drawing/2014/main" id="{1A454236-D92F-7AFC-0A11-81C281746FBD}"/>
              </a:ext>
            </a:extLst>
          </p:cNvPr>
          <p:cNvSpPr txBox="1"/>
          <p:nvPr>
            <p:custDataLst>
              <p:tags r:id="rId1"/>
            </p:custDataLst>
          </p:nvPr>
        </p:nvSpPr>
        <p:spPr>
          <a:xfrm>
            <a:off x="0" y="980798"/>
            <a:ext cx="12192000" cy="2219838"/>
          </a:xfrm>
          <a:prstGeom prst="rect">
            <a:avLst/>
          </a:prstGeom>
        </p:spPr>
        <p:txBody>
          <a:bodyPr wrap="square">
            <a:spAutoFit/>
          </a:bodyPr>
          <a:lstStyle>
            <a:defPPr>
              <a:defRPr lang="zh-CN"/>
            </a:defPPr>
            <a:lvl1pPr defTabSz="457143">
              <a:lnSpc>
                <a:spcPct val="130000"/>
              </a:lnSpc>
              <a:defRPr sz="14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pPr algn="just" defTabSz="457280">
              <a:lnSpc>
                <a:spcPct val="150000"/>
              </a:lnSpc>
              <a:defRPr/>
            </a:pPr>
            <a:r>
              <a:rPr lang="en-US" sz="3200" dirty="0">
                <a:solidFill>
                  <a:srgbClr val="FF0000"/>
                </a:solidFill>
                <a:effectLst/>
                <a:latin typeface="Times New Roman" panose="02020603050405020304" pitchFamily="18" charset="0"/>
                <a:ea typeface="Calibri" panose="020F0502020204030204" pitchFamily="34" charset="0"/>
              </a:rPr>
              <a:t>- </a:t>
            </a:r>
            <a:r>
              <a:rPr lang="vi-VN" sz="3200" dirty="0">
                <a:solidFill>
                  <a:srgbClr val="FF0000"/>
                </a:solidFill>
                <a:effectLst/>
                <a:latin typeface="Times New Roman" panose="02020603050405020304" pitchFamily="18" charset="0"/>
                <a:ea typeface="Calibri" panose="020F0502020204030204" pitchFamily="34" charset="0"/>
              </a:rPr>
              <a:t>Văn bản nghị luận này giúp em hiểu thêm được nội dung và mục đích của cuộc gặp gỡ, đối thoại giữa ông Hai và chú Võ Tòng trong đoạn trích </a:t>
            </a:r>
            <a:r>
              <a:rPr lang="vi-VN" sz="3200" i="1" dirty="0">
                <a:solidFill>
                  <a:srgbClr val="FF0000"/>
                </a:solidFill>
                <a:effectLst/>
                <a:latin typeface="Times New Roman" panose="02020603050405020304" pitchFamily="18" charset="0"/>
                <a:ea typeface="Calibri" panose="020F0502020204030204" pitchFamily="34" charset="0"/>
              </a:rPr>
              <a:t>Người đàn ông cô độc giữa rừng</a:t>
            </a:r>
            <a:r>
              <a:rPr lang="en-US" sz="3200" dirty="0">
                <a:solidFill>
                  <a:srgbClr val="FF0000"/>
                </a:solidFill>
                <a:effectLst/>
                <a:latin typeface="Times New Roman" panose="02020603050405020304" pitchFamily="18" charset="0"/>
                <a:ea typeface="Calibri" panose="020F0502020204030204" pitchFamily="34" charset="0"/>
              </a:rPr>
              <a:t>.</a:t>
            </a:r>
            <a:endParaRPr lang="zh-CN" altLang="en-US" sz="3200" i="1" dirty="0">
              <a:solidFill>
                <a:srgbClr val="FF0000"/>
              </a:solidFill>
              <a:latin typeface="Times New Roman" panose="02020603050405020304" pitchFamily="18" charset="0"/>
              <a:ea typeface="+mn-ea"/>
              <a:cs typeface="Times New Roman" panose="02020603050405020304" pitchFamily="18" charset="0"/>
              <a:sym typeface="+mn-lt"/>
            </a:endParaRPr>
          </a:p>
        </p:txBody>
      </p:sp>
      <p:sp>
        <p:nvSpPr>
          <p:cNvPr id="3" name="PA-文本框 42">
            <a:extLst>
              <a:ext uri="{FF2B5EF4-FFF2-40B4-BE49-F238E27FC236}">
                <a16:creationId xmlns:a16="http://schemas.microsoft.com/office/drawing/2014/main" id="{2E19D1AB-445A-0930-EC97-36F963B7B51A}"/>
              </a:ext>
            </a:extLst>
          </p:cNvPr>
          <p:cNvSpPr txBox="1"/>
          <p:nvPr>
            <p:custDataLst>
              <p:tags r:id="rId2"/>
            </p:custDataLst>
          </p:nvPr>
        </p:nvSpPr>
        <p:spPr>
          <a:xfrm>
            <a:off x="2439119" y="3472996"/>
            <a:ext cx="9752881" cy="2958502"/>
          </a:xfrm>
          <a:prstGeom prst="rect">
            <a:avLst/>
          </a:prstGeom>
        </p:spPr>
        <p:txBody>
          <a:bodyPr wrap="square">
            <a:spAutoFit/>
          </a:bodyPr>
          <a:lstStyle>
            <a:defPPr>
              <a:defRPr lang="zh-CN"/>
            </a:defPPr>
            <a:lvl1pPr defTabSz="457143">
              <a:lnSpc>
                <a:spcPct val="130000"/>
              </a:lnSpc>
              <a:defRPr sz="14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pPr algn="just" defTabSz="457280">
              <a:lnSpc>
                <a:spcPct val="150000"/>
              </a:lnSpc>
              <a:defRPr/>
            </a:pPr>
            <a:r>
              <a:rPr lang="en-US" sz="3200" dirty="0">
                <a:solidFill>
                  <a:srgbClr val="FF0000"/>
                </a:solidFill>
                <a:effectLst/>
                <a:latin typeface="Times New Roman" panose="02020603050405020304" pitchFamily="18" charset="0"/>
                <a:ea typeface="Calibri" panose="020F0502020204030204" pitchFamily="34" charset="0"/>
              </a:rPr>
              <a:t>- </a:t>
            </a:r>
            <a:r>
              <a:rPr lang="vi-VN" sz="3200" dirty="0">
                <a:solidFill>
                  <a:srgbClr val="FF0000"/>
                </a:solidFill>
                <a:effectLst/>
                <a:latin typeface="Times New Roman" panose="02020603050405020304" pitchFamily="18" charset="0"/>
                <a:ea typeface="Calibri" panose="020F0502020204030204" pitchFamily="34" charset="0"/>
              </a:rPr>
              <a:t>Văn bản đã cho em hiểu thêm về đặc điểm thiên nhiên và tính cách con người Nam Bộ vùng châu thổ Cửu Long Giang. Từ đó khơi gợi trong lòng người đọc tình cảm yêu mến với mảnh đất này.</a:t>
            </a:r>
            <a:endParaRPr lang="zh-CN" altLang="en-US" sz="3200" i="1" dirty="0">
              <a:solidFill>
                <a:srgbClr val="FF0000"/>
              </a:solidFill>
              <a:latin typeface="Times New Roman" panose="02020603050405020304" pitchFamily="18" charset="0"/>
              <a:ea typeface="+mn-ea"/>
              <a:cs typeface="Times New Roman" panose="02020603050405020304" pitchFamily="18" charset="0"/>
              <a:sym typeface="+mn-lt"/>
            </a:endParaRPr>
          </a:p>
        </p:txBody>
      </p:sp>
      <p:grpSp>
        <p:nvGrpSpPr>
          <p:cNvPr id="4" name="Group 3">
            <a:extLst>
              <a:ext uri="{FF2B5EF4-FFF2-40B4-BE49-F238E27FC236}">
                <a16:creationId xmlns:a16="http://schemas.microsoft.com/office/drawing/2014/main" id="{9CBFB592-658E-02F2-9146-155B029D07E3}"/>
              </a:ext>
            </a:extLst>
          </p:cNvPr>
          <p:cNvGrpSpPr/>
          <p:nvPr/>
        </p:nvGrpSpPr>
        <p:grpSpPr>
          <a:xfrm>
            <a:off x="-89217" y="197966"/>
            <a:ext cx="9529052" cy="461665"/>
            <a:chOff x="-178462" y="1828800"/>
            <a:chExt cx="19060588" cy="923316"/>
          </a:xfrm>
        </p:grpSpPr>
        <p:sp>
          <p:nvSpPr>
            <p:cNvPr id="5" name="Round Same Side Corner Rectangle 3">
              <a:extLst>
                <a:ext uri="{FF2B5EF4-FFF2-40B4-BE49-F238E27FC236}">
                  <a16:creationId xmlns:a16="http://schemas.microsoft.com/office/drawing/2014/main" id="{F7AC307D-3E56-547F-5909-FF015E61A396}"/>
                </a:ext>
              </a:extLst>
            </p:cNvPr>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6" name="TextBox 5">
              <a:extLst>
                <a:ext uri="{FF2B5EF4-FFF2-40B4-BE49-F238E27FC236}">
                  <a16:creationId xmlns:a16="http://schemas.microsoft.com/office/drawing/2014/main" id="{FA884D50-D9C0-9C81-A585-9345A56E34FE}"/>
                </a:ext>
              </a:extLst>
            </p:cNvPr>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7" name="TextBox 6">
              <a:extLst>
                <a:ext uri="{FF2B5EF4-FFF2-40B4-BE49-F238E27FC236}">
                  <a16:creationId xmlns:a16="http://schemas.microsoft.com/office/drawing/2014/main" id="{09056EDC-9B33-40AE-71E5-9631BFA1D1BA}"/>
                </a:ext>
              </a:extLst>
            </p:cNvPr>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31859C"/>
                  </a:solidFill>
                  <a:latin typeface="Tahoma" panose="020B0604030504040204" pitchFamily="34" charset="0"/>
                  <a:cs typeface="Tahoma" panose="020B0604030504040204" pitchFamily="34" charset="0"/>
                </a:rPr>
                <a:t>TÌM HIỂU</a:t>
              </a:r>
              <a:r>
                <a:rPr lang="en-US" sz="2400" b="1" dirty="0">
                  <a:solidFill>
                    <a:srgbClr val="31859C"/>
                  </a:solidFill>
                  <a:latin typeface="Tahoma" panose="020B0604030504040204" pitchFamily="34" charset="0"/>
                  <a:cs typeface="Tahoma" panose="020B0604030504040204" pitchFamily="34" charset="0"/>
                </a:rPr>
                <a:t> CHI </a:t>
              </a:r>
              <a:r>
                <a:rPr lang="en-US" sz="2400" b="1" dirty="0" err="1">
                  <a:solidFill>
                    <a:srgbClr val="31859C"/>
                  </a:solidFill>
                  <a:latin typeface="Tahoma" panose="020B0604030504040204" pitchFamily="34" charset="0"/>
                  <a:cs typeface="Tahoma" panose="020B0604030504040204" pitchFamily="34" charset="0"/>
                </a:rPr>
                <a:t>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8" name="Group 7">
            <a:extLst>
              <a:ext uri="{FF2B5EF4-FFF2-40B4-BE49-F238E27FC236}">
                <a16:creationId xmlns:a16="http://schemas.microsoft.com/office/drawing/2014/main" id="{21D14215-B70D-2097-E111-91814A3C0073}"/>
              </a:ext>
            </a:extLst>
          </p:cNvPr>
          <p:cNvGrpSpPr/>
          <p:nvPr/>
        </p:nvGrpSpPr>
        <p:grpSpPr>
          <a:xfrm>
            <a:off x="319937" y="693326"/>
            <a:ext cx="11164950" cy="496646"/>
            <a:chOff x="644526" y="2766776"/>
            <a:chExt cx="22332805" cy="993287"/>
          </a:xfrm>
        </p:grpSpPr>
        <p:sp>
          <p:nvSpPr>
            <p:cNvPr id="9" name="TextBox 8">
              <a:extLst>
                <a:ext uri="{FF2B5EF4-FFF2-40B4-BE49-F238E27FC236}">
                  <a16:creationId xmlns:a16="http://schemas.microsoft.com/office/drawing/2014/main" id="{A51251BB-2CD5-1B50-D6C0-FA7CFF039F59}"/>
                </a:ext>
              </a:extLst>
            </p:cNvPr>
            <p:cNvSpPr txBox="1"/>
            <p:nvPr/>
          </p:nvSpPr>
          <p:spPr>
            <a:xfrm>
              <a:off x="1906586" y="2766776"/>
              <a:ext cx="21070745" cy="923325"/>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Giá</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trị</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nhận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thức</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8">
              <a:extLst>
                <a:ext uri="{FF2B5EF4-FFF2-40B4-BE49-F238E27FC236}">
                  <a16:creationId xmlns:a16="http://schemas.microsoft.com/office/drawing/2014/main" id="{53D117F6-2343-5E91-F0F8-A61D666EE3B0}"/>
                </a:ext>
              </a:extLst>
            </p:cNvPr>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1" name="TextBox 10">
              <a:extLst>
                <a:ext uri="{FF2B5EF4-FFF2-40B4-BE49-F238E27FC236}">
                  <a16:creationId xmlns:a16="http://schemas.microsoft.com/office/drawing/2014/main" id="{0EA991D9-BC45-88CE-B581-8488463E8D9A}"/>
                </a:ext>
              </a:extLst>
            </p:cNvPr>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4</a:t>
              </a:r>
            </a:p>
          </p:txBody>
        </p:sp>
      </p:grpSp>
      <p:pic>
        <p:nvPicPr>
          <p:cNvPr id="13" name="Picture 12" descr="A cartoon of a person holding a book&#10;&#10;Description automatically generated">
            <a:extLst>
              <a:ext uri="{FF2B5EF4-FFF2-40B4-BE49-F238E27FC236}">
                <a16:creationId xmlns:a16="http://schemas.microsoft.com/office/drawing/2014/main" id="{71DC67BC-10D4-3C9F-1947-3BA9F4049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839" y="2925704"/>
            <a:ext cx="2932958" cy="3995289"/>
          </a:xfrm>
          <a:prstGeom prst="rect">
            <a:avLst/>
          </a:prstGeom>
        </p:spPr>
      </p:pic>
    </p:spTree>
    <p:extLst>
      <p:ext uri="{BB962C8B-B14F-4D97-AF65-F5344CB8AC3E}">
        <p14:creationId xmlns:p14="http://schemas.microsoft.com/office/powerpoint/2010/main" val="1158164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EC330-C9AD-E4B8-0BC4-11ABB61BCB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64AF7A-E7A0-94E5-F3E0-48A82060E4CE}"/>
              </a:ext>
            </a:extLst>
          </p:cNvPr>
          <p:cNvSpPr>
            <a:spLocks noGrp="1"/>
          </p:cNvSpPr>
          <p:nvPr>
            <p:ph type="ctrTitle"/>
          </p:nvPr>
        </p:nvSpPr>
        <p:spPr>
          <a:xfrm>
            <a:off x="6805534" y="288246"/>
            <a:ext cx="5386466" cy="5073882"/>
          </a:xfrm>
        </p:spPr>
        <p:txBody>
          <a:bodyPr>
            <a:normAutofit/>
          </a:bodyPr>
          <a:lstStyle/>
          <a:p>
            <a:r>
              <a:rPr lang="en-US" sz="11500" dirty="0" err="1">
                <a:solidFill>
                  <a:srgbClr val="FF0000"/>
                </a:solidFill>
                <a:latin typeface="Arima Madurai" panose="00000800000000000000" pitchFamily="2" charset="0"/>
                <a:cs typeface="Arima Madurai" panose="00000800000000000000" pitchFamily="2" charset="0"/>
              </a:rPr>
              <a:t>III:Tổng</a:t>
            </a:r>
            <a:r>
              <a:rPr lang="en-US" sz="11500" dirty="0">
                <a:solidFill>
                  <a:srgbClr val="FF0000"/>
                </a:solidFill>
                <a:latin typeface="Arima Madurai" panose="00000800000000000000" pitchFamily="2" charset="0"/>
                <a:cs typeface="Arima Madurai" panose="00000800000000000000" pitchFamily="2" charset="0"/>
              </a:rPr>
              <a:t> </a:t>
            </a:r>
            <a:r>
              <a:rPr lang="en-US" sz="11500" dirty="0" err="1">
                <a:solidFill>
                  <a:srgbClr val="FF0000"/>
                </a:solidFill>
                <a:latin typeface="Arima Madurai" panose="00000800000000000000" pitchFamily="2" charset="0"/>
                <a:cs typeface="Arima Madurai" panose="00000800000000000000" pitchFamily="2" charset="0"/>
              </a:rPr>
              <a:t>kết</a:t>
            </a:r>
            <a:endParaRPr lang="en-US" sz="11500" dirty="0">
              <a:solidFill>
                <a:srgbClr val="FF0000"/>
              </a:solidFill>
              <a:latin typeface="Arima Madurai" panose="00000800000000000000" pitchFamily="2" charset="0"/>
              <a:cs typeface="Arima Madurai" panose="00000800000000000000" pitchFamily="2" charset="0"/>
            </a:endParaRPr>
          </a:p>
        </p:txBody>
      </p:sp>
      <p:pic>
        <p:nvPicPr>
          <p:cNvPr id="4" name="Picture 2" descr="NXB Kim Đồng - CÙNG NHÌN LẠI ĐẤT RỪNG PHƯƠNG NAM Có thể... | Facebook">
            <a:extLst>
              <a:ext uri="{FF2B5EF4-FFF2-40B4-BE49-F238E27FC236}">
                <a16:creationId xmlns:a16="http://schemas.microsoft.com/office/drawing/2014/main" id="{58B72D13-39E6-B3AF-6E04-B7EB44F8B5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20259">
            <a:off x="274330" y="1884290"/>
            <a:ext cx="3329103" cy="470301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5" name="Picture 2" descr="Hồn Nam bộ trong sách 'Đất rừng phương Nam' - Báo VnExpress Giải trí">
            <a:extLst>
              <a:ext uri="{FF2B5EF4-FFF2-40B4-BE49-F238E27FC236}">
                <a16:creationId xmlns:a16="http://schemas.microsoft.com/office/drawing/2014/main" id="{A70B6C98-37BC-FE90-DF0F-A8AAE6AAA0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21051">
            <a:off x="2810926" y="415744"/>
            <a:ext cx="3455768" cy="481888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842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456B7-8AA6-3891-4FC0-A1789DDFDEF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B2BBE7C-F51C-D131-5E9E-AEAB77DAE67B}"/>
              </a:ext>
            </a:extLst>
          </p:cNvPr>
          <p:cNvSpPr>
            <a:spLocks noGrp="1"/>
          </p:cNvSpPr>
          <p:nvPr>
            <p:ph type="subTitle" idx="1"/>
          </p:nvPr>
        </p:nvSpPr>
        <p:spPr/>
        <p:txBody>
          <a:bodyPr/>
          <a:lstStyle/>
          <a:p>
            <a:endParaRPr lang="en-US"/>
          </a:p>
        </p:txBody>
      </p:sp>
      <p:pic>
        <p:nvPicPr>
          <p:cNvPr id="5" name="Picture 4" descr="A picture of two people in a hut&#10;&#10;Description automatically generated">
            <a:extLst>
              <a:ext uri="{FF2B5EF4-FFF2-40B4-BE49-F238E27FC236}">
                <a16:creationId xmlns:a16="http://schemas.microsoft.com/office/drawing/2014/main" id="{8C0B1CF2-8398-5639-B0FB-53C3114553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3814"/>
          </a:xfrm>
          <a:prstGeom prst="rect">
            <a:avLst/>
          </a:prstGeom>
        </p:spPr>
      </p:pic>
    </p:spTree>
    <p:extLst>
      <p:ext uri="{BB962C8B-B14F-4D97-AF65-F5344CB8AC3E}">
        <p14:creationId xmlns:p14="http://schemas.microsoft.com/office/powerpoint/2010/main" val="1435668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953" y="172752"/>
            <a:ext cx="864417" cy="80823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4289">
            <a:off x="11092378" y="5855474"/>
            <a:ext cx="1356468" cy="443935"/>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05585">
            <a:off x="10852311" y="2278684"/>
            <a:ext cx="409404" cy="690977"/>
          </a:xfrm>
          <a:prstGeom prst="rect">
            <a:avLst/>
          </a:prstGeom>
        </p:spPr>
      </p:pic>
      <p:sp>
        <p:nvSpPr>
          <p:cNvPr id="5" name="TextBox 4"/>
          <p:cNvSpPr txBox="1"/>
          <p:nvPr/>
        </p:nvSpPr>
        <p:spPr>
          <a:xfrm>
            <a:off x="5408909" y="877478"/>
            <a:ext cx="6783092" cy="5940088"/>
          </a:xfrm>
          <a:prstGeom prst="rect">
            <a:avLst/>
          </a:prstGeom>
          <a:noFill/>
        </p:spPr>
        <p:txBody>
          <a:bodyPr wrap="square" rtlCol="0">
            <a:spAutoFit/>
          </a:bodyPr>
          <a:lstStyle/>
          <a:p>
            <a:pPr marL="381019" indent="-381019" algn="just">
              <a:lnSpc>
                <a:spcPct val="150000"/>
              </a:lnSpc>
              <a:buFont typeface="Wingdings" panose="05000000000000000000" pitchFamily="2" charset="2"/>
              <a:buChar char="Ø"/>
            </a:pPr>
            <a:r>
              <a:rPr lang="en-US" sz="3200" b="1" dirty="0" err="1">
                <a:latin typeface="Arima Madurai Black" panose="00000A00000000000000" pitchFamily="2" charset="0"/>
                <a:cs typeface="Times New Roman" panose="02020603050405020304" pitchFamily="18" charset="0"/>
              </a:rPr>
              <a:t>Nội</a:t>
            </a:r>
            <a:r>
              <a:rPr lang="en-US" sz="3200" b="1" dirty="0">
                <a:latin typeface="Arima Madurai Black" panose="00000A00000000000000" pitchFamily="2" charset="0"/>
                <a:cs typeface="Times New Roman" panose="02020603050405020304" pitchFamily="18" charset="0"/>
              </a:rPr>
              <a:t> dung</a:t>
            </a:r>
          </a:p>
          <a:p>
            <a:pPr algn="just">
              <a:lnSpc>
                <a:spcPct val="150000"/>
              </a:lnSpc>
            </a:pPr>
            <a:r>
              <a:rPr lang="vi-VN" sz="3200" dirty="0">
                <a:latin typeface="Arima Madurai ExtraBold" panose="00000900000000000000" pitchFamily="2" charset="0"/>
                <a:cs typeface="Arima Madurai ExtraBold" panose="00000900000000000000" pitchFamily="2" charset="0"/>
              </a:rPr>
              <a:t>Thể hiện vẻ đẹp thiên nhiên và vẻ đẹp con người đất rừng phương Nam</a:t>
            </a:r>
            <a:r>
              <a:rPr lang="en-US" sz="3200" dirty="0">
                <a:latin typeface="Arima Madurai ExtraBold" panose="00000900000000000000" pitchFamily="2" charset="0"/>
                <a:cs typeface="Arima Madurai ExtraBold" panose="00000900000000000000" pitchFamily="2" charset="0"/>
              </a:rPr>
              <a:t>.</a:t>
            </a:r>
          </a:p>
          <a:p>
            <a:pPr marL="381019" indent="-381019" algn="just">
              <a:lnSpc>
                <a:spcPct val="150000"/>
              </a:lnSpc>
              <a:buFont typeface="Wingdings" panose="05000000000000000000" pitchFamily="2" charset="2"/>
              <a:buChar char="Ø"/>
            </a:pPr>
            <a:r>
              <a:rPr lang="en-US" sz="3200" b="1" dirty="0" err="1">
                <a:latin typeface="Arima Madurai Black" panose="00000A00000000000000" pitchFamily="2" charset="0"/>
                <a:cs typeface="Times New Roman" panose="02020603050405020304" pitchFamily="18" charset="0"/>
              </a:rPr>
              <a:t>Nghệ</a:t>
            </a:r>
            <a:r>
              <a:rPr lang="en-US" sz="3200" b="1" dirty="0">
                <a:latin typeface="Arima Madurai Black" panose="00000A00000000000000" pitchFamily="2" charset="0"/>
                <a:cs typeface="Times New Roman" panose="02020603050405020304" pitchFamily="18" charset="0"/>
              </a:rPr>
              <a:t> </a:t>
            </a:r>
            <a:r>
              <a:rPr lang="en-US" sz="3200" b="1" dirty="0" err="1">
                <a:latin typeface="Arima Madurai Black" panose="00000A00000000000000" pitchFamily="2" charset="0"/>
                <a:cs typeface="Times New Roman" panose="02020603050405020304" pitchFamily="18" charset="0"/>
              </a:rPr>
              <a:t>thuật</a:t>
            </a:r>
            <a:endParaRPr lang="en-US" sz="3200" b="1" dirty="0">
              <a:latin typeface="Arima Madurai Black" panose="00000A00000000000000" pitchFamily="2" charset="0"/>
              <a:cs typeface="Times New Roman" panose="02020603050405020304" pitchFamily="18" charset="0"/>
            </a:endParaRPr>
          </a:p>
          <a:p>
            <a:pPr algn="just">
              <a:lnSpc>
                <a:spcPct val="150000"/>
              </a:lnSpc>
            </a:pPr>
            <a:r>
              <a:rPr lang="vi-VN" sz="3200" dirty="0">
                <a:latin typeface="Arima Madurai ExtraBold" panose="00000900000000000000" pitchFamily="2" charset="0"/>
                <a:cs typeface="Arima Madurai ExtraBold" panose="00000900000000000000" pitchFamily="2" charset="0"/>
              </a:rPr>
              <a:t>Thuyết phục người nghe bằng lí lẽ dẫn chứng, lập luận xác đáng thuyết phục</a:t>
            </a:r>
            <a:r>
              <a:rPr lang="en-US" sz="3200" dirty="0">
                <a:latin typeface="Arima Madurai ExtraBold" panose="00000900000000000000" pitchFamily="2" charset="0"/>
                <a:cs typeface="Arima Madurai ExtraBold" panose="00000900000000000000" pitchFamily="2" charset="0"/>
              </a:rPr>
              <a:t>.</a:t>
            </a:r>
          </a:p>
        </p:txBody>
      </p:sp>
      <p:pic>
        <p:nvPicPr>
          <p:cNvPr id="2050" name="Picture 2" descr="NXB Kim Đồng - CÙNG NHÌN LẠI ĐẤT RỪNG PHƯƠNG NAM Có thể... | Facebook">
            <a:extLst>
              <a:ext uri="{FF2B5EF4-FFF2-40B4-BE49-F238E27FC236}">
                <a16:creationId xmlns:a16="http://schemas.microsoft.com/office/drawing/2014/main" id="{5928BAEF-94C0-C917-4672-94A36F66CB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20259">
            <a:off x="426647" y="2686358"/>
            <a:ext cx="2285556" cy="32288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4" name="Picture 2" descr="Hồn Nam bộ trong sách 'Đất rừng phương Nam' - Báo VnExpress Giải trí">
            <a:extLst>
              <a:ext uri="{FF2B5EF4-FFF2-40B4-BE49-F238E27FC236}">
                <a16:creationId xmlns:a16="http://schemas.microsoft.com/office/drawing/2014/main" id="{32CADBF8-8187-2DF4-E6F8-D0D5D38C18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521051">
            <a:off x="2391096" y="1306747"/>
            <a:ext cx="2707837" cy="377593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A9D9CB6B-815B-09D3-CD99-16EF9D426D89}"/>
              </a:ext>
            </a:extLst>
          </p:cNvPr>
          <p:cNvGrpSpPr/>
          <p:nvPr/>
        </p:nvGrpSpPr>
        <p:grpSpPr>
          <a:xfrm>
            <a:off x="-89217" y="197966"/>
            <a:ext cx="9529052" cy="461665"/>
            <a:chOff x="-178462" y="1828800"/>
            <a:chExt cx="19060588" cy="923316"/>
          </a:xfrm>
        </p:grpSpPr>
        <p:sp>
          <p:nvSpPr>
            <p:cNvPr id="11" name="Round Same Side Corner Rectangle 3">
              <a:extLst>
                <a:ext uri="{FF2B5EF4-FFF2-40B4-BE49-F238E27FC236}">
                  <a16:creationId xmlns:a16="http://schemas.microsoft.com/office/drawing/2014/main" id="{39C489F4-03F7-4F87-2846-747577B7FABF}"/>
                </a:ext>
              </a:extLst>
            </p:cNvPr>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13" name="TextBox 12">
              <a:extLst>
                <a:ext uri="{FF2B5EF4-FFF2-40B4-BE49-F238E27FC236}">
                  <a16:creationId xmlns:a16="http://schemas.microsoft.com/office/drawing/2014/main" id="{C2CBA728-73CC-C68B-2E0F-083E6427F8F0}"/>
                </a:ext>
              </a:extLst>
            </p:cNvPr>
            <p:cNvSpPr txBox="1"/>
            <p:nvPr/>
          </p:nvSpPr>
          <p:spPr>
            <a:xfrm>
              <a:off x="55454" y="1828800"/>
              <a:ext cx="1661479"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16" name="TextBox 15">
              <a:extLst>
                <a:ext uri="{FF2B5EF4-FFF2-40B4-BE49-F238E27FC236}">
                  <a16:creationId xmlns:a16="http://schemas.microsoft.com/office/drawing/2014/main" id="{44CE6521-7D6B-C6CC-5607-069EF53F24B2}"/>
                </a:ext>
              </a:extLst>
            </p:cNvPr>
            <p:cNvSpPr txBox="1"/>
            <p:nvPr/>
          </p:nvSpPr>
          <p:spPr>
            <a:xfrm>
              <a:off x="2067735" y="1828800"/>
              <a:ext cx="16814391" cy="923316"/>
            </a:xfrm>
            <a:prstGeom prst="rect">
              <a:avLst/>
            </a:prstGeom>
            <a:noFill/>
          </p:spPr>
          <p:txBody>
            <a:bodyPr wrap="square" rtlCol="0">
              <a:spAutoFit/>
            </a:bodyPr>
            <a:lstStyle/>
            <a:p>
              <a:pPr defTabSz="1076536"/>
              <a:r>
                <a:rPr lang="en-US" sz="2400" b="1" dirty="0" err="1">
                  <a:solidFill>
                    <a:srgbClr val="31859C"/>
                  </a:solidFill>
                  <a:latin typeface="Tahoma" panose="020B0604030504040204" pitchFamily="34" charset="0"/>
                  <a:cs typeface="Tahoma" panose="020B0604030504040204" pitchFamily="34" charset="0"/>
                </a:rPr>
                <a:t>TỔNG</a:t>
              </a:r>
              <a:r>
                <a:rPr lang="en-US" sz="2400" b="1" dirty="0">
                  <a:solidFill>
                    <a:srgbClr val="31859C"/>
                  </a:solidFill>
                  <a:latin typeface="Tahoma" panose="020B0604030504040204" pitchFamily="34" charset="0"/>
                  <a:cs typeface="Tahoma" panose="020B0604030504040204" pitchFamily="34" charset="0"/>
                </a:rPr>
                <a:t> </a:t>
              </a:r>
              <a:r>
                <a:rPr lang="en-US" sz="2400" b="1" dirty="0" err="1">
                  <a:solidFill>
                    <a:srgbClr val="31859C"/>
                  </a:solidFill>
                  <a:latin typeface="Tahoma" panose="020B0604030504040204" pitchFamily="34" charset="0"/>
                  <a:cs typeface="Tahoma" panose="020B0604030504040204" pitchFamily="34" charset="0"/>
                </a:rPr>
                <a:t>KẾT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17" name="Group 16">
            <a:extLst>
              <a:ext uri="{FF2B5EF4-FFF2-40B4-BE49-F238E27FC236}">
                <a16:creationId xmlns:a16="http://schemas.microsoft.com/office/drawing/2014/main" id="{820A8CF0-4C10-50BE-0989-DC8C508FCB78}"/>
              </a:ext>
            </a:extLst>
          </p:cNvPr>
          <p:cNvGrpSpPr/>
          <p:nvPr/>
        </p:nvGrpSpPr>
        <p:grpSpPr>
          <a:xfrm>
            <a:off x="319937" y="693326"/>
            <a:ext cx="11164950" cy="496646"/>
            <a:chOff x="644526" y="2766776"/>
            <a:chExt cx="22332805" cy="993287"/>
          </a:xfrm>
        </p:grpSpPr>
        <p:sp>
          <p:nvSpPr>
            <p:cNvPr id="18" name="TextBox 17">
              <a:extLst>
                <a:ext uri="{FF2B5EF4-FFF2-40B4-BE49-F238E27FC236}">
                  <a16:creationId xmlns:a16="http://schemas.microsoft.com/office/drawing/2014/main" id="{B3025529-0156-75D9-45FE-AE7FD252F31D}"/>
                </a:ext>
              </a:extLst>
            </p:cNvPr>
            <p:cNvSpPr txBox="1"/>
            <p:nvPr/>
          </p:nvSpPr>
          <p:spPr>
            <a:xfrm>
              <a:off x="1906586" y="2766776"/>
              <a:ext cx="21070745" cy="923325"/>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Nội</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dung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và</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nghệ</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thuật</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8">
              <a:extLst>
                <a:ext uri="{FF2B5EF4-FFF2-40B4-BE49-F238E27FC236}">
                  <a16:creationId xmlns:a16="http://schemas.microsoft.com/office/drawing/2014/main" id="{81484517-C497-46ED-F97F-8C4AFE18D32F}"/>
                </a:ext>
              </a:extLst>
            </p:cNvPr>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0" name="TextBox 19">
              <a:extLst>
                <a:ext uri="{FF2B5EF4-FFF2-40B4-BE49-F238E27FC236}">
                  <a16:creationId xmlns:a16="http://schemas.microsoft.com/office/drawing/2014/main" id="{C9E78F06-FE81-2563-66E6-CC32DF00DC0F}"/>
                </a:ext>
              </a:extLst>
            </p:cNvPr>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Tree>
    <p:extLst>
      <p:ext uri="{BB962C8B-B14F-4D97-AF65-F5344CB8AC3E}">
        <p14:creationId xmlns:p14="http://schemas.microsoft.com/office/powerpoint/2010/main" val="601874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953" y="172752"/>
            <a:ext cx="864417" cy="80823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4289">
            <a:off x="11092378" y="5855474"/>
            <a:ext cx="1356468" cy="443935"/>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05585">
            <a:off x="10852311" y="2278684"/>
            <a:ext cx="409404" cy="690977"/>
          </a:xfrm>
          <a:prstGeom prst="rect">
            <a:avLst/>
          </a:prstGeom>
        </p:spPr>
      </p:pic>
      <p:sp>
        <p:nvSpPr>
          <p:cNvPr id="12" name="TextBox 11"/>
          <p:cNvSpPr txBox="1"/>
          <p:nvPr/>
        </p:nvSpPr>
        <p:spPr>
          <a:xfrm>
            <a:off x="5651292" y="60922"/>
            <a:ext cx="6540708" cy="6863417"/>
          </a:xfrm>
          <a:prstGeom prst="rect">
            <a:avLst/>
          </a:prstGeom>
          <a:noFill/>
        </p:spPr>
        <p:txBody>
          <a:bodyPr wrap="square" rtlCol="0">
            <a:spAutoFit/>
          </a:bodyPr>
          <a:lstStyle/>
          <a:p>
            <a:pPr>
              <a:lnSpc>
                <a:spcPct val="200000"/>
              </a:lnSpc>
            </a:pPr>
            <a:r>
              <a:rPr lang="en-US" sz="3200" dirty="0" err="1">
                <a:solidFill>
                  <a:srgbClr val="FF0000"/>
                </a:solidFill>
                <a:latin typeface="Arima Madurai Black" panose="00000A00000000000000" pitchFamily="2" charset="0"/>
                <a:cs typeface="Arima Madurai Black" panose="00000A00000000000000" pitchFamily="2" charset="0"/>
              </a:rPr>
              <a:t>làm</a:t>
            </a:r>
            <a:r>
              <a:rPr lang="en-US" sz="3200" dirty="0">
                <a:solidFill>
                  <a:srgbClr val="FF0000"/>
                </a:solidFill>
                <a:latin typeface="Arima Madurai Black" panose="00000A00000000000000" pitchFamily="2" charset="0"/>
                <a:cs typeface="Arima Madurai Black" panose="00000A00000000000000" pitchFamily="2" charset="0"/>
              </a:rPr>
              <a:t> </a:t>
            </a:r>
            <a:r>
              <a:rPr lang="en-US" sz="3200" dirty="0" err="1">
                <a:solidFill>
                  <a:srgbClr val="FF0000"/>
                </a:solidFill>
                <a:latin typeface="Arima Madurai Black" panose="00000A00000000000000" pitchFamily="2" charset="0"/>
                <a:cs typeface="Arima Madurai Black" panose="00000A00000000000000" pitchFamily="2" charset="0"/>
              </a:rPr>
              <a:t>rõ</a:t>
            </a:r>
            <a:r>
              <a:rPr lang="en-US" sz="3200" dirty="0">
                <a:solidFill>
                  <a:srgbClr val="FF0000"/>
                </a:solidFill>
                <a:latin typeface="Arima Madurai Black" panose="00000A00000000000000" pitchFamily="2" charset="0"/>
                <a:cs typeface="Arima Madurai Black" panose="00000A00000000000000" pitchFamily="2" charset="0"/>
              </a:rPr>
              <a:t> </a:t>
            </a:r>
            <a:r>
              <a:rPr lang="en-US" sz="3200" dirty="0" err="1">
                <a:solidFill>
                  <a:srgbClr val="FF0000"/>
                </a:solidFill>
                <a:latin typeface="Arima Madurai Black" panose="00000A00000000000000" pitchFamily="2" charset="0"/>
                <a:cs typeface="Arima Madurai Black" panose="00000A00000000000000" pitchFamily="2" charset="0"/>
              </a:rPr>
              <a:t>vẻ</a:t>
            </a:r>
            <a:r>
              <a:rPr lang="en-US" sz="3200" dirty="0">
                <a:solidFill>
                  <a:srgbClr val="FF0000"/>
                </a:solidFill>
                <a:latin typeface="Arima Madurai Black" panose="00000A00000000000000" pitchFamily="2" charset="0"/>
                <a:cs typeface="Arima Madurai Black" panose="00000A00000000000000" pitchFamily="2" charset="0"/>
              </a:rPr>
              <a:t> </a:t>
            </a:r>
            <a:r>
              <a:rPr lang="en-US" sz="3200" dirty="0" err="1">
                <a:solidFill>
                  <a:srgbClr val="FF0000"/>
                </a:solidFill>
                <a:latin typeface="Arima Madurai Black" panose="00000A00000000000000" pitchFamily="2" charset="0"/>
                <a:cs typeface="Arima Madurai Black" panose="00000A00000000000000" pitchFamily="2" charset="0"/>
              </a:rPr>
              <a:t>đẹp</a:t>
            </a:r>
            <a:r>
              <a:rPr lang="en-US" sz="3200" dirty="0">
                <a:solidFill>
                  <a:srgbClr val="FF0000"/>
                </a:solidFill>
                <a:latin typeface="Arima Madurai Black" panose="00000A00000000000000" pitchFamily="2" charset="0"/>
                <a:cs typeface="Arima Madurai Black" panose="00000A00000000000000" pitchFamily="2" charset="0"/>
              </a:rPr>
              <a:t> </a:t>
            </a:r>
            <a:r>
              <a:rPr lang="en-US" sz="3200" dirty="0" err="1">
                <a:solidFill>
                  <a:srgbClr val="FF0000"/>
                </a:solidFill>
                <a:latin typeface="Arima Madurai Black" panose="00000A00000000000000" pitchFamily="2" charset="0"/>
                <a:cs typeface="Arima Madurai Black" panose="00000A00000000000000" pitchFamily="2" charset="0"/>
              </a:rPr>
              <a:t>thiên</a:t>
            </a:r>
            <a:r>
              <a:rPr lang="en-US" sz="3200" dirty="0">
                <a:solidFill>
                  <a:srgbClr val="FF0000"/>
                </a:solidFill>
                <a:latin typeface="Arima Madurai Black" panose="00000A00000000000000" pitchFamily="2" charset="0"/>
                <a:cs typeface="Arima Madurai Black" panose="00000A00000000000000" pitchFamily="2" charset="0"/>
              </a:rPr>
              <a:t> </a:t>
            </a:r>
            <a:r>
              <a:rPr lang="en-US" sz="3200" dirty="0" err="1">
                <a:solidFill>
                  <a:srgbClr val="FF0000"/>
                </a:solidFill>
                <a:latin typeface="Arima Madurai Black" panose="00000A00000000000000" pitchFamily="2" charset="0"/>
                <a:cs typeface="Arima Madurai Black" panose="00000A00000000000000" pitchFamily="2" charset="0"/>
              </a:rPr>
              <a:t>nhiên</a:t>
            </a:r>
            <a:r>
              <a:rPr lang="en-US" sz="3200" dirty="0">
                <a:solidFill>
                  <a:srgbClr val="FF0000"/>
                </a:solidFill>
                <a:latin typeface="Arima Madurai Black" panose="00000A00000000000000" pitchFamily="2" charset="0"/>
                <a:cs typeface="Arima Madurai Black" panose="00000A00000000000000" pitchFamily="2" charset="0"/>
              </a:rPr>
              <a:t> </a:t>
            </a:r>
            <a:r>
              <a:rPr lang="en-US" sz="3200" dirty="0" err="1">
                <a:solidFill>
                  <a:srgbClr val="FF0000"/>
                </a:solidFill>
                <a:latin typeface="Arima Madurai Black" panose="00000A00000000000000" pitchFamily="2" charset="0"/>
                <a:cs typeface="Arima Madurai Black" panose="00000A00000000000000" pitchFamily="2" charset="0"/>
              </a:rPr>
              <a:t>và</a:t>
            </a:r>
            <a:r>
              <a:rPr lang="en-US" sz="3200" dirty="0">
                <a:solidFill>
                  <a:srgbClr val="FF0000"/>
                </a:solidFill>
                <a:latin typeface="Arima Madurai Black" panose="00000A00000000000000" pitchFamily="2" charset="0"/>
                <a:cs typeface="Arima Madurai Black" panose="00000A00000000000000" pitchFamily="2" charset="0"/>
              </a:rPr>
              <a:t> con </a:t>
            </a:r>
            <a:r>
              <a:rPr lang="en-US" sz="3200" dirty="0" err="1">
                <a:solidFill>
                  <a:srgbClr val="FF0000"/>
                </a:solidFill>
                <a:latin typeface="Arima Madurai Black" panose="00000A00000000000000" pitchFamily="2" charset="0"/>
                <a:cs typeface="Arima Madurai Black" panose="00000A00000000000000" pitchFamily="2" charset="0"/>
              </a:rPr>
              <a:t>người</a:t>
            </a:r>
            <a:r>
              <a:rPr lang="en-US" sz="3200" dirty="0">
                <a:solidFill>
                  <a:srgbClr val="FF0000"/>
                </a:solidFill>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trong</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tác</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phẩm</a:t>
            </a:r>
            <a:r>
              <a:rPr lang="en-US" sz="3200" dirty="0">
                <a:latin typeface="Arima Madurai Black" panose="00000A00000000000000" pitchFamily="2" charset="0"/>
                <a:cs typeface="Arima Madurai Black" panose="00000A00000000000000" pitchFamily="2" charset="0"/>
              </a:rPr>
              <a:t>  </a:t>
            </a:r>
            <a:r>
              <a:rPr lang="en-US" sz="3200" b="1" i="1" dirty="0" err="1">
                <a:latin typeface="Arima Madurai Black" panose="00000A00000000000000" pitchFamily="2" charset="0"/>
                <a:cs typeface="Arima Madurai Black" panose="00000A00000000000000" pitchFamily="2" charset="0"/>
              </a:rPr>
              <a:t>Đất</a:t>
            </a:r>
            <a:r>
              <a:rPr lang="en-US" sz="3200" b="1" i="1" dirty="0">
                <a:latin typeface="Arima Madurai Black" panose="00000A00000000000000" pitchFamily="2" charset="0"/>
                <a:cs typeface="Arima Madurai Black" panose="00000A00000000000000" pitchFamily="2" charset="0"/>
              </a:rPr>
              <a:t> </a:t>
            </a:r>
            <a:r>
              <a:rPr lang="en-US" sz="3200" b="1" i="1" dirty="0" err="1">
                <a:latin typeface="Arima Madurai Black" panose="00000A00000000000000" pitchFamily="2" charset="0"/>
                <a:cs typeface="Arima Madurai Black" panose="00000A00000000000000" pitchFamily="2" charset="0"/>
              </a:rPr>
              <a:t>rừng</a:t>
            </a:r>
            <a:r>
              <a:rPr lang="en-US" sz="3200" b="1" i="1" dirty="0">
                <a:latin typeface="Arima Madurai Black" panose="00000A00000000000000" pitchFamily="2" charset="0"/>
                <a:cs typeface="Arima Madurai Black" panose="00000A00000000000000" pitchFamily="2" charset="0"/>
              </a:rPr>
              <a:t> </a:t>
            </a:r>
            <a:r>
              <a:rPr lang="en-US" sz="3200" b="1" i="1" dirty="0" err="1">
                <a:latin typeface="Arima Madurai Black" panose="00000A00000000000000" pitchFamily="2" charset="0"/>
                <a:cs typeface="Arima Madurai Black" panose="00000A00000000000000" pitchFamily="2" charset="0"/>
              </a:rPr>
              <a:t>phương</a:t>
            </a:r>
            <a:r>
              <a:rPr lang="en-US" sz="3200" b="1" i="1" dirty="0">
                <a:latin typeface="Arima Madurai Black" panose="00000A00000000000000" pitchFamily="2" charset="0"/>
                <a:cs typeface="Arima Madurai Black" panose="00000A00000000000000" pitchFamily="2" charset="0"/>
              </a:rPr>
              <a:t> Nam </a:t>
            </a:r>
            <a:r>
              <a:rPr lang="en-US" sz="3200" dirty="0" err="1">
                <a:latin typeface="Arima Madurai Black" panose="00000A00000000000000" pitchFamily="2" charset="0"/>
                <a:cs typeface="Arima Madurai Black" panose="00000A00000000000000" pitchFamily="2" charset="0"/>
              </a:rPr>
              <a:t>của</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Đoàn</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Giỏi</a:t>
            </a:r>
            <a:r>
              <a:rPr lang="en-US" sz="3200" dirty="0">
                <a:latin typeface="Arima Madurai Black" panose="00000A00000000000000" pitchFamily="2" charset="0"/>
                <a:cs typeface="Arima Madurai Black" panose="00000A00000000000000" pitchFamily="2" charset="0"/>
              </a:rPr>
              <a:t>. </a:t>
            </a:r>
          </a:p>
          <a:p>
            <a:pPr marL="381019" indent="-381019">
              <a:lnSpc>
                <a:spcPct val="200000"/>
              </a:lnSpc>
              <a:buFont typeface="Wingdings" panose="05000000000000000000" pitchFamily="2" charset="2"/>
              <a:buChar char="§"/>
            </a:pPr>
            <a:r>
              <a:rPr lang="en-US" sz="3200" dirty="0" err="1">
                <a:solidFill>
                  <a:srgbClr val="FF0000"/>
                </a:solidFill>
                <a:latin typeface="Arima Madurai Black" panose="00000A00000000000000" pitchFamily="2" charset="0"/>
                <a:cs typeface="Arima Madurai Black" panose="00000A00000000000000" pitchFamily="2" charset="0"/>
              </a:rPr>
              <a:t>Trả</a:t>
            </a:r>
            <a:r>
              <a:rPr lang="en-US" sz="3200" dirty="0">
                <a:solidFill>
                  <a:srgbClr val="FF0000"/>
                </a:solidFill>
                <a:latin typeface="Arima Madurai Black" panose="00000A00000000000000" pitchFamily="2" charset="0"/>
                <a:cs typeface="Arima Madurai Black" panose="00000A00000000000000" pitchFamily="2" charset="0"/>
              </a:rPr>
              <a:t> </a:t>
            </a:r>
            <a:r>
              <a:rPr lang="en-US" sz="3200" dirty="0" err="1">
                <a:solidFill>
                  <a:srgbClr val="FF0000"/>
                </a:solidFill>
                <a:latin typeface="Arima Madurai Black" panose="00000A00000000000000" pitchFamily="2" charset="0"/>
                <a:cs typeface="Arima Madurai Black" panose="00000A00000000000000" pitchFamily="2" charset="0"/>
              </a:rPr>
              <a:t>lời</a:t>
            </a:r>
            <a:r>
              <a:rPr lang="en-US" sz="3200" dirty="0">
                <a:solidFill>
                  <a:srgbClr val="FF0000"/>
                </a:solidFill>
                <a:latin typeface="Arima Madurai Black" panose="00000A00000000000000" pitchFamily="2" charset="0"/>
                <a:cs typeface="Arima Madurai Black" panose="00000A00000000000000" pitchFamily="2" charset="0"/>
              </a:rPr>
              <a:t> </a:t>
            </a:r>
            <a:r>
              <a:rPr lang="en-US" sz="3200" dirty="0" err="1">
                <a:solidFill>
                  <a:srgbClr val="FF0000"/>
                </a:solidFill>
                <a:latin typeface="Arima Madurai Black" panose="00000A00000000000000" pitchFamily="2" charset="0"/>
                <a:cs typeface="Arima Madurai Black" panose="00000A00000000000000" pitchFamily="2" charset="0"/>
              </a:rPr>
              <a:t>được</a:t>
            </a:r>
            <a:r>
              <a:rPr lang="en-US" sz="3200" dirty="0">
                <a:solidFill>
                  <a:srgbClr val="FF0000"/>
                </a:solidFill>
                <a:latin typeface="Arima Madurai Black" panose="00000A00000000000000" pitchFamily="2" charset="0"/>
                <a:cs typeface="Arima Madurai Black" panose="00000A00000000000000" pitchFamily="2" charset="0"/>
              </a:rPr>
              <a:t> </a:t>
            </a:r>
            <a:r>
              <a:rPr lang="en-US" sz="3200" dirty="0" err="1">
                <a:solidFill>
                  <a:srgbClr val="FF0000"/>
                </a:solidFill>
                <a:latin typeface="Arima Madurai Black" panose="00000A00000000000000" pitchFamily="2" charset="0"/>
                <a:cs typeface="Arima Madurai Black" panose="00000A00000000000000" pitchFamily="2" charset="0"/>
              </a:rPr>
              <a:t>câu</a:t>
            </a:r>
            <a:r>
              <a:rPr lang="en-US" sz="3200" dirty="0">
                <a:solidFill>
                  <a:srgbClr val="FF0000"/>
                </a:solidFill>
                <a:latin typeface="Arima Madurai Black" panose="00000A00000000000000" pitchFamily="2" charset="0"/>
                <a:cs typeface="Arima Madurai Black" panose="00000A00000000000000" pitchFamily="2" charset="0"/>
              </a:rPr>
              <a:t> </a:t>
            </a:r>
            <a:r>
              <a:rPr lang="en-US" sz="3200" dirty="0" err="1">
                <a:solidFill>
                  <a:srgbClr val="FF0000"/>
                </a:solidFill>
                <a:latin typeface="Arima Madurai Black" panose="00000A00000000000000" pitchFamily="2" charset="0"/>
                <a:cs typeface="Arima Madurai Black" panose="00000A00000000000000" pitchFamily="2" charset="0"/>
              </a:rPr>
              <a:t>hỏi</a:t>
            </a:r>
            <a:r>
              <a:rPr lang="en-US" sz="3200" dirty="0">
                <a:solidFill>
                  <a:srgbClr val="FF0000"/>
                </a:solidFill>
                <a:latin typeface="Arima Madurai Black" panose="00000A00000000000000" pitchFamily="2" charset="0"/>
                <a:cs typeface="Arima Madurai Black" panose="00000A00000000000000" pitchFamily="2" charset="0"/>
              </a:rPr>
              <a:t> </a:t>
            </a:r>
            <a:r>
              <a:rPr lang="en-US" sz="3200" dirty="0">
                <a:latin typeface="Arima Madurai Black" panose="00000A00000000000000" pitchFamily="2" charset="0"/>
                <a:cs typeface="Arima Madurai Black" panose="00000A00000000000000" pitchFamily="2" charset="0"/>
              </a:rPr>
              <a:t>“</a:t>
            </a:r>
            <a:r>
              <a:rPr lang="en-US" sz="3200" dirty="0" err="1">
                <a:latin typeface="Arima Madurai Black" panose="00000A00000000000000" pitchFamily="2" charset="0"/>
                <a:cs typeface="Arima Madurai Black" panose="00000A00000000000000" pitchFamily="2" charset="0"/>
              </a:rPr>
              <a:t>Thiên</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nhiên</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và</a:t>
            </a:r>
            <a:r>
              <a:rPr lang="en-US" sz="3200" dirty="0">
                <a:latin typeface="Arima Madurai Black" panose="00000A00000000000000" pitchFamily="2" charset="0"/>
                <a:cs typeface="Arima Madurai Black" panose="00000A00000000000000" pitchFamily="2" charset="0"/>
              </a:rPr>
              <a:t> con </a:t>
            </a:r>
            <a:r>
              <a:rPr lang="en-US" sz="3200" dirty="0" err="1">
                <a:latin typeface="Arima Madurai Black" panose="00000A00000000000000" pitchFamily="2" charset="0"/>
                <a:cs typeface="Arima Madurai Black" panose="00000A00000000000000" pitchFamily="2" charset="0"/>
              </a:rPr>
              <a:t>người</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hiện</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lên</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như</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thế</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nào</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trong</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tác</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phẩm</a:t>
            </a:r>
            <a:r>
              <a:rPr lang="en-US" sz="3200" dirty="0">
                <a:latin typeface="Arima Madurai Black" panose="00000A00000000000000" pitchFamily="2" charset="0"/>
                <a:cs typeface="Arima Madurai Black" panose="00000A00000000000000" pitchFamily="2" charset="0"/>
              </a:rPr>
              <a:t> </a:t>
            </a:r>
            <a:r>
              <a:rPr lang="en-US" sz="3200" b="1" i="1" dirty="0" err="1">
                <a:latin typeface="Arima Madurai Black" panose="00000A00000000000000" pitchFamily="2" charset="0"/>
                <a:cs typeface="Arima Madurai Black" panose="00000A00000000000000" pitchFamily="2" charset="0"/>
              </a:rPr>
              <a:t>Đất</a:t>
            </a:r>
            <a:r>
              <a:rPr lang="en-US" sz="3200" b="1" i="1" dirty="0">
                <a:latin typeface="Arima Madurai Black" panose="00000A00000000000000" pitchFamily="2" charset="0"/>
                <a:cs typeface="Arima Madurai Black" panose="00000A00000000000000" pitchFamily="2" charset="0"/>
              </a:rPr>
              <a:t> </a:t>
            </a:r>
            <a:r>
              <a:rPr lang="en-US" sz="3200" b="1" i="1" dirty="0" err="1">
                <a:latin typeface="Arima Madurai Black" panose="00000A00000000000000" pitchFamily="2" charset="0"/>
                <a:cs typeface="Arima Madurai Black" panose="00000A00000000000000" pitchFamily="2" charset="0"/>
              </a:rPr>
              <a:t>rừng</a:t>
            </a:r>
            <a:r>
              <a:rPr lang="en-US" sz="3200" b="1" i="1" dirty="0">
                <a:latin typeface="Arima Madurai Black" panose="00000A00000000000000" pitchFamily="2" charset="0"/>
                <a:cs typeface="Arima Madurai Black" panose="00000A00000000000000" pitchFamily="2" charset="0"/>
              </a:rPr>
              <a:t> </a:t>
            </a:r>
            <a:r>
              <a:rPr lang="en-US" sz="3200" b="1" i="1" dirty="0" err="1">
                <a:latin typeface="Arima Madurai Black" panose="00000A00000000000000" pitchFamily="2" charset="0"/>
                <a:cs typeface="Arima Madurai Black" panose="00000A00000000000000" pitchFamily="2" charset="0"/>
              </a:rPr>
              <a:t>Phương</a:t>
            </a:r>
            <a:r>
              <a:rPr lang="en-US" sz="3200" b="1" i="1" dirty="0">
                <a:latin typeface="Arima Madurai Black" panose="00000A00000000000000" pitchFamily="2" charset="0"/>
                <a:cs typeface="Arima Madurai Black" panose="00000A00000000000000" pitchFamily="2" charset="0"/>
              </a:rPr>
              <a:t> Nam</a:t>
            </a:r>
            <a:r>
              <a:rPr lang="en-US" sz="3200" dirty="0">
                <a:latin typeface="Arima Madurai Black" panose="00000A00000000000000" pitchFamily="2" charset="0"/>
                <a:cs typeface="Arima Madurai Black" panose="00000A00000000000000" pitchFamily="2" charset="0"/>
              </a:rPr>
              <a:t>?”.</a:t>
            </a:r>
          </a:p>
        </p:txBody>
      </p:sp>
      <p:pic>
        <p:nvPicPr>
          <p:cNvPr id="2" name="Picture 2" descr="NXB Kim Đồng - CÙNG NHÌN LẠI ĐẤT RỪNG PHƯƠNG NAM Có thể... | Facebook">
            <a:extLst>
              <a:ext uri="{FF2B5EF4-FFF2-40B4-BE49-F238E27FC236}">
                <a16:creationId xmlns:a16="http://schemas.microsoft.com/office/drawing/2014/main" id="{FD4773B2-8E24-A89F-3B5F-502E33C034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20259">
            <a:off x="188337" y="2806279"/>
            <a:ext cx="2285556" cy="32288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3" name="Picture 2" descr="Hồn Nam bộ trong sách 'Đất rừng phương Nam' - Báo VnExpress Giải trí">
            <a:extLst>
              <a:ext uri="{FF2B5EF4-FFF2-40B4-BE49-F238E27FC236}">
                <a16:creationId xmlns:a16="http://schemas.microsoft.com/office/drawing/2014/main" id="{3DA50C66-B1F8-8AF0-74FC-90AE3164C3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521051">
            <a:off x="2152786" y="1426668"/>
            <a:ext cx="2707837" cy="377593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1AB09073-CB41-E1CA-8816-63F7F7F9E8F8}"/>
              </a:ext>
            </a:extLst>
          </p:cNvPr>
          <p:cNvGrpSpPr/>
          <p:nvPr/>
        </p:nvGrpSpPr>
        <p:grpSpPr>
          <a:xfrm>
            <a:off x="-89217" y="197966"/>
            <a:ext cx="9529052" cy="461665"/>
            <a:chOff x="-178462" y="1828800"/>
            <a:chExt cx="19060588" cy="923316"/>
          </a:xfrm>
        </p:grpSpPr>
        <p:sp>
          <p:nvSpPr>
            <p:cNvPr id="18" name="Round Same Side Corner Rectangle 3">
              <a:extLst>
                <a:ext uri="{FF2B5EF4-FFF2-40B4-BE49-F238E27FC236}">
                  <a16:creationId xmlns:a16="http://schemas.microsoft.com/office/drawing/2014/main" id="{09D98520-2D42-94CC-6EDC-399215DEE6B6}"/>
                </a:ext>
              </a:extLst>
            </p:cNvPr>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19" name="TextBox 18">
              <a:extLst>
                <a:ext uri="{FF2B5EF4-FFF2-40B4-BE49-F238E27FC236}">
                  <a16:creationId xmlns:a16="http://schemas.microsoft.com/office/drawing/2014/main" id="{7AEC7401-9735-5582-9EBA-073F00863E7A}"/>
                </a:ext>
              </a:extLst>
            </p:cNvPr>
            <p:cNvSpPr txBox="1"/>
            <p:nvPr/>
          </p:nvSpPr>
          <p:spPr>
            <a:xfrm>
              <a:off x="55454" y="1828800"/>
              <a:ext cx="1661479"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20" name="TextBox 19">
              <a:extLst>
                <a:ext uri="{FF2B5EF4-FFF2-40B4-BE49-F238E27FC236}">
                  <a16:creationId xmlns:a16="http://schemas.microsoft.com/office/drawing/2014/main" id="{74280BD2-E3E7-508D-5767-790DE6BA19BC}"/>
                </a:ext>
              </a:extLst>
            </p:cNvPr>
            <p:cNvSpPr txBox="1"/>
            <p:nvPr/>
          </p:nvSpPr>
          <p:spPr>
            <a:xfrm>
              <a:off x="2067735" y="1828800"/>
              <a:ext cx="16814391" cy="923316"/>
            </a:xfrm>
            <a:prstGeom prst="rect">
              <a:avLst/>
            </a:prstGeom>
            <a:noFill/>
          </p:spPr>
          <p:txBody>
            <a:bodyPr wrap="square" rtlCol="0">
              <a:spAutoFit/>
            </a:bodyPr>
            <a:lstStyle/>
            <a:p>
              <a:pPr defTabSz="1076536"/>
              <a:r>
                <a:rPr lang="en-US" sz="2400" b="1" dirty="0" err="1">
                  <a:solidFill>
                    <a:srgbClr val="31859C"/>
                  </a:solidFill>
                  <a:latin typeface="Tahoma" panose="020B0604030504040204" pitchFamily="34" charset="0"/>
                  <a:cs typeface="Tahoma" panose="020B0604030504040204" pitchFamily="34" charset="0"/>
                </a:rPr>
                <a:t>TỔNG</a:t>
              </a:r>
              <a:r>
                <a:rPr lang="en-US" sz="2400" b="1" dirty="0">
                  <a:solidFill>
                    <a:srgbClr val="31859C"/>
                  </a:solidFill>
                  <a:latin typeface="Tahoma" panose="020B0604030504040204" pitchFamily="34" charset="0"/>
                  <a:cs typeface="Tahoma" panose="020B0604030504040204" pitchFamily="34" charset="0"/>
                </a:rPr>
                <a:t> </a:t>
              </a:r>
              <a:r>
                <a:rPr lang="en-US" sz="2400" b="1" dirty="0" err="1">
                  <a:solidFill>
                    <a:srgbClr val="31859C"/>
                  </a:solidFill>
                  <a:latin typeface="Tahoma" panose="020B0604030504040204" pitchFamily="34" charset="0"/>
                  <a:cs typeface="Tahoma" panose="020B0604030504040204" pitchFamily="34" charset="0"/>
                </a:rPr>
                <a:t>KẾT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21" name="Group 20">
            <a:extLst>
              <a:ext uri="{FF2B5EF4-FFF2-40B4-BE49-F238E27FC236}">
                <a16:creationId xmlns:a16="http://schemas.microsoft.com/office/drawing/2014/main" id="{F758FBB8-FDD1-A218-3C10-C6425DCE2189}"/>
              </a:ext>
            </a:extLst>
          </p:cNvPr>
          <p:cNvGrpSpPr/>
          <p:nvPr/>
        </p:nvGrpSpPr>
        <p:grpSpPr>
          <a:xfrm>
            <a:off x="319937" y="693326"/>
            <a:ext cx="11164950" cy="496646"/>
            <a:chOff x="644526" y="2766776"/>
            <a:chExt cx="22332805" cy="993287"/>
          </a:xfrm>
        </p:grpSpPr>
        <p:sp>
          <p:nvSpPr>
            <p:cNvPr id="22" name="TextBox 21">
              <a:extLst>
                <a:ext uri="{FF2B5EF4-FFF2-40B4-BE49-F238E27FC236}">
                  <a16:creationId xmlns:a16="http://schemas.microsoft.com/office/drawing/2014/main" id="{9B4B42BA-B38B-ECD9-8CA9-019D41D0392C}"/>
                </a:ext>
              </a:extLst>
            </p:cNvPr>
            <p:cNvSpPr txBox="1"/>
            <p:nvPr/>
          </p:nvSpPr>
          <p:spPr>
            <a:xfrm>
              <a:off x="1906586" y="2766776"/>
              <a:ext cx="21070745" cy="923325"/>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Mục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đích</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8">
              <a:extLst>
                <a:ext uri="{FF2B5EF4-FFF2-40B4-BE49-F238E27FC236}">
                  <a16:creationId xmlns:a16="http://schemas.microsoft.com/office/drawing/2014/main" id="{68FE8436-53E5-41DA-4E93-178AAD75BF58}"/>
                </a:ext>
              </a:extLst>
            </p:cNvPr>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4" name="TextBox 23">
              <a:extLst>
                <a:ext uri="{FF2B5EF4-FFF2-40B4-BE49-F238E27FC236}">
                  <a16:creationId xmlns:a16="http://schemas.microsoft.com/office/drawing/2014/main" id="{6ECF2C95-DA2B-77B0-F463-43FD089B2382}"/>
                </a:ext>
              </a:extLst>
            </p:cNvPr>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Tree>
    <p:extLst>
      <p:ext uri="{BB962C8B-B14F-4D97-AF65-F5344CB8AC3E}">
        <p14:creationId xmlns:p14="http://schemas.microsoft.com/office/powerpoint/2010/main" val="1987390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953" y="172752"/>
            <a:ext cx="864417" cy="80823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4289">
            <a:off x="11092378" y="5855474"/>
            <a:ext cx="1356468" cy="443935"/>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05585">
            <a:off x="10852311" y="2278684"/>
            <a:ext cx="409404" cy="690977"/>
          </a:xfrm>
          <a:prstGeom prst="rect">
            <a:avLst/>
          </a:prstGeom>
        </p:spPr>
      </p:pic>
      <p:sp>
        <p:nvSpPr>
          <p:cNvPr id="5" name="Rounded Rectangle 4"/>
          <p:cNvSpPr/>
          <p:nvPr/>
        </p:nvSpPr>
        <p:spPr>
          <a:xfrm>
            <a:off x="1" y="3000189"/>
            <a:ext cx="2950500" cy="1380462"/>
          </a:xfrm>
          <a:prstGeom prst="round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dirty="0" err="1">
                <a:solidFill>
                  <a:schemeClr val="tx1"/>
                </a:solidFill>
                <a:latin typeface="Arima Madurai Black" panose="00000A00000000000000" pitchFamily="2" charset="0"/>
                <a:cs typeface="Arima Madurai Black" panose="00000A00000000000000" pitchFamily="2" charset="0"/>
              </a:rPr>
              <a:t>Cách</a:t>
            </a:r>
            <a:r>
              <a:rPr lang="en-US" sz="2667" b="1" dirty="0">
                <a:solidFill>
                  <a:schemeClr val="tx1"/>
                </a:solidFill>
                <a:latin typeface="Arima Madurai Black" panose="00000A00000000000000" pitchFamily="2" charset="0"/>
                <a:cs typeface="Arima Madurai Black" panose="00000A00000000000000" pitchFamily="2" charset="0"/>
              </a:rPr>
              <a:t> </a:t>
            </a:r>
            <a:r>
              <a:rPr lang="en-US" sz="2667" b="1" dirty="0" err="1">
                <a:solidFill>
                  <a:schemeClr val="tx1"/>
                </a:solidFill>
                <a:latin typeface="Arima Madurai Black" panose="00000A00000000000000" pitchFamily="2" charset="0"/>
                <a:cs typeface="Arima Madurai Black" panose="00000A00000000000000" pitchFamily="2" charset="0"/>
              </a:rPr>
              <a:t>phân</a:t>
            </a:r>
            <a:r>
              <a:rPr lang="en-US" sz="2667" b="1" dirty="0">
                <a:solidFill>
                  <a:schemeClr val="tx1"/>
                </a:solidFill>
                <a:latin typeface="Arima Madurai Black" panose="00000A00000000000000" pitchFamily="2" charset="0"/>
                <a:cs typeface="Arima Madurai Black" panose="00000A00000000000000" pitchFamily="2" charset="0"/>
              </a:rPr>
              <a:t> </a:t>
            </a:r>
            <a:r>
              <a:rPr lang="en-US" sz="2667" b="1" dirty="0" err="1">
                <a:solidFill>
                  <a:schemeClr val="tx1"/>
                </a:solidFill>
                <a:latin typeface="Arima Madurai Black" panose="00000A00000000000000" pitchFamily="2" charset="0"/>
                <a:cs typeface="Arima Madurai Black" panose="00000A00000000000000" pitchFamily="2" charset="0"/>
              </a:rPr>
              <a:t>tích</a:t>
            </a:r>
            <a:r>
              <a:rPr lang="en-US" sz="2667" b="1" dirty="0">
                <a:solidFill>
                  <a:schemeClr val="tx1"/>
                </a:solidFill>
                <a:latin typeface="Arima Madurai Black" panose="00000A00000000000000" pitchFamily="2" charset="0"/>
                <a:cs typeface="Arima Madurai Black" panose="00000A00000000000000" pitchFamily="2" charset="0"/>
              </a:rPr>
              <a:t> </a:t>
            </a:r>
            <a:r>
              <a:rPr lang="en-US" sz="2667" b="1" dirty="0" err="1">
                <a:solidFill>
                  <a:schemeClr val="tx1"/>
                </a:solidFill>
                <a:latin typeface="Arima Madurai Black" panose="00000A00000000000000" pitchFamily="2" charset="0"/>
                <a:cs typeface="Arima Madurai Black" panose="00000A00000000000000" pitchFamily="2" charset="0"/>
              </a:rPr>
              <a:t>của</a:t>
            </a:r>
            <a:r>
              <a:rPr lang="en-US" sz="2667" b="1" dirty="0">
                <a:solidFill>
                  <a:schemeClr val="tx1"/>
                </a:solidFill>
                <a:latin typeface="Arima Madurai Black" panose="00000A00000000000000" pitchFamily="2" charset="0"/>
                <a:cs typeface="Arima Madurai Black" panose="00000A00000000000000" pitchFamily="2" charset="0"/>
              </a:rPr>
              <a:t> </a:t>
            </a:r>
            <a:r>
              <a:rPr lang="en-US" sz="2667" b="1" dirty="0" err="1">
                <a:solidFill>
                  <a:schemeClr val="tx1"/>
                </a:solidFill>
                <a:latin typeface="Arima Madurai Black" panose="00000A00000000000000" pitchFamily="2" charset="0"/>
                <a:cs typeface="Arima Madurai Black" panose="00000A00000000000000" pitchFamily="2" charset="0"/>
              </a:rPr>
              <a:t>tác</a:t>
            </a:r>
            <a:r>
              <a:rPr lang="en-US" sz="2667" b="1" dirty="0">
                <a:solidFill>
                  <a:schemeClr val="tx1"/>
                </a:solidFill>
                <a:latin typeface="Arima Madurai Black" panose="00000A00000000000000" pitchFamily="2" charset="0"/>
                <a:cs typeface="Arima Madurai Black" panose="00000A00000000000000" pitchFamily="2" charset="0"/>
              </a:rPr>
              <a:t> </a:t>
            </a:r>
            <a:r>
              <a:rPr lang="en-US" sz="2667" b="1" dirty="0" err="1">
                <a:solidFill>
                  <a:schemeClr val="tx1"/>
                </a:solidFill>
                <a:latin typeface="Arima Madurai Black" panose="00000A00000000000000" pitchFamily="2" charset="0"/>
                <a:cs typeface="Arima Madurai Black" panose="00000A00000000000000" pitchFamily="2" charset="0"/>
              </a:rPr>
              <a:t>giả</a:t>
            </a:r>
            <a:endParaRPr lang="en-US" sz="2667" b="1" dirty="0">
              <a:solidFill>
                <a:schemeClr val="tx1"/>
              </a:solidFill>
              <a:latin typeface="Arima Madurai Black" panose="00000A00000000000000" pitchFamily="2" charset="0"/>
              <a:cs typeface="Arima Madurai Black" panose="00000A00000000000000" pitchFamily="2" charset="0"/>
            </a:endParaRPr>
          </a:p>
        </p:txBody>
      </p:sp>
      <p:sp>
        <p:nvSpPr>
          <p:cNvPr id="13" name="Rounded Rectangle 12"/>
          <p:cNvSpPr/>
          <p:nvPr/>
        </p:nvSpPr>
        <p:spPr>
          <a:xfrm>
            <a:off x="3831385" y="1265568"/>
            <a:ext cx="4661403" cy="1380463"/>
          </a:xfrm>
          <a:prstGeom prst="roundRect">
            <a:avLst/>
          </a:prstGeom>
          <a:no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err="1">
                <a:solidFill>
                  <a:sysClr val="windowText" lastClr="000000"/>
                </a:solidFill>
                <a:latin typeface="Arima Madurai Black" panose="00000A00000000000000" pitchFamily="2" charset="0"/>
                <a:cs typeface="Arima Madurai Black" panose="00000A00000000000000" pitchFamily="2" charset="0"/>
              </a:rPr>
              <a:t>Phần</a:t>
            </a:r>
            <a:r>
              <a:rPr lang="en-US" sz="2667" dirty="0">
                <a:solidFill>
                  <a:sysClr val="windowText" lastClr="000000"/>
                </a:solidFill>
                <a:latin typeface="Arima Madurai Black" panose="00000A00000000000000" pitchFamily="2" charset="0"/>
                <a:cs typeface="Arima Madurai Black" panose="00000A00000000000000" pitchFamily="2" charset="0"/>
              </a:rPr>
              <a:t> 1: </a:t>
            </a:r>
            <a:r>
              <a:rPr lang="en-US" sz="2667" dirty="0" err="1">
                <a:solidFill>
                  <a:sysClr val="windowText" lastClr="000000"/>
                </a:solidFill>
                <a:latin typeface="Arima Madurai Black" panose="00000A00000000000000" pitchFamily="2" charset="0"/>
                <a:cs typeface="Arima Madurai Black" panose="00000A00000000000000" pitchFamily="2" charset="0"/>
              </a:rPr>
              <a:t>Đặt</a:t>
            </a:r>
            <a:r>
              <a:rPr lang="en-US" sz="2667" dirty="0">
                <a:solidFill>
                  <a:sysClr val="windowText" lastClr="000000"/>
                </a:solidFill>
                <a:latin typeface="Arima Madurai Black" panose="00000A00000000000000" pitchFamily="2" charset="0"/>
                <a:cs typeface="Arima Madurai Black" panose="00000A00000000000000" pitchFamily="2" charset="0"/>
              </a:rPr>
              <a:t> </a:t>
            </a:r>
            <a:r>
              <a:rPr lang="en-US" sz="2667" dirty="0" err="1">
                <a:solidFill>
                  <a:sysClr val="windowText" lastClr="000000"/>
                </a:solidFill>
                <a:latin typeface="Arima Madurai Black" panose="00000A00000000000000" pitchFamily="2" charset="0"/>
                <a:cs typeface="Arima Madurai Black" panose="00000A00000000000000" pitchFamily="2" charset="0"/>
              </a:rPr>
              <a:t>vấn</a:t>
            </a:r>
            <a:r>
              <a:rPr lang="en-US" sz="2667" dirty="0">
                <a:solidFill>
                  <a:sysClr val="windowText" lastClr="000000"/>
                </a:solidFill>
                <a:latin typeface="Arima Madurai Black" panose="00000A00000000000000" pitchFamily="2" charset="0"/>
                <a:cs typeface="Arima Madurai Black" panose="00000A00000000000000" pitchFamily="2" charset="0"/>
              </a:rPr>
              <a:t> </a:t>
            </a:r>
            <a:r>
              <a:rPr lang="en-US" sz="2667" dirty="0" err="1">
                <a:solidFill>
                  <a:sysClr val="windowText" lastClr="000000"/>
                </a:solidFill>
                <a:latin typeface="Arima Madurai Black" panose="00000A00000000000000" pitchFamily="2" charset="0"/>
                <a:cs typeface="Arima Madurai Black" panose="00000A00000000000000" pitchFamily="2" charset="0"/>
              </a:rPr>
              <a:t>đề</a:t>
            </a:r>
            <a:endParaRPr lang="en-US" sz="2667" dirty="0">
              <a:solidFill>
                <a:sysClr val="windowText" lastClr="000000"/>
              </a:solidFill>
              <a:latin typeface="Arima Madurai Black" panose="00000A00000000000000" pitchFamily="2" charset="0"/>
              <a:cs typeface="Arima Madurai Black" panose="00000A00000000000000" pitchFamily="2" charset="0"/>
            </a:endParaRPr>
          </a:p>
        </p:txBody>
      </p:sp>
      <p:sp>
        <p:nvSpPr>
          <p:cNvPr id="14" name="Rounded Rectangle 13"/>
          <p:cNvSpPr/>
          <p:nvPr/>
        </p:nvSpPr>
        <p:spPr>
          <a:xfrm>
            <a:off x="3839957" y="3219277"/>
            <a:ext cx="4661403" cy="1380463"/>
          </a:xfrm>
          <a:prstGeom prst="roundRect">
            <a:avLst/>
          </a:prstGeom>
          <a:no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err="1">
                <a:solidFill>
                  <a:sysClr val="windowText" lastClr="000000"/>
                </a:solidFill>
                <a:latin typeface="Arima Madurai Black" panose="00000A00000000000000" pitchFamily="2" charset="0"/>
                <a:cs typeface="Arima Madurai Black" panose="00000A00000000000000" pitchFamily="2" charset="0"/>
              </a:rPr>
              <a:t>Phần</a:t>
            </a:r>
            <a:r>
              <a:rPr lang="en-US" sz="2667" dirty="0">
                <a:solidFill>
                  <a:sysClr val="windowText" lastClr="000000"/>
                </a:solidFill>
                <a:latin typeface="Arima Madurai Black" panose="00000A00000000000000" pitchFamily="2" charset="0"/>
                <a:cs typeface="Arima Madurai Black" panose="00000A00000000000000" pitchFamily="2" charset="0"/>
              </a:rPr>
              <a:t> 2: </a:t>
            </a:r>
            <a:r>
              <a:rPr lang="en-US" sz="2667" dirty="0" err="1">
                <a:solidFill>
                  <a:sysClr val="windowText" lastClr="000000"/>
                </a:solidFill>
                <a:latin typeface="Arima Madurai Black" panose="00000A00000000000000" pitchFamily="2" charset="0"/>
                <a:cs typeface="Arima Madurai Black" panose="00000A00000000000000" pitchFamily="2" charset="0"/>
              </a:rPr>
              <a:t>Triển</a:t>
            </a:r>
            <a:r>
              <a:rPr lang="en-US" sz="2667" dirty="0">
                <a:solidFill>
                  <a:sysClr val="windowText" lastClr="000000"/>
                </a:solidFill>
                <a:latin typeface="Arima Madurai Black" panose="00000A00000000000000" pitchFamily="2" charset="0"/>
                <a:cs typeface="Arima Madurai Black" panose="00000A00000000000000" pitchFamily="2" charset="0"/>
              </a:rPr>
              <a:t> </a:t>
            </a:r>
            <a:r>
              <a:rPr lang="en-US" sz="2667" dirty="0" err="1">
                <a:solidFill>
                  <a:sysClr val="windowText" lastClr="000000"/>
                </a:solidFill>
                <a:latin typeface="Arima Madurai Black" panose="00000A00000000000000" pitchFamily="2" charset="0"/>
                <a:cs typeface="Arima Madurai Black" panose="00000A00000000000000" pitchFamily="2" charset="0"/>
              </a:rPr>
              <a:t>khai</a:t>
            </a:r>
            <a:r>
              <a:rPr lang="en-US" sz="2667" dirty="0">
                <a:solidFill>
                  <a:sysClr val="windowText" lastClr="000000"/>
                </a:solidFill>
                <a:latin typeface="Arima Madurai Black" panose="00000A00000000000000" pitchFamily="2" charset="0"/>
                <a:cs typeface="Arima Madurai Black" panose="00000A00000000000000" pitchFamily="2" charset="0"/>
              </a:rPr>
              <a:t> </a:t>
            </a:r>
            <a:r>
              <a:rPr lang="en-US" sz="2667" dirty="0" err="1">
                <a:solidFill>
                  <a:sysClr val="windowText" lastClr="000000"/>
                </a:solidFill>
                <a:latin typeface="Arima Madurai Black" panose="00000A00000000000000" pitchFamily="2" charset="0"/>
                <a:cs typeface="Arima Madurai Black" panose="00000A00000000000000" pitchFamily="2" charset="0"/>
              </a:rPr>
              <a:t>vấn</a:t>
            </a:r>
            <a:r>
              <a:rPr lang="en-US" sz="2667" dirty="0">
                <a:solidFill>
                  <a:sysClr val="windowText" lastClr="000000"/>
                </a:solidFill>
                <a:latin typeface="Arima Madurai Black" panose="00000A00000000000000" pitchFamily="2" charset="0"/>
                <a:cs typeface="Arima Madurai Black" panose="00000A00000000000000" pitchFamily="2" charset="0"/>
              </a:rPr>
              <a:t> </a:t>
            </a:r>
            <a:r>
              <a:rPr lang="en-US" sz="2667" dirty="0" err="1">
                <a:solidFill>
                  <a:sysClr val="windowText" lastClr="000000"/>
                </a:solidFill>
                <a:latin typeface="Arima Madurai Black" panose="00000A00000000000000" pitchFamily="2" charset="0"/>
                <a:cs typeface="Arima Madurai Black" panose="00000A00000000000000" pitchFamily="2" charset="0"/>
              </a:rPr>
              <a:t>đề</a:t>
            </a:r>
            <a:endParaRPr lang="en-US" sz="2667" dirty="0">
              <a:solidFill>
                <a:sysClr val="windowText" lastClr="000000"/>
              </a:solidFill>
              <a:latin typeface="Arima Madurai Black" panose="00000A00000000000000" pitchFamily="2" charset="0"/>
              <a:cs typeface="Arima Madurai Black" panose="00000A00000000000000" pitchFamily="2" charset="0"/>
            </a:endParaRPr>
          </a:p>
        </p:txBody>
      </p:sp>
      <p:sp>
        <p:nvSpPr>
          <p:cNvPr id="15" name="Rounded Rectangle 14"/>
          <p:cNvSpPr/>
          <p:nvPr/>
        </p:nvSpPr>
        <p:spPr>
          <a:xfrm>
            <a:off x="3828641" y="5113345"/>
            <a:ext cx="4661403" cy="1380463"/>
          </a:xfrm>
          <a:prstGeom prst="roundRect">
            <a:avLst/>
          </a:prstGeom>
          <a:no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667" dirty="0" err="1">
                <a:solidFill>
                  <a:sysClr val="windowText" lastClr="000000"/>
                </a:solidFill>
                <a:latin typeface="Arima Madurai Black" panose="00000A00000000000000" pitchFamily="2" charset="0"/>
                <a:cs typeface="Arima Madurai Black" panose="00000A00000000000000" pitchFamily="2" charset="0"/>
              </a:rPr>
              <a:t>Phần</a:t>
            </a:r>
            <a:r>
              <a:rPr lang="en-US" sz="2667" dirty="0">
                <a:solidFill>
                  <a:sysClr val="windowText" lastClr="000000"/>
                </a:solidFill>
                <a:latin typeface="Arima Madurai Black" panose="00000A00000000000000" pitchFamily="2" charset="0"/>
                <a:cs typeface="Arima Madurai Black" panose="00000A00000000000000" pitchFamily="2" charset="0"/>
              </a:rPr>
              <a:t> 3: </a:t>
            </a:r>
            <a:r>
              <a:rPr lang="en-US" sz="2667" dirty="0" err="1">
                <a:solidFill>
                  <a:sysClr val="windowText" lastClr="000000"/>
                </a:solidFill>
                <a:latin typeface="Arima Madurai Black" panose="00000A00000000000000" pitchFamily="2" charset="0"/>
                <a:cs typeface="Arima Madurai Black" panose="00000A00000000000000" pitchFamily="2" charset="0"/>
              </a:rPr>
              <a:t>Phát</a:t>
            </a:r>
            <a:r>
              <a:rPr lang="en-US" sz="2667" dirty="0">
                <a:solidFill>
                  <a:sysClr val="windowText" lastClr="000000"/>
                </a:solidFill>
                <a:latin typeface="Arima Madurai Black" panose="00000A00000000000000" pitchFamily="2" charset="0"/>
                <a:cs typeface="Arima Madurai Black" panose="00000A00000000000000" pitchFamily="2" charset="0"/>
              </a:rPr>
              <a:t> </a:t>
            </a:r>
            <a:r>
              <a:rPr lang="en-US" sz="2667" dirty="0" err="1">
                <a:solidFill>
                  <a:sysClr val="windowText" lastClr="000000"/>
                </a:solidFill>
                <a:latin typeface="Arima Madurai Black" panose="00000A00000000000000" pitchFamily="2" charset="0"/>
                <a:cs typeface="Arima Madurai Black" panose="00000A00000000000000" pitchFamily="2" charset="0"/>
              </a:rPr>
              <a:t>triển</a:t>
            </a:r>
            <a:r>
              <a:rPr lang="en-US" sz="2667" dirty="0">
                <a:solidFill>
                  <a:sysClr val="windowText" lastClr="000000"/>
                </a:solidFill>
                <a:latin typeface="Arima Madurai Black" panose="00000A00000000000000" pitchFamily="2" charset="0"/>
                <a:cs typeface="Arima Madurai Black" panose="00000A00000000000000" pitchFamily="2" charset="0"/>
              </a:rPr>
              <a:t> </a:t>
            </a:r>
            <a:r>
              <a:rPr lang="en-US" sz="2667" dirty="0" err="1">
                <a:solidFill>
                  <a:sysClr val="windowText" lastClr="000000"/>
                </a:solidFill>
                <a:latin typeface="Arima Madurai Black" panose="00000A00000000000000" pitchFamily="2" charset="0"/>
                <a:cs typeface="Arima Madurai Black" panose="00000A00000000000000" pitchFamily="2" charset="0"/>
              </a:rPr>
              <a:t>thêm</a:t>
            </a:r>
            <a:r>
              <a:rPr lang="en-US" sz="2667" dirty="0">
                <a:solidFill>
                  <a:sysClr val="windowText" lastClr="000000"/>
                </a:solidFill>
                <a:latin typeface="Arima Madurai Black" panose="00000A00000000000000" pitchFamily="2" charset="0"/>
                <a:cs typeface="Arima Madurai Black" panose="00000A00000000000000" pitchFamily="2" charset="0"/>
              </a:rPr>
              <a:t> </a:t>
            </a:r>
            <a:r>
              <a:rPr lang="en-US" sz="2667" dirty="0" err="1">
                <a:solidFill>
                  <a:sysClr val="windowText" lastClr="000000"/>
                </a:solidFill>
                <a:latin typeface="Arima Madurai Black" panose="00000A00000000000000" pitchFamily="2" charset="0"/>
                <a:cs typeface="Arima Madurai Black" panose="00000A00000000000000" pitchFamily="2" charset="0"/>
              </a:rPr>
              <a:t>vấn</a:t>
            </a:r>
            <a:r>
              <a:rPr lang="en-US" sz="2667" dirty="0">
                <a:solidFill>
                  <a:sysClr val="windowText" lastClr="000000"/>
                </a:solidFill>
                <a:latin typeface="Arima Madurai Black" panose="00000A00000000000000" pitchFamily="2" charset="0"/>
                <a:cs typeface="Arima Madurai Black" panose="00000A00000000000000" pitchFamily="2" charset="0"/>
              </a:rPr>
              <a:t> </a:t>
            </a:r>
            <a:r>
              <a:rPr lang="en-US" sz="2667" dirty="0" err="1">
                <a:solidFill>
                  <a:sysClr val="windowText" lastClr="000000"/>
                </a:solidFill>
                <a:latin typeface="Arima Madurai Black" panose="00000A00000000000000" pitchFamily="2" charset="0"/>
                <a:cs typeface="Arima Madurai Black" panose="00000A00000000000000" pitchFamily="2" charset="0"/>
              </a:rPr>
              <a:t>đề</a:t>
            </a:r>
            <a:r>
              <a:rPr lang="en-US" sz="2667" dirty="0">
                <a:solidFill>
                  <a:sysClr val="windowText" lastClr="000000"/>
                </a:solidFill>
                <a:latin typeface="Arima Madurai Black" panose="00000A00000000000000" pitchFamily="2" charset="0"/>
                <a:cs typeface="Arima Madurai Black" panose="00000A00000000000000" pitchFamily="2" charset="0"/>
              </a:rPr>
              <a:t> </a:t>
            </a:r>
            <a:r>
              <a:rPr lang="en-US" sz="2667" dirty="0" err="1">
                <a:solidFill>
                  <a:sysClr val="windowText" lastClr="000000"/>
                </a:solidFill>
                <a:latin typeface="Arima Madurai Black" panose="00000A00000000000000" pitchFamily="2" charset="0"/>
                <a:cs typeface="Arima Madurai Black" panose="00000A00000000000000" pitchFamily="2" charset="0"/>
              </a:rPr>
              <a:t>và</a:t>
            </a:r>
            <a:r>
              <a:rPr lang="en-US" sz="2667" dirty="0">
                <a:solidFill>
                  <a:sysClr val="windowText" lastClr="000000"/>
                </a:solidFill>
                <a:latin typeface="Arima Madurai Black" panose="00000A00000000000000" pitchFamily="2" charset="0"/>
                <a:cs typeface="Arima Madurai Black" panose="00000A00000000000000" pitchFamily="2" charset="0"/>
              </a:rPr>
              <a:t> </a:t>
            </a:r>
            <a:r>
              <a:rPr lang="en-US" sz="2667" dirty="0" err="1">
                <a:solidFill>
                  <a:sysClr val="windowText" lastClr="000000"/>
                </a:solidFill>
                <a:latin typeface="Arima Madurai Black" panose="00000A00000000000000" pitchFamily="2" charset="0"/>
                <a:cs typeface="Arima Madurai Black" panose="00000A00000000000000" pitchFamily="2" charset="0"/>
              </a:rPr>
              <a:t>kết</a:t>
            </a:r>
            <a:r>
              <a:rPr lang="en-US" sz="2667" dirty="0">
                <a:solidFill>
                  <a:sysClr val="windowText" lastClr="000000"/>
                </a:solidFill>
                <a:latin typeface="Arima Madurai Black" panose="00000A00000000000000" pitchFamily="2" charset="0"/>
                <a:cs typeface="Arima Madurai Black" panose="00000A00000000000000" pitchFamily="2" charset="0"/>
              </a:rPr>
              <a:t> </a:t>
            </a:r>
            <a:r>
              <a:rPr lang="en-US" sz="2667" dirty="0" err="1">
                <a:solidFill>
                  <a:sysClr val="windowText" lastClr="000000"/>
                </a:solidFill>
                <a:latin typeface="Arima Madurai Black" panose="00000A00000000000000" pitchFamily="2" charset="0"/>
                <a:cs typeface="Arima Madurai Black" panose="00000A00000000000000" pitchFamily="2" charset="0"/>
              </a:rPr>
              <a:t>luận</a:t>
            </a:r>
            <a:endParaRPr lang="en-US" sz="2667" dirty="0">
              <a:solidFill>
                <a:sysClr val="windowText" lastClr="000000"/>
              </a:solidFill>
              <a:latin typeface="Arima Madurai Black" panose="00000A00000000000000" pitchFamily="2" charset="0"/>
              <a:cs typeface="Arima Madurai Black" panose="00000A00000000000000" pitchFamily="2" charset="0"/>
            </a:endParaRPr>
          </a:p>
        </p:txBody>
      </p:sp>
      <p:cxnSp>
        <p:nvCxnSpPr>
          <p:cNvPr id="17" name="Straight Connector 16"/>
          <p:cNvCxnSpPr>
            <a:cxnSpLocks/>
            <a:stCxn id="5" idx="3"/>
            <a:endCxn id="13" idx="1"/>
          </p:cNvCxnSpPr>
          <p:nvPr/>
        </p:nvCxnSpPr>
        <p:spPr>
          <a:xfrm flipV="1">
            <a:off x="2950501" y="1955800"/>
            <a:ext cx="880884" cy="173462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a:stCxn id="5" idx="3"/>
            <a:endCxn id="14" idx="1"/>
          </p:cNvCxnSpPr>
          <p:nvPr/>
        </p:nvCxnSpPr>
        <p:spPr>
          <a:xfrm>
            <a:off x="2950501" y="3690420"/>
            <a:ext cx="889456" cy="219089"/>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cxnSpLocks/>
            <a:stCxn id="5" idx="3"/>
          </p:cNvCxnSpPr>
          <p:nvPr/>
        </p:nvCxnSpPr>
        <p:spPr>
          <a:xfrm>
            <a:off x="2950501" y="3690420"/>
            <a:ext cx="878140" cy="2113157"/>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9E940650-9EF9-CF06-0956-BB103C1FBBA5}"/>
              </a:ext>
            </a:extLst>
          </p:cNvPr>
          <p:cNvGrpSpPr/>
          <p:nvPr/>
        </p:nvGrpSpPr>
        <p:grpSpPr>
          <a:xfrm>
            <a:off x="-89217" y="197966"/>
            <a:ext cx="9529052" cy="461665"/>
            <a:chOff x="-178462" y="1828800"/>
            <a:chExt cx="19060588" cy="923316"/>
          </a:xfrm>
        </p:grpSpPr>
        <p:sp>
          <p:nvSpPr>
            <p:cNvPr id="12" name="Round Same Side Corner Rectangle 3">
              <a:extLst>
                <a:ext uri="{FF2B5EF4-FFF2-40B4-BE49-F238E27FC236}">
                  <a16:creationId xmlns:a16="http://schemas.microsoft.com/office/drawing/2014/main" id="{4867E107-0764-6A0C-A4B2-DA6E6499BD22}"/>
                </a:ext>
              </a:extLst>
            </p:cNvPr>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16" name="TextBox 15">
              <a:extLst>
                <a:ext uri="{FF2B5EF4-FFF2-40B4-BE49-F238E27FC236}">
                  <a16:creationId xmlns:a16="http://schemas.microsoft.com/office/drawing/2014/main" id="{3CE574F9-1A0A-452C-BCBB-AF84BB47ED7D}"/>
                </a:ext>
              </a:extLst>
            </p:cNvPr>
            <p:cNvSpPr txBox="1"/>
            <p:nvPr/>
          </p:nvSpPr>
          <p:spPr>
            <a:xfrm>
              <a:off x="55454" y="1828800"/>
              <a:ext cx="1661479"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19" name="TextBox 18">
              <a:extLst>
                <a:ext uri="{FF2B5EF4-FFF2-40B4-BE49-F238E27FC236}">
                  <a16:creationId xmlns:a16="http://schemas.microsoft.com/office/drawing/2014/main" id="{D6E0BDF3-6073-84BF-5D35-68714FEC3BFD}"/>
                </a:ext>
              </a:extLst>
            </p:cNvPr>
            <p:cNvSpPr txBox="1"/>
            <p:nvPr/>
          </p:nvSpPr>
          <p:spPr>
            <a:xfrm>
              <a:off x="2067735" y="1828800"/>
              <a:ext cx="16814391" cy="923316"/>
            </a:xfrm>
            <a:prstGeom prst="rect">
              <a:avLst/>
            </a:prstGeom>
            <a:noFill/>
          </p:spPr>
          <p:txBody>
            <a:bodyPr wrap="square" rtlCol="0">
              <a:spAutoFit/>
            </a:bodyPr>
            <a:lstStyle/>
            <a:p>
              <a:pPr defTabSz="1076536"/>
              <a:r>
                <a:rPr lang="en-US" sz="2400" b="1" dirty="0" err="1">
                  <a:solidFill>
                    <a:srgbClr val="31859C"/>
                  </a:solidFill>
                  <a:latin typeface="Tahoma" panose="020B0604030504040204" pitchFamily="34" charset="0"/>
                  <a:cs typeface="Tahoma" panose="020B0604030504040204" pitchFamily="34" charset="0"/>
                </a:rPr>
                <a:t>TỔNG</a:t>
              </a:r>
              <a:r>
                <a:rPr lang="en-US" sz="2400" b="1" dirty="0">
                  <a:solidFill>
                    <a:srgbClr val="31859C"/>
                  </a:solidFill>
                  <a:latin typeface="Tahoma" panose="020B0604030504040204" pitchFamily="34" charset="0"/>
                  <a:cs typeface="Tahoma" panose="020B0604030504040204" pitchFamily="34" charset="0"/>
                </a:rPr>
                <a:t> </a:t>
              </a:r>
              <a:r>
                <a:rPr lang="en-US" sz="2400" b="1" dirty="0" err="1">
                  <a:solidFill>
                    <a:srgbClr val="31859C"/>
                  </a:solidFill>
                  <a:latin typeface="Tahoma" panose="020B0604030504040204" pitchFamily="34" charset="0"/>
                  <a:cs typeface="Tahoma" panose="020B0604030504040204" pitchFamily="34" charset="0"/>
                </a:rPr>
                <a:t>KẾT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20" name="Group 19">
            <a:extLst>
              <a:ext uri="{FF2B5EF4-FFF2-40B4-BE49-F238E27FC236}">
                <a16:creationId xmlns:a16="http://schemas.microsoft.com/office/drawing/2014/main" id="{CE50A021-13BB-CD8B-A7BE-9E529F7FC6B2}"/>
              </a:ext>
            </a:extLst>
          </p:cNvPr>
          <p:cNvGrpSpPr/>
          <p:nvPr/>
        </p:nvGrpSpPr>
        <p:grpSpPr>
          <a:xfrm>
            <a:off x="319937" y="693326"/>
            <a:ext cx="11164950" cy="496646"/>
            <a:chOff x="644526" y="2766776"/>
            <a:chExt cx="22332805" cy="993287"/>
          </a:xfrm>
        </p:grpSpPr>
        <p:sp>
          <p:nvSpPr>
            <p:cNvPr id="22" name="TextBox 21">
              <a:extLst>
                <a:ext uri="{FF2B5EF4-FFF2-40B4-BE49-F238E27FC236}">
                  <a16:creationId xmlns:a16="http://schemas.microsoft.com/office/drawing/2014/main" id="{A7E116D9-06FA-9623-56D7-DEFAAFD1BA68}"/>
                </a:ext>
              </a:extLst>
            </p:cNvPr>
            <p:cNvSpPr txBox="1"/>
            <p:nvPr/>
          </p:nvSpPr>
          <p:spPr>
            <a:xfrm>
              <a:off x="1906586" y="2766776"/>
              <a:ext cx="21070745" cy="923325"/>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Cách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phân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tích</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8">
              <a:extLst>
                <a:ext uri="{FF2B5EF4-FFF2-40B4-BE49-F238E27FC236}">
                  <a16:creationId xmlns:a16="http://schemas.microsoft.com/office/drawing/2014/main" id="{261466D5-25F7-7642-911E-209E891A1B9B}"/>
                </a:ext>
              </a:extLst>
            </p:cNvPr>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4" name="TextBox 23">
              <a:extLst>
                <a:ext uri="{FF2B5EF4-FFF2-40B4-BE49-F238E27FC236}">
                  <a16:creationId xmlns:a16="http://schemas.microsoft.com/office/drawing/2014/main" id="{77F5D27C-102E-0778-7B71-F6CA26A2C5FD}"/>
                </a:ext>
              </a:extLst>
            </p:cNvPr>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pic>
        <p:nvPicPr>
          <p:cNvPr id="3074" name="Picture 2" descr="Lang thang đất rừng phương Nam &gt; Đài phát thanh và truyền hình Vĩnh Phúc">
            <a:extLst>
              <a:ext uri="{FF2B5EF4-FFF2-40B4-BE49-F238E27FC236}">
                <a16:creationId xmlns:a16="http://schemas.microsoft.com/office/drawing/2014/main" id="{4A25403E-B46C-3FE7-C47C-58656DA770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90045" y="0"/>
            <a:ext cx="3754086" cy="22811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588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953" y="172752"/>
            <a:ext cx="864417" cy="80823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4289">
            <a:off x="11092378" y="5855474"/>
            <a:ext cx="1356468" cy="443935"/>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05585">
            <a:off x="10852311" y="2278684"/>
            <a:ext cx="409404" cy="690977"/>
          </a:xfrm>
          <a:prstGeom prst="rect">
            <a:avLst/>
          </a:prstGeom>
        </p:spPr>
      </p:pic>
      <p:sp>
        <p:nvSpPr>
          <p:cNvPr id="12" name="TextBox 11"/>
          <p:cNvSpPr txBox="1"/>
          <p:nvPr/>
        </p:nvSpPr>
        <p:spPr>
          <a:xfrm>
            <a:off x="3554809" y="1200007"/>
            <a:ext cx="4961200" cy="605422"/>
          </a:xfrm>
          <a:prstGeom prst="rect">
            <a:avLst/>
          </a:prstGeom>
          <a:noFill/>
        </p:spPr>
        <p:txBody>
          <a:bodyPr wrap="square" rtlCol="0">
            <a:spAutoFit/>
          </a:bodyPr>
          <a:lstStyle/>
          <a:p>
            <a:pPr algn="ctr"/>
            <a:r>
              <a:rPr lang="en-US" sz="3334" b="1" dirty="0" err="1">
                <a:latin typeface="Times New Roman" panose="02020603050405020304" pitchFamily="18" charset="0"/>
                <a:cs typeface="Times New Roman" panose="02020603050405020304" pitchFamily="18" charset="0"/>
              </a:rPr>
              <a:t>VẬN</a:t>
            </a:r>
            <a:r>
              <a:rPr lang="en-US" sz="3334" b="1" dirty="0">
                <a:latin typeface="Times New Roman" panose="02020603050405020304" pitchFamily="18" charset="0"/>
                <a:cs typeface="Times New Roman" panose="02020603050405020304" pitchFamily="18" charset="0"/>
              </a:rPr>
              <a:t> </a:t>
            </a:r>
            <a:r>
              <a:rPr lang="en-US" sz="3334" b="1" dirty="0" err="1">
                <a:latin typeface="Times New Roman" panose="02020603050405020304" pitchFamily="18" charset="0"/>
                <a:cs typeface="Times New Roman" panose="02020603050405020304" pitchFamily="18" charset="0"/>
              </a:rPr>
              <a:t>DỤNG</a:t>
            </a:r>
            <a:endParaRPr lang="en-US" sz="3334"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1383710" y="2320338"/>
            <a:ext cx="9394289" cy="2061557"/>
          </a:xfrm>
          <a:prstGeom prst="roundRect">
            <a:avLst/>
          </a:prstGeom>
          <a:solidFill>
            <a:srgbClr val="FFCC66"/>
          </a:solidFill>
        </p:spPr>
        <p:txBody>
          <a:bodyPr wrap="square" rtlCol="0">
            <a:spAutoFit/>
          </a:bodyPr>
          <a:lstStyle/>
          <a:p>
            <a:pPr>
              <a:lnSpc>
                <a:spcPct val="150000"/>
              </a:lnSpc>
            </a:pPr>
            <a:r>
              <a:rPr lang="vi-VN" sz="2667" dirty="0">
                <a:latin typeface="Times New Roman" panose="02020603050405020304" pitchFamily="18" charset="0"/>
                <a:cs typeface="Times New Roman" panose="02020603050405020304" pitchFamily="18" charset="0"/>
              </a:rPr>
              <a:t>Viết 1 đoạn văn khoảng 6-8 câu nêu những nét đặc sắc nghệ thuật và nội dung của đoạn văn Thiên nhiên và con người trong đất rừng phương Nam.</a:t>
            </a:r>
            <a:endParaRPr lang="en-US" sz="2667" dirty="0">
              <a:latin typeface="Times New Roman" panose="02020603050405020304" pitchFamily="18" charset="0"/>
              <a:cs typeface="Times New Roman" panose="02020603050405020304" pitchFamily="18" charset="0"/>
            </a:endParaRPr>
          </a:p>
        </p:txBody>
      </p:sp>
      <p:pic>
        <p:nvPicPr>
          <p:cNvPr id="11" name="Picture 10" descr="A cartoon of a person holding a book&#10;&#10;Description automatically generated">
            <a:extLst>
              <a:ext uri="{FF2B5EF4-FFF2-40B4-BE49-F238E27FC236}">
                <a16:creationId xmlns:a16="http://schemas.microsoft.com/office/drawing/2014/main" id="{2D3AE4DB-C1E4-FC3F-4E60-0617358B2B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6769" y="2734070"/>
            <a:ext cx="2419350" cy="3295650"/>
          </a:xfrm>
          <a:prstGeom prst="rect">
            <a:avLst/>
          </a:prstGeom>
        </p:spPr>
      </p:pic>
    </p:spTree>
    <p:extLst>
      <p:ext uri="{BB962C8B-B14F-4D97-AF65-F5344CB8AC3E}">
        <p14:creationId xmlns:p14="http://schemas.microsoft.com/office/powerpoint/2010/main" val="2262283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987D1-1607-1AA1-3A97-E6E7DAD36F2B}"/>
              </a:ext>
            </a:extLst>
          </p:cNvPr>
          <p:cNvSpPr>
            <a:spLocks noGrp="1"/>
          </p:cNvSpPr>
          <p:nvPr>
            <p:ph type="title"/>
          </p:nvPr>
        </p:nvSpPr>
        <p:spPr/>
        <p:txBody>
          <a:bodyPr/>
          <a:lstStyle/>
          <a:p>
            <a:endParaRPr lang="en-US"/>
          </a:p>
        </p:txBody>
      </p:sp>
      <p:pic>
        <p:nvPicPr>
          <p:cNvPr id="5" name="Content Placeholder 4" descr="A group of books with text&#10;&#10;Description automatically generated">
            <a:extLst>
              <a:ext uri="{FF2B5EF4-FFF2-40B4-BE49-F238E27FC236}">
                <a16:creationId xmlns:a16="http://schemas.microsoft.com/office/drawing/2014/main" id="{68F2CA12-D0FC-7C00-BF61-248F8C6BF4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3220"/>
          </a:xfrm>
        </p:spPr>
      </p:pic>
    </p:spTree>
    <p:extLst>
      <p:ext uri="{BB962C8B-B14F-4D97-AF65-F5344CB8AC3E}">
        <p14:creationId xmlns:p14="http://schemas.microsoft.com/office/powerpoint/2010/main" val="223794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Lang thang đất rừng phương Nam &gt; Đài phát thanh và truyền hình Vĩnh Phúc">
            <a:extLst>
              <a:ext uri="{FF2B5EF4-FFF2-40B4-BE49-F238E27FC236}">
                <a16:creationId xmlns:a16="http://schemas.microsoft.com/office/drawing/2014/main" id="{81FDEC2E-ED40-8D86-3859-FB805B59F0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61" r="11532" b="2"/>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177" name="Rectangle 717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6670C7-871F-163D-84EB-912D3216D079}"/>
              </a:ext>
            </a:extLst>
          </p:cNvPr>
          <p:cNvSpPr>
            <a:spLocks noGrp="1"/>
          </p:cNvSpPr>
          <p:nvPr>
            <p:ph type="title"/>
          </p:nvPr>
        </p:nvSpPr>
        <p:spPr>
          <a:xfrm>
            <a:off x="-4" y="1906426"/>
            <a:ext cx="4811847" cy="3045148"/>
          </a:xfrm>
        </p:spPr>
        <p:txBody>
          <a:bodyPr>
            <a:noAutofit/>
          </a:bodyPr>
          <a:lstStyle/>
          <a:p>
            <a:pPr algn="ctr"/>
            <a:r>
              <a:rPr lang="en-US" sz="8000" dirty="0" err="1">
                <a:solidFill>
                  <a:srgbClr val="FF0000"/>
                </a:solidFill>
                <a:latin typeface="Arima Madurai" panose="00000800000000000000" pitchFamily="2" charset="0"/>
                <a:cs typeface="Arima Madurai" panose="00000800000000000000" pitchFamily="2" charset="0"/>
              </a:rPr>
              <a:t>Có</a:t>
            </a:r>
            <a:r>
              <a:rPr lang="en-US" sz="8000" dirty="0">
                <a:solidFill>
                  <a:srgbClr val="FF0000"/>
                </a:solidFill>
                <a:latin typeface="Arima Madurai" panose="00000800000000000000" pitchFamily="2" charset="0"/>
                <a:cs typeface="Arima Madurai" panose="00000800000000000000" pitchFamily="2" charset="0"/>
              </a:rPr>
              <a:t> </a:t>
            </a:r>
            <a:r>
              <a:rPr lang="en-US" sz="8000" dirty="0" err="1">
                <a:solidFill>
                  <a:srgbClr val="FF0000"/>
                </a:solidFill>
                <a:latin typeface="Arima Madurai" panose="00000800000000000000" pitchFamily="2" charset="0"/>
                <a:cs typeface="Arima Madurai" panose="00000800000000000000" pitchFamily="2" charset="0"/>
              </a:rPr>
              <a:t>thể</a:t>
            </a:r>
            <a:r>
              <a:rPr lang="en-US" sz="8000" dirty="0">
                <a:solidFill>
                  <a:srgbClr val="FF0000"/>
                </a:solidFill>
                <a:latin typeface="Arima Madurai" panose="00000800000000000000" pitchFamily="2" charset="0"/>
                <a:cs typeface="Arima Madurai" panose="00000800000000000000" pitchFamily="2" charset="0"/>
              </a:rPr>
              <a:t> </a:t>
            </a:r>
            <a:r>
              <a:rPr lang="en-US" sz="8000" dirty="0" err="1">
                <a:solidFill>
                  <a:srgbClr val="FF0000"/>
                </a:solidFill>
                <a:latin typeface="Arima Madurai" panose="00000800000000000000" pitchFamily="2" charset="0"/>
                <a:cs typeface="Arima Madurai" panose="00000800000000000000" pitchFamily="2" charset="0"/>
              </a:rPr>
              <a:t>em</a:t>
            </a:r>
            <a:r>
              <a:rPr lang="en-US" sz="8000" dirty="0">
                <a:solidFill>
                  <a:srgbClr val="FF0000"/>
                </a:solidFill>
                <a:latin typeface="Arima Madurai" panose="00000800000000000000" pitchFamily="2" charset="0"/>
                <a:cs typeface="Arima Madurai" panose="00000800000000000000" pitchFamily="2" charset="0"/>
              </a:rPr>
              <a:t> </a:t>
            </a:r>
            <a:r>
              <a:rPr lang="en-US" sz="8000" dirty="0" err="1">
                <a:solidFill>
                  <a:srgbClr val="FF0000"/>
                </a:solidFill>
                <a:latin typeface="Arima Madurai" panose="00000800000000000000" pitchFamily="2" charset="0"/>
                <a:cs typeface="Arima Madurai" panose="00000800000000000000" pitchFamily="2" charset="0"/>
              </a:rPr>
              <a:t>chưa</a:t>
            </a:r>
            <a:r>
              <a:rPr lang="en-US" sz="8000" dirty="0">
                <a:solidFill>
                  <a:srgbClr val="FF0000"/>
                </a:solidFill>
                <a:latin typeface="Arima Madurai" panose="00000800000000000000" pitchFamily="2" charset="0"/>
                <a:cs typeface="Arima Madurai" panose="00000800000000000000" pitchFamily="2" charset="0"/>
              </a:rPr>
              <a:t> </a:t>
            </a:r>
            <a:r>
              <a:rPr lang="en-US" sz="8000" dirty="0" err="1">
                <a:solidFill>
                  <a:srgbClr val="FF0000"/>
                </a:solidFill>
                <a:latin typeface="Arima Madurai" panose="00000800000000000000" pitchFamily="2" charset="0"/>
                <a:cs typeface="Arima Madurai" panose="00000800000000000000" pitchFamily="2" charset="0"/>
              </a:rPr>
              <a:t>biết</a:t>
            </a:r>
            <a:endParaRPr lang="en-US" sz="8000" dirty="0">
              <a:solidFill>
                <a:srgbClr val="FF0000"/>
              </a:solidFill>
              <a:latin typeface="Arima Madurai" panose="00000800000000000000" pitchFamily="2" charset="0"/>
              <a:cs typeface="Arima Madurai" panose="00000800000000000000" pitchFamily="2" charset="0"/>
            </a:endParaRPr>
          </a:p>
        </p:txBody>
      </p:sp>
    </p:spTree>
    <p:extLst>
      <p:ext uri="{BB962C8B-B14F-4D97-AF65-F5344CB8AC3E}">
        <p14:creationId xmlns:p14="http://schemas.microsoft.com/office/powerpoint/2010/main" val="1625425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54289">
            <a:off x="11092378" y="5855474"/>
            <a:ext cx="1356468" cy="443935"/>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05585">
            <a:off x="10852311" y="2278684"/>
            <a:ext cx="409404" cy="690977"/>
          </a:xfrm>
          <a:prstGeom prst="rect">
            <a:avLst/>
          </a:prstGeom>
        </p:spPr>
      </p:pic>
      <p:pic>
        <p:nvPicPr>
          <p:cNvPr id="12" name="Picture 11"/>
          <p:cNvPicPr>
            <a:picLocks noChangeAspect="1"/>
          </p:cNvPicPr>
          <p:nvPr/>
        </p:nvPicPr>
        <p:blipFill>
          <a:blip r:embed="rId6"/>
          <a:stretch>
            <a:fillRect/>
          </a:stretch>
        </p:blipFill>
        <p:spPr>
          <a:xfrm>
            <a:off x="99934" y="2069678"/>
            <a:ext cx="5302382" cy="3534922"/>
          </a:xfrm>
          <a:prstGeom prst="rect">
            <a:avLst/>
          </a:prstGeom>
          <a:ln>
            <a:noFill/>
          </a:ln>
          <a:effectLst>
            <a:softEdge rad="112500"/>
          </a:effectLst>
        </p:spPr>
      </p:pic>
      <p:sp>
        <p:nvSpPr>
          <p:cNvPr id="15" name="TextBox 14"/>
          <p:cNvSpPr txBox="1"/>
          <p:nvPr/>
        </p:nvSpPr>
        <p:spPr>
          <a:xfrm>
            <a:off x="1087203" y="5704844"/>
            <a:ext cx="3911600" cy="502766"/>
          </a:xfrm>
          <a:prstGeom prst="rect">
            <a:avLst/>
          </a:prstGeom>
          <a:noFill/>
        </p:spPr>
        <p:txBody>
          <a:bodyPr wrap="square" rtlCol="0">
            <a:spAutoFit/>
          </a:bodyPr>
          <a:lstStyle/>
          <a:p>
            <a:pPr algn="ctr"/>
            <a:r>
              <a:rPr lang="en-US" sz="2667" b="1" dirty="0" err="1">
                <a:solidFill>
                  <a:srgbClr val="002060"/>
                </a:solidFill>
                <a:latin typeface="UTM Silk Script" panose="02040603050506020204" pitchFamily="18" charset="0"/>
                <a:cs typeface="Times New Roman" panose="02020603050405020304" pitchFamily="18" charset="0"/>
              </a:rPr>
              <a:t>Rừng</a:t>
            </a:r>
            <a:r>
              <a:rPr lang="en-US" sz="2667" b="1" dirty="0">
                <a:solidFill>
                  <a:srgbClr val="002060"/>
                </a:solidFill>
                <a:latin typeface="UTM Silk Script" panose="02040603050506020204" pitchFamily="18" charset="0"/>
                <a:cs typeface="Times New Roman" panose="02020603050405020304" pitchFamily="18" charset="0"/>
              </a:rPr>
              <a:t> U Minh</a:t>
            </a:r>
          </a:p>
        </p:txBody>
      </p:sp>
      <p:sp>
        <p:nvSpPr>
          <p:cNvPr id="16" name="TextBox 15"/>
          <p:cNvSpPr txBox="1"/>
          <p:nvPr/>
        </p:nvSpPr>
        <p:spPr>
          <a:xfrm>
            <a:off x="5523808" y="1661994"/>
            <a:ext cx="6568258" cy="4178067"/>
          </a:xfrm>
          <a:prstGeom prst="rect">
            <a:avLst/>
          </a:prstGeom>
          <a:noFill/>
        </p:spPr>
        <p:txBody>
          <a:bodyPr wrap="square" rtlCol="0">
            <a:spAutoFit/>
          </a:bodyPr>
          <a:lstStyle/>
          <a:p>
            <a:pPr algn="just">
              <a:lnSpc>
                <a:spcPct val="150000"/>
              </a:lnSpc>
            </a:pPr>
            <a:r>
              <a:rPr lang="vi-VN" sz="3600" dirty="0">
                <a:latin typeface="Arima Madurai Black" panose="00000A00000000000000" pitchFamily="2" charset="0"/>
                <a:cs typeface="Arima Madurai Black" panose="00000A00000000000000" pitchFamily="2" charset="0"/>
              </a:rPr>
              <a:t>Là một trong ba vùng lõi của Khu dự trữ sinh quyển Mũi Cà Mau, được </a:t>
            </a:r>
            <a:r>
              <a:rPr lang="vi-VN" sz="3600" dirty="0" err="1">
                <a:latin typeface="Arima Madurai Black" panose="00000A00000000000000" pitchFamily="2" charset="0"/>
                <a:cs typeface="Arima Madurai Black" panose="00000A00000000000000" pitchFamily="2" charset="0"/>
              </a:rPr>
              <a:t>UNESCO</a:t>
            </a:r>
            <a:r>
              <a:rPr lang="vi-VN" sz="3600" dirty="0">
                <a:latin typeface="Arima Madurai Black" panose="00000A00000000000000" pitchFamily="2" charset="0"/>
                <a:cs typeface="Arima Madurai Black" panose="00000A00000000000000" pitchFamily="2" charset="0"/>
              </a:rPr>
              <a:t> đưa vào danh sách các khu dự trữ sinh quyển của thế giới.</a:t>
            </a:r>
            <a:endParaRPr lang="en-US" sz="3600" dirty="0">
              <a:latin typeface="Arima Madurai Black" panose="00000A00000000000000" pitchFamily="2" charset="0"/>
              <a:cs typeface="Arima Madurai Black" panose="00000A00000000000000" pitchFamily="2" charset="0"/>
            </a:endParaRPr>
          </a:p>
        </p:txBody>
      </p:sp>
      <p:sp>
        <p:nvSpPr>
          <p:cNvPr id="2" name="TextBox 1">
            <a:extLst>
              <a:ext uri="{FF2B5EF4-FFF2-40B4-BE49-F238E27FC236}">
                <a16:creationId xmlns:a16="http://schemas.microsoft.com/office/drawing/2014/main" id="{077ACB78-1759-3C5D-B8CD-3EA4D16C3AD4}"/>
              </a:ext>
            </a:extLst>
          </p:cNvPr>
          <p:cNvSpPr txBox="1"/>
          <p:nvPr/>
        </p:nvSpPr>
        <p:spPr>
          <a:xfrm>
            <a:off x="2998032" y="801017"/>
            <a:ext cx="5971507" cy="830997"/>
          </a:xfrm>
          <a:prstGeom prst="rect">
            <a:avLst/>
          </a:prstGeom>
          <a:noFill/>
        </p:spPr>
        <p:txBody>
          <a:bodyPr wrap="none" rtlCol="0">
            <a:spAutoFit/>
          </a:bodyPr>
          <a:lstStyle/>
          <a:p>
            <a:r>
              <a:rPr lang="en-US" sz="4800" dirty="0" err="1">
                <a:latin typeface="SVN-Bira" panose="02040603050506020204" pitchFamily="18" charset="0"/>
              </a:rPr>
              <a:t>Có</a:t>
            </a:r>
            <a:r>
              <a:rPr lang="en-US" sz="4800" dirty="0">
                <a:latin typeface="SVN-Bira" panose="02040603050506020204" pitchFamily="18" charset="0"/>
              </a:rPr>
              <a:t> </a:t>
            </a:r>
            <a:r>
              <a:rPr lang="en-US" sz="4800" dirty="0" err="1">
                <a:latin typeface="SVN-Bira" panose="02040603050506020204" pitchFamily="18" charset="0"/>
              </a:rPr>
              <a:t>thể</a:t>
            </a:r>
            <a:r>
              <a:rPr lang="en-US" sz="4800" dirty="0">
                <a:latin typeface="SVN-Bira" panose="02040603050506020204" pitchFamily="18" charset="0"/>
              </a:rPr>
              <a:t> </a:t>
            </a:r>
            <a:r>
              <a:rPr lang="en-US" sz="4800" dirty="0" err="1">
                <a:latin typeface="SVN-Bira" panose="02040603050506020204" pitchFamily="18" charset="0"/>
              </a:rPr>
              <a:t>em</a:t>
            </a:r>
            <a:r>
              <a:rPr lang="en-US" sz="4800" dirty="0">
                <a:latin typeface="SVN-Bira" panose="02040603050506020204" pitchFamily="18" charset="0"/>
              </a:rPr>
              <a:t> </a:t>
            </a:r>
            <a:r>
              <a:rPr lang="en-US" sz="4800" dirty="0" err="1">
                <a:latin typeface="SVN-Bira" panose="02040603050506020204" pitchFamily="18" charset="0"/>
              </a:rPr>
              <a:t>chưa</a:t>
            </a:r>
            <a:r>
              <a:rPr lang="en-US" sz="4800" dirty="0">
                <a:latin typeface="SVN-Bira" panose="02040603050506020204" pitchFamily="18" charset="0"/>
              </a:rPr>
              <a:t> </a:t>
            </a:r>
            <a:r>
              <a:rPr lang="en-US" sz="4800" dirty="0" err="1">
                <a:latin typeface="SVN-Bira" panose="02040603050506020204" pitchFamily="18" charset="0"/>
              </a:rPr>
              <a:t>biết</a:t>
            </a:r>
            <a:r>
              <a:rPr lang="en-US" sz="4800" dirty="0">
                <a:latin typeface="SVN-Bira" panose="02040603050506020204" pitchFamily="18" charset="0"/>
              </a:rPr>
              <a:t> ?</a:t>
            </a:r>
          </a:p>
        </p:txBody>
      </p:sp>
    </p:spTree>
    <p:extLst>
      <p:ext uri="{BB962C8B-B14F-4D97-AF65-F5344CB8AC3E}">
        <p14:creationId xmlns:p14="http://schemas.microsoft.com/office/powerpoint/2010/main" val="690913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ppt_x"/>
                                          </p:val>
                                        </p:tav>
                                        <p:tav tm="100000">
                                          <p:val>
                                            <p:strVal val="#ppt_x"/>
                                          </p:val>
                                        </p:tav>
                                      </p:tavLst>
                                    </p:anim>
                                    <p:anim calcmode="lin" valueType="num">
                                      <p:cBhvr additive="base">
                                        <p:cTn id="1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953" y="172752"/>
            <a:ext cx="864417" cy="80823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4289">
            <a:off x="11092378" y="5855474"/>
            <a:ext cx="1356468" cy="443935"/>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05585">
            <a:off x="10852311" y="2278684"/>
            <a:ext cx="409404" cy="690977"/>
          </a:xfrm>
          <a:prstGeom prst="rect">
            <a:avLst/>
          </a:prstGeom>
        </p:spPr>
      </p:pic>
      <p:sp>
        <p:nvSpPr>
          <p:cNvPr id="16" name="TextBox 15"/>
          <p:cNvSpPr txBox="1"/>
          <p:nvPr/>
        </p:nvSpPr>
        <p:spPr>
          <a:xfrm>
            <a:off x="4884851" y="1950055"/>
            <a:ext cx="6913894" cy="3724096"/>
          </a:xfrm>
          <a:prstGeom prst="rect">
            <a:avLst/>
          </a:prstGeom>
          <a:noFill/>
        </p:spPr>
        <p:txBody>
          <a:bodyPr wrap="square" rtlCol="0">
            <a:spAutoFit/>
          </a:bodyPr>
          <a:lstStyle/>
          <a:p>
            <a:pPr marL="304815" indent="-304815" algn="just">
              <a:lnSpc>
                <a:spcPct val="150000"/>
              </a:lnSpc>
              <a:buFont typeface="Wingdings" panose="05000000000000000000" pitchFamily="2" charset="2"/>
              <a:buChar char="Ø"/>
            </a:pPr>
            <a:r>
              <a:rPr lang="en-US" sz="3200" dirty="0">
                <a:latin typeface="Arima Madurai Black" panose="00000A00000000000000" pitchFamily="2" charset="0"/>
                <a:cs typeface="Arima Madurai Black" panose="00000A00000000000000" pitchFamily="2" charset="0"/>
              </a:rPr>
              <a:t>Con </a:t>
            </a:r>
            <a:r>
              <a:rPr lang="en-US" sz="3200" dirty="0" err="1">
                <a:latin typeface="Arima Madurai Black" panose="00000A00000000000000" pitchFamily="2" charset="0"/>
                <a:cs typeface="Arima Madurai Black" panose="00000A00000000000000" pitchFamily="2" charset="0"/>
              </a:rPr>
              <a:t>người</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thật</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thà</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chất</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phác</a:t>
            </a:r>
            <a:r>
              <a:rPr lang="en-US" sz="3200" dirty="0">
                <a:latin typeface="Arima Madurai Black" panose="00000A00000000000000" pitchFamily="2" charset="0"/>
                <a:cs typeface="Arima Madurai Black" panose="00000A00000000000000" pitchFamily="2" charset="0"/>
              </a:rPr>
              <a:t>.</a:t>
            </a:r>
          </a:p>
          <a:p>
            <a:pPr marL="304815" indent="-304815" algn="just">
              <a:lnSpc>
                <a:spcPct val="150000"/>
              </a:lnSpc>
              <a:buFont typeface="Wingdings" panose="05000000000000000000" pitchFamily="2" charset="2"/>
              <a:buChar char="Ø"/>
            </a:pPr>
            <a:r>
              <a:rPr lang="en-US" sz="3200" dirty="0" err="1">
                <a:latin typeface="Arima Madurai Black" panose="00000A00000000000000" pitchFamily="2" charset="0"/>
                <a:cs typeface="Arima Madurai Black" panose="00000A00000000000000" pitchFamily="2" charset="0"/>
              </a:rPr>
              <a:t>Sự</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chân</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thành</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không</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dối</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trá</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luôn</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phóng</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khoáng</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với</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mọi</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người</a:t>
            </a:r>
            <a:r>
              <a:rPr lang="en-US" sz="3200" dirty="0">
                <a:latin typeface="Arima Madurai Black" panose="00000A00000000000000" pitchFamily="2" charset="0"/>
                <a:cs typeface="Arima Madurai Black" panose="00000A00000000000000" pitchFamily="2" charset="0"/>
              </a:rPr>
              <a:t>.</a:t>
            </a:r>
          </a:p>
          <a:p>
            <a:pPr marL="304815" indent="-304815" algn="just">
              <a:lnSpc>
                <a:spcPct val="150000"/>
              </a:lnSpc>
              <a:buFont typeface="Wingdings" panose="05000000000000000000" pitchFamily="2" charset="2"/>
              <a:buChar char="Ø"/>
            </a:pPr>
            <a:r>
              <a:rPr lang="en-US" sz="3200" dirty="0" err="1">
                <a:latin typeface="Arima Madurai Black" panose="00000A00000000000000" pitchFamily="2" charset="0"/>
                <a:cs typeface="Arima Madurai Black" panose="00000A00000000000000" pitchFamily="2" charset="0"/>
              </a:rPr>
              <a:t>Luôn</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mang</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trong</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mình</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tình</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nồng</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nàn</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yêu</a:t>
            </a:r>
            <a:r>
              <a:rPr lang="en-US" sz="3200" dirty="0">
                <a:latin typeface="Arima Madurai Black" panose="00000A00000000000000" pitchFamily="2" charset="0"/>
                <a:cs typeface="Arima Madurai Black" panose="00000A00000000000000" pitchFamily="2" charset="0"/>
              </a:rPr>
              <a:t> </a:t>
            </a:r>
            <a:r>
              <a:rPr lang="en-US" sz="3200" dirty="0" err="1">
                <a:latin typeface="Arima Madurai Black" panose="00000A00000000000000" pitchFamily="2" charset="0"/>
                <a:cs typeface="Arima Madurai Black" panose="00000A00000000000000" pitchFamily="2" charset="0"/>
              </a:rPr>
              <a:t>nước</a:t>
            </a:r>
            <a:r>
              <a:rPr lang="en-US" sz="3200" dirty="0">
                <a:latin typeface="Arima Madurai Black" panose="00000A00000000000000" pitchFamily="2" charset="0"/>
                <a:cs typeface="Arima Madurai Black" panose="00000A00000000000000" pitchFamily="2" charset="0"/>
              </a:rPr>
              <a:t>.</a:t>
            </a:r>
          </a:p>
        </p:txBody>
      </p:sp>
      <p:pic>
        <p:nvPicPr>
          <p:cNvPr id="5" name="Picture 4"/>
          <p:cNvPicPr>
            <a:picLocks noChangeAspect="1"/>
          </p:cNvPicPr>
          <p:nvPr/>
        </p:nvPicPr>
        <p:blipFill rotWithShape="1">
          <a:blip r:embed="rId8"/>
          <a:srcRect l="19605"/>
          <a:stretch/>
        </p:blipFill>
        <p:spPr>
          <a:xfrm>
            <a:off x="393255" y="1632014"/>
            <a:ext cx="4473191" cy="4082553"/>
          </a:xfrm>
          <a:prstGeom prst="rect">
            <a:avLst/>
          </a:prstGeom>
          <a:ln>
            <a:noFill/>
          </a:ln>
          <a:effectLst>
            <a:softEdge rad="112500"/>
          </a:effectLst>
        </p:spPr>
      </p:pic>
      <p:sp>
        <p:nvSpPr>
          <p:cNvPr id="12" name="TextBox 11"/>
          <p:cNvSpPr txBox="1"/>
          <p:nvPr/>
        </p:nvSpPr>
        <p:spPr>
          <a:xfrm>
            <a:off x="1029650" y="5831312"/>
            <a:ext cx="3200400" cy="584775"/>
          </a:xfrm>
          <a:prstGeom prst="rect">
            <a:avLst/>
          </a:prstGeom>
          <a:noFill/>
        </p:spPr>
        <p:txBody>
          <a:bodyPr wrap="square" rtlCol="0">
            <a:spAutoFit/>
          </a:bodyPr>
          <a:lstStyle/>
          <a:p>
            <a:pPr algn="ctr"/>
            <a:r>
              <a:rPr lang="en-US" sz="3200" b="1" dirty="0">
                <a:solidFill>
                  <a:srgbClr val="002060"/>
                </a:solidFill>
                <a:latin typeface="UTM Silk Script" panose="02040603050506020204" pitchFamily="18" charset="0"/>
                <a:cs typeface="Times New Roman" panose="02020603050405020304" pitchFamily="18" charset="0"/>
              </a:rPr>
              <a:t>Con </a:t>
            </a:r>
            <a:r>
              <a:rPr lang="en-US" sz="3200" b="1" dirty="0" err="1">
                <a:solidFill>
                  <a:srgbClr val="002060"/>
                </a:solidFill>
                <a:latin typeface="UTM Silk Script" panose="02040603050506020204" pitchFamily="18" charset="0"/>
                <a:cs typeface="Times New Roman" panose="02020603050405020304" pitchFamily="18" charset="0"/>
              </a:rPr>
              <a:t>người</a:t>
            </a:r>
            <a:r>
              <a:rPr lang="en-US" sz="3200" b="1" dirty="0">
                <a:solidFill>
                  <a:srgbClr val="002060"/>
                </a:solidFill>
                <a:latin typeface="UTM Silk Script" panose="02040603050506020204" pitchFamily="18" charset="0"/>
                <a:cs typeface="Times New Roman" panose="02020603050405020304" pitchFamily="18" charset="0"/>
              </a:rPr>
              <a:t> Nam </a:t>
            </a:r>
            <a:r>
              <a:rPr lang="en-US" sz="3200" b="1" dirty="0" err="1">
                <a:solidFill>
                  <a:srgbClr val="002060"/>
                </a:solidFill>
                <a:latin typeface="UTM Silk Script" panose="02040603050506020204" pitchFamily="18" charset="0"/>
                <a:cs typeface="Times New Roman" panose="02020603050405020304" pitchFamily="18" charset="0"/>
              </a:rPr>
              <a:t>Bộ</a:t>
            </a:r>
            <a:endParaRPr lang="en-US" sz="3200" b="1" dirty="0">
              <a:solidFill>
                <a:srgbClr val="002060"/>
              </a:solidFill>
              <a:latin typeface="UTM Silk Script" panose="0204060305050602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DAFED14-0E9F-08AB-E2E1-0530EEF25934}"/>
              </a:ext>
            </a:extLst>
          </p:cNvPr>
          <p:cNvSpPr txBox="1"/>
          <p:nvPr/>
        </p:nvSpPr>
        <p:spPr>
          <a:xfrm>
            <a:off x="2998032" y="801017"/>
            <a:ext cx="5971507" cy="830997"/>
          </a:xfrm>
          <a:prstGeom prst="rect">
            <a:avLst/>
          </a:prstGeom>
          <a:noFill/>
        </p:spPr>
        <p:txBody>
          <a:bodyPr wrap="none" rtlCol="0">
            <a:spAutoFit/>
          </a:bodyPr>
          <a:lstStyle/>
          <a:p>
            <a:r>
              <a:rPr lang="en-US" sz="4800" dirty="0" err="1">
                <a:latin typeface="SVN-Bira" panose="02040603050506020204" pitchFamily="18" charset="0"/>
              </a:rPr>
              <a:t>Có</a:t>
            </a:r>
            <a:r>
              <a:rPr lang="en-US" sz="4800" dirty="0">
                <a:latin typeface="SVN-Bira" panose="02040603050506020204" pitchFamily="18" charset="0"/>
              </a:rPr>
              <a:t> </a:t>
            </a:r>
            <a:r>
              <a:rPr lang="en-US" sz="4800" dirty="0" err="1">
                <a:latin typeface="SVN-Bira" panose="02040603050506020204" pitchFamily="18" charset="0"/>
              </a:rPr>
              <a:t>thể</a:t>
            </a:r>
            <a:r>
              <a:rPr lang="en-US" sz="4800" dirty="0">
                <a:latin typeface="SVN-Bira" panose="02040603050506020204" pitchFamily="18" charset="0"/>
              </a:rPr>
              <a:t> </a:t>
            </a:r>
            <a:r>
              <a:rPr lang="en-US" sz="4800" dirty="0" err="1">
                <a:latin typeface="SVN-Bira" panose="02040603050506020204" pitchFamily="18" charset="0"/>
              </a:rPr>
              <a:t>em</a:t>
            </a:r>
            <a:r>
              <a:rPr lang="en-US" sz="4800" dirty="0">
                <a:latin typeface="SVN-Bira" panose="02040603050506020204" pitchFamily="18" charset="0"/>
              </a:rPr>
              <a:t> </a:t>
            </a:r>
            <a:r>
              <a:rPr lang="en-US" sz="4800" dirty="0" err="1">
                <a:latin typeface="SVN-Bira" panose="02040603050506020204" pitchFamily="18" charset="0"/>
              </a:rPr>
              <a:t>chưa</a:t>
            </a:r>
            <a:r>
              <a:rPr lang="en-US" sz="4800" dirty="0">
                <a:latin typeface="SVN-Bira" panose="02040603050506020204" pitchFamily="18" charset="0"/>
              </a:rPr>
              <a:t> </a:t>
            </a:r>
            <a:r>
              <a:rPr lang="en-US" sz="4800" dirty="0" err="1">
                <a:latin typeface="SVN-Bira" panose="02040603050506020204" pitchFamily="18" charset="0"/>
              </a:rPr>
              <a:t>biết</a:t>
            </a:r>
            <a:r>
              <a:rPr lang="en-US" sz="4800" dirty="0">
                <a:latin typeface="SVN-Bira" panose="02040603050506020204" pitchFamily="18" charset="0"/>
              </a:rPr>
              <a:t> ?</a:t>
            </a:r>
          </a:p>
        </p:txBody>
      </p:sp>
    </p:spTree>
    <p:extLst>
      <p:ext uri="{BB962C8B-B14F-4D97-AF65-F5344CB8AC3E}">
        <p14:creationId xmlns:p14="http://schemas.microsoft.com/office/powerpoint/2010/main" val="3476905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ppt_x"/>
                                          </p:val>
                                        </p:tav>
                                        <p:tav tm="100000">
                                          <p:val>
                                            <p:strVal val="#ppt_x"/>
                                          </p:val>
                                        </p:tav>
                                      </p:tavLst>
                                    </p:anim>
                                    <p:anim calcmode="lin" valueType="num">
                                      <p:cBhvr additive="base">
                                        <p:cTn id="1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6">
                                            <p:txEl>
                                              <p:pRg st="0" end="0"/>
                                            </p:txEl>
                                          </p:spTgt>
                                        </p:tgtEl>
                                        <p:attrNameLst>
                                          <p:attrName>style.visibility</p:attrName>
                                        </p:attrNameLst>
                                      </p:cBhvr>
                                      <p:to>
                                        <p:strVal val="visible"/>
                                      </p:to>
                                    </p:set>
                                    <p:anim calcmode="lin" valueType="num">
                                      <p:cBhvr additive="base">
                                        <p:cTn id="16"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 calcmode="lin" valueType="num">
                                      <p:cBhvr additive="base">
                                        <p:cTn id="22"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 calcmode="lin" valueType="num">
                                      <p:cBhvr additive="base">
                                        <p:cTn id="28"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orful background with a white border&#10;&#10;Description automatically generated with medium confidence">
            <a:extLst>
              <a:ext uri="{FF2B5EF4-FFF2-40B4-BE49-F238E27FC236}">
                <a16:creationId xmlns:a16="http://schemas.microsoft.com/office/drawing/2014/main" id="{A6C06807-19E3-5D84-25C7-6F167F9F6F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4"/>
            <a:ext cx="12192000" cy="6856251"/>
          </a:xfrm>
          <a:prstGeom prst="rect">
            <a:avLst/>
          </a:prstGeom>
        </p:spPr>
      </p:pic>
      <p:sp>
        <p:nvSpPr>
          <p:cNvPr id="6" name="Rectangle: Rounded Corners 5">
            <a:extLst>
              <a:ext uri="{FF2B5EF4-FFF2-40B4-BE49-F238E27FC236}">
                <a16:creationId xmlns:a16="http://schemas.microsoft.com/office/drawing/2014/main" id="{865D7CE7-D9DF-2B02-F5EF-860275946120}"/>
              </a:ext>
            </a:extLst>
          </p:cNvPr>
          <p:cNvSpPr/>
          <p:nvPr/>
        </p:nvSpPr>
        <p:spPr>
          <a:xfrm>
            <a:off x="909403" y="522751"/>
            <a:ext cx="10373194" cy="5898254"/>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Arima Madurai Black" panose="00000A00000000000000" pitchFamily="2" charset="0"/>
            </a:endParaRPr>
          </a:p>
        </p:txBody>
      </p:sp>
      <p:sp>
        <p:nvSpPr>
          <p:cNvPr id="9" name="TextBox 9"/>
          <p:cNvSpPr txBox="1"/>
          <p:nvPr/>
        </p:nvSpPr>
        <p:spPr>
          <a:xfrm>
            <a:off x="4108672" y="622467"/>
            <a:ext cx="4228657" cy="655179"/>
          </a:xfrm>
          <a:prstGeom prst="rect">
            <a:avLst/>
          </a:prstGeom>
        </p:spPr>
        <p:txBody>
          <a:bodyPr lIns="0" tIns="0" rIns="0" bIns="0" rtlCol="0" anchor="t">
            <a:spAutoFit/>
          </a:bodyPr>
          <a:lstStyle/>
          <a:p>
            <a:pPr algn="ctr">
              <a:lnSpc>
                <a:spcPts val="5760"/>
              </a:lnSpc>
              <a:spcBef>
                <a:spcPct val="0"/>
              </a:spcBef>
            </a:pPr>
            <a:r>
              <a:rPr lang="en-US" sz="3334" b="1" dirty="0" err="1">
                <a:latin typeface="Times New Roman" panose="02020603050405020304" pitchFamily="18" charset="0"/>
                <a:cs typeface="Times New Roman" panose="02020603050405020304" pitchFamily="18" charset="0"/>
              </a:rPr>
              <a:t>NỘI</a:t>
            </a:r>
            <a:r>
              <a:rPr lang="en-US" sz="3334" b="1" dirty="0">
                <a:latin typeface="Times New Roman" panose="02020603050405020304" pitchFamily="18" charset="0"/>
                <a:cs typeface="Times New Roman" panose="02020603050405020304" pitchFamily="18" charset="0"/>
              </a:rPr>
              <a:t> DUNG </a:t>
            </a:r>
            <a:r>
              <a:rPr lang="en-US" sz="3334" b="1" dirty="0" err="1">
                <a:latin typeface="Times New Roman" panose="02020603050405020304" pitchFamily="18" charset="0"/>
                <a:cs typeface="Times New Roman" panose="02020603050405020304" pitchFamily="18" charset="0"/>
              </a:rPr>
              <a:t>BÀI</a:t>
            </a:r>
            <a:r>
              <a:rPr lang="en-US" sz="3334" b="1" dirty="0">
                <a:latin typeface="Times New Roman" panose="02020603050405020304" pitchFamily="18" charset="0"/>
                <a:cs typeface="Times New Roman" panose="02020603050405020304" pitchFamily="18" charset="0"/>
              </a:rPr>
              <a:t> </a:t>
            </a:r>
            <a:r>
              <a:rPr lang="en-US" sz="3334" b="1" dirty="0" err="1">
                <a:latin typeface="Times New Roman" panose="02020603050405020304" pitchFamily="18" charset="0"/>
                <a:cs typeface="Times New Roman" panose="02020603050405020304" pitchFamily="18" charset="0"/>
              </a:rPr>
              <a:t>HỌC</a:t>
            </a:r>
            <a:endParaRPr lang="en-US" sz="3334"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981200" y="1393512"/>
            <a:ext cx="8483600" cy="4941737"/>
          </a:xfrm>
          <a:prstGeom prst="rect">
            <a:avLst/>
          </a:prstGeom>
          <a:noFill/>
        </p:spPr>
        <p:txBody>
          <a:bodyPr wrap="square" rtlCol="0">
            <a:spAutoFit/>
          </a:bodyPr>
          <a:lstStyle/>
          <a:p>
            <a:pPr>
              <a:lnSpc>
                <a:spcPct val="150000"/>
              </a:lnSpc>
            </a:pPr>
            <a:r>
              <a:rPr lang="en-US" sz="2667" b="1" dirty="0">
                <a:latin typeface="Times New Roman" panose="02020603050405020304" pitchFamily="18" charset="0"/>
                <a:cs typeface="Times New Roman" panose="02020603050405020304" pitchFamily="18" charset="0"/>
              </a:rPr>
              <a:t>I. </a:t>
            </a:r>
            <a:r>
              <a:rPr lang="en-US" sz="2667" b="1" dirty="0" err="1">
                <a:latin typeface="Times New Roman" panose="02020603050405020304" pitchFamily="18" charset="0"/>
                <a:cs typeface="Times New Roman" panose="02020603050405020304" pitchFamily="18" charset="0"/>
              </a:rPr>
              <a:t>TÌM</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HIỂU</a:t>
            </a:r>
            <a:r>
              <a:rPr lang="en-US" sz="2667" b="1" dirty="0">
                <a:latin typeface="Times New Roman" panose="02020603050405020304" pitchFamily="18" charset="0"/>
                <a:cs typeface="Times New Roman" panose="02020603050405020304" pitchFamily="18" charset="0"/>
              </a:rPr>
              <a:t> CHUNG</a:t>
            </a:r>
          </a:p>
          <a:p>
            <a:pPr marL="495325" indent="-495325">
              <a:lnSpc>
                <a:spcPct val="150000"/>
              </a:lnSpc>
              <a:buFont typeface="+mj-lt"/>
              <a:buAutoNum type="arabicPeriod"/>
            </a:pPr>
            <a:r>
              <a:rPr lang="en-US" sz="2667" dirty="0" err="1">
                <a:latin typeface="Times New Roman" panose="02020603050405020304" pitchFamily="18" charset="0"/>
                <a:cs typeface="Times New Roman" panose="02020603050405020304" pitchFamily="18" charset="0"/>
              </a:rPr>
              <a:t>Tác</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giả</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tác</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phẩm</a:t>
            </a:r>
            <a:endParaRPr lang="en-US" sz="2667" dirty="0">
              <a:latin typeface="Times New Roman" panose="02020603050405020304" pitchFamily="18" charset="0"/>
              <a:cs typeface="Times New Roman" panose="02020603050405020304" pitchFamily="18" charset="0"/>
            </a:endParaRPr>
          </a:p>
          <a:p>
            <a:pPr marL="495325" indent="-495325">
              <a:lnSpc>
                <a:spcPct val="150000"/>
              </a:lnSpc>
              <a:buFont typeface="+mj-lt"/>
              <a:buAutoNum type="arabicPeriod"/>
            </a:pPr>
            <a:r>
              <a:rPr lang="en-US" sz="2667" dirty="0" err="1">
                <a:latin typeface="Times New Roman" panose="02020603050405020304" pitchFamily="18" charset="0"/>
                <a:cs typeface="Times New Roman" panose="02020603050405020304" pitchFamily="18" charset="0"/>
              </a:rPr>
              <a:t>Tìm</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hiểu</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khái</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quát</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về</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tác</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phẩm</a:t>
            </a:r>
            <a:endParaRPr lang="en-US" sz="2667" dirty="0">
              <a:latin typeface="Times New Roman" panose="02020603050405020304" pitchFamily="18" charset="0"/>
              <a:cs typeface="Times New Roman" panose="02020603050405020304" pitchFamily="18" charset="0"/>
            </a:endParaRPr>
          </a:p>
          <a:p>
            <a:pPr>
              <a:lnSpc>
                <a:spcPct val="150000"/>
              </a:lnSpc>
            </a:pPr>
            <a:r>
              <a:rPr lang="en-US" sz="2667" b="1" dirty="0">
                <a:latin typeface="Times New Roman" panose="02020603050405020304" pitchFamily="18" charset="0"/>
                <a:cs typeface="Times New Roman" panose="02020603050405020304" pitchFamily="18" charset="0"/>
              </a:rPr>
              <a:t>II. </a:t>
            </a:r>
            <a:r>
              <a:rPr lang="en-US" sz="2667" b="1" dirty="0" err="1">
                <a:latin typeface="Times New Roman" panose="02020603050405020304" pitchFamily="18" charset="0"/>
                <a:cs typeface="Times New Roman" panose="02020603050405020304" pitchFamily="18" charset="0"/>
              </a:rPr>
              <a:t>TÌM</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HIỂU</a:t>
            </a:r>
            <a:r>
              <a:rPr lang="en-US" sz="2667" b="1" dirty="0">
                <a:latin typeface="Times New Roman" panose="02020603050405020304" pitchFamily="18" charset="0"/>
                <a:cs typeface="Times New Roman" panose="02020603050405020304" pitchFamily="18" charset="0"/>
              </a:rPr>
              <a:t> CHI </a:t>
            </a:r>
            <a:r>
              <a:rPr lang="en-US" sz="2667" b="1" dirty="0" err="1">
                <a:latin typeface="Times New Roman" panose="02020603050405020304" pitchFamily="18" charset="0"/>
                <a:cs typeface="Times New Roman" panose="02020603050405020304" pitchFamily="18" charset="0"/>
              </a:rPr>
              <a:t>TIẾT</a:t>
            </a:r>
            <a:endParaRPr lang="en-US" sz="2667" b="1" dirty="0">
              <a:latin typeface="Times New Roman" panose="02020603050405020304" pitchFamily="18" charset="0"/>
              <a:cs typeface="Times New Roman" panose="02020603050405020304" pitchFamily="18" charset="0"/>
            </a:endParaRPr>
          </a:p>
          <a:p>
            <a:pPr marL="495325" indent="-495325">
              <a:lnSpc>
                <a:spcPct val="150000"/>
              </a:lnSpc>
              <a:buFont typeface="+mj-lt"/>
              <a:buAutoNum type="arabicPeriod"/>
            </a:pPr>
            <a:r>
              <a:rPr lang="en-US" sz="2667" dirty="0" err="1">
                <a:latin typeface="Times New Roman" panose="02020603050405020304" pitchFamily="18" charset="0"/>
                <a:cs typeface="Times New Roman" panose="02020603050405020304" pitchFamily="18" charset="0"/>
              </a:rPr>
              <a:t>Thiên</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nhiên</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phong</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phú</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trong</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đất</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rừng</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phương</a:t>
            </a:r>
            <a:r>
              <a:rPr lang="en-US" sz="2667" dirty="0">
                <a:latin typeface="Times New Roman" panose="02020603050405020304" pitchFamily="18" charset="0"/>
                <a:cs typeface="Times New Roman" panose="02020603050405020304" pitchFamily="18" charset="0"/>
              </a:rPr>
              <a:t> Nam</a:t>
            </a:r>
          </a:p>
          <a:p>
            <a:pPr marL="495325" indent="-495325">
              <a:lnSpc>
                <a:spcPct val="150000"/>
              </a:lnSpc>
              <a:buFont typeface="+mj-lt"/>
              <a:buAutoNum type="arabicPeriod"/>
            </a:pPr>
            <a:r>
              <a:rPr lang="en-US" sz="2667" dirty="0" err="1">
                <a:latin typeface="Times New Roman" panose="02020603050405020304" pitchFamily="18" charset="0"/>
                <a:cs typeface="Times New Roman" panose="02020603050405020304" pitchFamily="18" charset="0"/>
              </a:rPr>
              <a:t>Các</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nhân</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vật</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được</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nhắc</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đến</a:t>
            </a:r>
            <a:endParaRPr lang="en-US" sz="2667" dirty="0">
              <a:latin typeface="Times New Roman" panose="02020603050405020304" pitchFamily="18" charset="0"/>
              <a:cs typeface="Times New Roman" panose="02020603050405020304" pitchFamily="18" charset="0"/>
            </a:endParaRPr>
          </a:p>
          <a:p>
            <a:pPr marL="495325" indent="-495325">
              <a:lnSpc>
                <a:spcPct val="150000"/>
              </a:lnSpc>
              <a:buFont typeface="+mj-lt"/>
              <a:buAutoNum type="arabicPeriod"/>
            </a:pPr>
            <a:r>
              <a:rPr lang="en-US" sz="2667" dirty="0" err="1">
                <a:latin typeface="Times New Roman" panose="02020603050405020304" pitchFamily="18" charset="0"/>
                <a:cs typeface="Times New Roman" panose="02020603050405020304" pitchFamily="18" charset="0"/>
              </a:rPr>
              <a:t>Một</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số</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lí</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lẽ</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và</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dẫn</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chứng</a:t>
            </a:r>
            <a:endParaRPr lang="en-US" sz="2667" dirty="0">
              <a:latin typeface="Times New Roman" panose="02020603050405020304" pitchFamily="18" charset="0"/>
              <a:cs typeface="Times New Roman" panose="02020603050405020304" pitchFamily="18" charset="0"/>
            </a:endParaRPr>
          </a:p>
          <a:p>
            <a:pPr>
              <a:lnSpc>
                <a:spcPct val="150000"/>
              </a:lnSpc>
            </a:pPr>
            <a:r>
              <a:rPr lang="en-US" sz="2667" b="1" dirty="0">
                <a:latin typeface="Times New Roman" panose="02020603050405020304" pitchFamily="18" charset="0"/>
                <a:cs typeface="Times New Roman" panose="02020603050405020304" pitchFamily="18" charset="0"/>
              </a:rPr>
              <a:t>III. </a:t>
            </a:r>
            <a:r>
              <a:rPr lang="en-US" sz="2667" b="1" dirty="0" err="1">
                <a:latin typeface="Times New Roman" panose="02020603050405020304" pitchFamily="18" charset="0"/>
                <a:cs typeface="Times New Roman" panose="02020603050405020304" pitchFamily="18" charset="0"/>
              </a:rPr>
              <a:t>TỔNG</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KẾT</a:t>
            </a:r>
            <a:endParaRPr lang="en-US" sz="2667"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8321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additive="base">
                                        <p:cTn id="4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 calcmode="lin" valueType="num">
                                      <p:cBhvr additive="base">
                                        <p:cTn id="4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anim calcmode="lin" valueType="num">
                                      <p:cBhvr additive="base">
                                        <p:cTn id="5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E5422-42C1-67D7-5868-154CF0F684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5202E8-90B4-BC15-746B-B6EC7108378B}"/>
              </a:ext>
            </a:extLst>
          </p:cNvPr>
          <p:cNvSpPr>
            <a:spLocks noGrp="1"/>
          </p:cNvSpPr>
          <p:nvPr>
            <p:ph type="ctrTitle"/>
          </p:nvPr>
        </p:nvSpPr>
        <p:spPr>
          <a:xfrm>
            <a:off x="7240248" y="1122362"/>
            <a:ext cx="4302177" cy="5073882"/>
          </a:xfrm>
        </p:spPr>
        <p:txBody>
          <a:bodyPr>
            <a:normAutofit/>
          </a:bodyPr>
          <a:lstStyle/>
          <a:p>
            <a:r>
              <a:rPr lang="en-US" sz="11500" dirty="0">
                <a:solidFill>
                  <a:srgbClr val="FF0000"/>
                </a:solidFill>
                <a:latin typeface="Arima Madurai" panose="00000800000000000000" pitchFamily="2" charset="0"/>
                <a:cs typeface="Arima Madurai" panose="00000800000000000000" pitchFamily="2" charset="0"/>
              </a:rPr>
              <a:t>I : </a:t>
            </a:r>
            <a:r>
              <a:rPr lang="en-US" sz="11500" dirty="0" err="1">
                <a:solidFill>
                  <a:srgbClr val="FF0000"/>
                </a:solidFill>
                <a:latin typeface="Arima Madurai" panose="00000800000000000000" pitchFamily="2" charset="0"/>
                <a:cs typeface="Arima Madurai" panose="00000800000000000000" pitchFamily="2" charset="0"/>
              </a:rPr>
              <a:t>Tìm</a:t>
            </a:r>
            <a:r>
              <a:rPr lang="en-US" sz="11500" dirty="0">
                <a:solidFill>
                  <a:srgbClr val="FF0000"/>
                </a:solidFill>
                <a:latin typeface="Arima Madurai" panose="00000800000000000000" pitchFamily="2" charset="0"/>
                <a:cs typeface="Arima Madurai" panose="00000800000000000000" pitchFamily="2" charset="0"/>
              </a:rPr>
              <a:t> </a:t>
            </a:r>
            <a:r>
              <a:rPr lang="en-US" sz="11500" dirty="0" err="1">
                <a:solidFill>
                  <a:srgbClr val="FF0000"/>
                </a:solidFill>
                <a:latin typeface="Arima Madurai" panose="00000800000000000000" pitchFamily="2" charset="0"/>
                <a:cs typeface="Arima Madurai" panose="00000800000000000000" pitchFamily="2" charset="0"/>
              </a:rPr>
              <a:t>hiểu</a:t>
            </a:r>
            <a:r>
              <a:rPr lang="en-US" sz="11500" dirty="0">
                <a:solidFill>
                  <a:srgbClr val="FF0000"/>
                </a:solidFill>
                <a:latin typeface="Arima Madurai" panose="00000800000000000000" pitchFamily="2" charset="0"/>
                <a:cs typeface="Arima Madurai" panose="00000800000000000000" pitchFamily="2" charset="0"/>
              </a:rPr>
              <a:t> </a:t>
            </a:r>
            <a:r>
              <a:rPr lang="en-US" sz="11500" dirty="0" err="1">
                <a:solidFill>
                  <a:srgbClr val="FF0000"/>
                </a:solidFill>
                <a:latin typeface="Arima Madurai" panose="00000800000000000000" pitchFamily="2" charset="0"/>
                <a:cs typeface="Arima Madurai" panose="00000800000000000000" pitchFamily="2" charset="0"/>
              </a:rPr>
              <a:t>chung</a:t>
            </a:r>
            <a:endParaRPr lang="en-US" sz="11500" dirty="0">
              <a:solidFill>
                <a:srgbClr val="FF0000"/>
              </a:solidFill>
              <a:latin typeface="Arima Madurai" panose="00000800000000000000" pitchFamily="2" charset="0"/>
              <a:cs typeface="Arima Madurai" panose="00000800000000000000" pitchFamily="2" charset="0"/>
            </a:endParaRPr>
          </a:p>
        </p:txBody>
      </p:sp>
      <p:pic>
        <p:nvPicPr>
          <p:cNvPr id="4" name="Picture 2" descr="NXB Kim Đồng - CÙNG NHÌN LẠI ĐẤT RỪNG PHƯƠNG NAM Có thể... | Facebook">
            <a:extLst>
              <a:ext uri="{FF2B5EF4-FFF2-40B4-BE49-F238E27FC236}">
                <a16:creationId xmlns:a16="http://schemas.microsoft.com/office/drawing/2014/main" id="{D9515454-30AE-00A5-9BD3-C86B8884A5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20259">
            <a:off x="274330" y="1884290"/>
            <a:ext cx="3329103" cy="470301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5" name="Picture 2" descr="Hồn Nam bộ trong sách 'Đất rừng phương Nam' - Báo VnExpress Giải trí">
            <a:extLst>
              <a:ext uri="{FF2B5EF4-FFF2-40B4-BE49-F238E27FC236}">
                <a16:creationId xmlns:a16="http://schemas.microsoft.com/office/drawing/2014/main" id="{8A489E55-4520-1899-59C0-5897DB634F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21051">
            <a:off x="2810926" y="415744"/>
            <a:ext cx="3455768" cy="481888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883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5.1.2"/>
</p:tagLst>
</file>

<file path=ppt/tags/tag2.xml><?xml version="1.0" encoding="utf-8"?>
<p:tagLst xmlns:a="http://schemas.openxmlformats.org/drawingml/2006/main" xmlns:r="http://schemas.openxmlformats.org/officeDocument/2006/relationships" xmlns:p="http://schemas.openxmlformats.org/presentationml/2006/main">
  <p:tag name="PA" val="v5.1.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7770</TotalTime>
  <Words>2044</Words>
  <Application>Microsoft Office PowerPoint</Application>
  <PresentationFormat>Widescreen</PresentationFormat>
  <Paragraphs>224</Paragraphs>
  <Slides>33</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33</vt:i4>
      </vt:variant>
    </vt:vector>
  </HeadingPairs>
  <TitlesOfParts>
    <vt:vector size="45" baseType="lpstr">
      <vt:lpstr>UTM Silk Script</vt:lpstr>
      <vt:lpstr>Arial</vt:lpstr>
      <vt:lpstr>Arima Madurai Black</vt:lpstr>
      <vt:lpstr>Tahoma</vt:lpstr>
      <vt:lpstr>Aptos Display</vt:lpstr>
      <vt:lpstr>Wingdings</vt:lpstr>
      <vt:lpstr>Arima Madurai</vt:lpstr>
      <vt:lpstr>Times New Roman</vt:lpstr>
      <vt:lpstr>UTM Zirkon</vt:lpstr>
      <vt:lpstr>Arima Madurai ExtraBold</vt:lpstr>
      <vt:lpstr>SVN-Bira</vt:lpstr>
      <vt:lpstr>Office Theme</vt:lpstr>
      <vt:lpstr>PowerPoint Presentation</vt:lpstr>
      <vt:lpstr>PowerPoint Presentation</vt:lpstr>
      <vt:lpstr>PowerPoint Presentation</vt:lpstr>
      <vt:lpstr>PowerPoint Presentation</vt:lpstr>
      <vt:lpstr>Có thể em chưa biết</vt:lpstr>
      <vt:lpstr>PowerPoint Presentation</vt:lpstr>
      <vt:lpstr>PowerPoint Presentation</vt:lpstr>
      <vt:lpstr>PowerPoint Presentation</vt:lpstr>
      <vt:lpstr>I : Tìm hiểu chung</vt:lpstr>
      <vt:lpstr>PowerPoint Presentation</vt:lpstr>
      <vt:lpstr>PowerPoint Presentation</vt:lpstr>
      <vt:lpstr>PowerPoint Presentation</vt:lpstr>
      <vt:lpstr>PowerPoint Presentation</vt:lpstr>
      <vt:lpstr>PowerPoint Presentation</vt:lpstr>
      <vt:lpstr>II : Tìm hiểu chi tiết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III:Tổng kết</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ACER</cp:lastModifiedBy>
  <cp:revision>13</cp:revision>
  <dcterms:created xsi:type="dcterms:W3CDTF">2024-05-13T00:16:14Z</dcterms:created>
  <dcterms:modified xsi:type="dcterms:W3CDTF">2024-11-28T10:48:38Z</dcterms:modified>
</cp:coreProperties>
</file>