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24"/>
  </p:notesMasterIdLst>
  <p:sldIdLst>
    <p:sldId id="544" r:id="rId4"/>
    <p:sldId id="543" r:id="rId5"/>
    <p:sldId id="545" r:id="rId6"/>
    <p:sldId id="546" r:id="rId7"/>
    <p:sldId id="547" r:id="rId8"/>
    <p:sldId id="540" r:id="rId9"/>
    <p:sldId id="539" r:id="rId10"/>
    <p:sldId id="497" r:id="rId11"/>
    <p:sldId id="533" r:id="rId12"/>
    <p:sldId id="528" r:id="rId13"/>
    <p:sldId id="529" r:id="rId14"/>
    <p:sldId id="530" r:id="rId15"/>
    <p:sldId id="542" r:id="rId16"/>
    <p:sldId id="515" r:id="rId17"/>
    <p:sldId id="521" r:id="rId18"/>
    <p:sldId id="522" r:id="rId19"/>
    <p:sldId id="534" r:id="rId20"/>
    <p:sldId id="527" r:id="rId21"/>
    <p:sldId id="519" r:id="rId22"/>
    <p:sldId id="52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70" d="100"/>
          <a:sy n="70" d="100"/>
        </p:scale>
        <p:origin x="300"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1" Type="http://schemas.openxmlformats.org/officeDocument/2006/relationships/image" Target="../media/image31.png"/></Relationships>
</file>

<file path=ppt/diagrams/_rels/data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diagrams/_rels/data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diagrams/_rels/drawing2.xml.rels><?xml version="1.0" encoding="UTF-8" standalone="yes"?>
<Relationships xmlns="http://schemas.openxmlformats.org/package/2006/relationships"><Relationship Id="rId1" Type="http://schemas.openxmlformats.org/officeDocument/2006/relationships/image" Target="../media/image31.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800" b="1" dirty="0" err="1">
              <a:latin typeface="Cambria" pitchFamily="18" charset="0"/>
              <a:ea typeface="Cambria" pitchFamily="18" charset="0"/>
            </a:rPr>
            <a:t>Khí</a:t>
          </a:r>
          <a:r>
            <a:rPr lang="en-US" sz="1800" b="1" dirty="0">
              <a:latin typeface="Cambria" pitchFamily="18" charset="0"/>
              <a:ea typeface="Cambria" pitchFamily="18" charset="0"/>
            </a:rPr>
            <a:t> </a:t>
          </a:r>
          <a:r>
            <a:rPr lang="en-US" sz="1800" b="1" dirty="0" err="1">
              <a:latin typeface="Cambria" pitchFamily="18" charset="0"/>
              <a:ea typeface="Cambria" pitchFamily="18" charset="0"/>
            </a:rPr>
            <a:t>hậu</a:t>
          </a:r>
          <a:r>
            <a:rPr lang="en-US" sz="1800" b="1" dirty="0">
              <a:latin typeface="Cambria" pitchFamily="18" charset="0"/>
              <a:ea typeface="Cambria" pitchFamily="18" charset="0"/>
            </a:rPr>
            <a:t> </a:t>
          </a:r>
          <a:br>
            <a:rPr lang="en-US" sz="1800" b="1" dirty="0">
              <a:latin typeface="Cambria" pitchFamily="18" charset="0"/>
              <a:ea typeface="Cambria" pitchFamily="18" charset="0"/>
            </a:rPr>
          </a:br>
          <a:r>
            <a:rPr lang="en-US" sz="1800" b="1" dirty="0" err="1">
              <a:latin typeface="Cambria" pitchFamily="18" charset="0"/>
              <a:ea typeface="Cambria" pitchFamily="18" charset="0"/>
            </a:rPr>
            <a:t>phân</a:t>
          </a:r>
          <a:r>
            <a:rPr lang="en-US" sz="1800" b="1" dirty="0">
              <a:latin typeface="Cambria" pitchFamily="18" charset="0"/>
              <a:ea typeface="Cambria" pitchFamily="18" charset="0"/>
            </a:rPr>
            <a:t> </a:t>
          </a:r>
          <a:r>
            <a:rPr lang="en-US" sz="1800" b="1" dirty="0" err="1">
              <a:latin typeface="Cambria" pitchFamily="18" charset="0"/>
              <a:ea typeface="Cambria" pitchFamily="18" charset="0"/>
            </a:rPr>
            <a:t>hóa</a:t>
          </a:r>
          <a:endParaRPr lang="en-US" sz="18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en-US" sz="1800" dirty="0" err="1">
              <a:latin typeface="Cambria" pitchFamily="18" charset="0"/>
              <a:ea typeface="Cambria" pitchFamily="18" charset="0"/>
            </a:rPr>
            <a:t>Tạo</a:t>
          </a:r>
          <a:r>
            <a:rPr lang="en-US" sz="1800" dirty="0">
              <a:latin typeface="Cambria" pitchFamily="18" charset="0"/>
              <a:ea typeface="Cambria" pitchFamily="18" charset="0"/>
            </a:rPr>
            <a:t> </a:t>
          </a:r>
          <a:r>
            <a:rPr lang="en-US" sz="1800" dirty="0" err="1">
              <a:latin typeface="Cambria" pitchFamily="18" charset="0"/>
              <a:ea typeface="Cambria" pitchFamily="18" charset="0"/>
            </a:rPr>
            <a:t>nên</a:t>
          </a:r>
          <a:r>
            <a:rPr lang="en-US" sz="1800" dirty="0">
              <a:latin typeface="Cambria" pitchFamily="18" charset="0"/>
              <a:ea typeface="Cambria" pitchFamily="18" charset="0"/>
            </a:rPr>
            <a:t> </a:t>
          </a:r>
          <a:r>
            <a:rPr lang="en-US" sz="1800" dirty="0" err="1">
              <a:latin typeface="Cambria" pitchFamily="18" charset="0"/>
              <a:ea typeface="Cambria" pitchFamily="18" charset="0"/>
            </a:rPr>
            <a:t>sự</a:t>
          </a:r>
          <a:r>
            <a:rPr lang="vi-VN" sz="1800" dirty="0">
              <a:latin typeface="Cambria" pitchFamily="18" charset="0"/>
              <a:ea typeface="Cambria" pitchFamily="18" charset="0"/>
            </a:rPr>
            <a:t> khác nhau về mùa vụ giữa các vùng và sự</a:t>
          </a:r>
          <a:r>
            <a:rPr lang="en-US" sz="1800" dirty="0">
              <a:latin typeface="Cambria" pitchFamily="18" charset="0"/>
              <a:ea typeface="Cambria" pitchFamily="18" charset="0"/>
            </a:rPr>
            <a:t> </a:t>
          </a:r>
          <a:r>
            <a:rPr lang="en-US" sz="1800" dirty="0" err="1">
              <a:latin typeface="Cambria" pitchFamily="18" charset="0"/>
              <a:ea typeface="Cambria" pitchFamily="18" charset="0"/>
            </a:rPr>
            <a:t>đa</a:t>
          </a:r>
          <a:r>
            <a:rPr lang="en-US" sz="1800" dirty="0">
              <a:latin typeface="Cambria" pitchFamily="18" charset="0"/>
              <a:ea typeface="Cambria" pitchFamily="18" charset="0"/>
            </a:rPr>
            <a:t> </a:t>
          </a:r>
          <a:r>
            <a:rPr lang="en-US" sz="1800" dirty="0" err="1">
              <a:latin typeface="Cambria" pitchFamily="18" charset="0"/>
              <a:ea typeface="Cambria" pitchFamily="18" charset="0"/>
            </a:rPr>
            <a:t>dạng</a:t>
          </a:r>
          <a:r>
            <a:rPr lang="en-US" sz="1800" dirty="0">
              <a:latin typeface="Cambria" pitchFamily="18" charset="0"/>
              <a:ea typeface="Cambria" pitchFamily="18" charset="0"/>
            </a:rPr>
            <a:t> </a:t>
          </a:r>
          <a:r>
            <a:rPr lang="en-US" sz="1800" dirty="0" err="1">
              <a:latin typeface="Cambria" pitchFamily="18" charset="0"/>
              <a:ea typeface="Cambria" pitchFamily="18" charset="0"/>
            </a:rPr>
            <a:t>về</a:t>
          </a:r>
          <a:r>
            <a:rPr lang="en-US" sz="1800" dirty="0">
              <a:latin typeface="Cambria" pitchFamily="18" charset="0"/>
              <a:ea typeface="Cambria" pitchFamily="18" charset="0"/>
            </a:rPr>
            <a:t> </a:t>
          </a:r>
          <a:r>
            <a:rPr lang="en-US" sz="1800" dirty="0" err="1">
              <a:latin typeface="Cambria" pitchFamily="18" charset="0"/>
              <a:ea typeface="Cambria" pitchFamily="18" charset="0"/>
            </a:rPr>
            <a:t>sản</a:t>
          </a:r>
          <a:r>
            <a:rPr lang="en-US" sz="1800" dirty="0">
              <a:latin typeface="Cambria" pitchFamily="18" charset="0"/>
              <a:ea typeface="Cambria" pitchFamily="18" charset="0"/>
            </a:rPr>
            <a:t> </a:t>
          </a:r>
          <a:r>
            <a:rPr lang="en-US" sz="1800" dirty="0" err="1">
              <a:latin typeface="Cambria" pitchFamily="18" charset="0"/>
              <a:ea typeface="Cambria" pitchFamily="18" charset="0"/>
            </a:rPr>
            <a:t>phẩm</a:t>
          </a:r>
          <a:r>
            <a:rPr lang="en-US" sz="1800" dirty="0">
              <a:latin typeface="Cambria" pitchFamily="18" charset="0"/>
              <a:ea typeface="Cambria" pitchFamily="18" charset="0"/>
            </a:rPr>
            <a:t> </a:t>
          </a:r>
          <a:r>
            <a:rPr lang="en-US" sz="1800" dirty="0" err="1">
              <a:latin typeface="Cambria" pitchFamily="18" charset="0"/>
              <a:ea typeface="Cambria" pitchFamily="18" charset="0"/>
            </a:rPr>
            <a:t>nông</a:t>
          </a:r>
          <a:r>
            <a:rPr lang="en-US" sz="1800" dirty="0">
              <a:latin typeface="Cambria" pitchFamily="18" charset="0"/>
              <a:ea typeface="Cambria" pitchFamily="18" charset="0"/>
            </a:rPr>
            <a:t> </a:t>
          </a:r>
          <a:r>
            <a:rPr lang="en-US" sz="1800" dirty="0" err="1">
              <a:latin typeface="Cambria" pitchFamily="18" charset="0"/>
              <a:ea typeface="Cambria" pitchFamily="18" charset="0"/>
            </a:rPr>
            <a:t>nghiệp</a:t>
          </a:r>
          <a:r>
            <a:rPr lang="en-US" sz="1800" dirty="0">
              <a:latin typeface="Cambria" pitchFamily="18" charset="0"/>
              <a:ea typeface="Cambria" pitchFamily="18" charset="0"/>
            </a:rPr>
            <a:t>.</a:t>
          </a: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vi-VN" sz="1800" dirty="0">
              <a:latin typeface="Cambria" pitchFamily="18" charset="0"/>
              <a:ea typeface="Cambria" pitchFamily="18" charset="0"/>
            </a:rPr>
            <a:t>Trồng cây nhiệt đới như lúa, ngô, cao su, hồ tiêu, sầu riêng,…</a:t>
          </a:r>
          <a:endParaRPr lang="en-US" sz="1800" dirty="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D148F24E-0727-46F0-BA5A-665DA528FE6A}">
      <dgm:prSet phldrT="[Text]" custT="1"/>
      <dgm:spPr/>
      <dgm:t>
        <a:bodyPr/>
        <a:lstStyle/>
        <a:p>
          <a:r>
            <a:rPr lang="vi-VN" sz="1800" dirty="0">
              <a:latin typeface="Cambria" pitchFamily="18" charset="0"/>
              <a:ea typeface="Cambria" pitchFamily="18" charset="0"/>
            </a:rPr>
            <a:t>Trồng cây cận nhiệt và ôn đới như chè, quế, hồi, đào, mận, mơ,…</a:t>
          </a:r>
          <a:endParaRPr lang="en-US" sz="1800" dirty="0">
            <a:latin typeface="Cambria" pitchFamily="18" charset="0"/>
            <a:ea typeface="Cambria" pitchFamily="18" charset="0"/>
          </a:endParaRPr>
        </a:p>
      </dgm:t>
    </dgm:pt>
    <dgm:pt modelId="{86B2F673-F5E6-4A10-B3AF-E2FBBAD76DF3}" type="parTrans" cxnId="{B0683B07-633A-4EB4-A90B-2F6B7E2F51A1}">
      <dgm:prSet/>
      <dgm:spPr/>
      <dgm:t>
        <a:bodyPr/>
        <a:lstStyle/>
        <a:p>
          <a:endParaRPr lang="en-US"/>
        </a:p>
      </dgm:t>
    </dgm:pt>
    <dgm:pt modelId="{819C0AA6-C02F-4FB1-8D79-3E110F6AA701}" type="sibTrans" cxnId="{B0683B07-633A-4EB4-A90B-2F6B7E2F51A1}">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94223">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7975" custScaleY="457936"/>
      <dgm:spPr/>
      <dgm:t>
        <a:bodyPr/>
        <a:lstStyle/>
        <a:p>
          <a:endParaRPr lang="en-US"/>
        </a:p>
      </dgm:t>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t>
        <a:bodyPr/>
        <a:lstStyle/>
        <a:p>
          <a:endParaRPr lang="en-US"/>
        </a:p>
      </dgm:t>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457936"/>
      <dgm:spPr/>
      <dgm:t>
        <a:bodyPr/>
        <a:lstStyle/>
        <a:p>
          <a:endParaRPr lang="en-US"/>
        </a:p>
      </dgm:t>
    </dgm:pt>
    <dgm:pt modelId="{221F552B-E77C-4D0C-951F-FB9ACA153360}" type="pres">
      <dgm:prSet presAssocID="{73DCFC18-9660-4A97-A679-C2AEB743C236}" presName="hierChild3" presStyleCnt="0"/>
      <dgm:spPr/>
    </dgm:pt>
    <dgm:pt modelId="{EFDB2B31-6276-4322-A4AD-A364E9706971}" type="pres">
      <dgm:prSet presAssocID="{86B2F673-F5E6-4A10-B3AF-E2FBBAD76DF3}" presName="Name19" presStyleLbl="parChTrans1D2" presStyleIdx="2" presStyleCnt="3"/>
      <dgm:spPr/>
      <dgm:t>
        <a:bodyPr/>
        <a:lstStyle/>
        <a:p>
          <a:endParaRPr lang="en-US"/>
        </a:p>
      </dgm:t>
    </dgm:pt>
    <dgm:pt modelId="{29C0D968-802F-4D97-B53E-F9EDF654616F}" type="pres">
      <dgm:prSet presAssocID="{D148F24E-0727-46F0-BA5A-665DA528FE6A}" presName="Name21" presStyleCnt="0"/>
      <dgm:spPr/>
    </dgm:pt>
    <dgm:pt modelId="{EE8A27CF-E668-4A7B-9F92-A2E4B3F27066}" type="pres">
      <dgm:prSet presAssocID="{D148F24E-0727-46F0-BA5A-665DA528FE6A}" presName="level2Shape" presStyleLbl="node2" presStyleIdx="2" presStyleCnt="3" custScaleX="121669" custScaleY="457936"/>
      <dgm:spPr/>
      <dgm:t>
        <a:bodyPr/>
        <a:lstStyle/>
        <a:p>
          <a:endParaRPr lang="en-US"/>
        </a:p>
      </dgm:t>
    </dgm:pt>
    <dgm:pt modelId="{16EAEEB4-C2C0-48A5-A3D2-798E0EB877D8}" type="pres">
      <dgm:prSet presAssocID="{D148F24E-0727-46F0-BA5A-665DA528FE6A}" presName="hierChild3" presStyleCnt="0"/>
      <dgm:spPr/>
    </dgm:pt>
    <dgm:pt modelId="{425CFAFE-0538-415A-B15F-33022646A72E}" type="pres">
      <dgm:prSet presAssocID="{DABBB91E-DAF9-47E3-9C1B-82DE845568D0}" presName="bgShapesFlow" presStyleCnt="0"/>
      <dgm:spPr/>
    </dgm:pt>
  </dgm:ptLst>
  <dgm:cxnLst>
    <dgm:cxn modelId="{6D917308-4E08-4DA2-9E47-7CADA4CE5D4C}" srcId="{842A6939-AB67-443F-A238-B1594B14F58A}" destId="{451462FA-6989-408F-BA8F-09E372FDA644}" srcOrd="0" destOrd="0" parTransId="{910BE239-0CC0-4039-8F15-F7C02DB53481}" sibTransId="{97C03107-172C-4F8C-A97B-948CFEDBD233}"/>
    <dgm:cxn modelId="{0076CD47-FB38-4422-8E4F-7BE9A0EF0723}" srcId="{842A6939-AB67-443F-A238-B1594B14F58A}" destId="{73DCFC18-9660-4A97-A679-C2AEB743C236}" srcOrd="1" destOrd="0" parTransId="{EDAA19F2-0741-40BC-93A1-46F7CACE9732}" sibTransId="{F4B52C36-7E79-41C0-8DC0-9A9A390C0DBA}"/>
    <dgm:cxn modelId="{42CEA3A4-293F-44BB-8401-9D140A68725C}" type="presOf" srcId="{73DCFC18-9660-4A97-A679-C2AEB743C236}" destId="{6EF5A1E5-00F7-4E6D-AE7E-B9CA6802612E}" srcOrd="0" destOrd="0" presId="urn:microsoft.com/office/officeart/2005/8/layout/hierarchy6"/>
    <dgm:cxn modelId="{8B0CA9FE-F333-443A-8213-82999CDF75BC}" type="presOf" srcId="{D148F24E-0727-46F0-BA5A-665DA528FE6A}" destId="{EE8A27CF-E668-4A7B-9F92-A2E4B3F27066}" srcOrd="0" destOrd="0" presId="urn:microsoft.com/office/officeart/2005/8/layout/hierarchy6"/>
    <dgm:cxn modelId="{B0683B07-633A-4EB4-A90B-2F6B7E2F51A1}" srcId="{842A6939-AB67-443F-A238-B1594B14F58A}" destId="{D148F24E-0727-46F0-BA5A-665DA528FE6A}" srcOrd="2" destOrd="0" parTransId="{86B2F673-F5E6-4A10-B3AF-E2FBBAD76DF3}" sibTransId="{819C0AA6-C02F-4FB1-8D79-3E110F6AA701}"/>
    <dgm:cxn modelId="{E2A09871-22AD-4721-9343-40E44308556C}" type="presOf" srcId="{DABBB91E-DAF9-47E3-9C1B-82DE845568D0}" destId="{BBF6C64C-7BEA-4E35-B8A5-5E6B3A281518}" srcOrd="0" destOrd="0" presId="urn:microsoft.com/office/officeart/2005/8/layout/hierarchy6"/>
    <dgm:cxn modelId="{CBD7CA1A-26EF-43A7-887B-79FA3E05713E}" type="presOf" srcId="{EDAA19F2-0741-40BC-93A1-46F7CACE9732}" destId="{A4F6A9E5-8942-40B9-B8D0-5D914EFCBCC5}" srcOrd="0" destOrd="0" presId="urn:microsoft.com/office/officeart/2005/8/layout/hierarchy6"/>
    <dgm:cxn modelId="{21072C2E-0630-4D54-856C-EE63235CD317}" type="presOf" srcId="{451462FA-6989-408F-BA8F-09E372FDA644}" destId="{8FEB5CAE-D4E7-4A10-87E2-8525D06FCC9D}" srcOrd="0" destOrd="0" presId="urn:microsoft.com/office/officeart/2005/8/layout/hierarchy6"/>
    <dgm:cxn modelId="{DD4BC377-C987-49C4-96A6-7F678082B106}" type="presOf" srcId="{86B2F673-F5E6-4A10-B3AF-E2FBBAD76DF3}" destId="{EFDB2B31-6276-4322-A4AD-A364E9706971}" srcOrd="0" destOrd="0" presId="urn:microsoft.com/office/officeart/2005/8/layout/hierarchy6"/>
    <dgm:cxn modelId="{A6397FB7-377B-4069-82D3-31E09B0CA51E}" type="presOf" srcId="{842A6939-AB67-443F-A238-B1594B14F58A}" destId="{647A87F1-B924-42C3-9BFB-B28E010046FA}"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C6AD9646-26E6-4A70-AC25-1AE105EF44A0}" type="presOf" srcId="{910BE239-0CC0-4039-8F15-F7C02DB53481}" destId="{D51E557A-1553-48DB-9E8F-9F340370401B}" srcOrd="0" destOrd="0" presId="urn:microsoft.com/office/officeart/2005/8/layout/hierarchy6"/>
    <dgm:cxn modelId="{8C7645A5-3ADD-4F17-8215-1DD4A240756D}" type="presParOf" srcId="{BBF6C64C-7BEA-4E35-B8A5-5E6B3A281518}" destId="{F5252616-4EF5-4B52-B6BE-6E94E5EDAF7F}" srcOrd="0" destOrd="0" presId="urn:microsoft.com/office/officeart/2005/8/layout/hierarchy6"/>
    <dgm:cxn modelId="{4A7B651E-48AF-4B42-9B33-9BF232585ED3}" type="presParOf" srcId="{F5252616-4EF5-4B52-B6BE-6E94E5EDAF7F}" destId="{67801FFB-470D-4ED5-9CCF-F2CFCBF26872}" srcOrd="0" destOrd="0" presId="urn:microsoft.com/office/officeart/2005/8/layout/hierarchy6"/>
    <dgm:cxn modelId="{DDEB6FC4-221F-4262-A21E-28720EF7A939}" type="presParOf" srcId="{67801FFB-470D-4ED5-9CCF-F2CFCBF26872}" destId="{230F10DA-5D58-47DA-BA69-54A23D90190D}" srcOrd="0" destOrd="0" presId="urn:microsoft.com/office/officeart/2005/8/layout/hierarchy6"/>
    <dgm:cxn modelId="{EBFBE0C7-F06D-49A8-B5AE-885EF26669E6}" type="presParOf" srcId="{230F10DA-5D58-47DA-BA69-54A23D90190D}" destId="{647A87F1-B924-42C3-9BFB-B28E010046FA}" srcOrd="0" destOrd="0" presId="urn:microsoft.com/office/officeart/2005/8/layout/hierarchy6"/>
    <dgm:cxn modelId="{E7310BB9-357F-4C3D-BF50-AF0071892019}" type="presParOf" srcId="{230F10DA-5D58-47DA-BA69-54A23D90190D}" destId="{2618DFD7-C4C4-4C93-84FA-4619F663EA20}" srcOrd="1" destOrd="0" presId="urn:microsoft.com/office/officeart/2005/8/layout/hierarchy6"/>
    <dgm:cxn modelId="{E6321755-24E5-4536-881C-8A8E94E4B013}" type="presParOf" srcId="{2618DFD7-C4C4-4C93-84FA-4619F663EA20}" destId="{D51E557A-1553-48DB-9E8F-9F340370401B}" srcOrd="0" destOrd="0" presId="urn:microsoft.com/office/officeart/2005/8/layout/hierarchy6"/>
    <dgm:cxn modelId="{D124E01C-B7A8-489D-B8D0-AEF108B1945D}" type="presParOf" srcId="{2618DFD7-C4C4-4C93-84FA-4619F663EA20}" destId="{88CD1CA6-17F0-4589-9BF1-D6D33BE6CF03}" srcOrd="1" destOrd="0" presId="urn:microsoft.com/office/officeart/2005/8/layout/hierarchy6"/>
    <dgm:cxn modelId="{C340C941-059E-4134-B9C9-E44BBCEC03CF}" type="presParOf" srcId="{88CD1CA6-17F0-4589-9BF1-D6D33BE6CF03}" destId="{8FEB5CAE-D4E7-4A10-87E2-8525D06FCC9D}" srcOrd="0" destOrd="0" presId="urn:microsoft.com/office/officeart/2005/8/layout/hierarchy6"/>
    <dgm:cxn modelId="{21F9896A-F95D-4E61-ACD8-0181E90CA50C}" type="presParOf" srcId="{88CD1CA6-17F0-4589-9BF1-D6D33BE6CF03}" destId="{1AFBA3D9-207A-44DE-8A1A-6C3CC5CE240C}" srcOrd="1" destOrd="0" presId="urn:microsoft.com/office/officeart/2005/8/layout/hierarchy6"/>
    <dgm:cxn modelId="{3BEBD2BC-ADC2-4489-BAF2-5EBB6329E5F2}" type="presParOf" srcId="{2618DFD7-C4C4-4C93-84FA-4619F663EA20}" destId="{A4F6A9E5-8942-40B9-B8D0-5D914EFCBCC5}" srcOrd="2" destOrd="0" presId="urn:microsoft.com/office/officeart/2005/8/layout/hierarchy6"/>
    <dgm:cxn modelId="{107AD086-2799-43A5-9D77-9E768F3245A4}" type="presParOf" srcId="{2618DFD7-C4C4-4C93-84FA-4619F663EA20}" destId="{DE69739E-3691-4A44-B5E3-5698CE629D72}" srcOrd="3" destOrd="0" presId="urn:microsoft.com/office/officeart/2005/8/layout/hierarchy6"/>
    <dgm:cxn modelId="{675FD9F6-65E5-4580-B063-F595A1B35EDF}" type="presParOf" srcId="{DE69739E-3691-4A44-B5E3-5698CE629D72}" destId="{6EF5A1E5-00F7-4E6D-AE7E-B9CA6802612E}" srcOrd="0" destOrd="0" presId="urn:microsoft.com/office/officeart/2005/8/layout/hierarchy6"/>
    <dgm:cxn modelId="{E25233E2-1154-4242-8972-17D119140C51}" type="presParOf" srcId="{DE69739E-3691-4A44-B5E3-5698CE629D72}" destId="{221F552B-E77C-4D0C-951F-FB9ACA153360}" srcOrd="1" destOrd="0" presId="urn:microsoft.com/office/officeart/2005/8/layout/hierarchy6"/>
    <dgm:cxn modelId="{F03EA695-1FC2-4A42-AD6A-2F63954A9E28}" type="presParOf" srcId="{2618DFD7-C4C4-4C93-84FA-4619F663EA20}" destId="{EFDB2B31-6276-4322-A4AD-A364E9706971}" srcOrd="4" destOrd="0" presId="urn:microsoft.com/office/officeart/2005/8/layout/hierarchy6"/>
    <dgm:cxn modelId="{DE2861BB-D839-4AF0-BBE8-D8E604FB3311}" type="presParOf" srcId="{2618DFD7-C4C4-4C93-84FA-4619F663EA20}" destId="{29C0D968-802F-4D97-B53E-F9EDF654616F}" srcOrd="5" destOrd="0" presId="urn:microsoft.com/office/officeart/2005/8/layout/hierarchy6"/>
    <dgm:cxn modelId="{6B9FBB15-18E0-4E73-B93A-83CA2BA1FD58}" type="presParOf" srcId="{29C0D968-802F-4D97-B53E-F9EDF654616F}" destId="{EE8A27CF-E668-4A7B-9F92-A2E4B3F27066}" srcOrd="0" destOrd="0" presId="urn:microsoft.com/office/officeart/2005/8/layout/hierarchy6"/>
    <dgm:cxn modelId="{2E9678BC-8ADB-4C4C-85AD-7D1B9EA78827}" type="presParOf" srcId="{29C0D968-802F-4D97-B53E-F9EDF654616F}" destId="{16EAEEB4-C2C0-48A5-A3D2-798E0EB877D8}" srcOrd="1" destOrd="0" presId="urn:microsoft.com/office/officeart/2005/8/layout/hierarchy6"/>
    <dgm:cxn modelId="{618FC848-1E1C-437B-AD00-BB15A3092AE7}"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27D850-3FF8-4166-BA9E-6A84DDE2FDDE}" type="doc">
      <dgm:prSet loTypeId="urn:microsoft.com/office/officeart/2005/8/layout/pyramid2" loCatId="list" qsTypeId="urn:microsoft.com/office/officeart/2005/8/quickstyle/simple1" qsCatId="simple" csTypeId="urn:microsoft.com/office/officeart/2005/8/colors/accent1_2" csCatId="accent1" phldr="1"/>
      <dgm:spPr/>
    </dgm:pt>
    <dgm:pt modelId="{C6224179-9310-4EF1-BA4E-0A91C529D343}">
      <dgm:prSet custT="1"/>
      <dgm:spPr/>
      <dgm:t>
        <a:bodyPr/>
        <a:lstStyle/>
        <a:p>
          <a:pPr algn="just"/>
          <a:r>
            <a:rPr lang="vi-VN" sz="1800" dirty="0">
              <a:latin typeface="Cambria" pitchFamily="18" charset="0"/>
              <a:ea typeface="Cambria" pitchFamily="18" charset="0"/>
            </a:rPr>
            <a:t>Miền khí hậu phía Bắc: chè, rau ưa lạnh (su su, su hào, bắp cải,...), cây ăn quả (lê, mận, hồng,...), cá nước lạnh (cá hồi, cá tầm).</a:t>
          </a:r>
          <a:endParaRPr lang="en-US" sz="1800" dirty="0">
            <a:latin typeface="Cambria" pitchFamily="18" charset="0"/>
            <a:ea typeface="Cambria" pitchFamily="18" charset="0"/>
          </a:endParaRPr>
        </a:p>
      </dgm:t>
    </dgm:pt>
    <dgm:pt modelId="{9ECA59FB-A2D8-40CD-8A95-FEF386BBD47C}" type="parTrans" cxnId="{59BF1BC8-6484-401F-A3D9-ED68F7309518}">
      <dgm:prSet/>
      <dgm:spPr/>
      <dgm:t>
        <a:bodyPr/>
        <a:lstStyle/>
        <a:p>
          <a:endParaRPr lang="en-US"/>
        </a:p>
      </dgm:t>
    </dgm:pt>
    <dgm:pt modelId="{43DE3FE6-A3AE-446E-8EF5-ABB3490E3ADF}" type="sibTrans" cxnId="{59BF1BC8-6484-401F-A3D9-ED68F7309518}">
      <dgm:prSet/>
      <dgm:spPr/>
      <dgm:t>
        <a:bodyPr/>
        <a:lstStyle/>
        <a:p>
          <a:endParaRPr lang="en-US"/>
        </a:p>
      </dgm:t>
    </dgm:pt>
    <dgm:pt modelId="{41688481-2984-40F7-8EFD-7551E42FB820}">
      <dgm:prSet custT="1"/>
      <dgm:spPr/>
      <dgm:t>
        <a:bodyPr/>
        <a:lstStyle/>
        <a:p>
          <a:pPr algn="just"/>
          <a:r>
            <a:rPr lang="vi-VN" sz="1800" dirty="0">
              <a:latin typeface="Cambria" pitchFamily="18" charset="0"/>
              <a:ea typeface="Cambria" pitchFamily="18" charset="0"/>
            </a:rPr>
            <a:t>Miền khí hậu phía Nam: </a:t>
          </a:r>
          <a:r>
            <a:rPr lang="en-US" sz="1800" dirty="0" err="1">
              <a:latin typeface="Cambria" pitchFamily="18" charset="0"/>
              <a:ea typeface="Cambria" pitchFamily="18" charset="0"/>
            </a:rPr>
            <a:t>lúa</a:t>
          </a:r>
          <a:r>
            <a:rPr lang="en-US" sz="1800" dirty="0">
              <a:latin typeface="Cambria" pitchFamily="18" charset="0"/>
              <a:ea typeface="Cambria" pitchFamily="18" charset="0"/>
            </a:rPr>
            <a:t>, </a:t>
          </a:r>
          <a:r>
            <a:rPr lang="en-US" sz="1800" dirty="0" err="1">
              <a:latin typeface="Cambria" pitchFamily="18" charset="0"/>
              <a:ea typeface="Cambria" pitchFamily="18" charset="0"/>
            </a:rPr>
            <a:t>cà</a:t>
          </a:r>
          <a:r>
            <a:rPr lang="en-US" sz="1800" dirty="0">
              <a:latin typeface="Cambria" pitchFamily="18" charset="0"/>
              <a:ea typeface="Cambria" pitchFamily="18" charset="0"/>
            </a:rPr>
            <a:t> </a:t>
          </a:r>
          <a:r>
            <a:rPr lang="en-US" sz="1800" dirty="0" err="1">
              <a:latin typeface="Cambria" pitchFamily="18" charset="0"/>
              <a:ea typeface="Cambria" pitchFamily="18" charset="0"/>
            </a:rPr>
            <a:t>phê</a:t>
          </a:r>
          <a:r>
            <a:rPr lang="en-US" sz="1800" dirty="0">
              <a:latin typeface="Cambria" pitchFamily="18" charset="0"/>
              <a:ea typeface="Cambria" pitchFamily="18" charset="0"/>
            </a:rPr>
            <a:t>, </a:t>
          </a:r>
          <a:r>
            <a:rPr lang="en-US" sz="1800" dirty="0" err="1">
              <a:latin typeface="Cambria" pitchFamily="18" charset="0"/>
              <a:ea typeface="Cambria" pitchFamily="18" charset="0"/>
            </a:rPr>
            <a:t>cao</a:t>
          </a:r>
          <a:r>
            <a:rPr lang="en-US" sz="1800" dirty="0">
              <a:latin typeface="Cambria" pitchFamily="18" charset="0"/>
              <a:ea typeface="Cambria" pitchFamily="18" charset="0"/>
            </a:rPr>
            <a:t> </a:t>
          </a:r>
          <a:r>
            <a:rPr lang="en-US" sz="1800" dirty="0" err="1">
              <a:latin typeface="Cambria" pitchFamily="18" charset="0"/>
              <a:ea typeface="Cambria" pitchFamily="18" charset="0"/>
            </a:rPr>
            <a:t>su</a:t>
          </a:r>
          <a:r>
            <a:rPr lang="en-US" sz="1800" dirty="0">
              <a:latin typeface="Cambria" pitchFamily="18" charset="0"/>
              <a:ea typeface="Cambria" pitchFamily="18" charset="0"/>
            </a:rPr>
            <a:t>, </a:t>
          </a:r>
          <a:r>
            <a:rPr lang="en-US" sz="1800" dirty="0" err="1">
              <a:latin typeface="Cambria" pitchFamily="18" charset="0"/>
              <a:ea typeface="Cambria" pitchFamily="18" charset="0"/>
            </a:rPr>
            <a:t>chôm</a:t>
          </a:r>
          <a:r>
            <a:rPr lang="en-US" sz="1800" dirty="0">
              <a:latin typeface="Cambria" pitchFamily="18" charset="0"/>
              <a:ea typeface="Cambria" pitchFamily="18" charset="0"/>
            </a:rPr>
            <a:t> </a:t>
          </a:r>
          <a:r>
            <a:rPr lang="en-US" sz="1800" dirty="0" err="1">
              <a:latin typeface="Cambria" pitchFamily="18" charset="0"/>
              <a:ea typeface="Cambria" pitchFamily="18" charset="0"/>
            </a:rPr>
            <a:t>chôm</a:t>
          </a:r>
          <a:r>
            <a:rPr lang="en-US" sz="1800" dirty="0">
              <a:latin typeface="Cambria" pitchFamily="18" charset="0"/>
              <a:ea typeface="Cambria" pitchFamily="18" charset="0"/>
            </a:rPr>
            <a:t>, </a:t>
          </a:r>
          <a:r>
            <a:rPr lang="en-US" sz="1800" dirty="0" err="1">
              <a:latin typeface="Cambria" pitchFamily="18" charset="0"/>
              <a:ea typeface="Cambria" pitchFamily="18" charset="0"/>
            </a:rPr>
            <a:t>sầu</a:t>
          </a:r>
          <a:r>
            <a:rPr lang="en-US" sz="1800" dirty="0">
              <a:latin typeface="Cambria" pitchFamily="18" charset="0"/>
              <a:ea typeface="Cambria" pitchFamily="18" charset="0"/>
            </a:rPr>
            <a:t> </a:t>
          </a:r>
          <a:r>
            <a:rPr lang="en-US" sz="1800" dirty="0" err="1">
              <a:latin typeface="Cambria" pitchFamily="18" charset="0"/>
              <a:ea typeface="Cambria" pitchFamily="18" charset="0"/>
            </a:rPr>
            <a:t>riêng</a:t>
          </a:r>
          <a:r>
            <a:rPr lang="en-US" sz="1800" dirty="0">
              <a:latin typeface="Cambria" pitchFamily="18" charset="0"/>
              <a:ea typeface="Cambria" pitchFamily="18" charset="0"/>
            </a:rPr>
            <a:t>,...</a:t>
          </a:r>
        </a:p>
      </dgm:t>
    </dgm:pt>
    <dgm:pt modelId="{8CFF4083-61C2-416D-B5B3-CBF2C76AB419}" type="parTrans" cxnId="{3CD97CC4-390C-40BB-A24A-52477E8CD0C9}">
      <dgm:prSet/>
      <dgm:spPr/>
      <dgm:t>
        <a:bodyPr/>
        <a:lstStyle/>
        <a:p>
          <a:endParaRPr lang="en-US"/>
        </a:p>
      </dgm:t>
    </dgm:pt>
    <dgm:pt modelId="{5EBE5F15-7983-4CD7-AD30-B6B89AE58100}" type="sibTrans" cxnId="{3CD97CC4-390C-40BB-A24A-52477E8CD0C9}">
      <dgm:prSet/>
      <dgm:spPr/>
      <dgm:t>
        <a:bodyPr/>
        <a:lstStyle/>
        <a:p>
          <a:endParaRPr lang="en-US"/>
        </a:p>
      </dgm:t>
    </dgm:pt>
    <dgm:pt modelId="{0ADBFB34-D9C2-4AFB-957B-B9566E143B0F}" type="pres">
      <dgm:prSet presAssocID="{2427D850-3FF8-4166-BA9E-6A84DDE2FDDE}" presName="compositeShape" presStyleCnt="0">
        <dgm:presLayoutVars>
          <dgm:dir/>
          <dgm:resizeHandles/>
        </dgm:presLayoutVars>
      </dgm:prSet>
      <dgm:spPr/>
    </dgm:pt>
    <dgm:pt modelId="{C4EFDF76-F7B8-4661-AD4A-3B0C8C61F107}" type="pres">
      <dgm:prSet presAssocID="{2427D850-3FF8-4166-BA9E-6A84DDE2FDDE}" presName="pyramid" presStyleLbl="node1" presStyleIdx="0" presStyleCnt="1" custScaleY="91411" custLinFactNeighborX="-4661"/>
      <dgm:spPr>
        <a:blipFill rotWithShape="0">
          <a:blip xmlns:r="http://schemas.openxmlformats.org/officeDocument/2006/relationships" r:embed="rId1"/>
          <a:stretch>
            <a:fillRect/>
          </a:stretch>
        </a:blipFill>
      </dgm:spPr>
    </dgm:pt>
    <dgm:pt modelId="{FC6FF377-320D-4250-B7B2-44B41B2969AF}" type="pres">
      <dgm:prSet presAssocID="{2427D850-3FF8-4166-BA9E-6A84DDE2FDDE}" presName="theList" presStyleCnt="0"/>
      <dgm:spPr/>
    </dgm:pt>
    <dgm:pt modelId="{DB9FAD99-B33B-42B8-AA57-FD25FED0D15E}" type="pres">
      <dgm:prSet presAssocID="{C6224179-9310-4EF1-BA4E-0A91C529D343}" presName="aNode" presStyleLbl="fgAcc1" presStyleIdx="0" presStyleCnt="2" custScaleX="117783" custScaleY="137181">
        <dgm:presLayoutVars>
          <dgm:bulletEnabled val="1"/>
        </dgm:presLayoutVars>
      </dgm:prSet>
      <dgm:spPr/>
      <dgm:t>
        <a:bodyPr/>
        <a:lstStyle/>
        <a:p>
          <a:endParaRPr lang="en-US"/>
        </a:p>
      </dgm:t>
    </dgm:pt>
    <dgm:pt modelId="{7DC7B3E2-2222-48CD-B571-CC1F935A66E2}" type="pres">
      <dgm:prSet presAssocID="{C6224179-9310-4EF1-BA4E-0A91C529D343}" presName="aSpace" presStyleCnt="0"/>
      <dgm:spPr/>
    </dgm:pt>
    <dgm:pt modelId="{CB11A3C2-BD69-4D1C-B307-FCE49CFAB16A}" type="pres">
      <dgm:prSet presAssocID="{41688481-2984-40F7-8EFD-7551E42FB820}" presName="aNode" presStyleLbl="fgAcc1" presStyleIdx="1" presStyleCnt="2" custScaleX="117614" custScaleY="71367">
        <dgm:presLayoutVars>
          <dgm:bulletEnabled val="1"/>
        </dgm:presLayoutVars>
      </dgm:prSet>
      <dgm:spPr/>
      <dgm:t>
        <a:bodyPr/>
        <a:lstStyle/>
        <a:p>
          <a:endParaRPr lang="en-US"/>
        </a:p>
      </dgm:t>
    </dgm:pt>
    <dgm:pt modelId="{742F971E-D32E-43D5-A6B5-89BBB1EE5044}" type="pres">
      <dgm:prSet presAssocID="{41688481-2984-40F7-8EFD-7551E42FB820}" presName="aSpace" presStyleCnt="0"/>
      <dgm:spPr/>
    </dgm:pt>
  </dgm:ptLst>
  <dgm:cxnLst>
    <dgm:cxn modelId="{5A696D00-8C7D-4BEB-87E7-53C46C48A8A5}" type="presOf" srcId="{2427D850-3FF8-4166-BA9E-6A84DDE2FDDE}" destId="{0ADBFB34-D9C2-4AFB-957B-B9566E143B0F}" srcOrd="0" destOrd="0" presId="urn:microsoft.com/office/officeart/2005/8/layout/pyramid2"/>
    <dgm:cxn modelId="{59BF1BC8-6484-401F-A3D9-ED68F7309518}" srcId="{2427D850-3FF8-4166-BA9E-6A84DDE2FDDE}" destId="{C6224179-9310-4EF1-BA4E-0A91C529D343}" srcOrd="0" destOrd="0" parTransId="{9ECA59FB-A2D8-40CD-8A95-FEF386BBD47C}" sibTransId="{43DE3FE6-A3AE-446E-8EF5-ABB3490E3ADF}"/>
    <dgm:cxn modelId="{804C27B7-CD2E-4382-A39B-1BF35DAC4F56}" type="presOf" srcId="{41688481-2984-40F7-8EFD-7551E42FB820}" destId="{CB11A3C2-BD69-4D1C-B307-FCE49CFAB16A}" srcOrd="0" destOrd="0" presId="urn:microsoft.com/office/officeart/2005/8/layout/pyramid2"/>
    <dgm:cxn modelId="{3CD97CC4-390C-40BB-A24A-52477E8CD0C9}" srcId="{2427D850-3FF8-4166-BA9E-6A84DDE2FDDE}" destId="{41688481-2984-40F7-8EFD-7551E42FB820}" srcOrd="1" destOrd="0" parTransId="{8CFF4083-61C2-416D-B5B3-CBF2C76AB419}" sibTransId="{5EBE5F15-7983-4CD7-AD30-B6B89AE58100}"/>
    <dgm:cxn modelId="{B39F32EF-EA41-44A0-9EDD-E1EBB3899301}" type="presOf" srcId="{C6224179-9310-4EF1-BA4E-0A91C529D343}" destId="{DB9FAD99-B33B-42B8-AA57-FD25FED0D15E}" srcOrd="0" destOrd="0" presId="urn:microsoft.com/office/officeart/2005/8/layout/pyramid2"/>
    <dgm:cxn modelId="{1A105544-A41A-4BAF-A13D-E3ED06C6D967}" type="presParOf" srcId="{0ADBFB34-D9C2-4AFB-957B-B9566E143B0F}" destId="{C4EFDF76-F7B8-4661-AD4A-3B0C8C61F107}" srcOrd="0" destOrd="0" presId="urn:microsoft.com/office/officeart/2005/8/layout/pyramid2"/>
    <dgm:cxn modelId="{5A44C9CE-C7C8-4B35-86B7-3E6264CFA2D5}" type="presParOf" srcId="{0ADBFB34-D9C2-4AFB-957B-B9566E143B0F}" destId="{FC6FF377-320D-4250-B7B2-44B41B2969AF}" srcOrd="1" destOrd="0" presId="urn:microsoft.com/office/officeart/2005/8/layout/pyramid2"/>
    <dgm:cxn modelId="{96D21408-91A0-4469-BADF-4F83FD16694C}" type="presParOf" srcId="{FC6FF377-320D-4250-B7B2-44B41B2969AF}" destId="{DB9FAD99-B33B-42B8-AA57-FD25FED0D15E}" srcOrd="0" destOrd="0" presId="urn:microsoft.com/office/officeart/2005/8/layout/pyramid2"/>
    <dgm:cxn modelId="{1B55747D-B03B-463C-B0CF-84ADB08AFF2D}" type="presParOf" srcId="{FC6FF377-320D-4250-B7B2-44B41B2969AF}" destId="{7DC7B3E2-2222-48CD-B571-CC1F935A66E2}" srcOrd="1" destOrd="0" presId="urn:microsoft.com/office/officeart/2005/8/layout/pyramid2"/>
    <dgm:cxn modelId="{5D65C910-46EF-424D-BA95-864B49FF941D}" type="presParOf" srcId="{FC6FF377-320D-4250-B7B2-44B41B2969AF}" destId="{CB11A3C2-BD69-4D1C-B307-FCE49CFAB16A}" srcOrd="2" destOrd="0" presId="urn:microsoft.com/office/officeart/2005/8/layout/pyramid2"/>
    <dgm:cxn modelId="{0416A383-4520-4D9B-AA45-B42AC4FBA548}" type="presParOf" srcId="{FC6FF377-320D-4250-B7B2-44B41B2969AF}" destId="{742F971E-D32E-43D5-A6B5-89BBB1EE5044}" srcOrd="3"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a:solidFill>
                <a:schemeClr val="tx1"/>
              </a:solidFill>
              <a:latin typeface="Cambria" pitchFamily="18" charset="0"/>
              <a:ea typeface="Cambria" pitchFamily="18" charset="0"/>
            </a:rPr>
            <a:t>Điều kiện khí hậu có ảnh hưởng đến một số loại hình du lịch như du lịch biển, du lịch nghỉ dưỡng, du lịch khám phá tự nhiên, tác động trực tiếp đến sự hình thành các điểm du lịch, loại hình du lịch, mùa vụ du lịch…</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800" b="0" dirty="0">
              <a:solidFill>
                <a:schemeClr val="tx1"/>
              </a:solidFill>
              <a:latin typeface="Cambria" pitchFamily="18" charset="0"/>
              <a:ea typeface="Cambria" pitchFamily="18" charset="0"/>
            </a:rPr>
            <a:t>Ở các khu vực đồi núi, sự phân hoá khí hậu theo độ cao tạo điều kiện phát triển các loại hình du lịch như nghỉ dưỡng, tham quan…</a:t>
          </a:r>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800" dirty="0">
              <a:solidFill>
                <a:schemeClr val="tx1"/>
              </a:solidFill>
              <a:latin typeface="Cambria" pitchFamily="18" charset="0"/>
              <a:ea typeface="Cambria" pitchFamily="18" charset="0"/>
            </a:rPr>
            <a:t>- Sự phân hoá của khí hậu giữa miền Bắc và miền Nam ảnh hưởng đến mùa vụ du lịch của hai miền. </a:t>
          </a:r>
        </a:p>
        <a:p>
          <a:pPr algn="just"/>
          <a:r>
            <a:rPr lang="vi-VN" sz="1800" dirty="0">
              <a:solidFill>
                <a:schemeClr val="tx1"/>
              </a:solidFill>
              <a:latin typeface="Cambria" pitchFamily="18" charset="0"/>
              <a:ea typeface="Cambria" pitchFamily="18" charset="0"/>
            </a:rPr>
            <a:t>- Khó khăn: Các hiện tượng thời tiết như mưa lớn, bão,... là trở ngại đối với hoạt động du lịch ngoài trời.</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20197">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96530">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2512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a:solidFill>
                <a:schemeClr val="tx1"/>
              </a:solidFill>
              <a:latin typeface="Cambria" pitchFamily="18" charset="0"/>
              <a:ea typeface="Cambria" pitchFamily="18" charset="0"/>
            </a:rPr>
            <a:t>Khí hậu Sa Pa </a:t>
          </a:r>
          <a:r>
            <a:rPr lang="vi-VN" sz="1800" b="0" dirty="0">
              <a:solidFill>
                <a:schemeClr val="tx1"/>
              </a:solidFill>
              <a:latin typeface="Cambria" pitchFamily="18" charset="0"/>
              <a:ea typeface="Cambria" pitchFamily="18" charset="0"/>
            </a:rPr>
            <a:t>ôn hòa, mát mẻ quanh năm, nhiệt độ trung bình năm 15,5</a:t>
          </a:r>
          <a:r>
            <a:rPr lang="vi-VN" sz="1800" b="0" baseline="30000" dirty="0">
              <a:solidFill>
                <a:schemeClr val="tx1"/>
              </a:solidFill>
              <a:latin typeface="Cambria" pitchFamily="18" charset="0"/>
              <a:ea typeface="Cambria" pitchFamily="18" charset="0"/>
            </a:rPr>
            <a:t>0</a:t>
          </a:r>
          <a:r>
            <a:rPr lang="vi-VN" sz="1800" b="0" dirty="0">
              <a:solidFill>
                <a:schemeClr val="tx1"/>
              </a:solidFill>
              <a:latin typeface="Cambria" pitchFamily="18" charset="0"/>
              <a:ea typeface="Cambria" pitchFamily="18" charset="0"/>
            </a:rPr>
            <a:t>C, thích hợp cho hoạt động nghỉ dưỡng, vào mùa đông có tuyết rơi và băng giá thu hút khách du lịch đến tham quan, trải nghiệm.</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800" b="1" dirty="0">
              <a:solidFill>
                <a:schemeClr val="tx1"/>
              </a:solidFill>
              <a:latin typeface="Cambria" pitchFamily="18" charset="0"/>
              <a:ea typeface="Cambria" pitchFamily="18" charset="0"/>
            </a:rPr>
            <a:t>Khí hậu Nha Trang </a:t>
          </a:r>
          <a:r>
            <a:rPr lang="vi-VN" sz="1800" b="0" dirty="0">
              <a:solidFill>
                <a:schemeClr val="tx1"/>
              </a:solidFill>
              <a:latin typeface="Cambria" pitchFamily="18" charset="0"/>
              <a:ea typeface="Cambria" pitchFamily="18" charset="0"/>
            </a:rPr>
            <a:t>mang tính chất nhiệt đới gió mùa, nóng quanh năm, nhiệt độ trung bình năm 27</a:t>
          </a:r>
          <a:r>
            <a:rPr lang="vi-VN" sz="1800" b="0" baseline="30000" dirty="0">
              <a:solidFill>
                <a:schemeClr val="tx1"/>
              </a:solidFill>
              <a:latin typeface="Cambria" pitchFamily="18" charset="0"/>
              <a:ea typeface="Cambria" pitchFamily="18" charset="0"/>
            </a:rPr>
            <a:t>0</a:t>
          </a:r>
          <a:r>
            <a:rPr lang="vi-VN" sz="1800" b="0" dirty="0">
              <a:solidFill>
                <a:schemeClr val="tx1"/>
              </a:solidFill>
              <a:latin typeface="Cambria" pitchFamily="18" charset="0"/>
              <a:ea typeface="Cambria" pitchFamily="18" charset="0"/>
            </a:rPr>
            <a:t>C tạo thuận lợi cho phát triển du lịch biển gần như quanh năm.</a:t>
          </a:r>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vi-VN" sz="1700" b="1" dirty="0">
              <a:solidFill>
                <a:schemeClr val="tx1"/>
              </a:solidFill>
              <a:latin typeface="Cambria" pitchFamily="18" charset="0"/>
              <a:ea typeface="Cambria" pitchFamily="18" charset="0"/>
            </a:rPr>
            <a:t>Ảnh hưởng đến hoạt động du lịch:</a:t>
          </a:r>
        </a:p>
        <a:p>
          <a:r>
            <a:rPr lang="vi-VN" sz="1700" b="0" dirty="0">
              <a:solidFill>
                <a:schemeClr val="tx1"/>
              </a:solidFill>
              <a:latin typeface="Cambria" pitchFamily="18" charset="0"/>
              <a:ea typeface="Cambria" pitchFamily="18" charset="0"/>
            </a:rPr>
            <a:t>+ Có thể phát triển nhiều hoạt động du lịch nghỉ dưỡng.</a:t>
          </a:r>
          <a:endParaRPr lang="en-US" sz="1700" b="0" dirty="0">
            <a:solidFill>
              <a:schemeClr val="tx1"/>
            </a:solidFill>
            <a:latin typeface="Cambria" pitchFamily="18" charset="0"/>
            <a:ea typeface="Cambria" pitchFamily="18" charset="0"/>
          </a:endParaRPr>
        </a:p>
        <a:p>
          <a:r>
            <a:rPr lang="vi-VN" sz="1700" b="0" dirty="0">
              <a:solidFill>
                <a:schemeClr val="tx1"/>
              </a:solidFill>
              <a:latin typeface="Cambria" pitchFamily="18" charset="0"/>
              <a:ea typeface="Cambria" pitchFamily="18" charset="0"/>
            </a:rPr>
            <a:t>+ Hoạt động du lịch diễn ra quanh năm.</a:t>
          </a:r>
          <a:endParaRPr lang="en-US" sz="1700" b="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6256">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2068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03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A833F5FE-CFD5-4330-879E-D26D329DF62B}"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8DA36D8C-7D48-415D-AB2E-D4E45E104552}" type="presOf" srcId="{75A2E02A-7769-4E94-8561-8178449CF35B}" destId="{534504B8-3AD3-4D7F-BA10-772C4BC9F4DA}" srcOrd="0" destOrd="0" presId="urn:microsoft.com/office/officeart/2008/layout/VerticalCurvedList"/>
    <dgm:cxn modelId="{5B042E26-4B75-4F6C-AC8F-D8B6184B0825}" type="presOf" srcId="{A55E36B4-5DBD-4D69-9E07-2ACE1B02C75C}" destId="{287E208B-7CBA-48D9-A845-7C3BA9246006}" srcOrd="0" destOrd="0" presId="urn:microsoft.com/office/officeart/2008/layout/VerticalCurvedList"/>
    <dgm:cxn modelId="{90448604-B874-4FFA-B9FD-DE9CC44CBB7A}"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DCD3A4C5-FF34-46F2-A96C-832709062924}"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B6B8ABA2-B215-4875-B530-9053D8E82B55}" type="presParOf" srcId="{287E208B-7CBA-48D9-A845-7C3BA9246006}" destId="{5A99791D-9E28-4B3D-8ACD-8F48A5C6199A}" srcOrd="0" destOrd="0" presId="urn:microsoft.com/office/officeart/2008/layout/VerticalCurvedList"/>
    <dgm:cxn modelId="{D77F738A-1166-40D0-B46F-BA8D07E5D67B}" type="presParOf" srcId="{5A99791D-9E28-4B3D-8ACD-8F48A5C6199A}" destId="{9839DEA4-81CC-40F3-A882-992AC1AF75D3}" srcOrd="0" destOrd="0" presId="urn:microsoft.com/office/officeart/2008/layout/VerticalCurvedList"/>
    <dgm:cxn modelId="{42B6A10C-1948-479B-AE5E-AA30DF5545B1}" type="presParOf" srcId="{9839DEA4-81CC-40F3-A882-992AC1AF75D3}" destId="{28F6DBF1-E187-4C38-B1F1-C875CC0EEA2D}" srcOrd="0" destOrd="0" presId="urn:microsoft.com/office/officeart/2008/layout/VerticalCurvedList"/>
    <dgm:cxn modelId="{E09BBA88-8C95-444F-8125-567BB291263C}" type="presParOf" srcId="{9839DEA4-81CC-40F3-A882-992AC1AF75D3}" destId="{C7497E28-FAE4-42DA-8D9D-5B4659273D7A}" srcOrd="1" destOrd="0" presId="urn:microsoft.com/office/officeart/2008/layout/VerticalCurvedList"/>
    <dgm:cxn modelId="{38A9FBFD-A21E-4217-925C-99ECBC41325B}" type="presParOf" srcId="{9839DEA4-81CC-40F3-A882-992AC1AF75D3}" destId="{175AA276-58F2-4DD9-80FC-A508711E986D}" srcOrd="2" destOrd="0" presId="urn:microsoft.com/office/officeart/2008/layout/VerticalCurvedList"/>
    <dgm:cxn modelId="{82A56412-29D9-4F42-B3D4-FBFDF0269381}" type="presParOf" srcId="{9839DEA4-81CC-40F3-A882-992AC1AF75D3}" destId="{99D1BCB1-BBEC-4020-AF46-9B84DFEEEB12}" srcOrd="3" destOrd="0" presId="urn:microsoft.com/office/officeart/2008/layout/VerticalCurvedList"/>
    <dgm:cxn modelId="{A71F6CE4-F46F-42E2-A099-19FFDC447379}" type="presParOf" srcId="{5A99791D-9E28-4B3D-8ACD-8F48A5C6199A}" destId="{534504B8-3AD3-4D7F-BA10-772C4BC9F4DA}" srcOrd="1" destOrd="0" presId="urn:microsoft.com/office/officeart/2008/layout/VerticalCurvedList"/>
    <dgm:cxn modelId="{37D411F1-542A-4A4F-A009-726517BDBF47}" type="presParOf" srcId="{5A99791D-9E28-4B3D-8ACD-8F48A5C6199A}" destId="{449D8CCB-25E3-4F77-9AA7-F013F49094ED}" srcOrd="2" destOrd="0" presId="urn:microsoft.com/office/officeart/2008/layout/VerticalCurvedList"/>
    <dgm:cxn modelId="{7F4A444C-D2B7-4D81-817F-5630B9D12BF7}" type="presParOf" srcId="{449D8CCB-25E3-4F77-9AA7-F013F49094ED}" destId="{467C472B-F399-46AE-B017-5DC56BBEA7D7}" srcOrd="0" destOrd="0" presId="urn:microsoft.com/office/officeart/2008/layout/VerticalCurvedList"/>
    <dgm:cxn modelId="{AF5CEBB2-29EA-454F-89DD-55A5AA023079}" type="presParOf" srcId="{5A99791D-9E28-4B3D-8ACD-8F48A5C6199A}" destId="{DD97E049-4A6C-47F8-8707-C5FFDBF743ED}" srcOrd="3" destOrd="0" presId="urn:microsoft.com/office/officeart/2008/layout/VerticalCurvedList"/>
    <dgm:cxn modelId="{FA37ACF7-0CF0-4D1D-80EB-DDB24BE58087}" type="presParOf" srcId="{5A99791D-9E28-4B3D-8ACD-8F48A5C6199A}" destId="{7DBD23B7-51C8-4591-8906-0B740EFCF017}" srcOrd="4" destOrd="0" presId="urn:microsoft.com/office/officeart/2008/layout/VerticalCurvedList"/>
    <dgm:cxn modelId="{F3F312B9-9A3C-431E-81C3-ACB4F15946B6}" type="presParOf" srcId="{7DBD23B7-51C8-4591-8906-0B740EFCF017}" destId="{9D6C96D5-59F1-4074-AA4E-276172A59D56}" srcOrd="0" destOrd="0" presId="urn:microsoft.com/office/officeart/2008/layout/VerticalCurvedList"/>
    <dgm:cxn modelId="{EF79091B-AE07-4215-8CFE-D534EE8751EE}" type="presParOf" srcId="{5A99791D-9E28-4B3D-8ACD-8F48A5C6199A}" destId="{A0E9B536-5134-4AC7-990D-17E1F41843BA}" srcOrd="5" destOrd="0" presId="urn:microsoft.com/office/officeart/2008/layout/VerticalCurvedList"/>
    <dgm:cxn modelId="{0B75B7D0-187B-4807-B77E-AE79DE0D5559}" type="presParOf" srcId="{5A99791D-9E28-4B3D-8ACD-8F48A5C6199A}" destId="{E6CA5371-E765-4FE6-A6BE-7ECD1C15C765}" srcOrd="6" destOrd="0" presId="urn:microsoft.com/office/officeart/2008/layout/VerticalCurvedList"/>
    <dgm:cxn modelId="{9128A64C-5892-4B4D-8024-D8F0B51C7240}"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088588" y="357026"/>
          <a:ext cx="1750806" cy="60096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err="1">
              <a:latin typeface="Cambria" pitchFamily="18" charset="0"/>
              <a:ea typeface="Cambria" pitchFamily="18" charset="0"/>
            </a:rPr>
            <a:t>Khí</a:t>
          </a:r>
          <a:r>
            <a:rPr lang="en-US" sz="1800" b="1" kern="1200" dirty="0">
              <a:latin typeface="Cambria" pitchFamily="18" charset="0"/>
              <a:ea typeface="Cambria" pitchFamily="18" charset="0"/>
            </a:rPr>
            <a:t> </a:t>
          </a:r>
          <a:r>
            <a:rPr lang="en-US" sz="1800" b="1" kern="1200" dirty="0" err="1">
              <a:latin typeface="Cambria" pitchFamily="18" charset="0"/>
              <a:ea typeface="Cambria" pitchFamily="18" charset="0"/>
            </a:rPr>
            <a:t>hậu</a:t>
          </a:r>
          <a:r>
            <a:rPr lang="en-US" sz="1800" b="1" kern="1200" dirty="0">
              <a:latin typeface="Cambria" pitchFamily="18" charset="0"/>
              <a:ea typeface="Cambria" pitchFamily="18" charset="0"/>
            </a:rPr>
            <a:t> </a:t>
          </a:r>
          <a:br>
            <a:rPr lang="en-US" sz="1800" b="1" kern="1200" dirty="0">
              <a:latin typeface="Cambria" pitchFamily="18" charset="0"/>
              <a:ea typeface="Cambria" pitchFamily="18" charset="0"/>
            </a:rPr>
          </a:br>
          <a:r>
            <a:rPr lang="en-US" sz="1800" b="1" kern="1200" dirty="0" err="1">
              <a:latin typeface="Cambria" pitchFamily="18" charset="0"/>
              <a:ea typeface="Cambria" pitchFamily="18" charset="0"/>
            </a:rPr>
            <a:t>phân</a:t>
          </a:r>
          <a:r>
            <a:rPr lang="en-US" sz="1800" b="1" kern="1200" dirty="0">
              <a:latin typeface="Cambria" pitchFamily="18" charset="0"/>
              <a:ea typeface="Cambria" pitchFamily="18" charset="0"/>
            </a:rPr>
            <a:t> </a:t>
          </a:r>
          <a:r>
            <a:rPr lang="en-US" sz="1800" b="1" kern="1200" dirty="0" err="1">
              <a:latin typeface="Cambria" pitchFamily="18" charset="0"/>
              <a:ea typeface="Cambria" pitchFamily="18" charset="0"/>
            </a:rPr>
            <a:t>hóa</a:t>
          </a:r>
          <a:endParaRPr lang="en-US" sz="1800" b="1" kern="1200" dirty="0">
            <a:latin typeface="Cambria" pitchFamily="18" charset="0"/>
            <a:ea typeface="Cambria" pitchFamily="18" charset="0"/>
          </a:endParaRPr>
        </a:p>
      </dsp:txBody>
      <dsp:txXfrm>
        <a:off x="1106190" y="374628"/>
        <a:ext cx="1715602" cy="565757"/>
      </dsp:txXfrm>
    </dsp:sp>
    <dsp:sp modelId="{D51E557A-1553-48DB-9E8F-9F340370401B}">
      <dsp:nvSpPr>
        <dsp:cNvPr id="0" name=""/>
        <dsp:cNvSpPr/>
      </dsp:nvSpPr>
      <dsp:spPr>
        <a:xfrm>
          <a:off x="577133" y="957987"/>
          <a:ext cx="1386858" cy="240384"/>
        </a:xfrm>
        <a:custGeom>
          <a:avLst/>
          <a:gdLst/>
          <a:ahLst/>
          <a:cxnLst/>
          <a:rect l="0" t="0" r="0" b="0"/>
          <a:pathLst>
            <a:path>
              <a:moveTo>
                <a:pt x="1386858" y="0"/>
              </a:moveTo>
              <a:lnTo>
                <a:pt x="1386858" y="120192"/>
              </a:lnTo>
              <a:lnTo>
                <a:pt x="0" y="120192"/>
              </a:lnTo>
              <a:lnTo>
                <a:pt x="0" y="24038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323" y="1198372"/>
          <a:ext cx="1153619" cy="27520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a:latin typeface="Cambria" pitchFamily="18" charset="0"/>
              <a:ea typeface="Cambria" pitchFamily="18" charset="0"/>
            </a:rPr>
            <a:t>Tạo</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nên</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sự</a:t>
          </a:r>
          <a:r>
            <a:rPr lang="vi-VN" sz="1800" kern="1200" dirty="0">
              <a:latin typeface="Cambria" pitchFamily="18" charset="0"/>
              <a:ea typeface="Cambria" pitchFamily="18" charset="0"/>
            </a:rPr>
            <a:t> khác nhau về mùa vụ giữa các vùng và sự</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đa</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dạng</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về</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sản</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phẩm</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nông</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nghiệp</a:t>
          </a:r>
          <a:r>
            <a:rPr lang="en-US" sz="1800" kern="1200" dirty="0">
              <a:latin typeface="Cambria" pitchFamily="18" charset="0"/>
              <a:ea typeface="Cambria" pitchFamily="18" charset="0"/>
            </a:rPr>
            <a:t>.</a:t>
          </a:r>
        </a:p>
      </dsp:txBody>
      <dsp:txXfrm>
        <a:off x="34111" y="1232160"/>
        <a:ext cx="1086043" cy="2684441"/>
      </dsp:txXfrm>
    </dsp:sp>
    <dsp:sp modelId="{A4F6A9E5-8942-40B9-B8D0-5D914EFCBCC5}">
      <dsp:nvSpPr>
        <dsp:cNvPr id="0" name=""/>
        <dsp:cNvSpPr/>
      </dsp:nvSpPr>
      <dsp:spPr>
        <a:xfrm>
          <a:off x="1918271" y="957987"/>
          <a:ext cx="91440" cy="240384"/>
        </a:xfrm>
        <a:custGeom>
          <a:avLst/>
          <a:gdLst/>
          <a:ahLst/>
          <a:cxnLst/>
          <a:rect l="0" t="0" r="0" b="0"/>
          <a:pathLst>
            <a:path>
              <a:moveTo>
                <a:pt x="45720" y="0"/>
              </a:moveTo>
              <a:lnTo>
                <a:pt x="45720" y="120192"/>
              </a:lnTo>
              <a:lnTo>
                <a:pt x="74142" y="120192"/>
              </a:lnTo>
              <a:lnTo>
                <a:pt x="74142" y="24038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1424375" y="1198372"/>
          <a:ext cx="1136077" cy="27520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a:latin typeface="Cambria" pitchFamily="18" charset="0"/>
              <a:ea typeface="Cambria" pitchFamily="18" charset="0"/>
            </a:rPr>
            <a:t>Trồng cây nhiệt đới như lúa, ngô, cao su, hồ tiêu, sầu riêng,…</a:t>
          </a:r>
          <a:endParaRPr lang="en-US" sz="1800" kern="1200" dirty="0">
            <a:latin typeface="Cambria" pitchFamily="18" charset="0"/>
            <a:ea typeface="Cambria" pitchFamily="18" charset="0"/>
          </a:endParaRPr>
        </a:p>
      </dsp:txBody>
      <dsp:txXfrm>
        <a:off x="1457650" y="1231647"/>
        <a:ext cx="1069527" cy="2685467"/>
      </dsp:txXfrm>
    </dsp:sp>
    <dsp:sp modelId="{EFDB2B31-6276-4322-A4AD-A364E9706971}">
      <dsp:nvSpPr>
        <dsp:cNvPr id="0" name=""/>
        <dsp:cNvSpPr/>
      </dsp:nvSpPr>
      <dsp:spPr>
        <a:xfrm>
          <a:off x="1963992" y="957987"/>
          <a:ext cx="1415281" cy="240384"/>
        </a:xfrm>
        <a:custGeom>
          <a:avLst/>
          <a:gdLst/>
          <a:ahLst/>
          <a:cxnLst/>
          <a:rect l="0" t="0" r="0" b="0"/>
          <a:pathLst>
            <a:path>
              <a:moveTo>
                <a:pt x="0" y="0"/>
              </a:moveTo>
              <a:lnTo>
                <a:pt x="0" y="120192"/>
              </a:lnTo>
              <a:lnTo>
                <a:pt x="1415281" y="120192"/>
              </a:lnTo>
              <a:lnTo>
                <a:pt x="1415281" y="24038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8A27CF-E668-4A7B-9F92-A2E4B3F27066}">
      <dsp:nvSpPr>
        <dsp:cNvPr id="0" name=""/>
        <dsp:cNvSpPr/>
      </dsp:nvSpPr>
      <dsp:spPr>
        <a:xfrm>
          <a:off x="2830885" y="1198372"/>
          <a:ext cx="1096775" cy="27520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a:latin typeface="Cambria" pitchFamily="18" charset="0"/>
              <a:ea typeface="Cambria" pitchFamily="18" charset="0"/>
            </a:rPr>
            <a:t>Trồng cây cận nhiệt và ôn đới như chè, quế, hồi, đào, mận, mơ,…</a:t>
          </a:r>
          <a:endParaRPr lang="en-US" sz="1800" kern="1200" dirty="0">
            <a:latin typeface="Cambria" pitchFamily="18" charset="0"/>
            <a:ea typeface="Cambria" pitchFamily="18" charset="0"/>
          </a:endParaRPr>
        </a:p>
      </dsp:txBody>
      <dsp:txXfrm>
        <a:off x="2863008" y="1230495"/>
        <a:ext cx="1032529" cy="26877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FDF76-F7B8-4661-AD4A-3B0C8C61F107}">
      <dsp:nvSpPr>
        <dsp:cNvPr id="0" name=""/>
        <dsp:cNvSpPr/>
      </dsp:nvSpPr>
      <dsp:spPr>
        <a:xfrm>
          <a:off x="-85768" y="152407"/>
          <a:ext cx="3548896" cy="324408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9FAD99-B33B-42B8-AA57-FD25FED0D15E}">
      <dsp:nvSpPr>
        <dsp:cNvPr id="0" name=""/>
        <dsp:cNvSpPr/>
      </dsp:nvSpPr>
      <dsp:spPr>
        <a:xfrm>
          <a:off x="1483571" y="356358"/>
          <a:ext cx="2716997" cy="166590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a:latin typeface="Cambria" pitchFamily="18" charset="0"/>
              <a:ea typeface="Cambria" pitchFamily="18" charset="0"/>
            </a:rPr>
            <a:t>Miền khí hậu phía Bắc: chè, rau ưa lạnh (su su, su hào, bắp cải,...), cây ăn quả (lê, mận, hồng,...), cá nước lạnh (cá hồi, cá tầm).</a:t>
          </a:r>
          <a:endParaRPr lang="en-US" sz="1800" kern="1200" dirty="0">
            <a:latin typeface="Cambria" pitchFamily="18" charset="0"/>
            <a:ea typeface="Cambria" pitchFamily="18" charset="0"/>
          </a:endParaRPr>
        </a:p>
      </dsp:txBody>
      <dsp:txXfrm>
        <a:off x="1564894" y="437681"/>
        <a:ext cx="2554351" cy="1503263"/>
      </dsp:txXfrm>
    </dsp:sp>
    <dsp:sp modelId="{CB11A3C2-BD69-4D1C-B307-FCE49CFAB16A}">
      <dsp:nvSpPr>
        <dsp:cNvPr id="0" name=""/>
        <dsp:cNvSpPr/>
      </dsp:nvSpPr>
      <dsp:spPr>
        <a:xfrm>
          <a:off x="1485521" y="2174066"/>
          <a:ext cx="2713099" cy="86667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a:latin typeface="Cambria" pitchFamily="18" charset="0"/>
              <a:ea typeface="Cambria" pitchFamily="18" charset="0"/>
            </a:rPr>
            <a:t>Miền khí hậu phía Nam: </a:t>
          </a:r>
          <a:r>
            <a:rPr lang="en-US" sz="1800" kern="1200" dirty="0" err="1">
              <a:latin typeface="Cambria" pitchFamily="18" charset="0"/>
              <a:ea typeface="Cambria" pitchFamily="18" charset="0"/>
            </a:rPr>
            <a:t>lúa</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cà</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phê</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cao</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su</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chôm</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chôm</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sầu</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riêng</a:t>
          </a:r>
          <a:r>
            <a:rPr lang="en-US" sz="1800" kern="1200" dirty="0">
              <a:latin typeface="Cambria" pitchFamily="18" charset="0"/>
              <a:ea typeface="Cambria" pitchFamily="18" charset="0"/>
            </a:rPr>
            <a:t>,...</a:t>
          </a:r>
        </a:p>
      </dsp:txBody>
      <dsp:txXfrm>
        <a:off x="1527828" y="2216373"/>
        <a:ext cx="2628485" cy="7820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11480"/>
          <a:ext cx="6528363" cy="123951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a:solidFill>
                <a:schemeClr val="tx1"/>
              </a:solidFill>
              <a:latin typeface="Cambria" pitchFamily="18" charset="0"/>
              <a:ea typeface="Cambria" pitchFamily="18" charset="0"/>
            </a:rPr>
            <a:t>Điều kiện khí hậu có ảnh hưởng đến một số loại hình du lịch như du lịch biển, du lịch nghỉ dưỡng, du lịch khám phá tự nhiên, tác động trực tiếp đến sự hình thành các điểm du lịch, loại hình du lịch, mùa vụ du lịch…</a:t>
          </a:r>
          <a:endParaRPr lang="en-US" sz="1800" b="0" kern="1200" dirty="0">
            <a:solidFill>
              <a:schemeClr val="tx1"/>
            </a:solidFill>
            <a:latin typeface="Cambria" pitchFamily="18" charset="0"/>
            <a:ea typeface="Cambria" pitchFamily="18" charset="0"/>
          </a:endParaRPr>
        </a:p>
      </dsp:txBody>
      <dsp:txXfrm>
        <a:off x="715680" y="411480"/>
        <a:ext cx="6528363" cy="1239519"/>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080372"/>
          <a:ext cx="6153508" cy="995455"/>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a:solidFill>
                <a:schemeClr val="tx1"/>
              </a:solidFill>
              <a:latin typeface="Cambria" pitchFamily="18" charset="0"/>
              <a:ea typeface="Cambria" pitchFamily="18" charset="0"/>
            </a:rPr>
            <a:t>Ở các khu vực đồi núi, sự phân hoá khí hậu theo độ cao tạo điều kiện phát triển các loại hình du lịch như nghỉ dưỡng, tham quan…</a:t>
          </a:r>
          <a:endParaRPr lang="en-US" sz="1800" b="0" kern="1200" dirty="0">
            <a:solidFill>
              <a:schemeClr val="tx1"/>
            </a:solidFill>
            <a:latin typeface="Cambria" pitchFamily="18" charset="0"/>
            <a:ea typeface="Cambria" pitchFamily="18" charset="0"/>
          </a:endParaRPr>
        </a:p>
      </dsp:txBody>
      <dsp:txXfrm>
        <a:off x="1090536" y="2080372"/>
        <a:ext cx="6153508" cy="995455"/>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79800"/>
          <a:ext cx="6528363" cy="12903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kern="1200" dirty="0">
              <a:solidFill>
                <a:schemeClr val="tx1"/>
              </a:solidFill>
              <a:latin typeface="Cambria" pitchFamily="18" charset="0"/>
              <a:ea typeface="Cambria" pitchFamily="18" charset="0"/>
            </a:rPr>
            <a:t>- Sự phân hoá của khí hậu giữa miền Bắc và miền Nam ảnh hưởng đến mùa vụ du lịch của hai miền. </a:t>
          </a:r>
        </a:p>
        <a:p>
          <a:pPr lvl="0" algn="just" defTabSz="800100">
            <a:lnSpc>
              <a:spcPct val="90000"/>
            </a:lnSpc>
            <a:spcBef>
              <a:spcPct val="0"/>
            </a:spcBef>
            <a:spcAft>
              <a:spcPct val="35000"/>
            </a:spcAft>
          </a:pPr>
          <a:r>
            <a:rPr lang="vi-VN" sz="1800" kern="1200" dirty="0">
              <a:solidFill>
                <a:schemeClr val="tx1"/>
              </a:solidFill>
              <a:latin typeface="Cambria" pitchFamily="18" charset="0"/>
              <a:ea typeface="Cambria" pitchFamily="18" charset="0"/>
            </a:rPr>
            <a:t>- Khó khăn: Các hiện tượng thời tiết như mưa lớn, bão,... là trở ngại đối với hoạt động du lịch ngoài trời.</a:t>
          </a:r>
          <a:endParaRPr lang="en-US" sz="1800" kern="1200" dirty="0">
            <a:solidFill>
              <a:schemeClr val="tx1"/>
            </a:solidFill>
            <a:latin typeface="Cambria" pitchFamily="18" charset="0"/>
            <a:ea typeface="Cambria" pitchFamily="18" charset="0"/>
          </a:endParaRPr>
        </a:p>
      </dsp:txBody>
      <dsp:txXfrm>
        <a:off x="715680" y="3479800"/>
        <a:ext cx="6528363" cy="12903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31800"/>
          <a:ext cx="6528363" cy="11988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a:solidFill>
                <a:schemeClr val="tx1"/>
              </a:solidFill>
              <a:latin typeface="Cambria" pitchFamily="18" charset="0"/>
              <a:ea typeface="Cambria" pitchFamily="18" charset="0"/>
            </a:rPr>
            <a:t>Khí hậu Sa Pa </a:t>
          </a:r>
          <a:r>
            <a:rPr lang="vi-VN" sz="1800" b="0" kern="1200" dirty="0">
              <a:solidFill>
                <a:schemeClr val="tx1"/>
              </a:solidFill>
              <a:latin typeface="Cambria" pitchFamily="18" charset="0"/>
              <a:ea typeface="Cambria" pitchFamily="18" charset="0"/>
            </a:rPr>
            <a:t>ôn hòa, mát mẻ quanh năm, nhiệt độ trung bình năm 15,5</a:t>
          </a:r>
          <a:r>
            <a:rPr lang="vi-VN" sz="1800" b="0" kern="1200" baseline="30000" dirty="0">
              <a:solidFill>
                <a:schemeClr val="tx1"/>
              </a:solidFill>
              <a:latin typeface="Cambria" pitchFamily="18" charset="0"/>
              <a:ea typeface="Cambria" pitchFamily="18" charset="0"/>
            </a:rPr>
            <a:t>0</a:t>
          </a:r>
          <a:r>
            <a:rPr lang="vi-VN" sz="1800" b="0" kern="1200" dirty="0">
              <a:solidFill>
                <a:schemeClr val="tx1"/>
              </a:solidFill>
              <a:latin typeface="Cambria" pitchFamily="18" charset="0"/>
              <a:ea typeface="Cambria" pitchFamily="18" charset="0"/>
            </a:rPr>
            <a:t>C, thích hợp cho hoạt động nghỉ dưỡng, vào mùa đông có tuyết rơi và băng giá thu hút khách du lịch đến tham quan, trải nghiệm.</a:t>
          </a:r>
          <a:endParaRPr lang="en-US" sz="1800" b="0" kern="1200" dirty="0">
            <a:solidFill>
              <a:schemeClr val="tx1"/>
            </a:solidFill>
            <a:latin typeface="Cambria" pitchFamily="18" charset="0"/>
            <a:ea typeface="Cambria" pitchFamily="18" charset="0"/>
          </a:endParaRPr>
        </a:p>
      </dsp:txBody>
      <dsp:txXfrm>
        <a:off x="715680" y="431800"/>
        <a:ext cx="6528363" cy="11988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a:solidFill>
                <a:schemeClr val="tx1"/>
              </a:solidFill>
              <a:latin typeface="Cambria" pitchFamily="18" charset="0"/>
              <a:ea typeface="Cambria" pitchFamily="18" charset="0"/>
            </a:rPr>
            <a:t>Khí hậu Nha Trang </a:t>
          </a:r>
          <a:r>
            <a:rPr lang="vi-VN" sz="1800" b="0" kern="1200" dirty="0">
              <a:solidFill>
                <a:schemeClr val="tx1"/>
              </a:solidFill>
              <a:latin typeface="Cambria" pitchFamily="18" charset="0"/>
              <a:ea typeface="Cambria" pitchFamily="18" charset="0"/>
            </a:rPr>
            <a:t>mang tính chất nhiệt đới gió mùa, nóng quanh năm, nhiệt độ trung bình năm 27</a:t>
          </a:r>
          <a:r>
            <a:rPr lang="vi-VN" sz="1800" b="0" kern="1200" baseline="30000" dirty="0">
              <a:solidFill>
                <a:schemeClr val="tx1"/>
              </a:solidFill>
              <a:latin typeface="Cambria" pitchFamily="18" charset="0"/>
              <a:ea typeface="Cambria" pitchFamily="18" charset="0"/>
            </a:rPr>
            <a:t>0</a:t>
          </a:r>
          <a:r>
            <a:rPr lang="vi-VN" sz="1800" b="0" kern="1200" dirty="0">
              <a:solidFill>
                <a:schemeClr val="tx1"/>
              </a:solidFill>
              <a:latin typeface="Cambria" pitchFamily="18" charset="0"/>
              <a:ea typeface="Cambria" pitchFamily="18" charset="0"/>
            </a:rPr>
            <a:t>C tạo thuận lợi cho phát triển du lịch biển gần như quanh năm.</a:t>
          </a:r>
          <a:endParaRPr lang="en-US" sz="1800" b="0" kern="1200" dirty="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555999"/>
          <a:ext cx="6528363" cy="11379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3180" rIns="43180" bIns="43180" numCol="1" spcCol="1270" anchor="ctr" anchorCtr="0">
          <a:noAutofit/>
        </a:bodyPr>
        <a:lstStyle/>
        <a:p>
          <a:pPr lvl="0" algn="l" defTabSz="755650">
            <a:lnSpc>
              <a:spcPct val="90000"/>
            </a:lnSpc>
            <a:spcBef>
              <a:spcPct val="0"/>
            </a:spcBef>
            <a:spcAft>
              <a:spcPct val="35000"/>
            </a:spcAft>
          </a:pPr>
          <a:r>
            <a:rPr lang="vi-VN" sz="1700" b="1" kern="1200" dirty="0">
              <a:solidFill>
                <a:schemeClr val="tx1"/>
              </a:solidFill>
              <a:latin typeface="Cambria" pitchFamily="18" charset="0"/>
              <a:ea typeface="Cambria" pitchFamily="18" charset="0"/>
            </a:rPr>
            <a:t>Ảnh hưởng đến hoạt động du lịch:</a:t>
          </a:r>
        </a:p>
        <a:p>
          <a:pPr lvl="0" algn="l" defTabSz="755650">
            <a:lnSpc>
              <a:spcPct val="90000"/>
            </a:lnSpc>
            <a:spcBef>
              <a:spcPct val="0"/>
            </a:spcBef>
            <a:spcAft>
              <a:spcPct val="35000"/>
            </a:spcAft>
          </a:pPr>
          <a:r>
            <a:rPr lang="vi-VN" sz="1700" b="0" kern="1200" dirty="0">
              <a:solidFill>
                <a:schemeClr val="tx1"/>
              </a:solidFill>
              <a:latin typeface="Cambria" pitchFamily="18" charset="0"/>
              <a:ea typeface="Cambria" pitchFamily="18" charset="0"/>
            </a:rPr>
            <a:t>+ Có thể phát triển nhiều hoạt động du lịch nghỉ dưỡng.</a:t>
          </a:r>
          <a:endParaRPr lang="en-US" sz="1700" b="0" kern="1200" dirty="0">
            <a:solidFill>
              <a:schemeClr val="tx1"/>
            </a:solidFill>
            <a:latin typeface="Cambria" pitchFamily="18" charset="0"/>
            <a:ea typeface="Cambria" pitchFamily="18" charset="0"/>
          </a:endParaRPr>
        </a:p>
        <a:p>
          <a:pPr lvl="0" algn="l" defTabSz="755650">
            <a:lnSpc>
              <a:spcPct val="90000"/>
            </a:lnSpc>
            <a:spcBef>
              <a:spcPct val="0"/>
            </a:spcBef>
            <a:spcAft>
              <a:spcPct val="35000"/>
            </a:spcAft>
          </a:pPr>
          <a:r>
            <a:rPr lang="vi-VN" sz="1700" b="0" kern="1200" dirty="0">
              <a:solidFill>
                <a:schemeClr val="tx1"/>
              </a:solidFill>
              <a:latin typeface="Cambria" pitchFamily="18" charset="0"/>
              <a:ea typeface="Cambria" pitchFamily="18" charset="0"/>
            </a:rPr>
            <a:t>+ Hoạt động du lịch diễn ra quanh năm.</a:t>
          </a:r>
          <a:endParaRPr lang="en-US" sz="1700" b="0" kern="1200" dirty="0">
            <a:solidFill>
              <a:schemeClr val="tx1"/>
            </a:solidFill>
            <a:latin typeface="Cambria" pitchFamily="18" charset="0"/>
            <a:ea typeface="Cambria" pitchFamily="18" charset="0"/>
          </a:endParaRPr>
        </a:p>
      </dsp:txBody>
      <dsp:txXfrm>
        <a:off x="715680" y="3555999"/>
        <a:ext cx="6528363" cy="11379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12/14/2025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6</a:t>
            </a:fld>
            <a:endParaRPr lang="en-US"/>
          </a:p>
        </p:txBody>
      </p:sp>
    </p:spTree>
    <p:extLst>
      <p:ext uri="{BB962C8B-B14F-4D97-AF65-F5344CB8AC3E}">
        <p14:creationId xmlns:p14="http://schemas.microsoft.com/office/powerpoint/2010/main" val="1504234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12/14/2025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29A8B2-0818-4DE5-9C5C-A8B4F38BD068}" type="datetimeFigureOut">
              <a:rPr lang="en-US" smtClean="0">
                <a:solidFill>
                  <a:prstClr val="black">
                    <a:tint val="75000"/>
                  </a:prstClr>
                </a:solidFill>
              </a:rPr>
              <a:pPr/>
              <a:t>12/14/2025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D15E083-3F6E-4F1C-9AA7-297C4DD7E1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2996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29A8B2-0818-4DE5-9C5C-A8B4F38BD068}" type="datetimeFigureOut">
              <a:rPr lang="en-US" smtClean="0">
                <a:solidFill>
                  <a:prstClr val="black">
                    <a:tint val="75000"/>
                  </a:prstClr>
                </a:solidFill>
              </a:rPr>
              <a:pPr/>
              <a:t>12/14/2025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D15E083-3F6E-4F1C-9AA7-297C4DD7E1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1330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29A8B2-0818-4DE5-9C5C-A8B4F38BD068}" type="datetimeFigureOut">
              <a:rPr lang="en-US" smtClean="0">
                <a:solidFill>
                  <a:prstClr val="black">
                    <a:tint val="75000"/>
                  </a:prstClr>
                </a:solidFill>
              </a:rPr>
              <a:pPr/>
              <a:t>12/14/2025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D15E083-3F6E-4F1C-9AA7-297C4DD7E1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3971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29A8B2-0818-4DE5-9C5C-A8B4F38BD068}" type="datetimeFigureOut">
              <a:rPr lang="en-US" smtClean="0">
                <a:solidFill>
                  <a:prstClr val="black">
                    <a:tint val="75000"/>
                  </a:prstClr>
                </a:solidFill>
              </a:rPr>
              <a:pPr/>
              <a:t>12/14/2025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D15E083-3F6E-4F1C-9AA7-297C4DD7E1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7801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29A8B2-0818-4DE5-9C5C-A8B4F38BD068}" type="datetimeFigureOut">
              <a:rPr lang="en-US" smtClean="0">
                <a:solidFill>
                  <a:prstClr val="black">
                    <a:tint val="75000"/>
                  </a:prstClr>
                </a:solidFill>
              </a:rPr>
              <a:pPr/>
              <a:t>12/14/2025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D15E083-3F6E-4F1C-9AA7-297C4DD7E1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626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29A8B2-0818-4DE5-9C5C-A8B4F38BD068}" type="datetimeFigureOut">
              <a:rPr lang="en-US" smtClean="0">
                <a:solidFill>
                  <a:prstClr val="black">
                    <a:tint val="75000"/>
                  </a:prstClr>
                </a:solidFill>
              </a:rPr>
              <a:pPr/>
              <a:t>12/14/2025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D15E083-3F6E-4F1C-9AA7-297C4DD7E1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16457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29A8B2-0818-4DE5-9C5C-A8B4F38BD068}" type="datetimeFigureOut">
              <a:rPr lang="en-US" smtClean="0">
                <a:solidFill>
                  <a:prstClr val="black">
                    <a:tint val="75000"/>
                  </a:prstClr>
                </a:solidFill>
              </a:rPr>
              <a:pPr/>
              <a:t>12/14/2025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D15E083-3F6E-4F1C-9AA7-297C4DD7E1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6755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29A8B2-0818-4DE5-9C5C-A8B4F38BD068}" type="datetimeFigureOut">
              <a:rPr lang="en-US" smtClean="0">
                <a:solidFill>
                  <a:prstClr val="black">
                    <a:tint val="75000"/>
                  </a:prstClr>
                </a:solidFill>
              </a:rPr>
              <a:pPr/>
              <a:t>12/14/2025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D15E083-3F6E-4F1C-9AA7-297C4DD7E1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077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29A8B2-0818-4DE5-9C5C-A8B4F38BD068}" type="datetimeFigureOut">
              <a:rPr lang="en-US" smtClean="0">
                <a:solidFill>
                  <a:prstClr val="black">
                    <a:tint val="75000"/>
                  </a:prstClr>
                </a:solidFill>
              </a:rPr>
              <a:pPr/>
              <a:t>12/14/2025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D15E083-3F6E-4F1C-9AA7-297C4DD7E1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714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29A8B2-0818-4DE5-9C5C-A8B4F38BD068}" type="datetimeFigureOut">
              <a:rPr lang="en-US" smtClean="0">
                <a:solidFill>
                  <a:prstClr val="black">
                    <a:tint val="75000"/>
                  </a:prstClr>
                </a:solidFill>
              </a:rPr>
              <a:pPr/>
              <a:t>12/14/2025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D15E083-3F6E-4F1C-9AA7-297C4DD7E1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7736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29A8B2-0818-4DE5-9C5C-A8B4F38BD068}" type="datetimeFigureOut">
              <a:rPr lang="en-US" smtClean="0">
                <a:solidFill>
                  <a:prstClr val="black">
                    <a:tint val="75000"/>
                  </a:prstClr>
                </a:solidFill>
              </a:rPr>
              <a:pPr/>
              <a:t>12/14/2025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D15E083-3F6E-4F1C-9AA7-297C4DD7E1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5950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 xmlns:a16="http://schemas.microsoft.com/office/drawing/2014/main" id="{1E66AF05-5CA2-0A2F-7F88-E20B1070F1C0}"/>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 xmlns:a16="http://schemas.microsoft.com/office/drawing/2014/main" id="{5B1A1F61-AB62-298E-869D-92AB85155A7D}"/>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 xmlns:a16="http://schemas.microsoft.com/office/drawing/2014/main" id="{EFCCC3CA-6C5E-E585-8FBD-5FF2D54D7FC6}"/>
              </a:ext>
            </a:extLst>
          </p:cNvPr>
          <p:cNvSpPr>
            <a:spLocks noGrp="1"/>
          </p:cNvSpPr>
          <p:nvPr>
            <p:ph type="sldNum" sz="quarter" idx="12"/>
          </p:nvPr>
        </p:nvSpPr>
        <p:spPr/>
        <p:txBody>
          <a:bodyPr/>
          <a:lstStyle>
            <a:lvl1pPr>
              <a:defRPr/>
            </a:lvl1pPr>
          </a:lstStyle>
          <a:p>
            <a:pPr>
              <a:defRPr/>
            </a:pPr>
            <a:fld id="{DA35DF89-B443-4D37-8BC2-076EA878B281}"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6998273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0" fontAlgn="base" hangingPunct="0">
              <a:spcBef>
                <a:spcPct val="0"/>
              </a:spcBef>
              <a:spcAft>
                <a:spcPct val="0"/>
              </a:spcAft>
              <a:defRPr/>
            </a:pPr>
            <a:endParaRPr lang="en-US" sz="1800">
              <a:solidFill>
                <a:prstClr val="black"/>
              </a:solidFill>
              <a:latin typeface="Arial" charset="0"/>
            </a:endParaRPr>
          </a:p>
        </p:txBody>
      </p:sp>
      <p:sp>
        <p:nvSpPr>
          <p:cNvPr id="29" name="Title 28"/>
          <p:cNvSpPr>
            <a:spLocks noGrp="1"/>
          </p:cNvSpPr>
          <p:nvPr>
            <p:ph type="ctrTitle"/>
          </p:nvPr>
        </p:nvSpPr>
        <p:spPr>
          <a:xfrm>
            <a:off x="508000" y="4853412"/>
            <a:ext cx="11277600" cy="1222375"/>
          </a:xfrm>
        </p:spPr>
        <p:txBody>
          <a:bodyPr anchor="t"/>
          <a:lstStyle/>
          <a:p>
            <a:r>
              <a:rPr lang="en-US" smtClean="0"/>
              <a:t>Click to edit Master title style</a:t>
            </a:r>
            <a:endParaRPr lang="en-US"/>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5" name="Date Placeholder 15"/>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6" name="Footer Placeholder 1"/>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7" name="Slide Number Placeholder 14"/>
          <p:cNvSpPr>
            <a:spLocks noGrp="1"/>
          </p:cNvSpPr>
          <p:nvPr>
            <p:ph type="sldNum" sz="quarter" idx="12"/>
          </p:nvPr>
        </p:nvSpPr>
        <p:spPr>
          <a:xfrm>
            <a:off x="10972801" y="6473825"/>
            <a:ext cx="1011767" cy="247650"/>
          </a:xfrm>
        </p:spPr>
        <p:txBody>
          <a:bodyPr/>
          <a:lstStyle>
            <a:lvl1pPr>
              <a:defRPr/>
            </a:lvl1pPr>
          </a:lstStyle>
          <a:p>
            <a:pPr>
              <a:defRPr/>
            </a:pPr>
            <a:fld id="{E70F5BD1-736D-463D-8C7B-4198905FCE5F}"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27583607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smtClean="0"/>
              <a:t>Click to edit Master title style</a:t>
            </a:r>
            <a:endParaRPr lang="en-US"/>
          </a:p>
        </p:txBody>
      </p:sp>
      <p:sp>
        <p:nvSpPr>
          <p:cNvPr id="27" name="Content Placeholder 26"/>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5" name="Footer Placeholder 18"/>
          <p:cNvSpPr>
            <a:spLocks noGrp="1"/>
          </p:cNvSpPr>
          <p:nvPr>
            <p:ph type="ftr" sz="quarter" idx="11"/>
          </p:nvPr>
        </p:nvSpPr>
        <p:spPr>
          <a:xfrm>
            <a:off x="4775200" y="76201"/>
            <a:ext cx="3860800" cy="288925"/>
          </a:xfrm>
        </p:spPr>
        <p:txBody>
          <a:bodyPr/>
          <a:lstStyle>
            <a:lvl1pPr>
              <a:defRPr/>
            </a:lvl1pPr>
          </a:lstStyle>
          <a:p>
            <a:pPr>
              <a:defRPr/>
            </a:pPr>
            <a:endParaRPr lang="en-US">
              <a:solidFill>
                <a:srgbClr val="F0A22E">
                  <a:shade val="75000"/>
                </a:srgbClr>
              </a:solidFill>
            </a:endParaRPr>
          </a:p>
        </p:txBody>
      </p:sp>
      <p:sp>
        <p:nvSpPr>
          <p:cNvPr id="6" name="Slide Number Placeholder 15"/>
          <p:cNvSpPr>
            <a:spLocks noGrp="1"/>
          </p:cNvSpPr>
          <p:nvPr>
            <p:ph type="sldNum" sz="quarter" idx="12"/>
          </p:nvPr>
        </p:nvSpPr>
        <p:spPr>
          <a:xfrm>
            <a:off x="10972801" y="6473825"/>
            <a:ext cx="1011767" cy="247650"/>
          </a:xfrm>
        </p:spPr>
        <p:txBody>
          <a:bodyPr/>
          <a:lstStyle>
            <a:lvl1pPr>
              <a:defRPr/>
            </a:lvl1pPr>
          </a:lstStyle>
          <a:p>
            <a:pPr>
              <a:defRPr/>
            </a:pPr>
            <a:fld id="{F2CC9994-490C-406E-8BF0-23FEC2D8B4E3}"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41488858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0" fontAlgn="base" hangingPunct="0">
              <a:spcBef>
                <a:spcPct val="0"/>
              </a:spcBef>
              <a:spcAft>
                <a:spcPct val="0"/>
              </a:spcAft>
              <a:defRPr/>
            </a:pPr>
            <a:endParaRPr lang="en-US" sz="1800">
              <a:solidFill>
                <a:prstClr val="white"/>
              </a:solidFill>
              <a:latin typeface="Arial" charset="0"/>
            </a:endParaRPr>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8" name="Title 7"/>
          <p:cNvSpPr>
            <a:spLocks noGrp="1"/>
          </p:cNvSpPr>
          <p:nvPr>
            <p:ph type="title"/>
          </p:nvPr>
        </p:nvSpPr>
        <p:spPr>
          <a:xfrm>
            <a:off x="240633" y="2947086"/>
            <a:ext cx="11582400" cy="1184825"/>
          </a:xfrm>
        </p:spPr>
        <p:txBody>
          <a:bodyPr rtlCol="0" anchor="t"/>
          <a:lstStyle>
            <a:lvl1pPr algn="r">
              <a:defRPr/>
            </a:lvl1pPr>
          </a:lstStyle>
          <a:p>
            <a:r>
              <a:rPr lang="en-US" smtClean="0"/>
              <a:t>Click to edit Master title style</a:t>
            </a:r>
            <a:endParaRPr lang="en-US"/>
          </a:p>
        </p:txBody>
      </p:sp>
      <p:sp>
        <p:nvSpPr>
          <p:cNvPr id="5" name="Date Placeholder 18"/>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7" name="Footer Placeholder 10"/>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9" name="Slide Number Placeholder 15"/>
          <p:cNvSpPr>
            <a:spLocks noGrp="1"/>
          </p:cNvSpPr>
          <p:nvPr>
            <p:ph type="sldNum" sz="quarter" idx="12"/>
          </p:nvPr>
        </p:nvSpPr>
        <p:spPr/>
        <p:txBody>
          <a:bodyPr/>
          <a:lstStyle>
            <a:lvl1pPr>
              <a:defRPr/>
            </a:lvl1pPr>
          </a:lstStyle>
          <a:p>
            <a:pPr>
              <a:defRPr/>
            </a:pPr>
            <a:fld id="{0D84DB19-B3B4-4655-9524-007282625717}"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3278747783"/>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lang="en-US" smtClean="0"/>
              <a:t>Click to edit Master title style</a:t>
            </a:r>
            <a:endParaRPr lang="en-US"/>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0"/>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6" name="Footer Placeholder 27"/>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7" name="Slide Number Placeholder 4"/>
          <p:cNvSpPr>
            <a:spLocks noGrp="1"/>
          </p:cNvSpPr>
          <p:nvPr>
            <p:ph type="sldNum" sz="quarter" idx="12"/>
          </p:nvPr>
        </p:nvSpPr>
        <p:spPr/>
        <p:txBody>
          <a:bodyPr/>
          <a:lstStyle>
            <a:lvl1pPr>
              <a:defRPr/>
            </a:lvl1pPr>
          </a:lstStyle>
          <a:p>
            <a:pPr>
              <a:defRPr/>
            </a:pPr>
            <a:fld id="{9B77BA9E-D31C-4077-9F14-D3C528D72C67}"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2909641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0" fontAlgn="base" hangingPunct="0">
              <a:spcBef>
                <a:spcPct val="0"/>
              </a:spcBef>
              <a:spcAft>
                <a:spcPct val="0"/>
              </a:spcAft>
              <a:defRPr/>
            </a:pPr>
            <a:endParaRPr lang="en-US" sz="1800">
              <a:solidFill>
                <a:prstClr val="black"/>
              </a:solidFill>
              <a:latin typeface="Arial" charset="0"/>
            </a:endParaRPr>
          </a:p>
        </p:txBody>
      </p:sp>
      <p:sp>
        <p:nvSpPr>
          <p:cNvPr id="29" name="Title 28"/>
          <p:cNvSpPr>
            <a:spLocks noGrp="1"/>
          </p:cNvSpPr>
          <p:nvPr>
            <p:ph type="title"/>
          </p:nvPr>
        </p:nvSpPr>
        <p:spPr>
          <a:xfrm>
            <a:off x="406400" y="5410200"/>
            <a:ext cx="11480800" cy="882650"/>
          </a:xfrm>
        </p:spPr>
        <p:txBody>
          <a:bodyPr/>
          <a:lstStyle>
            <a:lvl1pPr>
              <a:defRPr/>
            </a:lvl1pPr>
          </a:lstStyle>
          <a:p>
            <a:r>
              <a:rPr lang="en-US" smtClean="0"/>
              <a:t>Click to edit Master title style</a:t>
            </a:r>
            <a:endParaRPr lang="en-US"/>
          </a:p>
        </p:txBody>
      </p:sp>
      <p:sp>
        <p:nvSpPr>
          <p:cNvPr id="13" name="Text Placeholder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Content Placeholder 3"/>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8" name="Content Placeholder 27"/>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9"/>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9" name="Footer Placeholder 5"/>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10" name="Slide Number Placeholder 6"/>
          <p:cNvSpPr>
            <a:spLocks noGrp="1"/>
          </p:cNvSpPr>
          <p:nvPr>
            <p:ph type="sldNum" sz="quarter" idx="12"/>
          </p:nvPr>
        </p:nvSpPr>
        <p:spPr>
          <a:xfrm>
            <a:off x="10972800" y="6477000"/>
            <a:ext cx="1016000" cy="247650"/>
          </a:xfrm>
        </p:spPr>
        <p:txBody>
          <a:bodyPr/>
          <a:lstStyle>
            <a:lvl1pPr>
              <a:defRPr/>
            </a:lvl1pPr>
          </a:lstStyle>
          <a:p>
            <a:pPr>
              <a:defRPr/>
            </a:pPr>
            <a:fld id="{88482889-AF6F-4441-9883-151E4C26F11F}"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455086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lang="en-US" smtClean="0"/>
              <a:t>Click to edit Master title style</a:t>
            </a:r>
            <a:endParaRPr lang="en-US"/>
          </a:p>
        </p:txBody>
      </p:sp>
      <p:sp>
        <p:nvSpPr>
          <p:cNvPr id="3" name="Date Placeholder 10"/>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4" name="Footer Placeholder 27"/>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5" name="Slide Number Placeholder 4"/>
          <p:cNvSpPr>
            <a:spLocks noGrp="1"/>
          </p:cNvSpPr>
          <p:nvPr>
            <p:ph type="sldNum" sz="quarter" idx="12"/>
          </p:nvPr>
        </p:nvSpPr>
        <p:spPr/>
        <p:txBody>
          <a:bodyPr/>
          <a:lstStyle>
            <a:lvl1pPr>
              <a:defRPr/>
            </a:lvl1pPr>
          </a:lstStyle>
          <a:p>
            <a:pPr>
              <a:defRPr/>
            </a:pPr>
            <a:fld id="{25311C56-7314-4CCA-802A-90421FE71EFA}"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696459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3" name="Footer Placeholder 23"/>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4" name="Slide Number Placeholder 6"/>
          <p:cNvSpPr>
            <a:spLocks noGrp="1"/>
          </p:cNvSpPr>
          <p:nvPr>
            <p:ph type="sldNum" sz="quarter" idx="12"/>
          </p:nvPr>
        </p:nvSpPr>
        <p:spPr/>
        <p:txBody>
          <a:bodyPr/>
          <a:lstStyle>
            <a:lvl1pPr>
              <a:defRPr/>
            </a:lvl1pPr>
          </a:lstStyle>
          <a:p>
            <a:pPr>
              <a:defRPr/>
            </a:pPr>
            <a:fld id="{76387EB5-46B7-4118-8410-95B0DFC89604}"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10064984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0" fontAlgn="base" hangingPunct="0">
              <a:spcBef>
                <a:spcPct val="0"/>
              </a:spcBef>
              <a:spcAft>
                <a:spcPct val="0"/>
              </a:spcAft>
              <a:defRPr/>
            </a:pPr>
            <a:endParaRPr lang="en-US" sz="1800">
              <a:solidFill>
                <a:prstClr val="black"/>
              </a:solidFill>
              <a:latin typeface="Arial" charset="0"/>
            </a:endParaRPr>
          </a:p>
        </p:txBody>
      </p:sp>
      <p:sp>
        <p:nvSpPr>
          <p:cNvPr id="12" name="Title 11"/>
          <p:cNvSpPr>
            <a:spLocks noGrp="1"/>
          </p:cNvSpPr>
          <p:nvPr>
            <p:ph type="title"/>
          </p:nvPr>
        </p:nvSpPr>
        <p:spPr>
          <a:xfrm>
            <a:off x="609600" y="5486400"/>
            <a:ext cx="11277600" cy="520700"/>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4"/>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7" name="Footer Placeholder 28"/>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8" name="Slide Number Placeholder 6"/>
          <p:cNvSpPr>
            <a:spLocks noGrp="1"/>
          </p:cNvSpPr>
          <p:nvPr>
            <p:ph type="sldNum" sz="quarter" idx="12"/>
          </p:nvPr>
        </p:nvSpPr>
        <p:spPr/>
        <p:txBody>
          <a:bodyPr/>
          <a:lstStyle>
            <a:lvl1pPr>
              <a:defRPr/>
            </a:lvl1pPr>
          </a:lstStyle>
          <a:p>
            <a:pPr>
              <a:defRPr/>
            </a:pPr>
            <a:fld id="{EC9E9449-8FB0-4E00-8BC5-FD1D4BAC8404}"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42275282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smtClean="0"/>
              <a:t>Click icon to add picture</a:t>
            </a:r>
            <a:endParaRPr lang="en-US" noProof="0"/>
          </a:p>
        </p:txBody>
      </p:sp>
      <p:sp>
        <p:nvSpPr>
          <p:cNvPr id="17" name="Title 16"/>
          <p:cNvSpPr>
            <a:spLocks noGrp="1"/>
          </p:cNvSpPr>
          <p:nvPr>
            <p:ph type="title"/>
          </p:nvPr>
        </p:nvSpPr>
        <p:spPr>
          <a:xfrm>
            <a:off x="508000" y="4993760"/>
            <a:ext cx="7823200" cy="522288"/>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6"/>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7" name="Slide Number Placeholder 30"/>
          <p:cNvSpPr>
            <a:spLocks noGrp="1"/>
          </p:cNvSpPr>
          <p:nvPr>
            <p:ph type="sldNum" sz="quarter" idx="12"/>
          </p:nvPr>
        </p:nvSpPr>
        <p:spPr/>
        <p:txBody>
          <a:bodyPr/>
          <a:lstStyle>
            <a:lvl1pPr>
              <a:defRPr/>
            </a:lvl1pPr>
          </a:lstStyle>
          <a:p>
            <a:pPr>
              <a:defRPr/>
            </a:pPr>
            <a:fld id="{0FCF6619-CD8A-431C-B7E1-F62F772EBA80}"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26192038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0"/>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5" name="Footer Placeholder 27"/>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6" name="Slide Number Placeholder 4"/>
          <p:cNvSpPr>
            <a:spLocks noGrp="1"/>
          </p:cNvSpPr>
          <p:nvPr>
            <p:ph type="sldNum" sz="quarter" idx="12"/>
          </p:nvPr>
        </p:nvSpPr>
        <p:spPr/>
        <p:txBody>
          <a:bodyPr/>
          <a:lstStyle>
            <a:lvl1pPr>
              <a:defRPr/>
            </a:lvl1pPr>
          </a:lstStyle>
          <a:p>
            <a:pPr>
              <a:defRPr/>
            </a:pPr>
            <a:fld id="{22794896-D87E-4E03-B5C6-481C5391E7B2}"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10644133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7"/>
            <a:ext cx="2438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549277"/>
            <a:ext cx="8331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F0A22E">
                  <a:shade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3BB25-0A60-4D38-9CD8-8F7EA113FDB3}"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20387112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cSld name="Tiên đề và 4 Nội dung">
    <p:spTree>
      <p:nvGrpSpPr>
        <p:cNvPr id="1" name=""/>
        <p:cNvGrpSpPr/>
        <p:nvPr/>
      </p:nvGrpSpPr>
      <p:grpSpPr>
        <a:xfrm>
          <a:off x="0" y="0"/>
          <a:ext cx="0" cy="0"/>
          <a:chOff x="0" y="0"/>
          <a:chExt cx="0" cy="0"/>
        </a:xfrm>
      </p:grpSpPr>
      <p:sp>
        <p:nvSpPr>
          <p:cNvPr id="2" name="Tiêu đề 1"/>
          <p:cNvSpPr>
            <a:spLocks noGrp="1"/>
          </p:cNvSpPr>
          <p:nvPr>
            <p:ph type="title" sz="quarter"/>
          </p:nvPr>
        </p:nvSpPr>
        <p:spPr>
          <a:xfrm>
            <a:off x="766233" y="304801"/>
            <a:ext cx="10668000" cy="1216025"/>
          </a:xfrm>
        </p:spPr>
        <p:txBody>
          <a:bodyPr/>
          <a:lstStyle/>
          <a:p>
            <a:r>
              <a:rPr lang="vi-VN" smtClean="0"/>
              <a:t>Bấm &amp; sửa kiểu tiêu đề</a:t>
            </a:r>
            <a:endParaRPr lang="vi-VN"/>
          </a:p>
        </p:txBody>
      </p:sp>
      <p:sp>
        <p:nvSpPr>
          <p:cNvPr id="3" name="Chỗ dành sẵn cho Nội dung 2"/>
          <p:cNvSpPr>
            <a:spLocks noGrp="1"/>
          </p:cNvSpPr>
          <p:nvPr>
            <p:ph sz="quarter" idx="1"/>
          </p:nvPr>
        </p:nvSpPr>
        <p:spPr>
          <a:xfrm>
            <a:off x="755651" y="1752600"/>
            <a:ext cx="5232400" cy="2057400"/>
          </a:xfrm>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Chỗ dành sẵn cho Nội dung 3"/>
          <p:cNvSpPr>
            <a:spLocks noGrp="1"/>
          </p:cNvSpPr>
          <p:nvPr>
            <p:ph sz="quarter" idx="2"/>
          </p:nvPr>
        </p:nvSpPr>
        <p:spPr>
          <a:xfrm>
            <a:off x="6191251" y="1752600"/>
            <a:ext cx="5232400" cy="2057400"/>
          </a:xfrm>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5" name="Chỗ dành sẵn cho Nội dung 4"/>
          <p:cNvSpPr>
            <a:spLocks noGrp="1"/>
          </p:cNvSpPr>
          <p:nvPr>
            <p:ph sz="quarter" idx="3"/>
          </p:nvPr>
        </p:nvSpPr>
        <p:spPr>
          <a:xfrm>
            <a:off x="755651" y="3962400"/>
            <a:ext cx="5232400" cy="2057400"/>
          </a:xfrm>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6" name="Chỗ dành sẵn cho Nội dung 5"/>
          <p:cNvSpPr>
            <a:spLocks noGrp="1"/>
          </p:cNvSpPr>
          <p:nvPr>
            <p:ph sz="quarter" idx="4"/>
          </p:nvPr>
        </p:nvSpPr>
        <p:spPr>
          <a:xfrm>
            <a:off x="6191251" y="3962400"/>
            <a:ext cx="5232400" cy="2057400"/>
          </a:xfrm>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7" name="Rectangle 6"/>
          <p:cNvSpPr>
            <a:spLocks noGrp="1" noChangeArrowheads="1"/>
          </p:cNvSpPr>
          <p:nvPr>
            <p:ph type="dt" sz="half" idx="10"/>
          </p:nvPr>
        </p:nvSpPr>
        <p:spPr/>
        <p:txBody>
          <a:bodyPr/>
          <a:lstStyle>
            <a:lvl1pPr>
              <a:defRPr/>
            </a:lvl1pPr>
          </a:lstStyle>
          <a:p>
            <a:pPr>
              <a:defRPr/>
            </a:pPr>
            <a:fld id="{724F85A3-F6E6-4261-B70F-720B547B6BF2}" type="datetimeFigureOut">
              <a:rPr lang="en-US">
                <a:solidFill>
                  <a:srgbClr val="F0A22E">
                    <a:shade val="75000"/>
                  </a:srgbClr>
                </a:solidFill>
              </a:rPr>
              <a:pPr>
                <a:defRPr/>
              </a:pPr>
              <a:t>12/14/2025</a:t>
            </a:fld>
            <a:endParaRPr lang="en-US">
              <a:solidFill>
                <a:srgbClr val="F0A22E">
                  <a:shade val="75000"/>
                </a:srgbClr>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0A22E">
                  <a:shade val="75000"/>
                </a:srgbClr>
              </a:solidFill>
            </a:endParaRPr>
          </a:p>
        </p:txBody>
      </p:sp>
      <p:sp>
        <p:nvSpPr>
          <p:cNvPr id="9" name="Rectangle 8"/>
          <p:cNvSpPr>
            <a:spLocks noGrp="1" noChangeArrowheads="1"/>
          </p:cNvSpPr>
          <p:nvPr>
            <p:ph type="sldNum" sz="quarter" idx="12"/>
          </p:nvPr>
        </p:nvSpPr>
        <p:spPr/>
        <p:txBody>
          <a:bodyPr/>
          <a:lstStyle>
            <a:lvl1pPr>
              <a:defRPr/>
            </a:lvl1pPr>
          </a:lstStyle>
          <a:p>
            <a:pPr>
              <a:defRPr/>
            </a:pPr>
            <a:fld id="{0441F0A6-3FCC-4BBF-865F-1BEB0A8C4FD1}"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4090237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12/14/2025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12/14/2025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12/14/2025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12/14/2025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12/14/2025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129A8B2-0818-4DE5-9C5C-A8B4F38BD068}" type="datetimeFigureOut">
              <a:rPr lang="en-US" smtClean="0">
                <a:solidFill>
                  <a:prstClr val="black">
                    <a:tint val="75000"/>
                  </a:prstClr>
                </a:solidFill>
              </a:rPr>
              <a:pPr defTabSz="457200"/>
              <a:t>12/14/2025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3D15E083-3F6E-4F1C-9AA7-297C4DD7E1F2}"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4419647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0" fontAlgn="base" hangingPunct="0">
              <a:spcBef>
                <a:spcPct val="0"/>
              </a:spcBef>
              <a:spcAft>
                <a:spcPct val="0"/>
              </a:spcAft>
              <a:defRPr/>
            </a:pPr>
            <a:endParaRPr lang="en-US" sz="1800">
              <a:solidFill>
                <a:prstClr val="black"/>
              </a:solidFill>
              <a:latin typeface="Arial" charset="0"/>
            </a:endParaRPr>
          </a:p>
        </p:txBody>
      </p:sp>
      <p:sp>
        <p:nvSpPr>
          <p:cNvPr id="1029" name="Text Placeholder 7"/>
          <p:cNvSpPr>
            <a:spLocks noGrp="1"/>
          </p:cNvSpPr>
          <p:nvPr>
            <p:ph type="body" idx="1"/>
          </p:nvPr>
        </p:nvSpPr>
        <p:spPr bwMode="auto">
          <a:xfrm>
            <a:off x="406400" y="1554163"/>
            <a:ext cx="115824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Date Placeholder 10"/>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1200">
                <a:solidFill>
                  <a:schemeClr val="accent1">
                    <a:shade val="75000"/>
                  </a:schemeClr>
                </a:solidFill>
                <a:latin typeface="Arial" charset="0"/>
              </a:defRPr>
            </a:lvl1pPr>
          </a:lstStyle>
          <a:p>
            <a:pPr fontAlgn="base">
              <a:spcBef>
                <a:spcPct val="0"/>
              </a:spcBef>
              <a:spcAft>
                <a:spcPct val="0"/>
              </a:spcAft>
              <a:defRPr/>
            </a:pPr>
            <a:endParaRPr lang="en-US">
              <a:solidFill>
                <a:srgbClr val="F0A22E">
                  <a:shade val="75000"/>
                </a:srgbClr>
              </a:solidFill>
            </a:endParaRPr>
          </a:p>
        </p:txBody>
      </p:sp>
      <p:sp>
        <p:nvSpPr>
          <p:cNvPr id="28" name="Footer Placeholder 27"/>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1200">
                <a:solidFill>
                  <a:schemeClr val="accent1">
                    <a:shade val="75000"/>
                  </a:schemeClr>
                </a:solidFill>
                <a:latin typeface="Arial" charset="0"/>
              </a:defRPr>
            </a:lvl1pPr>
          </a:lstStyle>
          <a:p>
            <a:pPr fontAlgn="base">
              <a:spcBef>
                <a:spcPct val="0"/>
              </a:spcBef>
              <a:spcAft>
                <a:spcPct val="0"/>
              </a:spcAft>
              <a:defRPr/>
            </a:pPr>
            <a:endParaRPr lang="en-US">
              <a:solidFill>
                <a:srgbClr val="F0A22E">
                  <a:shade val="75000"/>
                </a:srgbClr>
              </a:solidFill>
            </a:endParaRPr>
          </a:p>
        </p:txBody>
      </p:sp>
      <p:sp>
        <p:nvSpPr>
          <p:cNvPr id="5" name="Slide Number Placeholder 4"/>
          <p:cNvSpPr>
            <a:spLocks noGrp="1"/>
          </p:cNvSpPr>
          <p:nvPr>
            <p:ph type="sldNum" sz="quarter" idx="4"/>
          </p:nvPr>
        </p:nvSpPr>
        <p:spPr>
          <a:xfrm>
            <a:off x="10972800" y="6477001"/>
            <a:ext cx="1016000" cy="244475"/>
          </a:xfrm>
          <a:prstGeom prst="rect">
            <a:avLst/>
          </a:prstGeom>
        </p:spPr>
        <p:txBody>
          <a:bodyPr vert="horz"/>
          <a:lstStyle>
            <a:lvl1pPr algn="r" eaLnBrk="1" latinLnBrk="0" hangingPunct="1">
              <a:defRPr kumimoji="0" sz="1200" smtClean="0">
                <a:solidFill>
                  <a:schemeClr val="accent1">
                    <a:shade val="75000"/>
                  </a:schemeClr>
                </a:solidFill>
                <a:latin typeface="Arial" charset="0"/>
              </a:defRPr>
            </a:lvl1pPr>
          </a:lstStyle>
          <a:p>
            <a:pPr fontAlgn="base">
              <a:spcBef>
                <a:spcPct val="0"/>
              </a:spcBef>
              <a:spcAft>
                <a:spcPct val="0"/>
              </a:spcAft>
              <a:defRPr/>
            </a:pPr>
            <a:fld id="{FA717C3A-9E30-4602-9EB9-9CA7E61B313B}" type="slidenum">
              <a:rPr lang="en-US">
                <a:solidFill>
                  <a:srgbClr val="F0A22E">
                    <a:shade val="75000"/>
                  </a:srgbClr>
                </a:solidFill>
              </a:rPr>
              <a:pPr fontAlgn="base">
                <a:spcBef>
                  <a:spcPct val="0"/>
                </a:spcBef>
                <a:spcAft>
                  <a:spcPct val="0"/>
                </a:spcAft>
                <a:defRPr/>
              </a:pPr>
              <a:t>‹#›</a:t>
            </a:fld>
            <a:endParaRPr lang="en-US">
              <a:solidFill>
                <a:srgbClr val="F0A22E">
                  <a:shade val="75000"/>
                </a:srgbClr>
              </a:solidFill>
            </a:endParaRPr>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lang="en-US" smtClean="0"/>
              <a:t>Click to edit Master title style</a:t>
            </a:r>
            <a:endParaRPr lang="en-US"/>
          </a:p>
        </p:txBody>
      </p:sp>
      <p:sp>
        <p:nvSpPr>
          <p:cNvPr id="9" name="Straight Connector 8"/>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0" fontAlgn="base" hangingPunct="0">
              <a:spcBef>
                <a:spcPct val="0"/>
              </a:spcBef>
              <a:spcAft>
                <a:spcPct val="0"/>
              </a:spcAft>
              <a:defRPr/>
            </a:pPr>
            <a:endParaRPr lang="en-US" sz="1800">
              <a:solidFill>
                <a:prstClr val="black"/>
              </a:solidFill>
              <a:latin typeface="Arial" charset="0"/>
            </a:endParaRPr>
          </a:p>
        </p:txBody>
      </p:sp>
      <p:sp>
        <p:nvSpPr>
          <p:cNvPr id="12" name="Straight Connector 11"/>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0" fontAlgn="base" hangingPunct="0">
              <a:spcBef>
                <a:spcPct val="0"/>
              </a:spcBef>
              <a:spcAft>
                <a:spcPct val="0"/>
              </a:spcAft>
              <a:defRPr/>
            </a:pPr>
            <a:endParaRPr lang="en-US" sz="1800">
              <a:solidFill>
                <a:prstClr val="black"/>
              </a:solidFill>
              <a:latin typeface="Arial" charset="0"/>
            </a:endParaRPr>
          </a:p>
        </p:txBody>
      </p:sp>
    </p:spTree>
    <p:extLst>
      <p:ext uri="{BB962C8B-B14F-4D97-AF65-F5344CB8AC3E}">
        <p14:creationId xmlns:p14="http://schemas.microsoft.com/office/powerpoint/2010/main" val="105902775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rtl="0" fontAlgn="base">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fontAlgn="base">
        <a:spcBef>
          <a:spcPct val="0"/>
        </a:spcBef>
        <a:spcAft>
          <a:spcPct val="0"/>
        </a:spcAft>
        <a:defRPr sz="3600">
          <a:solidFill>
            <a:schemeClr val="tx2"/>
          </a:solidFill>
          <a:latin typeface="Franklin Gothic Medium" panose="020B0603020102020204" pitchFamily="34" charset="0"/>
        </a:defRPr>
      </a:lvl2pPr>
      <a:lvl3pPr algn="l" rtl="0" fontAlgn="base">
        <a:spcBef>
          <a:spcPct val="0"/>
        </a:spcBef>
        <a:spcAft>
          <a:spcPct val="0"/>
        </a:spcAft>
        <a:defRPr sz="3600">
          <a:solidFill>
            <a:schemeClr val="tx2"/>
          </a:solidFill>
          <a:latin typeface="Franklin Gothic Medium" panose="020B0603020102020204" pitchFamily="34" charset="0"/>
        </a:defRPr>
      </a:lvl3pPr>
      <a:lvl4pPr algn="l" rtl="0" fontAlgn="base">
        <a:spcBef>
          <a:spcPct val="0"/>
        </a:spcBef>
        <a:spcAft>
          <a:spcPct val="0"/>
        </a:spcAft>
        <a:defRPr sz="3600">
          <a:solidFill>
            <a:schemeClr val="tx2"/>
          </a:solidFill>
          <a:latin typeface="Franklin Gothic Medium" panose="020B0603020102020204" pitchFamily="34" charset="0"/>
        </a:defRPr>
      </a:lvl4pPr>
      <a:lvl5pPr algn="l" rtl="0" fontAlgn="base">
        <a:spcBef>
          <a:spcPct val="0"/>
        </a:spcBef>
        <a:spcAft>
          <a:spcPct val="0"/>
        </a:spcAft>
        <a:defRPr sz="3600">
          <a:solidFill>
            <a:schemeClr val="tx2"/>
          </a:solidFill>
          <a:latin typeface="Franklin Gothic Medium" panose="020B0603020102020204" pitchFamily="34" charset="0"/>
        </a:defRPr>
      </a:lvl5pPr>
      <a:lvl6pPr marL="457200" algn="l" rtl="0" fontAlgn="base">
        <a:spcBef>
          <a:spcPct val="0"/>
        </a:spcBef>
        <a:spcAft>
          <a:spcPct val="0"/>
        </a:spcAft>
        <a:defRPr sz="3600">
          <a:solidFill>
            <a:schemeClr val="tx2"/>
          </a:solidFill>
          <a:latin typeface="Franklin Gothic Medium" panose="020B0603020102020204" pitchFamily="34" charset="0"/>
        </a:defRPr>
      </a:lvl6pPr>
      <a:lvl7pPr marL="914400" algn="l" rtl="0" fontAlgn="base">
        <a:spcBef>
          <a:spcPct val="0"/>
        </a:spcBef>
        <a:spcAft>
          <a:spcPct val="0"/>
        </a:spcAft>
        <a:defRPr sz="3600">
          <a:solidFill>
            <a:schemeClr val="tx2"/>
          </a:solidFill>
          <a:latin typeface="Franklin Gothic Medium" panose="020B0603020102020204" pitchFamily="34" charset="0"/>
        </a:defRPr>
      </a:lvl7pPr>
      <a:lvl8pPr marL="1371600" algn="l" rtl="0" fontAlgn="base">
        <a:spcBef>
          <a:spcPct val="0"/>
        </a:spcBef>
        <a:spcAft>
          <a:spcPct val="0"/>
        </a:spcAft>
        <a:defRPr sz="3600">
          <a:solidFill>
            <a:schemeClr val="tx2"/>
          </a:solidFill>
          <a:latin typeface="Franklin Gothic Medium" panose="020B0603020102020204" pitchFamily="34" charset="0"/>
        </a:defRPr>
      </a:lvl8pPr>
      <a:lvl9pPr marL="1828800" algn="l" rtl="0" fontAlgn="base">
        <a:spcBef>
          <a:spcPct val="0"/>
        </a:spcBef>
        <a:spcAft>
          <a:spcPct val="0"/>
        </a:spcAft>
        <a:defRPr sz="3600">
          <a:solidFill>
            <a:schemeClr val="tx2"/>
          </a:solidFill>
          <a:latin typeface="Franklin Gothic Medium" panose="020B0603020102020204" pitchFamily="34" charset="0"/>
        </a:defRPr>
      </a:lvl9pPr>
    </p:titleStyle>
    <p:bodyStyle>
      <a:lvl1pPr marL="342900" indent="-342900" algn="l" rtl="0" fontAlgn="base">
        <a:spcBef>
          <a:spcPct val="20000"/>
        </a:spcBef>
        <a:spcAft>
          <a:spcPct val="0"/>
        </a:spcAft>
        <a:buClr>
          <a:schemeClr val="accent1"/>
        </a:buClr>
        <a:buSzPct val="70000"/>
        <a:buFont typeface="Wingdings 2" panose="05020102010507070707" pitchFamily="18" charset="2"/>
        <a:buChar char=""/>
        <a:defRPr sz="3200" kern="1200">
          <a:solidFill>
            <a:schemeClr val="tx2"/>
          </a:solidFill>
          <a:latin typeface="+mn-lt"/>
          <a:ea typeface="+mn-ea"/>
          <a:cs typeface="+mn-cs"/>
        </a:defRPr>
      </a:lvl1pPr>
      <a:lvl2pPr marL="742950" indent="-285750" algn="l" rtl="0" fontAlgn="base">
        <a:spcBef>
          <a:spcPct val="20000"/>
        </a:spcBef>
        <a:spcAft>
          <a:spcPct val="0"/>
        </a:spcAft>
        <a:buClr>
          <a:schemeClr val="accent1"/>
        </a:buClr>
        <a:buSzPct val="70000"/>
        <a:buFont typeface="Wingdings 2" panose="05020102010507070707" pitchFamily="18" charset="2"/>
        <a:buChar char=""/>
        <a:defRPr sz="2800" kern="1200">
          <a:solidFill>
            <a:schemeClr val="tx2"/>
          </a:solidFill>
          <a:latin typeface="+mn-lt"/>
          <a:ea typeface="+mn-ea"/>
          <a:cs typeface="+mn-cs"/>
        </a:defRPr>
      </a:lvl2pPr>
      <a:lvl3pPr marL="1143000" indent="-228600" algn="l" rtl="0" fontAlgn="base">
        <a:spcBef>
          <a:spcPct val="20000"/>
        </a:spcBef>
        <a:spcAft>
          <a:spcPct val="0"/>
        </a:spcAft>
        <a:buClr>
          <a:schemeClr val="accent1"/>
        </a:buClr>
        <a:buSzPct val="70000"/>
        <a:buFont typeface="Wingdings 2" panose="05020102010507070707" pitchFamily="18" charset="2"/>
        <a:buChar char=""/>
        <a:defRPr sz="2400" kern="1200">
          <a:solidFill>
            <a:schemeClr val="tx2"/>
          </a:solidFill>
          <a:latin typeface="+mn-lt"/>
          <a:ea typeface="+mn-ea"/>
          <a:cs typeface="+mn-cs"/>
        </a:defRPr>
      </a:lvl3pPr>
      <a:lvl4pPr marL="1600200" indent="-228600" algn="l" rtl="0" fontAlgn="base">
        <a:spcBef>
          <a:spcPct val="20000"/>
        </a:spcBef>
        <a:spcAft>
          <a:spcPct val="0"/>
        </a:spcAft>
        <a:buClr>
          <a:schemeClr val="accent1"/>
        </a:buClr>
        <a:buSzPct val="70000"/>
        <a:buFont typeface="Wingdings 2" panose="05020102010507070707" pitchFamily="18" charset="2"/>
        <a:buChar char=""/>
        <a:defRPr sz="2000" kern="1200">
          <a:solidFill>
            <a:schemeClr val="tx2"/>
          </a:solidFill>
          <a:latin typeface="+mn-lt"/>
          <a:ea typeface="+mn-ea"/>
          <a:cs typeface="+mn-cs"/>
        </a:defRPr>
      </a:lvl4pPr>
      <a:lvl5pPr marL="2057400" indent="-228600" algn="l" rtl="0" fontAlgn="base">
        <a:spcBef>
          <a:spcPct val="20000"/>
        </a:spcBef>
        <a:spcAft>
          <a:spcPct val="0"/>
        </a:spcAft>
        <a:buClr>
          <a:schemeClr val="accent1"/>
        </a:buClr>
        <a:buSzPct val="60000"/>
        <a:buFont typeface="Wingdings 2" panose="05020102010507070707"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gif"/><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audio1.wav"/><Relationship Id="rId16" Type="http://schemas.openxmlformats.org/officeDocument/2006/relationships/image" Target="../media/image16.png"/><Relationship Id="rId1" Type="http://schemas.openxmlformats.org/officeDocument/2006/relationships/slideLayout" Target="../slideLayouts/slideLayout30.xml"/><Relationship Id="rId6" Type="http://schemas.openxmlformats.org/officeDocument/2006/relationships/image" Target="../media/image6.gif"/><Relationship Id="rId11" Type="http://schemas.openxmlformats.org/officeDocument/2006/relationships/image" Target="../media/image11.gif"/><Relationship Id="rId5" Type="http://schemas.openxmlformats.org/officeDocument/2006/relationships/image" Target="../media/image5.gif"/><Relationship Id="rId15" Type="http://schemas.openxmlformats.org/officeDocument/2006/relationships/image" Target="../media/image15.jpe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gif"/><Relationship Id="rId14" Type="http://schemas.openxmlformats.org/officeDocument/2006/relationships/image" Target="../media/image14.gif"/></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2.xml"/><Relationship Id="rId3" Type="http://schemas.openxmlformats.org/officeDocument/2006/relationships/image" Target="../media/image20.png"/><Relationship Id="rId7" Type="http://schemas.openxmlformats.org/officeDocument/2006/relationships/image" Target="../media/image26.png"/><Relationship Id="rId12" Type="http://schemas.openxmlformats.org/officeDocument/2006/relationships/diagramQuickStyle" Target="../diagrams/quickStyle2.xml"/><Relationship Id="rId2" Type="http://schemas.openxmlformats.org/officeDocument/2006/relationships/image" Target="../media/image19.png"/><Relationship Id="rId16" Type="http://schemas.openxmlformats.org/officeDocument/2006/relationships/image" Target="../media/image33.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2.xml"/><Relationship Id="rId5" Type="http://schemas.openxmlformats.org/officeDocument/2006/relationships/image" Target="../media/image25.png"/><Relationship Id="rId15" Type="http://schemas.openxmlformats.org/officeDocument/2006/relationships/image" Target="../media/image32.png"/><Relationship Id="rId10" Type="http://schemas.openxmlformats.org/officeDocument/2006/relationships/diagramData" Target="../diagrams/data2.xml"/><Relationship Id="rId4" Type="http://schemas.openxmlformats.org/officeDocument/2006/relationships/image" Target="../media/image24.jpeg"/><Relationship Id="rId9" Type="http://schemas.openxmlformats.org/officeDocument/2006/relationships/image" Target="../media/image30.jpeg"/><Relationship Id="rId14" Type="http://schemas.microsoft.com/office/2007/relationships/diagramDrawing" Target="../diagrams/drawing2.xml"/></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png"/><Relationship Id="rId7"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5.png"/><Relationship Id="rId5" Type="http://schemas.openxmlformats.org/officeDocument/2006/relationships/image" Target="../media/image25.png"/><Relationship Id="rId10" Type="http://schemas.openxmlformats.org/officeDocument/2006/relationships/image" Target="../media/image34.png"/><Relationship Id="rId4" Type="http://schemas.openxmlformats.org/officeDocument/2006/relationships/image" Target="../media/image24.jpeg"/><Relationship Id="rId9"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0.png"/><Relationship Id="rId7" Type="http://schemas.openxmlformats.org/officeDocument/2006/relationships/image" Target="../media/image40.jpe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4.jpe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0.png"/><Relationship Id="rId7" Type="http://schemas.openxmlformats.org/officeDocument/2006/relationships/diagramQuickStyle" Target="../diagrams/quickStyle3.xml"/><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46.png"/><Relationship Id="rId4" Type="http://schemas.openxmlformats.org/officeDocument/2006/relationships/image" Target="../media/image24.jpeg"/><Relationship Id="rId9" Type="http://schemas.microsoft.com/office/2007/relationships/diagramDrawing" Target="../diagrams/drawing3.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0.png"/><Relationship Id="rId7" Type="http://schemas.openxmlformats.org/officeDocument/2006/relationships/diagramQuickStyle" Target="../diagrams/quickStyle4.xml"/><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46.png"/><Relationship Id="rId4" Type="http://schemas.openxmlformats.org/officeDocument/2006/relationships/image" Target="../media/image24.jpeg"/><Relationship Id="rId9" Type="http://schemas.microsoft.com/office/2007/relationships/diagramDrawing" Target="../diagrams/drawing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0.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png"/><Relationship Id="rId7"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jpeg"/><Relationship Id="rId9" Type="http://schemas.openxmlformats.org/officeDocument/2006/relationships/image" Target="../media/image51.jpeg"/></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png"/><Relationship Id="rId7"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5.png"/><Relationship Id="rId10" Type="http://schemas.openxmlformats.org/officeDocument/2006/relationships/image" Target="../media/image53.png"/><Relationship Id="rId4" Type="http://schemas.openxmlformats.org/officeDocument/2006/relationships/image" Target="../media/image24.jpeg"/><Relationship Id="rId9" Type="http://schemas.openxmlformats.org/officeDocument/2006/relationships/image" Target="../media/image52.jpeg"/></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20.png"/><Relationship Id="rId7" Type="http://schemas.openxmlformats.org/officeDocument/2006/relationships/image" Target="../media/image26.png"/><Relationship Id="rId12" Type="http://schemas.openxmlformats.org/officeDocument/2006/relationships/diagramQuickStyle" Target="../diagrams/quickStyle1.xml"/><Relationship Id="rId2" Type="http://schemas.openxmlformats.org/officeDocument/2006/relationships/image" Target="../media/image19.png"/><Relationship Id="rId16" Type="http://schemas.openxmlformats.org/officeDocument/2006/relationships/image" Target="../media/image29.jpe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25.png"/><Relationship Id="rId15" Type="http://schemas.openxmlformats.org/officeDocument/2006/relationships/image" Target="../media/image28.png"/><Relationship Id="rId10" Type="http://schemas.openxmlformats.org/officeDocument/2006/relationships/diagramData" Target="../diagrams/data1.xml"/><Relationship Id="rId4" Type="http://schemas.openxmlformats.org/officeDocument/2006/relationships/image" Target="../media/image24.jpeg"/><Relationship Id="rId9" Type="http://schemas.openxmlformats.org/officeDocument/2006/relationships/image" Target="../media/image27.jpeg"/><Relationship Id="rId14"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3733800"/>
            <a:ext cx="123825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3" name="Text Box 9"/>
          <p:cNvSpPr txBox="1">
            <a:spLocks noChangeArrowheads="1"/>
          </p:cNvSpPr>
          <p:nvPr/>
        </p:nvSpPr>
        <p:spPr bwMode="auto">
          <a:xfrm>
            <a:off x="6172200" y="4648200"/>
            <a:ext cx="457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sz="2400" b="1" i="1" dirty="0">
                <a:solidFill>
                  <a:srgbClr val="FF0000"/>
                </a:solidFill>
                <a:latin typeface="Times New Roman" panose="02020603050405020304" pitchFamily="18" charset="0"/>
              </a:rPr>
              <a:t>   </a:t>
            </a:r>
            <a:endParaRPr lang="en-US" sz="2400" b="1" i="1" dirty="0">
              <a:solidFill>
                <a:srgbClr val="FF0000"/>
              </a:solidFill>
              <a:latin typeface="VNI-Ariston" pitchFamily="2" charset="0"/>
            </a:endParaRPr>
          </a:p>
        </p:txBody>
      </p:sp>
      <p:pic>
        <p:nvPicPr>
          <p:cNvPr id="12292" name="Picture 11"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3276600"/>
            <a:ext cx="123825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2"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30480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2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8682075">
            <a:off x="1600200" y="4902200"/>
            <a:ext cx="60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5" name="Group 45"/>
          <p:cNvGrpSpPr>
            <a:grpSpLocks/>
          </p:cNvGrpSpPr>
          <p:nvPr/>
        </p:nvGrpSpPr>
        <p:grpSpPr bwMode="auto">
          <a:xfrm>
            <a:off x="1524000" y="4267200"/>
            <a:ext cx="9144000" cy="2743200"/>
            <a:chOff x="0" y="4267200"/>
            <a:chExt cx="9144000" cy="2743200"/>
          </a:xfrm>
        </p:grpSpPr>
        <p:pic>
          <p:nvPicPr>
            <p:cNvPr id="12310" name="Picture 3" descr="blumen-pflanzen04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24450" y="558165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1" name="Picture 5" descr="blumen-pflanzen11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2514601" y="4419600"/>
              <a:ext cx="2286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2" name="Picture 6" descr="blumen-pflanzen11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380999" y="4429125"/>
              <a:ext cx="2286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3" name="Picture 8" descr="WhitecornerFlow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0" y="54102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4" name="Picture 13" descr="blumen-pflanzen04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29050" y="558165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5" name="Picture 14" descr="WhitecornerFlow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1054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6" name="Picture 15" descr="blumen-pflanzen04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33650" y="556260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7" name="Picture 16" descr="Blue_ros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14375" y="4572000"/>
              <a:ext cx="1419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8" name="Picture 19" descr="blumen-pflanzen04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419850" y="558165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9" name="Picture 20" descr="blumen-pflanzen04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238250" y="558165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0" name="Picture 21" descr="Blue_ros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124200" y="4876800"/>
              <a:ext cx="10223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1" name="Picture 22"/>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810000" y="46990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2" name="Picture 23"/>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524000" y="4267200"/>
              <a:ext cx="6667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3" name="Picture 25"/>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352800" y="44704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4" name="Picture 26"/>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43434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296" name="Picture 27"/>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9137955">
            <a:off x="2825751" y="5699125"/>
            <a:ext cx="5762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28"/>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8682075">
            <a:off x="10086975" y="5030789"/>
            <a:ext cx="5334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29"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32004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15" name="Picture 31" descr="sun14[1]"/>
          <p:cNvPicPr>
            <a:picLocks noChangeAspect="1" noChangeArrowheads="1" noCrop="1"/>
          </p:cNvPicPr>
          <p:nvPr/>
        </p:nvPicPr>
        <p:blipFill>
          <a:blip r:embed="rId14">
            <a:lum bright="-6000"/>
            <a:extLst>
              <a:ext uri="{28A0092B-C50C-407E-A947-70E740481C1C}">
                <a14:useLocalDpi xmlns:a14="http://schemas.microsoft.com/office/drawing/2010/main" val="0"/>
              </a:ext>
            </a:extLst>
          </a:blip>
          <a:srcRect/>
          <a:stretch>
            <a:fillRect/>
          </a:stretch>
        </p:blipFill>
        <p:spPr bwMode="auto">
          <a:xfrm>
            <a:off x="13411200" y="5257800"/>
            <a:ext cx="129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16" name="Line 32"/>
          <p:cNvSpPr>
            <a:spLocks noChangeShapeType="1"/>
          </p:cNvSpPr>
          <p:nvPr/>
        </p:nvSpPr>
        <p:spPr bwMode="auto">
          <a:xfrm>
            <a:off x="2054225" y="2387600"/>
            <a:ext cx="838200" cy="0"/>
          </a:xfrm>
          <a:prstGeom prst="line">
            <a:avLst/>
          </a:prstGeom>
          <a:noFill/>
          <a:ln w="9525">
            <a:solidFill>
              <a:srgbClr val="0070C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67617" name="Line 33"/>
          <p:cNvSpPr>
            <a:spLocks noChangeShapeType="1"/>
          </p:cNvSpPr>
          <p:nvPr/>
        </p:nvSpPr>
        <p:spPr bwMode="auto">
          <a:xfrm>
            <a:off x="4264025" y="2387600"/>
            <a:ext cx="838200" cy="0"/>
          </a:xfrm>
          <a:prstGeom prst="line">
            <a:avLst/>
          </a:prstGeom>
          <a:noFill/>
          <a:ln w="9525">
            <a:solidFill>
              <a:srgbClr val="0070C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67618" name="Line 34"/>
          <p:cNvSpPr>
            <a:spLocks noChangeShapeType="1"/>
          </p:cNvSpPr>
          <p:nvPr/>
        </p:nvSpPr>
        <p:spPr bwMode="auto">
          <a:xfrm>
            <a:off x="3578225" y="1016000"/>
            <a:ext cx="0" cy="76200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67619" name="Line 35"/>
          <p:cNvSpPr>
            <a:spLocks noChangeShapeType="1"/>
          </p:cNvSpPr>
          <p:nvPr/>
        </p:nvSpPr>
        <p:spPr bwMode="auto">
          <a:xfrm>
            <a:off x="2435225" y="1473200"/>
            <a:ext cx="685800" cy="5334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67620" name="Line 36"/>
          <p:cNvSpPr>
            <a:spLocks noChangeShapeType="1"/>
          </p:cNvSpPr>
          <p:nvPr/>
        </p:nvSpPr>
        <p:spPr bwMode="auto">
          <a:xfrm flipV="1">
            <a:off x="4114800" y="1371600"/>
            <a:ext cx="685800" cy="609600"/>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67621" name="Line 37"/>
          <p:cNvSpPr>
            <a:spLocks noChangeShapeType="1"/>
          </p:cNvSpPr>
          <p:nvPr/>
        </p:nvSpPr>
        <p:spPr bwMode="auto">
          <a:xfrm flipV="1">
            <a:off x="2359025" y="2768600"/>
            <a:ext cx="685800" cy="609600"/>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67623" name="Text Box 39"/>
          <p:cNvSpPr txBox="1">
            <a:spLocks noChangeArrowheads="1"/>
          </p:cNvSpPr>
          <p:nvPr/>
        </p:nvSpPr>
        <p:spPr bwMode="auto">
          <a:xfrm>
            <a:off x="4343400" y="1371600"/>
            <a:ext cx="3657600" cy="579438"/>
          </a:xfrm>
          <a:prstGeom prst="rect">
            <a:avLst/>
          </a:prstGeom>
          <a:noFill/>
          <a:ln>
            <a:noFill/>
          </a:ln>
          <a:effectLst>
            <a:outerShdw dist="107763" dir="189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endParaRPr lang="en-US" sz="3200" b="1">
              <a:solidFill>
                <a:srgbClr val="FFFF00"/>
              </a:solidFill>
            </a:endParaRPr>
          </a:p>
        </p:txBody>
      </p:sp>
      <p:sp>
        <p:nvSpPr>
          <p:cNvPr id="67624" name="Line 40"/>
          <p:cNvSpPr>
            <a:spLocks noChangeShapeType="1"/>
          </p:cNvSpPr>
          <p:nvPr/>
        </p:nvSpPr>
        <p:spPr bwMode="auto">
          <a:xfrm>
            <a:off x="3578225" y="2997200"/>
            <a:ext cx="0" cy="76200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67625" name="Line 41"/>
          <p:cNvSpPr>
            <a:spLocks noChangeShapeType="1"/>
          </p:cNvSpPr>
          <p:nvPr/>
        </p:nvSpPr>
        <p:spPr bwMode="auto">
          <a:xfrm>
            <a:off x="4038600" y="2667000"/>
            <a:ext cx="685800" cy="5334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67626" name="Text Box 42"/>
          <p:cNvSpPr txBox="1">
            <a:spLocks noChangeArrowheads="1"/>
          </p:cNvSpPr>
          <p:nvPr/>
        </p:nvSpPr>
        <p:spPr bwMode="auto">
          <a:xfrm>
            <a:off x="838200" y="582613"/>
            <a:ext cx="9867989"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sz="3800" b="1" dirty="0">
                <a:solidFill>
                  <a:srgbClr val="FF0000"/>
                </a:solidFill>
                <a:latin typeface="Times New Roman" panose="02020603050405020304" pitchFamily="18" charset="0"/>
                <a:cs typeface="Times New Roman" panose="02020603050405020304" pitchFamily="18" charset="0"/>
              </a:rPr>
              <a:t>CHÀO MỪNG QUÝ THẦY CÔ VỀ DỰ GIỜ THĂM LỚP</a:t>
            </a:r>
            <a:endParaRPr lang="en-US" sz="38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37" name="Picture 2" descr="C:\Documents and Settings\Welcome\Desktop\chs1348666969.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4216400"/>
            <a:ext cx="12192000" cy="2652654"/>
          </a:xfrm>
          <a:prstGeom prst="rect">
            <a:avLst/>
          </a:prstGeom>
          <a:ln>
            <a:noFill/>
          </a:ln>
          <a:effectLst>
            <a:outerShdw blurRad="292100" dist="139700" dir="2700000" algn="tl" rotWithShape="0">
              <a:srgbClr val="333333">
                <a:alpha val="65000"/>
              </a:srgbClr>
            </a:outerShdw>
          </a:effectLst>
        </p:spPr>
      </p:pic>
      <p:sp>
        <p:nvSpPr>
          <p:cNvPr id="38" name="Title 1"/>
          <p:cNvSpPr txBox="1">
            <a:spLocks/>
          </p:cNvSpPr>
          <p:nvPr/>
        </p:nvSpPr>
        <p:spPr>
          <a:xfrm>
            <a:off x="1532163" y="4695239"/>
            <a:ext cx="9135837" cy="850744"/>
          </a:xfrm>
          <a:prstGeom prst="rect">
            <a:avLst/>
          </a:prstGeom>
        </p:spPr>
        <p:txBody>
          <a:bodyPr vert="horz" lIns="91440" tIns="45720" rIns="91440" bIns="45720" numCol="1"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rgbClr val="1F497D">
                      <a:tint val="1000"/>
                    </a:srgbClr>
                  </a:solidFill>
                  <a:prstDash val="solid"/>
                </a:ln>
                <a:solidFill>
                  <a:srgbClr val="FFFF00"/>
                </a:solidFill>
                <a:effectLst>
                  <a:glow rad="101600">
                    <a:srgbClr val="4BACC6">
                      <a:satMod val="175000"/>
                      <a:alpha val="40000"/>
                    </a:srgbClr>
                  </a:glow>
                  <a:outerShdw blurRad="50000" dist="50800" dir="7500000" algn="tl">
                    <a:srgbClr val="000000">
                      <a:shade val="5000"/>
                      <a:alpha val="35000"/>
                    </a:srgbClr>
                  </a:outerShdw>
                </a:effectLst>
                <a:latin typeface="Cambria" pitchFamily="18" charset="0"/>
              </a:rPr>
              <a:t>LỊCH SỬ VÀ ĐỊA </a:t>
            </a:r>
            <a:r>
              <a:rPr lang="en-US" sz="5000" b="1" dirty="0">
                <a:ln w="19050">
                  <a:solidFill>
                    <a:srgbClr val="1F497D">
                      <a:tint val="1000"/>
                    </a:srgbClr>
                  </a:solidFill>
                  <a:prstDash val="solid"/>
                </a:ln>
                <a:solidFill>
                  <a:srgbClr val="FFFF00"/>
                </a:solidFill>
                <a:effectLst>
                  <a:glow rad="101600">
                    <a:srgbClr val="4BACC6">
                      <a:satMod val="175000"/>
                      <a:alpha val="40000"/>
                    </a:srgbClr>
                  </a:glow>
                  <a:outerShdw blurRad="50000" dist="50800" dir="7500000" algn="tl">
                    <a:srgbClr val="000000">
                      <a:shade val="5000"/>
                      <a:alpha val="35000"/>
                    </a:srgbClr>
                  </a:outerShdw>
                </a:effectLst>
                <a:latin typeface="Cambria" pitchFamily="18" charset="0"/>
              </a:rPr>
              <a:t>LÍ 8</a:t>
            </a:r>
          </a:p>
        </p:txBody>
      </p:sp>
      <p:pic>
        <p:nvPicPr>
          <p:cNvPr id="39"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922631" y="1534276"/>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79928123"/>
      </p:ext>
    </p:extLst>
  </p:cSld>
  <p:clrMapOvr>
    <a:masterClrMapping/>
  </p:clrMapOvr>
  <p:transition spd="med">
    <p:wheel/>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nodePh="1">
                                  <p:stCondLst>
                                    <p:cond delay="0"/>
                                  </p:stCondLst>
                                  <p:endCondLst>
                                    <p:cond evt="begin" delay="0">
                                      <p:tn val="5"/>
                                    </p:cond>
                                  </p:endCondLst>
                                  <p:childTnLst>
                                    <p:set>
                                      <p:cBhvr>
                                        <p:cTn id="6" dur="1" fill="hold">
                                          <p:stCondLst>
                                            <p:cond delay="0"/>
                                          </p:stCondLst>
                                        </p:cTn>
                                        <p:tgtEl>
                                          <p:spTgt spid="67623"/>
                                        </p:tgtEl>
                                        <p:attrNameLst>
                                          <p:attrName>style.visibility</p:attrName>
                                        </p:attrNameLst>
                                      </p:cBhvr>
                                      <p:to>
                                        <p:strVal val="visible"/>
                                      </p:to>
                                    </p:set>
                                    <p:anim calcmode="lin" valueType="num">
                                      <p:cBhvr>
                                        <p:cTn id="7" dur="500" fill="hold"/>
                                        <p:tgtEl>
                                          <p:spTgt spid="67623"/>
                                        </p:tgtEl>
                                        <p:attrNameLst>
                                          <p:attrName>ppt_w</p:attrName>
                                        </p:attrNameLst>
                                      </p:cBhvr>
                                      <p:tavLst>
                                        <p:tav tm="0">
                                          <p:val>
                                            <p:strVal val="#ppt_w*0.70"/>
                                          </p:val>
                                        </p:tav>
                                        <p:tav tm="100000">
                                          <p:val>
                                            <p:strVal val="#ppt_w"/>
                                          </p:val>
                                        </p:tav>
                                      </p:tavLst>
                                    </p:anim>
                                    <p:anim calcmode="lin" valueType="num">
                                      <p:cBhvr>
                                        <p:cTn id="8" dur="500" fill="hold"/>
                                        <p:tgtEl>
                                          <p:spTgt spid="67623"/>
                                        </p:tgtEl>
                                        <p:attrNameLst>
                                          <p:attrName>ppt_h</p:attrName>
                                        </p:attrNameLst>
                                      </p:cBhvr>
                                      <p:tavLst>
                                        <p:tav tm="0">
                                          <p:val>
                                            <p:strVal val="#ppt_h"/>
                                          </p:val>
                                        </p:tav>
                                        <p:tav tm="100000">
                                          <p:val>
                                            <p:strVal val="#ppt_h"/>
                                          </p:val>
                                        </p:tav>
                                      </p:tavLst>
                                    </p:anim>
                                    <p:animEffect transition="in" filter="fade">
                                      <p:cBhvr>
                                        <p:cTn id="9" dur="500"/>
                                        <p:tgtEl>
                                          <p:spTgt spid="67623"/>
                                        </p:tgtEl>
                                      </p:cBhvr>
                                    </p:animEffect>
                                  </p:childTnLst>
                                </p:cTn>
                              </p:par>
                              <p:par>
                                <p:cTn id="10" presetID="56" presetClass="path" presetSubtype="0" accel="50000" decel="50000" fill="hold" nodeType="withEffect">
                                  <p:stCondLst>
                                    <p:cond delay="0"/>
                                  </p:stCondLst>
                                  <p:childTnLst>
                                    <p:animMotion origin="layout" path="M 0.00833 -0.01111 L -0.97917 -0.5 " pathEditMode="relative" rAng="0" ptsTypes="AA">
                                      <p:cBhvr>
                                        <p:cTn id="11" dur="1000" fill="hold"/>
                                        <p:tgtEl>
                                          <p:spTgt spid="67615"/>
                                        </p:tgtEl>
                                        <p:attrNameLst>
                                          <p:attrName>ppt_x</p:attrName>
                                          <p:attrName>ppt_y</p:attrName>
                                        </p:attrNameLst>
                                      </p:cBhvr>
                                      <p:rCtr x="-49400" y="-24400"/>
                                    </p:animMotion>
                                  </p:childTnLst>
                                </p:cTn>
                              </p:par>
                            </p:childTnLst>
                          </p:cTn>
                        </p:par>
                        <p:par>
                          <p:cTn id="12" fill="hold" nodeType="afterGroup">
                            <p:stCondLst>
                              <p:cond delay="1000"/>
                            </p:stCondLst>
                            <p:childTnLst>
                              <p:par>
                                <p:cTn id="13" presetID="21" presetClass="entr" presetSubtype="4" repeatCount="indefinite" fill="hold" grpId="0" nodeType="afterEffect">
                                  <p:stCondLst>
                                    <p:cond delay="0"/>
                                  </p:stCondLst>
                                  <p:childTnLst>
                                    <p:set>
                                      <p:cBhvr>
                                        <p:cTn id="14" dur="1" fill="hold">
                                          <p:stCondLst>
                                            <p:cond delay="0"/>
                                          </p:stCondLst>
                                        </p:cTn>
                                        <p:tgtEl>
                                          <p:spTgt spid="67616"/>
                                        </p:tgtEl>
                                        <p:attrNameLst>
                                          <p:attrName>style.visibility</p:attrName>
                                        </p:attrNameLst>
                                      </p:cBhvr>
                                      <p:to>
                                        <p:strVal val="visible"/>
                                      </p:to>
                                    </p:set>
                                    <p:animEffect transition="in" filter="wheel(4)">
                                      <p:cBhvr>
                                        <p:cTn id="15" dur="2000"/>
                                        <p:tgtEl>
                                          <p:spTgt spid="67616"/>
                                        </p:tgtEl>
                                      </p:cBhvr>
                                    </p:animEffect>
                                  </p:childTnLst>
                                </p:cTn>
                              </p:par>
                              <p:par>
                                <p:cTn id="16" presetID="21" presetClass="entr" presetSubtype="4" repeatCount="indefinite" fill="hold" grpId="0" nodeType="withEffect">
                                  <p:stCondLst>
                                    <p:cond delay="0"/>
                                  </p:stCondLst>
                                  <p:childTnLst>
                                    <p:set>
                                      <p:cBhvr>
                                        <p:cTn id="17" dur="1" fill="hold">
                                          <p:stCondLst>
                                            <p:cond delay="0"/>
                                          </p:stCondLst>
                                        </p:cTn>
                                        <p:tgtEl>
                                          <p:spTgt spid="67617"/>
                                        </p:tgtEl>
                                        <p:attrNameLst>
                                          <p:attrName>style.visibility</p:attrName>
                                        </p:attrNameLst>
                                      </p:cBhvr>
                                      <p:to>
                                        <p:strVal val="visible"/>
                                      </p:to>
                                    </p:set>
                                    <p:animEffect transition="in" filter="wheel(4)">
                                      <p:cBhvr>
                                        <p:cTn id="18" dur="2000"/>
                                        <p:tgtEl>
                                          <p:spTgt spid="67617"/>
                                        </p:tgtEl>
                                      </p:cBhvr>
                                    </p:animEffect>
                                  </p:childTnLst>
                                </p:cTn>
                              </p:par>
                              <p:par>
                                <p:cTn id="19" presetID="21" presetClass="entr" presetSubtype="4" repeatCount="indefinite" fill="hold" grpId="0" nodeType="withEffect">
                                  <p:stCondLst>
                                    <p:cond delay="0"/>
                                  </p:stCondLst>
                                  <p:childTnLst>
                                    <p:set>
                                      <p:cBhvr>
                                        <p:cTn id="20" dur="1" fill="hold">
                                          <p:stCondLst>
                                            <p:cond delay="0"/>
                                          </p:stCondLst>
                                        </p:cTn>
                                        <p:tgtEl>
                                          <p:spTgt spid="67618"/>
                                        </p:tgtEl>
                                        <p:attrNameLst>
                                          <p:attrName>style.visibility</p:attrName>
                                        </p:attrNameLst>
                                      </p:cBhvr>
                                      <p:to>
                                        <p:strVal val="visible"/>
                                      </p:to>
                                    </p:set>
                                    <p:animEffect transition="in" filter="wheel(4)">
                                      <p:cBhvr>
                                        <p:cTn id="21" dur="2000"/>
                                        <p:tgtEl>
                                          <p:spTgt spid="67618"/>
                                        </p:tgtEl>
                                      </p:cBhvr>
                                    </p:animEffect>
                                  </p:childTnLst>
                                </p:cTn>
                              </p:par>
                              <p:par>
                                <p:cTn id="22" presetID="21" presetClass="entr" presetSubtype="4" repeatCount="indefinite" fill="hold" grpId="0" nodeType="withEffect">
                                  <p:stCondLst>
                                    <p:cond delay="0"/>
                                  </p:stCondLst>
                                  <p:childTnLst>
                                    <p:set>
                                      <p:cBhvr>
                                        <p:cTn id="23" dur="1" fill="hold">
                                          <p:stCondLst>
                                            <p:cond delay="0"/>
                                          </p:stCondLst>
                                        </p:cTn>
                                        <p:tgtEl>
                                          <p:spTgt spid="67619"/>
                                        </p:tgtEl>
                                        <p:attrNameLst>
                                          <p:attrName>style.visibility</p:attrName>
                                        </p:attrNameLst>
                                      </p:cBhvr>
                                      <p:to>
                                        <p:strVal val="visible"/>
                                      </p:to>
                                    </p:set>
                                    <p:animEffect transition="in" filter="wheel(4)">
                                      <p:cBhvr>
                                        <p:cTn id="24" dur="2000"/>
                                        <p:tgtEl>
                                          <p:spTgt spid="67619"/>
                                        </p:tgtEl>
                                      </p:cBhvr>
                                    </p:animEffect>
                                  </p:childTnLst>
                                </p:cTn>
                              </p:par>
                              <p:par>
                                <p:cTn id="25" presetID="21" presetClass="entr" presetSubtype="4" repeatCount="indefinite" fill="hold" grpId="0" nodeType="withEffect">
                                  <p:stCondLst>
                                    <p:cond delay="0"/>
                                  </p:stCondLst>
                                  <p:childTnLst>
                                    <p:set>
                                      <p:cBhvr>
                                        <p:cTn id="26" dur="1" fill="hold">
                                          <p:stCondLst>
                                            <p:cond delay="0"/>
                                          </p:stCondLst>
                                        </p:cTn>
                                        <p:tgtEl>
                                          <p:spTgt spid="67620"/>
                                        </p:tgtEl>
                                        <p:attrNameLst>
                                          <p:attrName>style.visibility</p:attrName>
                                        </p:attrNameLst>
                                      </p:cBhvr>
                                      <p:to>
                                        <p:strVal val="visible"/>
                                      </p:to>
                                    </p:set>
                                    <p:animEffect transition="in" filter="wheel(4)">
                                      <p:cBhvr>
                                        <p:cTn id="27" dur="2000"/>
                                        <p:tgtEl>
                                          <p:spTgt spid="67620"/>
                                        </p:tgtEl>
                                      </p:cBhvr>
                                    </p:animEffect>
                                  </p:childTnLst>
                                </p:cTn>
                              </p:par>
                              <p:par>
                                <p:cTn id="28" presetID="21" presetClass="entr" presetSubtype="4" repeatCount="indefinite" fill="hold" grpId="0" nodeType="withEffect">
                                  <p:stCondLst>
                                    <p:cond delay="0"/>
                                  </p:stCondLst>
                                  <p:childTnLst>
                                    <p:set>
                                      <p:cBhvr>
                                        <p:cTn id="29" dur="1" fill="hold">
                                          <p:stCondLst>
                                            <p:cond delay="0"/>
                                          </p:stCondLst>
                                        </p:cTn>
                                        <p:tgtEl>
                                          <p:spTgt spid="67621"/>
                                        </p:tgtEl>
                                        <p:attrNameLst>
                                          <p:attrName>style.visibility</p:attrName>
                                        </p:attrNameLst>
                                      </p:cBhvr>
                                      <p:to>
                                        <p:strVal val="visible"/>
                                      </p:to>
                                    </p:set>
                                    <p:animEffect transition="in" filter="wheel(4)">
                                      <p:cBhvr>
                                        <p:cTn id="30" dur="2000"/>
                                        <p:tgtEl>
                                          <p:spTgt spid="67621"/>
                                        </p:tgtEl>
                                      </p:cBhvr>
                                    </p:animEffect>
                                  </p:childTnLst>
                                </p:cTn>
                              </p:par>
                              <p:par>
                                <p:cTn id="31" presetID="21" presetClass="entr" presetSubtype="4" repeatCount="indefinite" fill="hold" grpId="0" nodeType="withEffect">
                                  <p:stCondLst>
                                    <p:cond delay="0"/>
                                  </p:stCondLst>
                                  <p:childTnLst>
                                    <p:set>
                                      <p:cBhvr>
                                        <p:cTn id="32" dur="1" fill="hold">
                                          <p:stCondLst>
                                            <p:cond delay="0"/>
                                          </p:stCondLst>
                                        </p:cTn>
                                        <p:tgtEl>
                                          <p:spTgt spid="67624"/>
                                        </p:tgtEl>
                                        <p:attrNameLst>
                                          <p:attrName>style.visibility</p:attrName>
                                        </p:attrNameLst>
                                      </p:cBhvr>
                                      <p:to>
                                        <p:strVal val="visible"/>
                                      </p:to>
                                    </p:set>
                                    <p:animEffect transition="in" filter="wheel(4)">
                                      <p:cBhvr>
                                        <p:cTn id="33" dur="2000"/>
                                        <p:tgtEl>
                                          <p:spTgt spid="67624"/>
                                        </p:tgtEl>
                                      </p:cBhvr>
                                    </p:animEffect>
                                  </p:childTnLst>
                                </p:cTn>
                              </p:par>
                              <p:par>
                                <p:cTn id="34" presetID="21" presetClass="entr" presetSubtype="4" repeatCount="indefinite" fill="hold" grpId="0" nodeType="withEffect">
                                  <p:stCondLst>
                                    <p:cond delay="0"/>
                                  </p:stCondLst>
                                  <p:childTnLst>
                                    <p:set>
                                      <p:cBhvr>
                                        <p:cTn id="35" dur="1" fill="hold">
                                          <p:stCondLst>
                                            <p:cond delay="0"/>
                                          </p:stCondLst>
                                        </p:cTn>
                                        <p:tgtEl>
                                          <p:spTgt spid="67625"/>
                                        </p:tgtEl>
                                        <p:attrNameLst>
                                          <p:attrName>style.visibility</p:attrName>
                                        </p:attrNameLst>
                                      </p:cBhvr>
                                      <p:to>
                                        <p:strVal val="visible"/>
                                      </p:to>
                                    </p:set>
                                    <p:animEffect transition="in" filter="wheel(4)">
                                      <p:cBhvr>
                                        <p:cTn id="36" dur="2000"/>
                                        <p:tgtEl>
                                          <p:spTgt spid="67625"/>
                                        </p:tgtEl>
                                      </p:cBhvr>
                                    </p:animEffect>
                                  </p:childTnLst>
                                </p:cTn>
                              </p:par>
                              <p:par>
                                <p:cTn id="37" presetID="21" presetClass="entr" presetSubtype="4" fill="hold" grpId="0" nodeType="withEffect">
                                  <p:stCondLst>
                                    <p:cond delay="0"/>
                                  </p:stCondLst>
                                  <p:iterate type="lt">
                                    <p:tmPct val="0"/>
                                  </p:iterate>
                                  <p:childTnLst>
                                    <p:set>
                                      <p:cBhvr>
                                        <p:cTn id="38" dur="1" fill="hold">
                                          <p:stCondLst>
                                            <p:cond delay="0"/>
                                          </p:stCondLst>
                                        </p:cTn>
                                        <p:tgtEl>
                                          <p:spTgt spid="67626"/>
                                        </p:tgtEl>
                                        <p:attrNameLst>
                                          <p:attrName>style.visibility</p:attrName>
                                        </p:attrNameLst>
                                      </p:cBhvr>
                                      <p:to>
                                        <p:strVal val="visible"/>
                                      </p:to>
                                    </p:set>
                                    <p:animEffect transition="in" filter="wheel(4)">
                                      <p:cBhvr>
                                        <p:cTn id="39" dur="500"/>
                                        <p:tgtEl>
                                          <p:spTgt spid="67626"/>
                                        </p:tgtEl>
                                      </p:cBhvr>
                                    </p:animEffect>
                                  </p:childTnLst>
                                </p:cTn>
                              </p:par>
                            </p:childTnLst>
                          </p:cTn>
                        </p:par>
                        <p:par>
                          <p:cTn id="40" fill="hold" nodeType="afterGroup">
                            <p:stCondLst>
                              <p:cond delay="3000"/>
                            </p:stCondLst>
                            <p:childTnLst>
                              <p:par>
                                <p:cTn id="41" presetID="20" presetClass="emph" presetSubtype="0" repeatCount="indefinite" fill="hold" grpId="1" nodeType="afterEffect">
                                  <p:stCondLst>
                                    <p:cond delay="0"/>
                                  </p:stCondLst>
                                  <p:iterate type="lt">
                                    <p:tmPct val="22000"/>
                                  </p:iterate>
                                  <p:childTnLst>
                                    <p:set>
                                      <p:cBhvr override="childStyle">
                                        <p:cTn id="42" dur="250" autoRev="1" fill="hold"/>
                                        <p:tgtEl>
                                          <p:spTgt spid="67626"/>
                                        </p:tgtEl>
                                        <p:attrNameLst>
                                          <p:attrName>style.color</p:attrName>
                                        </p:attrNameLst>
                                      </p:cBhvr>
                                      <p:to>
                                        <p:clrVal>
                                          <a:srgbClr val="FF0066"/>
                                        </p:clrVal>
                                      </p:to>
                                    </p:set>
                                    <p:set>
                                      <p:cBhvr>
                                        <p:cTn id="43" dur="250" autoRev="1" fill="hold"/>
                                        <p:tgtEl>
                                          <p:spTgt spid="67626"/>
                                        </p:tgtEl>
                                        <p:attrNameLst>
                                          <p:attrName>fillcolor</p:attrName>
                                        </p:attrNameLst>
                                      </p:cBhvr>
                                      <p:to>
                                        <p:clrVal>
                                          <a:srgbClr val="FF0066"/>
                                        </p:clrVal>
                                      </p:to>
                                    </p:set>
                                    <p:set>
                                      <p:cBhvr>
                                        <p:cTn id="44" dur="250" autoRev="1" fill="hold"/>
                                        <p:tgtEl>
                                          <p:spTgt spid="67626"/>
                                        </p:tgtEl>
                                        <p:attrNameLst>
                                          <p:attrName>fill.type</p:attrName>
                                        </p:attrNameLst>
                                      </p:cBhvr>
                                      <p:to>
                                        <p:strVal val="solid"/>
                                      </p:to>
                                    </p:set>
                                  </p:childTnLst>
                                </p:cTn>
                              </p:par>
                              <p:par>
                                <p:cTn id="45" presetID="45" presetClass="entr" presetSubtype="0" fill="hold" grpId="0" nodeType="withEffect">
                                  <p:stCondLst>
                                    <p:cond delay="0"/>
                                  </p:stCondLst>
                                  <p:iterate type="lt">
                                    <p:tmPct val="10000"/>
                                  </p:iterate>
                                  <p:childTnLst>
                                    <p:set>
                                      <p:cBhvr>
                                        <p:cTn id="46" dur="1" fill="hold">
                                          <p:stCondLst>
                                            <p:cond delay="0"/>
                                          </p:stCondLst>
                                        </p:cTn>
                                        <p:tgtEl>
                                          <p:spTgt spid="67593"/>
                                        </p:tgtEl>
                                        <p:attrNameLst>
                                          <p:attrName>style.visibility</p:attrName>
                                        </p:attrNameLst>
                                      </p:cBhvr>
                                      <p:to>
                                        <p:strVal val="visible"/>
                                      </p:to>
                                    </p:set>
                                    <p:animEffect transition="in" filter="fade">
                                      <p:cBhvr>
                                        <p:cTn id="47" dur="1000"/>
                                        <p:tgtEl>
                                          <p:spTgt spid="67593"/>
                                        </p:tgtEl>
                                      </p:cBhvr>
                                    </p:animEffect>
                                    <p:anim calcmode="lin" valueType="num">
                                      <p:cBhvr>
                                        <p:cTn id="48" dur="1000" fill="hold"/>
                                        <p:tgtEl>
                                          <p:spTgt spid="67593"/>
                                        </p:tgtEl>
                                        <p:attrNameLst>
                                          <p:attrName>ppt_w</p:attrName>
                                        </p:attrNameLst>
                                      </p:cBhvr>
                                      <p:tavLst>
                                        <p:tav tm="0" fmla="#ppt_w*sin(2.5*pi*$)">
                                          <p:val>
                                            <p:fltVal val="0"/>
                                          </p:val>
                                        </p:tav>
                                        <p:tav tm="100000">
                                          <p:val>
                                            <p:fltVal val="1"/>
                                          </p:val>
                                        </p:tav>
                                      </p:tavLst>
                                    </p:anim>
                                    <p:anim calcmode="lin" valueType="num">
                                      <p:cBhvr>
                                        <p:cTn id="49" dur="1000" fill="hold"/>
                                        <p:tgtEl>
                                          <p:spTgt spid="67593"/>
                                        </p:tgtEl>
                                        <p:attrNameLst>
                                          <p:attrName>ppt_h</p:attrName>
                                        </p:attrNameLst>
                                      </p:cBhvr>
                                      <p:tavLst>
                                        <p:tav tm="0">
                                          <p:val>
                                            <p:strVal val="#ppt_h"/>
                                          </p:val>
                                        </p:tav>
                                        <p:tav tm="100000">
                                          <p:val>
                                            <p:strVal val="#ppt_h"/>
                                          </p:val>
                                        </p:tav>
                                      </p:tavLst>
                                    </p:anim>
                                  </p:childTnLst>
                                </p:cTn>
                              </p:par>
                            </p:childTnLst>
                          </p:cTn>
                        </p:par>
                        <p:par>
                          <p:cTn id="50" fill="hold">
                            <p:stCondLst>
                              <p:cond delay="6800"/>
                            </p:stCondLst>
                            <p:childTnLst>
                              <p:par>
                                <p:cTn id="51" presetID="22" presetClass="entr" presetSubtype="4" fill="hold" nodeType="after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wipe(down)">
                                      <p:cBhvr>
                                        <p:cTn id="53" dur="500"/>
                                        <p:tgtEl>
                                          <p:spTgt spid="37"/>
                                        </p:tgtEl>
                                      </p:cBhvr>
                                    </p:animEffect>
                                  </p:childTnLst>
                                </p:cTn>
                              </p:par>
                            </p:childTnLst>
                          </p:cTn>
                        </p:par>
                        <p:par>
                          <p:cTn id="54" fill="hold">
                            <p:stCondLst>
                              <p:cond delay="7300"/>
                            </p:stCondLst>
                            <p:childTnLst>
                              <p:par>
                                <p:cTn id="55" presetID="16" presetClass="entr" presetSubtype="21" fill="hold" nodeType="afterEffect">
                                  <p:stCondLst>
                                    <p:cond delay="0"/>
                                  </p:stCondLst>
                                  <p:childTnLst>
                                    <p:set>
                                      <p:cBhvr>
                                        <p:cTn id="56" dur="1" fill="hold">
                                          <p:stCondLst>
                                            <p:cond delay="0"/>
                                          </p:stCondLst>
                                        </p:cTn>
                                        <p:tgtEl>
                                          <p:spTgt spid="38">
                                            <p:txEl>
                                              <p:pRg st="0" end="0"/>
                                            </p:txEl>
                                          </p:spTgt>
                                        </p:tgtEl>
                                        <p:attrNameLst>
                                          <p:attrName>style.visibility</p:attrName>
                                        </p:attrNameLst>
                                      </p:cBhvr>
                                      <p:to>
                                        <p:strVal val="visible"/>
                                      </p:to>
                                    </p:set>
                                    <p:animEffect transition="in" filter="barn(inVertical)">
                                      <p:cBhvr>
                                        <p:cTn id="57"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3" grpId="0"/>
      <p:bldP spid="67616" grpId="0" animBg="1"/>
      <p:bldP spid="67617" grpId="0" animBg="1"/>
      <p:bldP spid="67618" grpId="0" animBg="1"/>
      <p:bldP spid="67619" grpId="0" animBg="1"/>
      <p:bldP spid="67620" grpId="0" animBg="1"/>
      <p:bldP spid="67621" grpId="0" animBg="1"/>
      <p:bldP spid="67623" grpId="0"/>
      <p:bldP spid="67624" grpId="0" animBg="1"/>
      <p:bldP spid="67625" grpId="0" animBg="1"/>
      <p:bldP spid="67626" grpId="0"/>
      <p:bldP spid="67626"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1651356"/>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87640" y="3639235"/>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8" name="TextBox 37"/>
          <p:cNvSpPr txBox="1"/>
          <p:nvPr/>
        </p:nvSpPr>
        <p:spPr>
          <a:xfrm>
            <a:off x="6934200" y="3316070"/>
            <a:ext cx="3276600" cy="646331"/>
          </a:xfrm>
          <a:prstGeom prst="rect">
            <a:avLst/>
          </a:prstGeom>
          <a:noFill/>
        </p:spPr>
        <p:txBody>
          <a:bodyPr wrap="square" rtlCol="0">
            <a:spAutoFit/>
          </a:bodyPr>
          <a:lstStyle/>
          <a:p>
            <a:pPr algn="ctr"/>
            <a:r>
              <a:rPr lang="en-US" dirty="0" err="1">
                <a:latin typeface="Cambria" pitchFamily="18" charset="0"/>
                <a:ea typeface="Cambria" pitchFamily="18" charset="0"/>
              </a:rPr>
              <a:t>Trồng</a:t>
            </a:r>
            <a:r>
              <a:rPr lang="en-US" dirty="0">
                <a:latin typeface="Cambria" pitchFamily="18" charset="0"/>
                <a:ea typeface="Cambria" pitchFamily="18" charset="0"/>
              </a:rPr>
              <a:t> </a:t>
            </a:r>
            <a:r>
              <a:rPr lang="en-US" dirty="0" err="1">
                <a:latin typeface="Cambria" pitchFamily="18" charset="0"/>
                <a:ea typeface="Cambria" pitchFamily="18" charset="0"/>
              </a:rPr>
              <a:t>chè</a:t>
            </a:r>
            <a:r>
              <a:rPr lang="en-US" dirty="0">
                <a:latin typeface="Cambria" pitchFamily="18" charset="0"/>
                <a:ea typeface="Cambria" pitchFamily="18" charset="0"/>
              </a:rPr>
              <a:t> ở </a:t>
            </a:r>
            <a:r>
              <a:rPr lang="en-US" dirty="0" err="1">
                <a:latin typeface="Cambria" pitchFamily="18" charset="0"/>
                <a:ea typeface="Cambria" pitchFamily="18" charset="0"/>
              </a:rPr>
              <a:t>Trung</a:t>
            </a:r>
            <a:r>
              <a:rPr lang="en-US" dirty="0">
                <a:latin typeface="Cambria" pitchFamily="18" charset="0"/>
                <a:ea typeface="Cambria" pitchFamily="18" charset="0"/>
              </a:rPr>
              <a:t> du </a:t>
            </a:r>
            <a:r>
              <a:rPr lang="en-US" dirty="0" err="1">
                <a:latin typeface="Cambria" pitchFamily="18" charset="0"/>
                <a:ea typeface="Cambria" pitchFamily="18" charset="0"/>
              </a:rPr>
              <a:t>và</a:t>
            </a:r>
            <a:r>
              <a:rPr lang="en-US" dirty="0">
                <a:latin typeface="Cambria" pitchFamily="18" charset="0"/>
                <a:ea typeface="Cambria" pitchFamily="18" charset="0"/>
              </a:rPr>
              <a:t> </a:t>
            </a:r>
            <a:br>
              <a:rPr lang="en-US" dirty="0">
                <a:latin typeface="Cambria" pitchFamily="18" charset="0"/>
                <a:ea typeface="Cambria" pitchFamily="18" charset="0"/>
              </a:rPr>
            </a:br>
            <a:r>
              <a:rPr lang="en-US" dirty="0" err="1">
                <a:latin typeface="Cambria" pitchFamily="18" charset="0"/>
                <a:ea typeface="Cambria" pitchFamily="18" charset="0"/>
              </a:rPr>
              <a:t>miền</a:t>
            </a:r>
            <a:r>
              <a:rPr lang="en-US" dirty="0">
                <a:latin typeface="Cambria" pitchFamily="18" charset="0"/>
                <a:ea typeface="Cambria" pitchFamily="18" charset="0"/>
              </a:rPr>
              <a:t> </a:t>
            </a:r>
            <a:r>
              <a:rPr lang="en-US" dirty="0" err="1">
                <a:latin typeface="Cambria" pitchFamily="18" charset="0"/>
                <a:ea typeface="Cambria" pitchFamily="18" charset="0"/>
              </a:rPr>
              <a:t>núi</a:t>
            </a:r>
            <a:r>
              <a:rPr lang="en-US" dirty="0">
                <a:latin typeface="Cambria" pitchFamily="18" charset="0"/>
                <a:ea typeface="Cambria" pitchFamily="18" charset="0"/>
              </a:rPr>
              <a:t> </a:t>
            </a:r>
            <a:r>
              <a:rPr lang="en-US" dirty="0" err="1">
                <a:latin typeface="Cambria" pitchFamily="18" charset="0"/>
                <a:ea typeface="Cambria" pitchFamily="18" charset="0"/>
              </a:rPr>
              <a:t>Bắc</a:t>
            </a:r>
            <a:r>
              <a:rPr lang="en-US" dirty="0">
                <a:latin typeface="Cambria" pitchFamily="18" charset="0"/>
                <a:ea typeface="Cambria" pitchFamily="18" charset="0"/>
              </a:rPr>
              <a:t> </a:t>
            </a:r>
            <a:r>
              <a:rPr lang="en-US" dirty="0" err="1">
                <a:latin typeface="Cambria" pitchFamily="18" charset="0"/>
                <a:ea typeface="Cambria" pitchFamily="18" charset="0"/>
              </a:rPr>
              <a:t>Bộ</a:t>
            </a:r>
            <a:endParaRPr lang="en-US" dirty="0">
              <a:latin typeface="Cambria" pitchFamily="18" charset="0"/>
              <a:ea typeface="Cambria" pitchFamily="18" charset="0"/>
            </a:endParaRPr>
          </a:p>
        </p:txBody>
      </p:sp>
      <p:sp>
        <p:nvSpPr>
          <p:cNvPr id="55" name="TextBox 54"/>
          <p:cNvSpPr txBox="1"/>
          <p:nvPr/>
        </p:nvSpPr>
        <p:spPr>
          <a:xfrm>
            <a:off x="6957373" y="6059270"/>
            <a:ext cx="3276600" cy="646331"/>
          </a:xfrm>
          <a:prstGeom prst="rect">
            <a:avLst/>
          </a:prstGeom>
          <a:noFill/>
        </p:spPr>
        <p:txBody>
          <a:bodyPr wrap="square" rtlCol="0">
            <a:spAutoFit/>
          </a:bodyPr>
          <a:lstStyle/>
          <a:p>
            <a:pPr algn="ctr"/>
            <a:r>
              <a:rPr lang="en-US" dirty="0" err="1">
                <a:latin typeface="Cambria" pitchFamily="18" charset="0"/>
                <a:ea typeface="Cambria" pitchFamily="18" charset="0"/>
              </a:rPr>
              <a:t>Trồng</a:t>
            </a:r>
            <a:r>
              <a:rPr lang="en-US" dirty="0">
                <a:latin typeface="Cambria" pitchFamily="18" charset="0"/>
                <a:ea typeface="Cambria" pitchFamily="18" charset="0"/>
              </a:rPr>
              <a:t> </a:t>
            </a:r>
            <a:r>
              <a:rPr lang="en-US" dirty="0" err="1">
                <a:latin typeface="Cambria" pitchFamily="18" charset="0"/>
                <a:ea typeface="Cambria" pitchFamily="18" charset="0"/>
              </a:rPr>
              <a:t>lúa</a:t>
            </a:r>
            <a:r>
              <a:rPr lang="en-US" dirty="0">
                <a:latin typeface="Cambria" pitchFamily="18" charset="0"/>
                <a:ea typeface="Cambria" pitchFamily="18" charset="0"/>
              </a:rPr>
              <a:t> ở </a:t>
            </a: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p>
          <a:p>
            <a:pPr algn="ct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Cử</a:t>
            </a:r>
            <a:r>
              <a:rPr lang="en-US" dirty="0">
                <a:latin typeface="Cambria" pitchFamily="18" charset="0"/>
                <a:ea typeface="Cambria" pitchFamily="18" charset="0"/>
              </a:rPr>
              <a:t> Long</a:t>
            </a:r>
          </a:p>
        </p:txBody>
      </p:sp>
      <p:graphicFrame>
        <p:nvGraphicFramePr>
          <p:cNvPr id="27" name="Diagram 26"/>
          <p:cNvGraphicFramePr/>
          <p:nvPr>
            <p:extLst>
              <p:ext uri="{D42A27DB-BD31-4B8C-83A1-F6EECF244321}">
                <p14:modId xmlns:p14="http://schemas.microsoft.com/office/powerpoint/2010/main" val="1044459788"/>
              </p:ext>
            </p:extLst>
          </p:nvPr>
        </p:nvGraphicFramePr>
        <p:xfrm>
          <a:off x="2514600" y="3156704"/>
          <a:ext cx="4114801" cy="354889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050"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838123" y="1295399"/>
            <a:ext cx="3525077" cy="20574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38122" y="4038600"/>
            <a:ext cx="3525077" cy="202066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p:nvPr/>
        </p:nvSpPr>
        <p:spPr>
          <a:xfrm>
            <a:off x="3048000" y="12954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cho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sự khác biệt về sản phẩm nông nghiệp giữa miền khí hậu phía Bắc và phía Nam.</a:t>
            </a:r>
          </a:p>
        </p:txBody>
      </p:sp>
      <p:sp>
        <p:nvSpPr>
          <p:cNvPr id="34"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KHÍ HẬU ĐỐI VỚI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SẢN XUẤT NÔNG NGHIỆP</a:t>
            </a:r>
          </a:p>
        </p:txBody>
      </p:sp>
    </p:spTree>
    <p:extLst>
      <p:ext uri="{BB962C8B-B14F-4D97-AF65-F5344CB8AC3E}">
        <p14:creationId xmlns:p14="http://schemas.microsoft.com/office/powerpoint/2010/main" val="40200302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randombar(horizontal)">
                                      <p:cBhvr>
                                        <p:cTn id="12" dur="500"/>
                                        <p:tgtEl>
                                          <p:spTgt spid="2050"/>
                                        </p:tgtEl>
                                      </p:cBhvr>
                                    </p:animEffect>
                                  </p:childTnLst>
                                </p:cTn>
                              </p:par>
                              <p:par>
                                <p:cTn id="13" presetID="14" presetClass="entr" presetSubtype="10"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randombar(horizontal)">
                                      <p:cBhvr>
                                        <p:cTn id="15" dur="500"/>
                                        <p:tgtEl>
                                          <p:spTgt spid="205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randombar(horizontal)">
                                      <p:cBhvr>
                                        <p:cTn id="21" dur="500"/>
                                        <p:tgtEl>
                                          <p:spTgt spid="5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anim calcmode="lin" valueType="num">
                                      <p:cBhvr>
                                        <p:cTn id="32" dur="1000" fill="hold"/>
                                        <p:tgtEl>
                                          <p:spTgt spid="27"/>
                                        </p:tgtEl>
                                        <p:attrNameLst>
                                          <p:attrName>ppt_x</p:attrName>
                                        </p:attrNameLst>
                                      </p:cBhvr>
                                      <p:tavLst>
                                        <p:tav tm="0">
                                          <p:val>
                                            <p:strVal val="#ppt_x"/>
                                          </p:val>
                                        </p:tav>
                                        <p:tav tm="100000">
                                          <p:val>
                                            <p:strVal val="#ppt_x"/>
                                          </p:val>
                                        </p:tav>
                                      </p:tavLst>
                                    </p:anim>
                                    <p:anim calcmode="lin" valueType="num">
                                      <p:cBhvr>
                                        <p:cTn id="33" dur="1000" fill="hold"/>
                                        <p:tgtEl>
                                          <p:spTgt spid="27"/>
                                        </p:tgtEl>
                                        <p:attrNameLst>
                                          <p:attrName>ppt_y</p:attrName>
                                        </p:attrNameLst>
                                      </p:cBhvr>
                                      <p:tavLst>
                                        <p:tav tm="0">
                                          <p:val>
                                            <p:strVal val="#ppt_y+.1"/>
                                          </p:val>
                                        </p:tav>
                                        <p:tav tm="100000">
                                          <p:val>
                                            <p:strVal val="#ppt_y"/>
                                          </p:val>
                                        </p:tav>
                                      </p:tavLst>
                                    </p:anim>
                                  </p:childTnLst>
                                </p:cTn>
                              </p:par>
                              <p:par>
                                <p:cTn id="34" presetID="14" presetClass="entr" presetSubtype="1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randombar(horizontal)">
                                      <p:cBhvr>
                                        <p:cTn id="3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55" grpId="0"/>
      <p:bldGraphic spid="27" grpId="0">
        <p:bldAsOne/>
      </p:bldGraphic>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6002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cho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khí</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hậu</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gây</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ra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những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khó</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khăn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gì</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sản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xuất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nông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nghiệp</a:t>
            </a:r>
            <a:r>
              <a:rPr lang="en-US" sz="2200" i="1" dirty="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168191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154947"/>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3047999" y="3505201"/>
            <a:ext cx="3657601" cy="2800767"/>
          </a:xfrm>
          <a:prstGeom prst="rect">
            <a:avLst/>
          </a:prstGeom>
          <a:solidFill>
            <a:srgbClr val="FFCCFF"/>
          </a:solidFill>
          <a:ln w="12700">
            <a:solidFill>
              <a:srgbClr val="0070C0"/>
            </a:solidFill>
          </a:ln>
        </p:spPr>
        <p:txBody>
          <a:bodyPr wrap="square">
            <a:spAutoFit/>
          </a:bodyPr>
          <a:lstStyle/>
          <a:p>
            <a:pPr algn="just">
              <a:spcBef>
                <a:spcPts val="600"/>
              </a:spcBef>
            </a:pPr>
            <a:r>
              <a:rPr lang="en-US" sz="2200" dirty="0">
                <a:latin typeface="Cambria" pitchFamily="18" charset="0"/>
                <a:ea typeface="Cambria" pitchFamily="18" charset="0"/>
              </a:rPr>
              <a:t>- </a:t>
            </a:r>
            <a:r>
              <a:rPr lang="en-US" sz="2200" dirty="0" err="1">
                <a:latin typeface="Cambria" pitchFamily="18" charset="0"/>
                <a:ea typeface="Cambria" pitchFamily="18" charset="0"/>
              </a:rPr>
              <a:t>Nhiều</a:t>
            </a:r>
            <a:r>
              <a:rPr lang="en-US" sz="2200" dirty="0">
                <a:latin typeface="Cambria" pitchFamily="18" charset="0"/>
                <a:ea typeface="Cambria" pitchFamily="18" charset="0"/>
              </a:rPr>
              <a:t> </a:t>
            </a:r>
            <a:r>
              <a:rPr lang="en-US" sz="2200" dirty="0" err="1">
                <a:latin typeface="Cambria" pitchFamily="18" charset="0"/>
                <a:ea typeface="Cambria" pitchFamily="18" charset="0"/>
              </a:rPr>
              <a:t>thiên</a:t>
            </a:r>
            <a:r>
              <a:rPr lang="en-US" sz="2200" dirty="0">
                <a:latin typeface="Cambria" pitchFamily="18" charset="0"/>
                <a:ea typeface="Cambria" pitchFamily="18" charset="0"/>
              </a:rPr>
              <a:t> tai : </a:t>
            </a:r>
            <a:r>
              <a:rPr lang="en-US" sz="2200" dirty="0" err="1">
                <a:latin typeface="Cambria" pitchFamily="18" charset="0"/>
                <a:ea typeface="Cambria" pitchFamily="18" charset="0"/>
              </a:rPr>
              <a:t>bão</a:t>
            </a:r>
            <a:r>
              <a:rPr lang="en-US" sz="2200" dirty="0">
                <a:latin typeface="Cambria" pitchFamily="18" charset="0"/>
                <a:ea typeface="Cambria" pitchFamily="18" charset="0"/>
              </a:rPr>
              <a:t>, </a:t>
            </a:r>
            <a:r>
              <a:rPr lang="en-US" sz="2200" dirty="0" err="1">
                <a:latin typeface="Cambria" pitchFamily="18" charset="0"/>
                <a:ea typeface="Cambria" pitchFamily="18" charset="0"/>
              </a:rPr>
              <a:t>lũ</a:t>
            </a:r>
            <a:r>
              <a:rPr lang="en-US" sz="2200" dirty="0">
                <a:latin typeface="Cambria" pitchFamily="18" charset="0"/>
                <a:ea typeface="Cambria" pitchFamily="18" charset="0"/>
              </a:rPr>
              <a:t> </a:t>
            </a:r>
            <a:r>
              <a:rPr lang="en-US" sz="2200" dirty="0" err="1">
                <a:latin typeface="Cambria" pitchFamily="18" charset="0"/>
                <a:ea typeface="Cambria" pitchFamily="18" charset="0"/>
              </a:rPr>
              <a:t>lụt</a:t>
            </a:r>
            <a:r>
              <a:rPr lang="en-US" sz="2200" dirty="0">
                <a:latin typeface="Cambria" pitchFamily="18" charset="0"/>
                <a:ea typeface="Cambria" pitchFamily="18" charset="0"/>
              </a:rPr>
              <a:t>, </a:t>
            </a:r>
            <a:r>
              <a:rPr lang="en-US" sz="2200" dirty="0" err="1">
                <a:latin typeface="Cambria" pitchFamily="18" charset="0"/>
                <a:ea typeface="Cambria" pitchFamily="18" charset="0"/>
              </a:rPr>
              <a:t>hạn</a:t>
            </a:r>
            <a:r>
              <a:rPr lang="en-US" sz="2200" dirty="0">
                <a:latin typeface="Cambria" pitchFamily="18" charset="0"/>
                <a:ea typeface="Cambria" pitchFamily="18" charset="0"/>
              </a:rPr>
              <a:t> </a:t>
            </a:r>
            <a:r>
              <a:rPr lang="en-US" sz="2200" dirty="0" err="1">
                <a:latin typeface="Cambria" pitchFamily="18" charset="0"/>
                <a:ea typeface="Cambria" pitchFamily="18" charset="0"/>
              </a:rPr>
              <a:t>hán</a:t>
            </a:r>
            <a:r>
              <a:rPr lang="en-US" sz="2200" dirty="0">
                <a:latin typeface="Cambria" pitchFamily="18" charset="0"/>
                <a:ea typeface="Cambria" pitchFamily="18" charset="0"/>
              </a:rPr>
              <a:t>, </a:t>
            </a:r>
            <a:r>
              <a:rPr lang="en-US" sz="2200" dirty="0" err="1">
                <a:latin typeface="Cambria" pitchFamily="18" charset="0"/>
                <a:ea typeface="Cambria" pitchFamily="18" charset="0"/>
              </a:rPr>
              <a:t>sương</a:t>
            </a:r>
            <a:r>
              <a:rPr lang="en-US" sz="2200" dirty="0">
                <a:latin typeface="Cambria" pitchFamily="18" charset="0"/>
                <a:ea typeface="Cambria" pitchFamily="18" charset="0"/>
              </a:rPr>
              <a:t> </a:t>
            </a:r>
            <a:r>
              <a:rPr lang="en-US" sz="2200" dirty="0" err="1">
                <a:latin typeface="Cambria" pitchFamily="18" charset="0"/>
                <a:ea typeface="Cambria" pitchFamily="18" charset="0"/>
              </a:rPr>
              <a:t>muối</a:t>
            </a:r>
            <a:r>
              <a:rPr lang="en-US" sz="2200" dirty="0">
                <a:latin typeface="Cambria" pitchFamily="18" charset="0"/>
                <a:ea typeface="Cambria" pitchFamily="18" charset="0"/>
              </a:rPr>
              <a:t>,…</a:t>
            </a:r>
            <a:r>
              <a:rPr lang="en-US" sz="2200" dirty="0" err="1">
                <a:latin typeface="Cambria" pitchFamily="18" charset="0"/>
                <a:ea typeface="Cambria" pitchFamily="18" charset="0"/>
              </a:rPr>
              <a:t>gây</a:t>
            </a:r>
            <a:r>
              <a:rPr lang="en-US" sz="2200" dirty="0">
                <a:latin typeface="Cambria" pitchFamily="18" charset="0"/>
                <a:ea typeface="Cambria" pitchFamily="18" charset="0"/>
              </a:rPr>
              <a:t> </a:t>
            </a:r>
            <a:r>
              <a:rPr lang="en-US" sz="2200" dirty="0" err="1">
                <a:latin typeface="Cambria" pitchFamily="18" charset="0"/>
                <a:ea typeface="Cambria" pitchFamily="18" charset="0"/>
              </a:rPr>
              <a:t>thiệt</a:t>
            </a:r>
            <a:r>
              <a:rPr lang="en-US" sz="2200" dirty="0">
                <a:latin typeface="Cambria" pitchFamily="18" charset="0"/>
                <a:ea typeface="Cambria" pitchFamily="18" charset="0"/>
              </a:rPr>
              <a:t> </a:t>
            </a:r>
            <a:r>
              <a:rPr lang="en-US" sz="2200" dirty="0" err="1">
                <a:latin typeface="Cambria" pitchFamily="18" charset="0"/>
                <a:ea typeface="Cambria" pitchFamily="18" charset="0"/>
              </a:rPr>
              <a:t>hại</a:t>
            </a:r>
            <a:r>
              <a:rPr lang="en-US" sz="2200" dirty="0">
                <a:latin typeface="Cambria" pitchFamily="18" charset="0"/>
                <a:ea typeface="Cambria" pitchFamily="18" charset="0"/>
              </a:rPr>
              <a:t> </a:t>
            </a:r>
            <a:r>
              <a:rPr lang="en-US" sz="2200" dirty="0" err="1">
                <a:latin typeface="Cambria" pitchFamily="18" charset="0"/>
                <a:ea typeface="Cambria" pitchFamily="18" charset="0"/>
              </a:rPr>
              <a:t>cho</a:t>
            </a:r>
            <a:r>
              <a:rPr lang="en-US" sz="2200" dirty="0">
                <a:latin typeface="Cambria" pitchFamily="18" charset="0"/>
                <a:ea typeface="Cambria" pitchFamily="18" charset="0"/>
              </a:rPr>
              <a:t> </a:t>
            </a:r>
            <a:r>
              <a:rPr lang="en-US" sz="2200" dirty="0" err="1">
                <a:latin typeface="Cambria" pitchFamily="18" charset="0"/>
                <a:ea typeface="Cambria" pitchFamily="18" charset="0"/>
              </a:rPr>
              <a:t>sản</a:t>
            </a:r>
            <a:r>
              <a:rPr lang="en-US" sz="2200" dirty="0">
                <a:latin typeface="Cambria" pitchFamily="18" charset="0"/>
                <a:ea typeface="Cambria" pitchFamily="18" charset="0"/>
              </a:rPr>
              <a:t> </a:t>
            </a:r>
            <a:r>
              <a:rPr lang="en-US" sz="2200" dirty="0" err="1">
                <a:latin typeface="Cambria" pitchFamily="18" charset="0"/>
                <a:ea typeface="Cambria" pitchFamily="18" charset="0"/>
              </a:rPr>
              <a:t>xuất</a:t>
            </a:r>
            <a:r>
              <a:rPr lang="en-US" sz="2200" dirty="0">
                <a:latin typeface="Cambria" pitchFamily="18" charset="0"/>
                <a:ea typeface="Cambria" pitchFamily="18" charset="0"/>
              </a:rPr>
              <a:t> </a:t>
            </a:r>
            <a:r>
              <a:rPr lang="en-US" sz="2200" dirty="0" err="1">
                <a:latin typeface="Cambria" pitchFamily="18" charset="0"/>
                <a:ea typeface="Cambria" pitchFamily="18" charset="0"/>
              </a:rPr>
              <a:t>nông</a:t>
            </a:r>
            <a:r>
              <a:rPr lang="en-US" sz="2200" dirty="0">
                <a:latin typeface="Cambria" pitchFamily="18" charset="0"/>
                <a:ea typeface="Cambria" pitchFamily="18" charset="0"/>
              </a:rPr>
              <a:t> </a:t>
            </a:r>
            <a:r>
              <a:rPr lang="en-US" sz="2200" dirty="0" err="1">
                <a:latin typeface="Cambria" pitchFamily="18" charset="0"/>
                <a:ea typeface="Cambria" pitchFamily="18" charset="0"/>
              </a:rPr>
              <a:t>nghiệp</a:t>
            </a:r>
            <a:r>
              <a:rPr lang="en-US" sz="2200" dirty="0">
                <a:latin typeface="Cambria" pitchFamily="18" charset="0"/>
                <a:ea typeface="Cambria" pitchFamily="18" charset="0"/>
              </a:rPr>
              <a:t>.</a:t>
            </a:r>
          </a:p>
          <a:p>
            <a:pPr algn="just"/>
            <a:r>
              <a:rPr lang="en-US" sz="2200" dirty="0">
                <a:latin typeface="Cambria" pitchFamily="18" charset="0"/>
                <a:ea typeface="Cambria" pitchFamily="18" charset="0"/>
              </a:rPr>
              <a:t>- </a:t>
            </a:r>
            <a:r>
              <a:rPr lang="en-US" sz="2200" dirty="0" err="1">
                <a:latin typeface="Cambria" pitchFamily="18" charset="0"/>
                <a:ea typeface="Cambria" pitchFamily="18" charset="0"/>
              </a:rPr>
              <a:t>Khí</a:t>
            </a:r>
            <a:r>
              <a:rPr lang="en-US" sz="2200" dirty="0">
                <a:latin typeface="Cambria" pitchFamily="18" charset="0"/>
                <a:ea typeface="Cambria" pitchFamily="18" charset="0"/>
              </a:rPr>
              <a:t> </a:t>
            </a:r>
            <a:r>
              <a:rPr lang="en-US" sz="2200" dirty="0" err="1">
                <a:latin typeface="Cambria" pitchFamily="18" charset="0"/>
                <a:ea typeface="Cambria" pitchFamily="18" charset="0"/>
              </a:rPr>
              <a:t>hậu</a:t>
            </a:r>
            <a:r>
              <a:rPr lang="en-US" sz="2200" dirty="0">
                <a:latin typeface="Cambria" pitchFamily="18" charset="0"/>
                <a:ea typeface="Cambria" pitchFamily="18" charset="0"/>
              </a:rPr>
              <a:t> </a:t>
            </a:r>
            <a:r>
              <a:rPr lang="en-US" sz="2200" dirty="0" err="1">
                <a:latin typeface="Cambria" pitchFamily="18" charset="0"/>
                <a:ea typeface="Cambria" pitchFamily="18" charset="0"/>
              </a:rPr>
              <a:t>nóng</a:t>
            </a:r>
            <a:r>
              <a:rPr lang="en-US" sz="2200" dirty="0">
                <a:latin typeface="Cambria" pitchFamily="18" charset="0"/>
                <a:ea typeface="Cambria" pitchFamily="18" charset="0"/>
              </a:rPr>
              <a:t> </a:t>
            </a:r>
            <a:r>
              <a:rPr lang="en-US" sz="2200" dirty="0" err="1">
                <a:latin typeface="Cambria" pitchFamily="18" charset="0"/>
                <a:ea typeface="Cambria" pitchFamily="18" charset="0"/>
              </a:rPr>
              <a:t>ẩm</a:t>
            </a:r>
            <a:r>
              <a:rPr lang="en-US" sz="2200" dirty="0">
                <a:latin typeface="Cambria" pitchFamily="18" charset="0"/>
                <a:ea typeface="Cambria" pitchFamily="18" charset="0"/>
              </a:rPr>
              <a:t> </a:t>
            </a:r>
            <a:r>
              <a:rPr lang="en-US" sz="2200" dirty="0" err="1">
                <a:latin typeface="Cambria" pitchFamily="18" charset="0"/>
                <a:ea typeface="Cambria" pitchFamily="18" charset="0"/>
              </a:rPr>
              <a:t>tạo</a:t>
            </a:r>
            <a:r>
              <a:rPr lang="en-US" sz="2200" dirty="0">
                <a:latin typeface="Cambria" pitchFamily="18" charset="0"/>
                <a:ea typeface="Cambria" pitchFamily="18" charset="0"/>
              </a:rPr>
              <a:t> </a:t>
            </a:r>
            <a:r>
              <a:rPr lang="en-US" sz="2200" dirty="0" err="1">
                <a:latin typeface="Cambria" pitchFamily="18" charset="0"/>
                <a:ea typeface="Cambria" pitchFamily="18" charset="0"/>
              </a:rPr>
              <a:t>điều</a:t>
            </a:r>
            <a:r>
              <a:rPr lang="en-US" sz="2200" dirty="0">
                <a:latin typeface="Cambria" pitchFamily="18" charset="0"/>
                <a:ea typeface="Cambria" pitchFamily="18" charset="0"/>
              </a:rPr>
              <a:t> </a:t>
            </a:r>
            <a:r>
              <a:rPr lang="en-US" sz="2200" dirty="0" err="1">
                <a:latin typeface="Cambria" pitchFamily="18" charset="0"/>
                <a:ea typeface="Cambria" pitchFamily="18" charset="0"/>
              </a:rPr>
              <a:t>kiện</a:t>
            </a:r>
            <a:r>
              <a:rPr lang="en-US" sz="2200" dirty="0">
                <a:latin typeface="Cambria" pitchFamily="18" charset="0"/>
                <a:ea typeface="Cambria" pitchFamily="18" charset="0"/>
              </a:rPr>
              <a:t> </a:t>
            </a:r>
            <a:r>
              <a:rPr lang="en-US" sz="2200" dirty="0" err="1">
                <a:latin typeface="Cambria" pitchFamily="18" charset="0"/>
                <a:ea typeface="Cambria" pitchFamily="18" charset="0"/>
              </a:rPr>
              <a:t>cho</a:t>
            </a:r>
            <a:r>
              <a:rPr lang="en-US" sz="2200" dirty="0">
                <a:latin typeface="Cambria" pitchFamily="18" charset="0"/>
                <a:ea typeface="Cambria" pitchFamily="18" charset="0"/>
              </a:rPr>
              <a:t> </a:t>
            </a:r>
            <a:r>
              <a:rPr lang="en-US" sz="2200" dirty="0" err="1">
                <a:latin typeface="Cambria" pitchFamily="18" charset="0"/>
                <a:ea typeface="Cambria" pitchFamily="18" charset="0"/>
              </a:rPr>
              <a:t>sâu</a:t>
            </a:r>
            <a:r>
              <a:rPr lang="en-US" sz="2200" dirty="0">
                <a:latin typeface="Cambria" pitchFamily="18" charset="0"/>
                <a:ea typeface="Cambria" pitchFamily="18" charset="0"/>
              </a:rPr>
              <a:t> </a:t>
            </a:r>
            <a:r>
              <a:rPr lang="en-US" sz="2200" dirty="0" err="1">
                <a:latin typeface="Cambria" pitchFamily="18" charset="0"/>
                <a:ea typeface="Cambria" pitchFamily="18" charset="0"/>
              </a:rPr>
              <a:t>bệnh</a:t>
            </a:r>
            <a:r>
              <a:rPr lang="en-US" sz="2200" dirty="0">
                <a:latin typeface="Cambria" pitchFamily="18" charset="0"/>
                <a:ea typeface="Cambria" pitchFamily="18" charset="0"/>
              </a:rPr>
              <a:t> </a:t>
            </a:r>
            <a:r>
              <a:rPr lang="vi-VN" sz="2200" dirty="0">
                <a:latin typeface="Cambria" pitchFamily="18" charset="0"/>
                <a:ea typeface="Cambria" pitchFamily="18" charset="0"/>
              </a:rPr>
              <a:t>phát triển ảnh hưởng đến sản lượng và chất lượng nông sản.</a:t>
            </a:r>
          </a:p>
        </p:txBody>
      </p:sp>
      <p:sp>
        <p:nvSpPr>
          <p:cNvPr id="38" name="TextBox 37"/>
          <p:cNvSpPr txBox="1"/>
          <p:nvPr/>
        </p:nvSpPr>
        <p:spPr>
          <a:xfrm>
            <a:off x="6934200" y="35168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Lũ</a:t>
            </a:r>
            <a:r>
              <a:rPr lang="en-US" dirty="0">
                <a:latin typeface="Cambria" pitchFamily="18" charset="0"/>
                <a:ea typeface="Cambria" pitchFamily="18" charset="0"/>
              </a:rPr>
              <a:t> </a:t>
            </a:r>
            <a:r>
              <a:rPr lang="en-US" dirty="0" err="1">
                <a:latin typeface="Cambria" pitchFamily="18" charset="0"/>
                <a:ea typeface="Cambria" pitchFamily="18" charset="0"/>
              </a:rPr>
              <a:t>lụt</a:t>
            </a:r>
            <a:r>
              <a:rPr lang="en-US" dirty="0">
                <a:latin typeface="Cambria" pitchFamily="18" charset="0"/>
                <a:ea typeface="Cambria" pitchFamily="18" charset="0"/>
              </a:rPr>
              <a:t> </a:t>
            </a:r>
            <a:r>
              <a:rPr lang="en-US" dirty="0" err="1">
                <a:latin typeface="Cambria" pitchFamily="18" charset="0"/>
                <a:ea typeface="Cambria" pitchFamily="18" charset="0"/>
              </a:rPr>
              <a:t>gây</a:t>
            </a:r>
            <a:r>
              <a:rPr lang="en-US" dirty="0">
                <a:latin typeface="Cambria" pitchFamily="18" charset="0"/>
                <a:ea typeface="Cambria" pitchFamily="18" charset="0"/>
              </a:rPr>
              <a:t> </a:t>
            </a:r>
            <a:r>
              <a:rPr lang="en-US" dirty="0" err="1">
                <a:latin typeface="Cambria" pitchFamily="18" charset="0"/>
                <a:ea typeface="Cambria" pitchFamily="18" charset="0"/>
              </a:rPr>
              <a:t>ngập</a:t>
            </a:r>
            <a:r>
              <a:rPr lang="en-US" dirty="0">
                <a:latin typeface="Cambria" pitchFamily="18" charset="0"/>
                <a:ea typeface="Cambria" pitchFamily="18" charset="0"/>
              </a:rPr>
              <a:t> </a:t>
            </a:r>
            <a:r>
              <a:rPr lang="en-US" dirty="0" err="1">
                <a:latin typeface="Cambria" pitchFamily="18" charset="0"/>
                <a:ea typeface="Cambria" pitchFamily="18" charset="0"/>
              </a:rPr>
              <a:t>úng</a:t>
            </a:r>
            <a:r>
              <a:rPr lang="en-US" dirty="0">
                <a:latin typeface="Cambria" pitchFamily="18" charset="0"/>
                <a:ea typeface="Cambria" pitchFamily="18" charset="0"/>
              </a:rPr>
              <a:t> </a:t>
            </a:r>
            <a:r>
              <a:rPr lang="en-US" dirty="0" err="1">
                <a:latin typeface="Cambria" pitchFamily="18" charset="0"/>
                <a:ea typeface="Cambria" pitchFamily="18" charset="0"/>
              </a:rPr>
              <a:t>cây</a:t>
            </a:r>
            <a:r>
              <a:rPr lang="en-US" dirty="0">
                <a:latin typeface="Cambria" pitchFamily="18" charset="0"/>
                <a:ea typeface="Cambria" pitchFamily="18" charset="0"/>
              </a:rPr>
              <a:t> </a:t>
            </a:r>
            <a:r>
              <a:rPr lang="en-US" dirty="0" err="1">
                <a:latin typeface="Cambria" pitchFamily="18" charset="0"/>
                <a:ea typeface="Cambria" pitchFamily="18" charset="0"/>
              </a:rPr>
              <a:t>trồng</a:t>
            </a:r>
            <a:endParaRPr lang="en-US" dirty="0">
              <a:latin typeface="Cambria" pitchFamily="18" charset="0"/>
              <a:ea typeface="Cambria" pitchFamily="18" charset="0"/>
            </a:endParaRPr>
          </a:p>
        </p:txBody>
      </p:sp>
      <p:sp>
        <p:nvSpPr>
          <p:cNvPr id="55" name="TextBox 54"/>
          <p:cNvSpPr txBox="1"/>
          <p:nvPr/>
        </p:nvSpPr>
        <p:spPr>
          <a:xfrm>
            <a:off x="6957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Sâu</a:t>
            </a:r>
            <a:r>
              <a:rPr lang="en-US" dirty="0">
                <a:latin typeface="Cambria" pitchFamily="18" charset="0"/>
                <a:ea typeface="Cambria" pitchFamily="18" charset="0"/>
              </a:rPr>
              <a:t> </a:t>
            </a:r>
            <a:r>
              <a:rPr lang="en-US" dirty="0" err="1">
                <a:latin typeface="Cambria" pitchFamily="18" charset="0"/>
                <a:ea typeface="Cambria" pitchFamily="18" charset="0"/>
              </a:rPr>
              <a:t>bệnh</a:t>
            </a:r>
            <a:r>
              <a:rPr lang="en-US" dirty="0">
                <a:latin typeface="Cambria" pitchFamily="18" charset="0"/>
                <a:ea typeface="Cambria" pitchFamily="18" charset="0"/>
              </a:rPr>
              <a:t> </a:t>
            </a:r>
            <a:r>
              <a:rPr lang="en-US" dirty="0" err="1">
                <a:latin typeface="Cambria" pitchFamily="18" charset="0"/>
                <a:ea typeface="Cambria" pitchFamily="18" charset="0"/>
              </a:rPr>
              <a:t>hại</a:t>
            </a:r>
            <a:r>
              <a:rPr lang="en-US" dirty="0">
                <a:latin typeface="Cambria" pitchFamily="18" charset="0"/>
                <a:ea typeface="Cambria" pitchFamily="18" charset="0"/>
              </a:rPr>
              <a:t> </a:t>
            </a:r>
            <a:r>
              <a:rPr lang="en-US" dirty="0" err="1">
                <a:latin typeface="Cambria" pitchFamily="18" charset="0"/>
                <a:ea typeface="Cambria" pitchFamily="18" charset="0"/>
              </a:rPr>
              <a:t>cây</a:t>
            </a:r>
            <a:r>
              <a:rPr lang="en-US" dirty="0">
                <a:latin typeface="Cambria" pitchFamily="18" charset="0"/>
                <a:ea typeface="Cambria" pitchFamily="18" charset="0"/>
              </a:rPr>
              <a:t> </a:t>
            </a:r>
            <a:r>
              <a:rPr lang="en-US" dirty="0" err="1">
                <a:latin typeface="Cambria" pitchFamily="18" charset="0"/>
                <a:ea typeface="Cambria" pitchFamily="18" charset="0"/>
              </a:rPr>
              <a:t>trồng</a:t>
            </a:r>
            <a:endParaRPr lang="en-US" dirty="0">
              <a:latin typeface="Cambria" pitchFamily="18" charset="0"/>
              <a:ea typeface="Cambria" pitchFamily="18" charset="0"/>
            </a:endParaRPr>
          </a:p>
        </p:txBody>
      </p:sp>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46242" y="1295400"/>
            <a:ext cx="3516959" cy="222146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70625" y="4038600"/>
            <a:ext cx="3492575" cy="220611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KHÍ HẬU ĐỐI VỚI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SẢN XUẤT NÔNG NGHIỆP</a:t>
            </a:r>
          </a:p>
        </p:txBody>
      </p:sp>
    </p:spTree>
    <p:extLst>
      <p:ext uri="{BB962C8B-B14F-4D97-AF65-F5344CB8AC3E}">
        <p14:creationId xmlns:p14="http://schemas.microsoft.com/office/powerpoint/2010/main" val="22920973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nodeType="withEffect">
                                  <p:stCondLst>
                                    <p:cond delay="0"/>
                                  </p:stCondLst>
                                  <p:childTnLst>
                                    <p:set>
                                      <p:cBhvr>
                                        <p:cTn id="20" dur="1" fill="hold">
                                          <p:stCondLst>
                                            <p:cond delay="0"/>
                                          </p:stCondLst>
                                        </p:cTn>
                                        <p:tgtEl>
                                          <p:spTgt spid="3075"/>
                                        </p:tgtEl>
                                        <p:attrNameLst>
                                          <p:attrName>style.visibility</p:attrName>
                                        </p:attrNameLst>
                                      </p:cBhvr>
                                      <p:to>
                                        <p:strVal val="visible"/>
                                      </p:to>
                                    </p:set>
                                    <p:animEffect transition="in" filter="randombar(horizontal)">
                                      <p:cBhvr>
                                        <p:cTn id="21" dur="500"/>
                                        <p:tgtEl>
                                          <p:spTgt spid="307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8" grpId="0"/>
      <p:bldP spid="5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1970491" y="2133601"/>
            <a:ext cx="6792509" cy="34151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2057400" y="2395478"/>
            <a:ext cx="6705599" cy="3539430"/>
          </a:xfrm>
          <a:prstGeom prst="rect">
            <a:avLst/>
          </a:prstGeom>
        </p:spPr>
        <p:txBody>
          <a:bodyPr wrap="square">
            <a:spAutoFit/>
          </a:bodyPr>
          <a:lstStyle/>
          <a:p>
            <a:pPr algn="just">
              <a:spcBef>
                <a:spcPts val="600"/>
              </a:spcBef>
            </a:pPr>
            <a:r>
              <a:rPr lang="en-US" sz="2400" b="1" dirty="0">
                <a:solidFill>
                  <a:srgbClr val="FF0000"/>
                </a:solidFill>
                <a:latin typeface="Cambria" pitchFamily="18" charset="0"/>
                <a:ea typeface="Cambria" pitchFamily="18" charset="0"/>
              </a:rPr>
              <a:t>- </a:t>
            </a:r>
            <a:r>
              <a:rPr lang="vi-VN" sz="2400" b="1" dirty="0">
                <a:solidFill>
                  <a:srgbClr val="FF0000"/>
                </a:solidFill>
                <a:latin typeface="Cambria" pitchFamily="18" charset="0"/>
                <a:ea typeface="Cambria" pitchFamily="18" charset="0"/>
              </a:rPr>
              <a:t>Thuận lợi</a:t>
            </a:r>
            <a:r>
              <a:rPr lang="en-US" sz="2400" b="1" dirty="0">
                <a:solidFill>
                  <a:srgbClr val="FF0000"/>
                </a:solidFill>
                <a:latin typeface="Cambria" pitchFamily="18" charset="0"/>
                <a:ea typeface="Cambria" pitchFamily="18" charset="0"/>
              </a:rPr>
              <a:t>: </a:t>
            </a:r>
          </a:p>
          <a:p>
            <a:pPr algn="just">
              <a:spcBef>
                <a:spcPts val="600"/>
              </a:spcBef>
            </a:pPr>
            <a:r>
              <a:rPr lang="en-US" sz="2000" b="1" dirty="0">
                <a:latin typeface="Cambria" pitchFamily="18" charset="0"/>
                <a:ea typeface="Cambria" pitchFamily="18" charset="0"/>
              </a:rPr>
              <a:t>+</a:t>
            </a:r>
            <a:r>
              <a:rPr lang="en-US" sz="2000" b="1" dirty="0" err="1">
                <a:latin typeface="Cambria" pitchFamily="18" charset="0"/>
                <a:ea typeface="Cambria" pitchFamily="18" charset="0"/>
              </a:rPr>
              <a:t>Phát</a:t>
            </a:r>
            <a:r>
              <a:rPr lang="en-US" sz="2000" b="1" dirty="0">
                <a:latin typeface="Cambria" pitchFamily="18" charset="0"/>
                <a:ea typeface="Cambria" pitchFamily="18" charset="0"/>
              </a:rPr>
              <a:t> </a:t>
            </a:r>
            <a:r>
              <a:rPr lang="en-US" sz="2000" b="1" dirty="0" err="1">
                <a:latin typeface="Cambria" pitchFamily="18" charset="0"/>
                <a:ea typeface="Cambria" pitchFamily="18" charset="0"/>
              </a:rPr>
              <a:t>triển</a:t>
            </a:r>
            <a:r>
              <a:rPr lang="en-US" sz="2000" b="1" dirty="0">
                <a:latin typeface="Cambria" pitchFamily="18" charset="0"/>
                <a:ea typeface="Cambria" pitchFamily="18" charset="0"/>
              </a:rPr>
              <a:t> </a:t>
            </a:r>
            <a:r>
              <a:rPr lang="en-US" sz="2000" b="1" dirty="0" err="1">
                <a:latin typeface="Cambria" pitchFamily="18" charset="0"/>
                <a:ea typeface="Cambria" pitchFamily="18" charset="0"/>
              </a:rPr>
              <a:t>nền</a:t>
            </a:r>
            <a:r>
              <a:rPr lang="en-US" sz="2000" b="1" dirty="0">
                <a:latin typeface="Cambria" pitchFamily="18" charset="0"/>
                <a:ea typeface="Cambria" pitchFamily="18" charset="0"/>
              </a:rPr>
              <a:t> </a:t>
            </a:r>
            <a:r>
              <a:rPr lang="en-US" sz="2000" b="1" dirty="0" err="1">
                <a:latin typeface="Cambria" pitchFamily="18" charset="0"/>
                <a:ea typeface="Cambria" pitchFamily="18" charset="0"/>
              </a:rPr>
              <a:t>nông</a:t>
            </a:r>
            <a:r>
              <a:rPr lang="en-US" sz="2000" b="1" dirty="0">
                <a:latin typeface="Cambria" pitchFamily="18" charset="0"/>
                <a:ea typeface="Cambria" pitchFamily="18" charset="0"/>
              </a:rPr>
              <a:t> </a:t>
            </a:r>
            <a:r>
              <a:rPr lang="en-US" sz="2000" b="1" dirty="0" err="1">
                <a:latin typeface="Cambria" pitchFamily="18" charset="0"/>
                <a:ea typeface="Cambria" pitchFamily="18" charset="0"/>
              </a:rPr>
              <a:t>nghiệp</a:t>
            </a:r>
            <a:r>
              <a:rPr lang="en-US" sz="2000" b="1" dirty="0">
                <a:latin typeface="Cambria" pitchFamily="18" charset="0"/>
                <a:ea typeface="Cambria" pitchFamily="18" charset="0"/>
              </a:rPr>
              <a:t> </a:t>
            </a:r>
            <a:r>
              <a:rPr lang="en-US" sz="2000" b="1" dirty="0" err="1">
                <a:latin typeface="Cambria" pitchFamily="18" charset="0"/>
                <a:ea typeface="Cambria" pitchFamily="18" charset="0"/>
              </a:rPr>
              <a:t>nhiệt</a:t>
            </a:r>
            <a:r>
              <a:rPr lang="en-US" sz="2000" b="1" dirty="0">
                <a:latin typeface="Cambria" pitchFamily="18" charset="0"/>
                <a:ea typeface="Cambria" pitchFamily="18" charset="0"/>
              </a:rPr>
              <a:t> </a:t>
            </a:r>
            <a:r>
              <a:rPr lang="en-US" sz="2000" b="1" dirty="0" err="1">
                <a:latin typeface="Cambria" pitchFamily="18" charset="0"/>
                <a:ea typeface="Cambria" pitchFamily="18" charset="0"/>
              </a:rPr>
              <a:t>đới</a:t>
            </a:r>
            <a:r>
              <a:rPr lang="en-US" sz="2000" b="1" dirty="0">
                <a:latin typeface="Cambria" pitchFamily="18" charset="0"/>
                <a:ea typeface="Cambria" pitchFamily="18" charset="0"/>
              </a:rPr>
              <a:t> : </a:t>
            </a:r>
            <a:r>
              <a:rPr lang="en-US" sz="2000" b="1" dirty="0" err="1">
                <a:latin typeface="Cambria" pitchFamily="18" charset="0"/>
                <a:ea typeface="Cambria" pitchFamily="18" charset="0"/>
              </a:rPr>
              <a:t>Nguồn</a:t>
            </a:r>
            <a:r>
              <a:rPr lang="en-US" sz="2000" b="1" dirty="0">
                <a:latin typeface="Cambria" pitchFamily="18" charset="0"/>
                <a:ea typeface="Cambria" pitchFamily="18" charset="0"/>
              </a:rPr>
              <a:t> </a:t>
            </a:r>
            <a:r>
              <a:rPr lang="en-US" sz="2000" b="1" dirty="0" err="1">
                <a:latin typeface="Cambria" pitchFamily="18" charset="0"/>
                <a:ea typeface="Cambria" pitchFamily="18" charset="0"/>
              </a:rPr>
              <a:t>nhiệt</a:t>
            </a:r>
            <a:r>
              <a:rPr lang="en-US" sz="2000" b="1" dirty="0">
                <a:latin typeface="Cambria" pitchFamily="18" charset="0"/>
                <a:ea typeface="Cambria" pitchFamily="18" charset="0"/>
              </a:rPr>
              <a:t> </a:t>
            </a:r>
            <a:r>
              <a:rPr lang="en-US" sz="2000" b="1" dirty="0" err="1">
                <a:latin typeface="Cambria" pitchFamily="18" charset="0"/>
                <a:ea typeface="Cambria" pitchFamily="18" charset="0"/>
              </a:rPr>
              <a:t>ẩm</a:t>
            </a:r>
            <a:r>
              <a:rPr lang="en-US" sz="2000" b="1" dirty="0">
                <a:latin typeface="Cambria" pitchFamily="18" charset="0"/>
                <a:ea typeface="Cambria" pitchFamily="18" charset="0"/>
              </a:rPr>
              <a:t> </a:t>
            </a:r>
            <a:r>
              <a:rPr lang="en-US" sz="2000" b="1" dirty="0" err="1">
                <a:latin typeface="Cambria" pitchFamily="18" charset="0"/>
                <a:ea typeface="Cambria" pitchFamily="18" charset="0"/>
              </a:rPr>
              <a:t>dồi</a:t>
            </a:r>
            <a:r>
              <a:rPr lang="en-US" sz="2000" b="1" dirty="0">
                <a:latin typeface="Cambria" pitchFamily="18" charset="0"/>
                <a:ea typeface="Cambria" pitchFamily="18" charset="0"/>
              </a:rPr>
              <a:t> </a:t>
            </a:r>
            <a:r>
              <a:rPr lang="en-US" sz="2000" b="1" dirty="0" err="1">
                <a:latin typeface="Cambria" pitchFamily="18" charset="0"/>
                <a:ea typeface="Cambria" pitchFamily="18" charset="0"/>
              </a:rPr>
              <a:t>dào</a:t>
            </a:r>
            <a:r>
              <a:rPr lang="en-US" sz="2000" b="1" dirty="0">
                <a:latin typeface="Cambria" pitchFamily="18" charset="0"/>
                <a:ea typeface="Cambria" pitchFamily="18" charset="0"/>
              </a:rPr>
              <a:t> </a:t>
            </a:r>
            <a:r>
              <a:rPr lang="en-US" sz="2000" b="1" dirty="0" err="1">
                <a:latin typeface="Cambria" pitchFamily="18" charset="0"/>
                <a:ea typeface="Cambria" pitchFamily="18" charset="0"/>
              </a:rPr>
              <a:t>thuận</a:t>
            </a:r>
            <a:r>
              <a:rPr lang="en-US" sz="2000" b="1" dirty="0">
                <a:latin typeface="Cambria" pitchFamily="18" charset="0"/>
                <a:ea typeface="Cambria" pitchFamily="18" charset="0"/>
              </a:rPr>
              <a:t> </a:t>
            </a:r>
            <a:r>
              <a:rPr lang="en-US" sz="2000" b="1" dirty="0" err="1">
                <a:latin typeface="Cambria" pitchFamily="18" charset="0"/>
                <a:ea typeface="Cambria" pitchFamily="18" charset="0"/>
              </a:rPr>
              <a:t>lợi</a:t>
            </a:r>
            <a:r>
              <a:rPr lang="en-US" sz="2000" b="1" dirty="0">
                <a:latin typeface="Cambria" pitchFamily="18" charset="0"/>
                <a:ea typeface="Cambria" pitchFamily="18" charset="0"/>
              </a:rPr>
              <a:t> </a:t>
            </a:r>
            <a:r>
              <a:rPr lang="en-US" sz="2000" b="1" dirty="0" err="1">
                <a:latin typeface="Cambria" pitchFamily="18" charset="0"/>
                <a:ea typeface="Cambria" pitchFamily="18" charset="0"/>
              </a:rPr>
              <a:t>cho</a:t>
            </a:r>
            <a:r>
              <a:rPr lang="en-US" sz="2000" b="1" dirty="0">
                <a:latin typeface="Cambria" pitchFamily="18" charset="0"/>
                <a:ea typeface="Cambria" pitchFamily="18" charset="0"/>
              </a:rPr>
              <a:t> </a:t>
            </a:r>
            <a:r>
              <a:rPr lang="en-US" sz="2000" b="1" dirty="0" err="1">
                <a:latin typeface="Cambria" pitchFamily="18" charset="0"/>
                <a:ea typeface="Cambria" pitchFamily="18" charset="0"/>
              </a:rPr>
              <a:t>cây</a:t>
            </a:r>
            <a:r>
              <a:rPr lang="en-US" sz="2000" b="1" dirty="0">
                <a:latin typeface="Cambria" pitchFamily="18" charset="0"/>
                <a:ea typeface="Cambria" pitchFamily="18" charset="0"/>
              </a:rPr>
              <a:t> </a:t>
            </a:r>
            <a:r>
              <a:rPr lang="en-US" sz="2000" b="1" dirty="0" err="1">
                <a:latin typeface="Cambria" pitchFamily="18" charset="0"/>
                <a:ea typeface="Cambria" pitchFamily="18" charset="0"/>
              </a:rPr>
              <a:t>trồng</a:t>
            </a:r>
            <a:r>
              <a:rPr lang="en-US" sz="2000" b="1" dirty="0">
                <a:latin typeface="Cambria" pitchFamily="18" charset="0"/>
                <a:ea typeface="Cambria" pitchFamily="18" charset="0"/>
              </a:rPr>
              <a:t> </a:t>
            </a:r>
            <a:r>
              <a:rPr lang="en-US" sz="2000" b="1" dirty="0" err="1">
                <a:latin typeface="Cambria" pitchFamily="18" charset="0"/>
                <a:ea typeface="Cambria" pitchFamily="18" charset="0"/>
              </a:rPr>
              <a:t>vật</a:t>
            </a:r>
            <a:r>
              <a:rPr lang="en-US" sz="2000" b="1" dirty="0">
                <a:latin typeface="Cambria" pitchFamily="18" charset="0"/>
                <a:ea typeface="Cambria" pitchFamily="18" charset="0"/>
              </a:rPr>
              <a:t> </a:t>
            </a:r>
            <a:r>
              <a:rPr lang="en-US" sz="2000" b="1" dirty="0" err="1">
                <a:latin typeface="Cambria" pitchFamily="18" charset="0"/>
                <a:ea typeface="Cambria" pitchFamily="18" charset="0"/>
              </a:rPr>
              <a:t>nuôi</a:t>
            </a:r>
            <a:r>
              <a:rPr lang="en-US" sz="2000" b="1" dirty="0">
                <a:latin typeface="Cambria" pitchFamily="18" charset="0"/>
                <a:ea typeface="Cambria" pitchFamily="18" charset="0"/>
              </a:rPr>
              <a:t> </a:t>
            </a:r>
            <a:r>
              <a:rPr lang="en-US" sz="2000" b="1" dirty="0" err="1">
                <a:latin typeface="Cambria" pitchFamily="18" charset="0"/>
                <a:ea typeface="Cambria" pitchFamily="18" charset="0"/>
              </a:rPr>
              <a:t>phát</a:t>
            </a:r>
            <a:r>
              <a:rPr lang="en-US" sz="2000" b="1" dirty="0">
                <a:latin typeface="Cambria" pitchFamily="18" charset="0"/>
                <a:ea typeface="Cambria" pitchFamily="18" charset="0"/>
              </a:rPr>
              <a:t> </a:t>
            </a:r>
            <a:r>
              <a:rPr lang="en-US" sz="2000" b="1" dirty="0" err="1">
                <a:latin typeface="Cambria" pitchFamily="18" charset="0"/>
                <a:ea typeface="Cambria" pitchFamily="18" charset="0"/>
              </a:rPr>
              <a:t>triển</a:t>
            </a:r>
            <a:r>
              <a:rPr lang="en-US" sz="2000" b="1" dirty="0">
                <a:latin typeface="Cambria" pitchFamily="18" charset="0"/>
                <a:ea typeface="Cambria" pitchFamily="18" charset="0"/>
              </a:rPr>
              <a:t> </a:t>
            </a:r>
            <a:r>
              <a:rPr lang="en-US" sz="2000" b="1" dirty="0" err="1">
                <a:latin typeface="Cambria" pitchFamily="18" charset="0"/>
                <a:ea typeface="Cambria" pitchFamily="18" charset="0"/>
              </a:rPr>
              <a:t>quanh</a:t>
            </a:r>
            <a:r>
              <a:rPr lang="en-US" sz="2000" b="1" dirty="0">
                <a:latin typeface="Cambria" pitchFamily="18" charset="0"/>
                <a:ea typeface="Cambria" pitchFamily="18" charset="0"/>
              </a:rPr>
              <a:t> </a:t>
            </a:r>
            <a:r>
              <a:rPr lang="en-US" sz="2000" b="1" dirty="0" err="1">
                <a:latin typeface="Cambria" pitchFamily="18" charset="0"/>
                <a:ea typeface="Cambria" pitchFamily="18" charset="0"/>
              </a:rPr>
              <a:t>năm</a:t>
            </a:r>
            <a:r>
              <a:rPr lang="en-US" sz="2000" b="1" dirty="0">
                <a:latin typeface="Cambria" pitchFamily="18" charset="0"/>
                <a:ea typeface="Cambria" pitchFamily="18" charset="0"/>
              </a:rPr>
              <a:t>, </a:t>
            </a:r>
            <a:r>
              <a:rPr lang="en-US" sz="2000" b="1" dirty="0" err="1">
                <a:latin typeface="Cambria" pitchFamily="18" charset="0"/>
                <a:ea typeface="Cambria" pitchFamily="18" charset="0"/>
              </a:rPr>
              <a:t>tăng</a:t>
            </a:r>
            <a:r>
              <a:rPr lang="en-US" sz="2000" b="1" dirty="0">
                <a:latin typeface="Cambria" pitchFamily="18" charset="0"/>
                <a:ea typeface="Cambria" pitchFamily="18" charset="0"/>
              </a:rPr>
              <a:t> vụ , </a:t>
            </a:r>
            <a:r>
              <a:rPr lang="en-US" sz="2000" b="1" dirty="0" err="1">
                <a:latin typeface="Cambria" pitchFamily="18" charset="0"/>
                <a:ea typeface="Cambria" pitchFamily="18" charset="0"/>
              </a:rPr>
              <a:t>tăng</a:t>
            </a:r>
            <a:r>
              <a:rPr lang="en-US" sz="2000" b="1" dirty="0">
                <a:latin typeface="Cambria" pitchFamily="18" charset="0"/>
                <a:ea typeface="Cambria" pitchFamily="18" charset="0"/>
              </a:rPr>
              <a:t> </a:t>
            </a:r>
            <a:r>
              <a:rPr lang="en-US" sz="2000" b="1" dirty="0" err="1">
                <a:latin typeface="Cambria" pitchFamily="18" charset="0"/>
                <a:ea typeface="Cambria" pitchFamily="18" charset="0"/>
              </a:rPr>
              <a:t>năng</a:t>
            </a:r>
            <a:r>
              <a:rPr lang="en-US" sz="2000" b="1" dirty="0">
                <a:latin typeface="Cambria" pitchFamily="18" charset="0"/>
                <a:ea typeface="Cambria" pitchFamily="18" charset="0"/>
              </a:rPr>
              <a:t> </a:t>
            </a:r>
            <a:r>
              <a:rPr lang="en-US" sz="2000" b="1" dirty="0" err="1">
                <a:latin typeface="Cambria" pitchFamily="18" charset="0"/>
                <a:ea typeface="Cambria" pitchFamily="18" charset="0"/>
              </a:rPr>
              <a:t>xuất</a:t>
            </a:r>
            <a:r>
              <a:rPr lang="en-US" sz="2000" b="1" dirty="0">
                <a:latin typeface="Cambria" pitchFamily="18" charset="0"/>
                <a:ea typeface="Cambria" pitchFamily="18" charset="0"/>
              </a:rPr>
              <a:t> </a:t>
            </a:r>
          </a:p>
          <a:p>
            <a:pPr algn="just">
              <a:spcBef>
                <a:spcPts val="600"/>
              </a:spcBef>
            </a:pPr>
            <a:r>
              <a:rPr lang="en-US" sz="2000" b="1" dirty="0">
                <a:latin typeface="Cambria" pitchFamily="18" charset="0"/>
                <a:ea typeface="Cambria" pitchFamily="18" charset="0"/>
              </a:rPr>
              <a:t>+</a:t>
            </a:r>
            <a:r>
              <a:rPr lang="en-US" sz="2000" b="1" dirty="0" err="1">
                <a:latin typeface="Cambria" pitchFamily="18" charset="0"/>
                <a:ea typeface="Cambria" pitchFamily="18" charset="0"/>
              </a:rPr>
              <a:t>Sản</a:t>
            </a:r>
            <a:r>
              <a:rPr lang="en-US" sz="2000" b="1" dirty="0">
                <a:latin typeface="Cambria" pitchFamily="18" charset="0"/>
                <a:ea typeface="Cambria" pitchFamily="18" charset="0"/>
              </a:rPr>
              <a:t> </a:t>
            </a:r>
            <a:r>
              <a:rPr lang="en-US" sz="2000" b="1" dirty="0" err="1">
                <a:latin typeface="Cambria" pitchFamily="18" charset="0"/>
                <a:ea typeface="Cambria" pitchFamily="18" charset="0"/>
              </a:rPr>
              <a:t>phẩm</a:t>
            </a:r>
            <a:r>
              <a:rPr lang="en-US" sz="2000" b="1" dirty="0">
                <a:latin typeface="Cambria" pitchFamily="18" charset="0"/>
                <a:ea typeface="Cambria" pitchFamily="18" charset="0"/>
              </a:rPr>
              <a:t> </a:t>
            </a:r>
            <a:r>
              <a:rPr lang="en-US" sz="2000" b="1" dirty="0" err="1">
                <a:latin typeface="Cambria" pitchFamily="18" charset="0"/>
                <a:ea typeface="Cambria" pitchFamily="18" charset="0"/>
              </a:rPr>
              <a:t>nông</a:t>
            </a:r>
            <a:r>
              <a:rPr lang="en-US" sz="2000" b="1" dirty="0">
                <a:latin typeface="Cambria" pitchFamily="18" charset="0"/>
                <a:ea typeface="Cambria" pitchFamily="18" charset="0"/>
              </a:rPr>
              <a:t> </a:t>
            </a:r>
            <a:r>
              <a:rPr lang="en-US" sz="2000" b="1" dirty="0" err="1">
                <a:latin typeface="Cambria" pitchFamily="18" charset="0"/>
                <a:ea typeface="Cambria" pitchFamily="18" charset="0"/>
              </a:rPr>
              <a:t>nghiệp</a:t>
            </a:r>
            <a:r>
              <a:rPr lang="en-US" sz="2000" b="1" dirty="0">
                <a:latin typeface="Cambria" pitchFamily="18" charset="0"/>
                <a:ea typeface="Cambria" pitchFamily="18" charset="0"/>
              </a:rPr>
              <a:t> </a:t>
            </a:r>
            <a:r>
              <a:rPr lang="en-US" sz="2000" b="1" dirty="0" err="1">
                <a:latin typeface="Cambria" pitchFamily="18" charset="0"/>
                <a:ea typeface="Cambria" pitchFamily="18" charset="0"/>
              </a:rPr>
              <a:t>đa</a:t>
            </a:r>
            <a:r>
              <a:rPr lang="en-US" sz="2000" b="1" dirty="0">
                <a:latin typeface="Cambria" pitchFamily="18" charset="0"/>
                <a:ea typeface="Cambria" pitchFamily="18" charset="0"/>
              </a:rPr>
              <a:t> </a:t>
            </a:r>
            <a:r>
              <a:rPr lang="en-US" sz="2000" b="1" dirty="0" err="1">
                <a:latin typeface="Cambria" pitchFamily="18" charset="0"/>
                <a:ea typeface="Cambria" pitchFamily="18" charset="0"/>
              </a:rPr>
              <a:t>dạng</a:t>
            </a:r>
            <a:r>
              <a:rPr lang="en-US" sz="2000" b="1" dirty="0">
                <a:latin typeface="Cambria" pitchFamily="18" charset="0"/>
                <a:ea typeface="Cambria" pitchFamily="18" charset="0"/>
              </a:rPr>
              <a:t> : </a:t>
            </a:r>
            <a:r>
              <a:rPr lang="en-US" sz="2000" b="1" dirty="0" err="1">
                <a:latin typeface="Cambria" pitchFamily="18" charset="0"/>
                <a:ea typeface="Cambria" pitchFamily="18" charset="0"/>
              </a:rPr>
              <a:t>gồm</a:t>
            </a:r>
            <a:r>
              <a:rPr lang="en-US" sz="2000" b="1" dirty="0">
                <a:latin typeface="Cambria" pitchFamily="18" charset="0"/>
                <a:ea typeface="Cambria" pitchFamily="18" charset="0"/>
              </a:rPr>
              <a:t> </a:t>
            </a:r>
            <a:r>
              <a:rPr lang="en-US" sz="2000" b="1" dirty="0" err="1">
                <a:latin typeface="Cambria" pitchFamily="18" charset="0"/>
                <a:ea typeface="Cambria" pitchFamily="18" charset="0"/>
              </a:rPr>
              <a:t>sản</a:t>
            </a:r>
            <a:r>
              <a:rPr lang="en-US" sz="2000" b="1" dirty="0">
                <a:latin typeface="Cambria" pitchFamily="18" charset="0"/>
                <a:ea typeface="Cambria" pitchFamily="18" charset="0"/>
              </a:rPr>
              <a:t> </a:t>
            </a:r>
            <a:r>
              <a:rPr lang="en-US" sz="2000" b="1" dirty="0" err="1">
                <a:latin typeface="Cambria" pitchFamily="18" charset="0"/>
                <a:ea typeface="Cambria" pitchFamily="18" charset="0"/>
              </a:rPr>
              <a:t>phẩm</a:t>
            </a:r>
            <a:r>
              <a:rPr lang="en-US" sz="2000" b="1" dirty="0">
                <a:latin typeface="Cambria" pitchFamily="18" charset="0"/>
                <a:ea typeface="Cambria" pitchFamily="18" charset="0"/>
              </a:rPr>
              <a:t> </a:t>
            </a:r>
            <a:r>
              <a:rPr lang="en-US" sz="2000" b="1" dirty="0" err="1">
                <a:latin typeface="Cambria" pitchFamily="18" charset="0"/>
                <a:ea typeface="Cambria" pitchFamily="18" charset="0"/>
              </a:rPr>
              <a:t>vùng</a:t>
            </a:r>
            <a:r>
              <a:rPr lang="en-US" sz="2000" b="1" dirty="0">
                <a:latin typeface="Cambria" pitchFamily="18" charset="0"/>
                <a:ea typeface="Cambria" pitchFamily="18" charset="0"/>
              </a:rPr>
              <a:t> </a:t>
            </a:r>
            <a:r>
              <a:rPr lang="en-US" sz="2000" b="1" dirty="0" err="1">
                <a:latin typeface="Cambria" pitchFamily="18" charset="0"/>
                <a:ea typeface="Cambria" pitchFamily="18" charset="0"/>
              </a:rPr>
              <a:t>nhiệt</a:t>
            </a:r>
            <a:r>
              <a:rPr lang="en-US" sz="2000" b="1" dirty="0">
                <a:latin typeface="Cambria" pitchFamily="18" charset="0"/>
                <a:ea typeface="Cambria" pitchFamily="18" charset="0"/>
              </a:rPr>
              <a:t> </a:t>
            </a:r>
            <a:r>
              <a:rPr lang="en-US" sz="2000" b="1" dirty="0" err="1">
                <a:latin typeface="Cambria" pitchFamily="18" charset="0"/>
                <a:ea typeface="Cambria" pitchFamily="18" charset="0"/>
              </a:rPr>
              <a:t>đới</a:t>
            </a:r>
            <a:r>
              <a:rPr lang="en-US" sz="2000" b="1" dirty="0">
                <a:latin typeface="Cambria" pitchFamily="18" charset="0"/>
                <a:ea typeface="Cambria" pitchFamily="18" charset="0"/>
              </a:rPr>
              <a:t> , </a:t>
            </a:r>
            <a:r>
              <a:rPr lang="en-US" sz="2000" b="1" dirty="0" err="1">
                <a:latin typeface="Cambria" pitchFamily="18" charset="0"/>
                <a:ea typeface="Cambria" pitchFamily="18" charset="0"/>
              </a:rPr>
              <a:t>cận</a:t>
            </a:r>
            <a:r>
              <a:rPr lang="en-US" sz="2000" b="1" dirty="0">
                <a:latin typeface="Cambria" pitchFamily="18" charset="0"/>
                <a:ea typeface="Cambria" pitchFamily="18" charset="0"/>
              </a:rPr>
              <a:t> </a:t>
            </a:r>
            <a:r>
              <a:rPr lang="en-US" sz="2000" b="1" dirty="0" err="1">
                <a:latin typeface="Cambria" pitchFamily="18" charset="0"/>
                <a:ea typeface="Cambria" pitchFamily="18" charset="0"/>
              </a:rPr>
              <a:t>nhiệt</a:t>
            </a:r>
            <a:r>
              <a:rPr lang="en-US" sz="2000" b="1" dirty="0">
                <a:latin typeface="Cambria" pitchFamily="18" charset="0"/>
                <a:ea typeface="Cambria" pitchFamily="18" charset="0"/>
              </a:rPr>
              <a:t> </a:t>
            </a:r>
            <a:r>
              <a:rPr lang="en-US" sz="2000" b="1" dirty="0" err="1">
                <a:latin typeface="Cambria" pitchFamily="18" charset="0"/>
                <a:ea typeface="Cambria" pitchFamily="18" charset="0"/>
              </a:rPr>
              <a:t>va</a:t>
            </a:r>
            <a:r>
              <a:rPr lang="en-US" sz="2000" b="1" dirty="0">
                <a:latin typeface="Cambria" pitchFamily="18" charset="0"/>
                <a:ea typeface="Cambria" pitchFamily="18" charset="0"/>
              </a:rPr>
              <a:t>̀ </a:t>
            </a:r>
            <a:r>
              <a:rPr lang="en-US" sz="2000" b="1" dirty="0" err="1">
                <a:latin typeface="Cambria" pitchFamily="18" charset="0"/>
                <a:ea typeface="Cambria" pitchFamily="18" charset="0"/>
              </a:rPr>
              <a:t>ôn</a:t>
            </a:r>
            <a:r>
              <a:rPr lang="en-US" sz="2000" b="1" dirty="0">
                <a:latin typeface="Cambria" pitchFamily="18" charset="0"/>
                <a:ea typeface="Cambria" pitchFamily="18" charset="0"/>
              </a:rPr>
              <a:t> </a:t>
            </a:r>
            <a:r>
              <a:rPr lang="en-US" sz="2000" b="1" dirty="0" err="1">
                <a:latin typeface="Cambria" pitchFamily="18" charset="0"/>
                <a:ea typeface="Cambria" pitchFamily="18" charset="0"/>
              </a:rPr>
              <a:t>đới</a:t>
            </a:r>
            <a:r>
              <a:rPr lang="en-US" sz="2000" b="1" dirty="0">
                <a:latin typeface="Cambria" pitchFamily="18" charset="0"/>
                <a:ea typeface="Cambria" pitchFamily="18" charset="0"/>
              </a:rPr>
              <a:t> ..</a:t>
            </a:r>
          </a:p>
          <a:p>
            <a:pPr algn="just">
              <a:spcBef>
                <a:spcPts val="600"/>
              </a:spcBef>
            </a:pPr>
            <a:r>
              <a:rPr lang="en-US" sz="2000" b="1" dirty="0">
                <a:latin typeface="Cambria" pitchFamily="18" charset="0"/>
                <a:ea typeface="Cambria" pitchFamily="18" charset="0"/>
              </a:rPr>
              <a:t>+</a:t>
            </a:r>
            <a:r>
              <a:rPr lang="en-US" sz="2000" b="1" dirty="0" err="1">
                <a:latin typeface="Cambria" pitchFamily="18" charset="0"/>
                <a:ea typeface="Cambria" pitchFamily="18" charset="0"/>
              </a:rPr>
              <a:t>Hình</a:t>
            </a:r>
            <a:r>
              <a:rPr lang="en-US" sz="2000" b="1" dirty="0">
                <a:latin typeface="Cambria" pitchFamily="18" charset="0"/>
                <a:ea typeface="Cambria" pitchFamily="18" charset="0"/>
              </a:rPr>
              <a:t> </a:t>
            </a:r>
            <a:r>
              <a:rPr lang="en-US" sz="2000" b="1" dirty="0" err="1">
                <a:latin typeface="Cambria" pitchFamily="18" charset="0"/>
                <a:ea typeface="Cambria" pitchFamily="18" charset="0"/>
              </a:rPr>
              <a:t>thành</a:t>
            </a:r>
            <a:r>
              <a:rPr lang="en-US" sz="2000" b="1" dirty="0">
                <a:latin typeface="Cambria" pitchFamily="18" charset="0"/>
                <a:ea typeface="Cambria" pitchFamily="18" charset="0"/>
              </a:rPr>
              <a:t> </a:t>
            </a:r>
            <a:r>
              <a:rPr lang="en-US" sz="2000" b="1" dirty="0" err="1">
                <a:latin typeface="Cambria" pitchFamily="18" charset="0"/>
                <a:ea typeface="Cambria" pitchFamily="18" charset="0"/>
              </a:rPr>
              <a:t>các</a:t>
            </a:r>
            <a:r>
              <a:rPr lang="en-US" sz="2000" b="1" dirty="0">
                <a:latin typeface="Cambria" pitchFamily="18" charset="0"/>
                <a:ea typeface="Cambria" pitchFamily="18" charset="0"/>
              </a:rPr>
              <a:t> </a:t>
            </a:r>
            <a:r>
              <a:rPr lang="en-US" sz="2000" b="1" dirty="0" err="1">
                <a:latin typeface="Cambria" pitchFamily="18" charset="0"/>
                <a:ea typeface="Cambria" pitchFamily="18" charset="0"/>
              </a:rPr>
              <a:t>vùng</a:t>
            </a:r>
            <a:r>
              <a:rPr lang="en-US" sz="2000" b="1" dirty="0">
                <a:latin typeface="Cambria" pitchFamily="18" charset="0"/>
                <a:ea typeface="Cambria" pitchFamily="18" charset="0"/>
              </a:rPr>
              <a:t> </a:t>
            </a:r>
            <a:r>
              <a:rPr lang="en-US" sz="2000" b="1" dirty="0" err="1">
                <a:latin typeface="Cambria" pitchFamily="18" charset="0"/>
                <a:ea typeface="Cambria" pitchFamily="18" charset="0"/>
              </a:rPr>
              <a:t>chuyên</a:t>
            </a:r>
            <a:r>
              <a:rPr lang="en-US" sz="2000" b="1" dirty="0">
                <a:latin typeface="Cambria" pitchFamily="18" charset="0"/>
                <a:ea typeface="Cambria" pitchFamily="18" charset="0"/>
              </a:rPr>
              <a:t> </a:t>
            </a:r>
            <a:r>
              <a:rPr lang="en-US" sz="2000" b="1" dirty="0" err="1">
                <a:latin typeface="Cambria" pitchFamily="18" charset="0"/>
                <a:ea typeface="Cambria" pitchFamily="18" charset="0"/>
              </a:rPr>
              <a:t>canh</a:t>
            </a:r>
            <a:r>
              <a:rPr lang="en-US" sz="2000" b="1" dirty="0">
                <a:latin typeface="Cambria" pitchFamily="18" charset="0"/>
                <a:ea typeface="Cambria" pitchFamily="18" charset="0"/>
              </a:rPr>
              <a:t>: </a:t>
            </a:r>
            <a:r>
              <a:rPr lang="en-US" sz="2000" b="1" dirty="0" err="1">
                <a:latin typeface="Cambria" pitchFamily="18" charset="0"/>
                <a:ea typeface="Cambria" pitchFamily="18" charset="0"/>
              </a:rPr>
              <a:t>cơ</a:t>
            </a:r>
            <a:r>
              <a:rPr lang="en-US" sz="2000" b="1" dirty="0">
                <a:latin typeface="Cambria" pitchFamily="18" charset="0"/>
                <a:ea typeface="Cambria" pitchFamily="18" charset="0"/>
              </a:rPr>
              <a:t> </a:t>
            </a:r>
            <a:r>
              <a:rPr lang="en-US" sz="2000" b="1" dirty="0" err="1">
                <a:latin typeface="Cambria" pitchFamily="18" charset="0"/>
                <a:ea typeface="Cambria" pitchFamily="18" charset="0"/>
              </a:rPr>
              <a:t>cấu</a:t>
            </a:r>
            <a:r>
              <a:rPr lang="en-US" sz="2000" b="1" dirty="0">
                <a:latin typeface="Cambria" pitchFamily="18" charset="0"/>
                <a:ea typeface="Cambria" pitchFamily="18" charset="0"/>
              </a:rPr>
              <a:t> </a:t>
            </a:r>
            <a:r>
              <a:rPr lang="en-US" sz="2000" b="1" dirty="0" err="1">
                <a:latin typeface="Cambria" pitchFamily="18" charset="0"/>
                <a:ea typeface="Cambria" pitchFamily="18" charset="0"/>
              </a:rPr>
              <a:t>mùa</a:t>
            </a:r>
            <a:r>
              <a:rPr lang="en-US" sz="2000" b="1" dirty="0">
                <a:latin typeface="Cambria" pitchFamily="18" charset="0"/>
                <a:ea typeface="Cambria" pitchFamily="18" charset="0"/>
              </a:rPr>
              <a:t> vụ </a:t>
            </a:r>
            <a:r>
              <a:rPr lang="en-US" sz="2000" b="1" dirty="0" err="1">
                <a:latin typeface="Cambria" pitchFamily="18" charset="0"/>
                <a:ea typeface="Cambria" pitchFamily="18" charset="0"/>
              </a:rPr>
              <a:t>va</a:t>
            </a:r>
            <a:r>
              <a:rPr lang="en-US" sz="2000" b="1" dirty="0">
                <a:latin typeface="Cambria" pitchFamily="18" charset="0"/>
                <a:ea typeface="Cambria" pitchFamily="18" charset="0"/>
              </a:rPr>
              <a:t>̀ </a:t>
            </a:r>
            <a:r>
              <a:rPr lang="en-US" sz="2000" b="1" dirty="0" err="1">
                <a:latin typeface="Cambria" pitchFamily="18" charset="0"/>
                <a:ea typeface="Cambria" pitchFamily="18" charset="0"/>
              </a:rPr>
              <a:t>cơ</a:t>
            </a:r>
            <a:r>
              <a:rPr lang="en-US" sz="2000" b="1" dirty="0">
                <a:latin typeface="Cambria" pitchFamily="18" charset="0"/>
                <a:ea typeface="Cambria" pitchFamily="18" charset="0"/>
              </a:rPr>
              <a:t> </a:t>
            </a:r>
            <a:r>
              <a:rPr lang="en-US" sz="2000" b="1" dirty="0" err="1">
                <a:latin typeface="Cambria" pitchFamily="18" charset="0"/>
                <a:ea typeface="Cambria" pitchFamily="18" charset="0"/>
              </a:rPr>
              <a:t>cấu</a:t>
            </a:r>
            <a:r>
              <a:rPr lang="en-US" sz="2000" b="1" dirty="0">
                <a:latin typeface="Cambria" pitchFamily="18" charset="0"/>
                <a:ea typeface="Cambria" pitchFamily="18" charset="0"/>
              </a:rPr>
              <a:t> </a:t>
            </a:r>
            <a:r>
              <a:rPr lang="en-US" sz="2000" b="1" dirty="0" err="1">
                <a:latin typeface="Cambria" pitchFamily="18" charset="0"/>
                <a:ea typeface="Cambria" pitchFamily="18" charset="0"/>
              </a:rPr>
              <a:t>cây</a:t>
            </a:r>
            <a:r>
              <a:rPr lang="en-US" sz="2000" b="1" dirty="0">
                <a:latin typeface="Cambria" pitchFamily="18" charset="0"/>
                <a:ea typeface="Cambria" pitchFamily="18" charset="0"/>
              </a:rPr>
              <a:t> </a:t>
            </a:r>
            <a:r>
              <a:rPr lang="en-US" sz="2000" b="1" dirty="0" err="1">
                <a:latin typeface="Cambria" pitchFamily="18" charset="0"/>
                <a:ea typeface="Cambria" pitchFamily="18" charset="0"/>
              </a:rPr>
              <a:t>trồng</a:t>
            </a:r>
            <a:r>
              <a:rPr lang="en-US" sz="2000" b="1" dirty="0">
                <a:latin typeface="Cambria" pitchFamily="18" charset="0"/>
                <a:ea typeface="Cambria" pitchFamily="18" charset="0"/>
              </a:rPr>
              <a:t> </a:t>
            </a:r>
            <a:r>
              <a:rPr lang="en-US" sz="2000" b="1" dirty="0" err="1">
                <a:latin typeface="Cambria" pitchFamily="18" charset="0"/>
                <a:ea typeface="Cambria" pitchFamily="18" charset="0"/>
              </a:rPr>
              <a:t>củng</a:t>
            </a:r>
            <a:r>
              <a:rPr lang="en-US" sz="2000" b="1" dirty="0">
                <a:latin typeface="Cambria" pitchFamily="18" charset="0"/>
                <a:ea typeface="Cambria" pitchFamily="18" charset="0"/>
              </a:rPr>
              <a:t> </a:t>
            </a:r>
            <a:r>
              <a:rPr lang="en-US" sz="2000" b="1" dirty="0" err="1">
                <a:latin typeface="Cambria" pitchFamily="18" charset="0"/>
                <a:ea typeface="Cambria" pitchFamily="18" charset="0"/>
              </a:rPr>
              <a:t>rất</a:t>
            </a:r>
            <a:r>
              <a:rPr lang="en-US" sz="2000" b="1" dirty="0">
                <a:latin typeface="Cambria" pitchFamily="18" charset="0"/>
                <a:ea typeface="Cambria" pitchFamily="18" charset="0"/>
              </a:rPr>
              <a:t> </a:t>
            </a:r>
            <a:r>
              <a:rPr lang="en-US" sz="2000" b="1" dirty="0" err="1">
                <a:latin typeface="Cambria" pitchFamily="18" charset="0"/>
                <a:ea typeface="Cambria" pitchFamily="18" charset="0"/>
              </a:rPr>
              <a:t>đa</a:t>
            </a:r>
            <a:r>
              <a:rPr lang="en-US" sz="2000" b="1" dirty="0">
                <a:latin typeface="Cambria" pitchFamily="18" charset="0"/>
                <a:ea typeface="Cambria" pitchFamily="18" charset="0"/>
              </a:rPr>
              <a:t> </a:t>
            </a:r>
            <a:r>
              <a:rPr lang="en-US" sz="2000" b="1" dirty="0" err="1">
                <a:latin typeface="Cambria" pitchFamily="18" charset="0"/>
                <a:ea typeface="Cambria" pitchFamily="18" charset="0"/>
              </a:rPr>
              <a:t>dạng</a:t>
            </a:r>
            <a:r>
              <a:rPr lang="en-US" sz="2000" b="1" dirty="0">
                <a:latin typeface="Cambria" pitchFamily="18" charset="0"/>
                <a:ea typeface="Cambria" pitchFamily="18" charset="0"/>
              </a:rPr>
              <a:t> </a:t>
            </a:r>
            <a:r>
              <a:rPr lang="en-US" sz="2000" b="1" dirty="0" err="1">
                <a:latin typeface="Cambria" pitchFamily="18" charset="0"/>
                <a:ea typeface="Cambria" pitchFamily="18" charset="0"/>
              </a:rPr>
              <a:t>phong</a:t>
            </a:r>
            <a:r>
              <a:rPr lang="en-US" sz="2000" b="1" dirty="0">
                <a:latin typeface="Cambria" pitchFamily="18" charset="0"/>
                <a:ea typeface="Cambria" pitchFamily="18" charset="0"/>
              </a:rPr>
              <a:t> </a:t>
            </a:r>
            <a:r>
              <a:rPr lang="en-US" sz="2000" b="1" dirty="0" err="1">
                <a:latin typeface="Cambria" pitchFamily="18" charset="0"/>
                <a:ea typeface="Cambria" pitchFamily="18" charset="0"/>
              </a:rPr>
              <a:t>phu</a:t>
            </a:r>
            <a:r>
              <a:rPr lang="en-US" sz="2000" b="1" dirty="0">
                <a:latin typeface="Cambria" pitchFamily="18" charset="0"/>
                <a:ea typeface="Cambria" pitchFamily="18" charset="0"/>
              </a:rPr>
              <a:t>́ </a:t>
            </a:r>
            <a:r>
              <a:rPr lang="en-US" sz="2000" b="1" dirty="0" err="1">
                <a:latin typeface="Cambria" pitchFamily="18" charset="0"/>
                <a:ea typeface="Cambria" pitchFamily="18" charset="0"/>
              </a:rPr>
              <a:t>va</a:t>
            </a:r>
            <a:r>
              <a:rPr lang="en-US" sz="2000" b="1" dirty="0">
                <a:latin typeface="Cambria" pitchFamily="18" charset="0"/>
                <a:ea typeface="Cambria" pitchFamily="18" charset="0"/>
              </a:rPr>
              <a:t>̀ có </a:t>
            </a:r>
            <a:r>
              <a:rPr lang="en-US" sz="2000" b="1" dirty="0" err="1">
                <a:latin typeface="Cambria" pitchFamily="18" charset="0"/>
                <a:ea typeface="Cambria" pitchFamily="18" charset="0"/>
              </a:rPr>
              <a:t>sư</a:t>
            </a:r>
            <a:r>
              <a:rPr lang="en-US" sz="2000" b="1" dirty="0">
                <a:latin typeface="Cambria" pitchFamily="18" charset="0"/>
                <a:ea typeface="Cambria" pitchFamily="18" charset="0"/>
              </a:rPr>
              <a:t>̣ </a:t>
            </a:r>
            <a:r>
              <a:rPr lang="en-US" sz="2000" b="1" dirty="0" err="1">
                <a:latin typeface="Cambria" pitchFamily="18" charset="0"/>
                <a:ea typeface="Cambria" pitchFamily="18" charset="0"/>
              </a:rPr>
              <a:t>khác</a:t>
            </a:r>
            <a:r>
              <a:rPr lang="en-US" sz="2000" b="1" dirty="0">
                <a:latin typeface="Cambria" pitchFamily="18" charset="0"/>
                <a:ea typeface="Cambria" pitchFamily="18" charset="0"/>
              </a:rPr>
              <a:t> </a:t>
            </a:r>
            <a:r>
              <a:rPr lang="en-US" sz="2000" b="1" dirty="0" err="1">
                <a:latin typeface="Cambria" pitchFamily="18" charset="0"/>
                <a:ea typeface="Cambria" pitchFamily="18" charset="0"/>
              </a:rPr>
              <a:t>nhau</a:t>
            </a:r>
            <a:r>
              <a:rPr lang="en-US" sz="2000" b="1" dirty="0">
                <a:latin typeface="Cambria" pitchFamily="18" charset="0"/>
                <a:ea typeface="Cambria" pitchFamily="18" charset="0"/>
              </a:rPr>
              <a:t> </a:t>
            </a:r>
            <a:r>
              <a:rPr lang="en-US" sz="2000" b="1" dirty="0" err="1">
                <a:latin typeface="Cambria" pitchFamily="18" charset="0"/>
                <a:ea typeface="Cambria" pitchFamily="18" charset="0"/>
              </a:rPr>
              <a:t>giữa</a:t>
            </a:r>
            <a:r>
              <a:rPr lang="en-US" sz="2000" b="1" dirty="0">
                <a:latin typeface="Cambria" pitchFamily="18" charset="0"/>
                <a:ea typeface="Cambria" pitchFamily="18" charset="0"/>
              </a:rPr>
              <a:t> </a:t>
            </a:r>
            <a:r>
              <a:rPr lang="en-US" sz="2000" b="1" dirty="0" err="1">
                <a:latin typeface="Cambria" pitchFamily="18" charset="0"/>
                <a:ea typeface="Cambria" pitchFamily="18" charset="0"/>
              </a:rPr>
              <a:t>các</a:t>
            </a:r>
            <a:r>
              <a:rPr lang="en-US" sz="2000" b="1" dirty="0">
                <a:latin typeface="Cambria" pitchFamily="18" charset="0"/>
                <a:ea typeface="Cambria" pitchFamily="18" charset="0"/>
              </a:rPr>
              <a:t> </a:t>
            </a:r>
            <a:r>
              <a:rPr lang="en-US" sz="2000" b="1" dirty="0" err="1">
                <a:latin typeface="Cambria" pitchFamily="18" charset="0"/>
                <a:ea typeface="Cambria" pitchFamily="18" charset="0"/>
              </a:rPr>
              <a:t>vùng</a:t>
            </a:r>
            <a:r>
              <a:rPr lang="en-US" sz="2000" b="1" dirty="0">
                <a:latin typeface="Cambria" pitchFamily="18" charset="0"/>
                <a:ea typeface="Cambria" pitchFamily="18" charset="0"/>
              </a:rPr>
              <a:t>.</a:t>
            </a:r>
          </a:p>
          <a:p>
            <a:pPr algn="just">
              <a:spcBef>
                <a:spcPts val="600"/>
              </a:spcBef>
            </a:pPr>
            <a:endParaRPr lang="en-US" sz="2000" b="1" dirty="0">
              <a:latin typeface="Cambria" pitchFamily="18" charset="0"/>
              <a:ea typeface="Cambria" pitchFamily="18" charset="0"/>
            </a:endParaRPr>
          </a:p>
        </p:txBody>
      </p:sp>
      <p:sp>
        <p:nvSpPr>
          <p:cNvPr id="22"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KHÍ HẬU ĐỐI VỚI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SẢN XUẤT NÔNG NGHIỆP</a:t>
            </a:r>
          </a:p>
        </p:txBody>
      </p:sp>
    </p:spTree>
    <p:extLst>
      <p:ext uri="{BB962C8B-B14F-4D97-AF65-F5344CB8AC3E}">
        <p14:creationId xmlns:p14="http://schemas.microsoft.com/office/powerpoint/2010/main" val="2943831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1970491" y="2133601"/>
            <a:ext cx="6792509" cy="34151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2057400" y="2395478"/>
            <a:ext cx="6705599" cy="2231380"/>
          </a:xfrm>
          <a:prstGeom prst="rect">
            <a:avLst/>
          </a:prstGeom>
        </p:spPr>
        <p:txBody>
          <a:bodyPr wrap="square">
            <a:spAutoFit/>
          </a:bodyPr>
          <a:lstStyle/>
          <a:p>
            <a:pPr algn="just">
              <a:spcBef>
                <a:spcPts val="600"/>
              </a:spcBef>
            </a:pPr>
            <a:endParaRPr lang="en-US" sz="2000" b="1" dirty="0">
              <a:latin typeface="Cambria" pitchFamily="18" charset="0"/>
              <a:ea typeface="Cambria" pitchFamily="18" charset="0"/>
            </a:endParaRPr>
          </a:p>
          <a:p>
            <a:pPr algn="just">
              <a:spcBef>
                <a:spcPts val="600"/>
              </a:spcBef>
            </a:pPr>
            <a:r>
              <a:rPr lang="en-US" sz="2400" b="1" dirty="0">
                <a:solidFill>
                  <a:srgbClr val="FF0000"/>
                </a:solidFill>
                <a:latin typeface="Cambria" pitchFamily="18" charset="0"/>
                <a:ea typeface="Cambria" pitchFamily="18" charset="0"/>
              </a:rPr>
              <a:t>- </a:t>
            </a:r>
            <a:r>
              <a:rPr lang="vi-VN" sz="2400" b="1" dirty="0">
                <a:solidFill>
                  <a:srgbClr val="FF0000"/>
                </a:solidFill>
                <a:latin typeface="Cambria" pitchFamily="18" charset="0"/>
                <a:ea typeface="Cambria" pitchFamily="18" charset="0"/>
              </a:rPr>
              <a:t>Khó khăn</a:t>
            </a:r>
            <a:r>
              <a:rPr lang="en-US" sz="2400" b="1" dirty="0">
                <a:solidFill>
                  <a:srgbClr val="FF0000"/>
                </a:solidFill>
                <a:latin typeface="Cambria" pitchFamily="18" charset="0"/>
                <a:ea typeface="Cambria" pitchFamily="18" charset="0"/>
              </a:rPr>
              <a:t>: </a:t>
            </a:r>
          </a:p>
          <a:p>
            <a:pPr algn="just">
              <a:spcBef>
                <a:spcPts val="600"/>
              </a:spcBef>
            </a:pPr>
            <a:r>
              <a:rPr lang="en-US" sz="2000" b="1" dirty="0">
                <a:latin typeface="Cambria" pitchFamily="18" charset="0"/>
                <a:ea typeface="Cambria" pitchFamily="18" charset="0"/>
              </a:rPr>
              <a:t>-</a:t>
            </a:r>
            <a:r>
              <a:rPr lang="en-US" sz="2000" b="1" dirty="0" err="1">
                <a:latin typeface="Cambria" pitchFamily="18" charset="0"/>
                <a:ea typeface="Cambria" pitchFamily="18" charset="0"/>
              </a:rPr>
              <a:t>Nhiều</a:t>
            </a:r>
            <a:r>
              <a:rPr lang="en-US" sz="2000" b="1" dirty="0">
                <a:latin typeface="Cambria" pitchFamily="18" charset="0"/>
                <a:ea typeface="Cambria" pitchFamily="18" charset="0"/>
              </a:rPr>
              <a:t> </a:t>
            </a:r>
            <a:r>
              <a:rPr lang="en-US" sz="2000" b="1" dirty="0" err="1">
                <a:latin typeface="Cambria" pitchFamily="18" charset="0"/>
                <a:ea typeface="Cambria" pitchFamily="18" charset="0"/>
              </a:rPr>
              <a:t>thiên</a:t>
            </a:r>
            <a:r>
              <a:rPr lang="en-US" sz="2000" b="1" dirty="0">
                <a:latin typeface="Cambria" pitchFamily="18" charset="0"/>
                <a:ea typeface="Cambria" pitchFamily="18" charset="0"/>
              </a:rPr>
              <a:t> tai: </a:t>
            </a:r>
            <a:r>
              <a:rPr lang="en-US" sz="2000" b="1" dirty="0" err="1">
                <a:latin typeface="Cambria" pitchFamily="18" charset="0"/>
                <a:ea typeface="Cambria" pitchFamily="18" charset="0"/>
              </a:rPr>
              <a:t>bão</a:t>
            </a:r>
            <a:r>
              <a:rPr lang="en-US" sz="2000" b="1" dirty="0">
                <a:latin typeface="Cambria" pitchFamily="18" charset="0"/>
                <a:ea typeface="Cambria" pitchFamily="18" charset="0"/>
              </a:rPr>
              <a:t>, </a:t>
            </a:r>
            <a:r>
              <a:rPr lang="en-US" sz="2000" b="1" dirty="0" err="1">
                <a:latin typeface="Cambria" pitchFamily="18" charset="0"/>
                <a:ea typeface="Cambria" pitchFamily="18" charset="0"/>
              </a:rPr>
              <a:t>lũ</a:t>
            </a:r>
            <a:r>
              <a:rPr lang="en-US" sz="2000" b="1" dirty="0">
                <a:latin typeface="Cambria" pitchFamily="18" charset="0"/>
                <a:ea typeface="Cambria" pitchFamily="18" charset="0"/>
              </a:rPr>
              <a:t>, </a:t>
            </a:r>
            <a:r>
              <a:rPr lang="en-US" sz="2000" b="1" dirty="0" err="1">
                <a:latin typeface="Cambria" pitchFamily="18" charset="0"/>
                <a:ea typeface="Cambria" pitchFamily="18" charset="0"/>
              </a:rPr>
              <a:t>hạn</a:t>
            </a:r>
            <a:r>
              <a:rPr lang="en-US" sz="2000" b="1" dirty="0">
                <a:latin typeface="Cambria" pitchFamily="18" charset="0"/>
                <a:ea typeface="Cambria" pitchFamily="18" charset="0"/>
              </a:rPr>
              <a:t> </a:t>
            </a:r>
            <a:r>
              <a:rPr lang="en-US" sz="2000" b="1" dirty="0" err="1">
                <a:latin typeface="Cambria" pitchFamily="18" charset="0"/>
                <a:ea typeface="Cambria" pitchFamily="18" charset="0"/>
              </a:rPr>
              <a:t>hán</a:t>
            </a:r>
            <a:r>
              <a:rPr lang="en-US" sz="2000" b="1" dirty="0">
                <a:latin typeface="Cambria" pitchFamily="18" charset="0"/>
                <a:ea typeface="Cambria" pitchFamily="18" charset="0"/>
              </a:rPr>
              <a:t> ,</a:t>
            </a:r>
            <a:r>
              <a:rPr lang="en-US" sz="2000" b="1" dirty="0" err="1">
                <a:latin typeface="Cambria" pitchFamily="18" charset="0"/>
                <a:ea typeface="Cambria" pitchFamily="18" charset="0"/>
              </a:rPr>
              <a:t>gio</a:t>
            </a:r>
            <a:r>
              <a:rPr lang="en-US" sz="2000" b="1" dirty="0">
                <a:latin typeface="Cambria" pitchFamily="18" charset="0"/>
                <a:ea typeface="Cambria" pitchFamily="18" charset="0"/>
              </a:rPr>
              <a:t>́ </a:t>
            </a:r>
            <a:r>
              <a:rPr lang="en-US" sz="2000" b="1" dirty="0" err="1">
                <a:latin typeface="Cambria" pitchFamily="18" charset="0"/>
                <a:ea typeface="Cambria" pitchFamily="18" charset="0"/>
              </a:rPr>
              <a:t>tây</a:t>
            </a:r>
            <a:r>
              <a:rPr lang="en-US" sz="2000" b="1" dirty="0">
                <a:latin typeface="Cambria" pitchFamily="18" charset="0"/>
                <a:ea typeface="Cambria" pitchFamily="18" charset="0"/>
              </a:rPr>
              <a:t> </a:t>
            </a:r>
            <a:r>
              <a:rPr lang="en-US" sz="2000" b="1" dirty="0" err="1">
                <a:latin typeface="Cambria" pitchFamily="18" charset="0"/>
                <a:ea typeface="Cambria" pitchFamily="18" charset="0"/>
              </a:rPr>
              <a:t>khô</a:t>
            </a:r>
            <a:r>
              <a:rPr lang="en-US" sz="2000" b="1" dirty="0">
                <a:latin typeface="Cambria" pitchFamily="18" charset="0"/>
                <a:ea typeface="Cambria" pitchFamily="18" charset="0"/>
              </a:rPr>
              <a:t> </a:t>
            </a:r>
            <a:r>
              <a:rPr lang="en-US" sz="2000" b="1" dirty="0" err="1">
                <a:latin typeface="Cambria" pitchFamily="18" charset="0"/>
                <a:ea typeface="Cambria" pitchFamily="18" charset="0"/>
              </a:rPr>
              <a:t>nóng</a:t>
            </a:r>
            <a:r>
              <a:rPr lang="en-US" sz="2000" b="1" dirty="0">
                <a:latin typeface="Cambria" pitchFamily="18" charset="0"/>
                <a:ea typeface="Cambria" pitchFamily="18" charset="0"/>
              </a:rPr>
              <a:t>, </a:t>
            </a:r>
            <a:r>
              <a:rPr lang="en-US" sz="2000" b="1" dirty="0" err="1">
                <a:latin typeface="Cambria" pitchFamily="18" charset="0"/>
                <a:ea typeface="Cambria" pitchFamily="18" charset="0"/>
              </a:rPr>
              <a:t>sương</a:t>
            </a:r>
            <a:r>
              <a:rPr lang="en-US" sz="2000" b="1" dirty="0">
                <a:latin typeface="Cambria" pitchFamily="18" charset="0"/>
                <a:ea typeface="Cambria" pitchFamily="18" charset="0"/>
              </a:rPr>
              <a:t> </a:t>
            </a:r>
            <a:r>
              <a:rPr lang="en-US" sz="2000" b="1" dirty="0" err="1">
                <a:latin typeface="Cambria" pitchFamily="18" charset="0"/>
                <a:ea typeface="Cambria" pitchFamily="18" charset="0"/>
              </a:rPr>
              <a:t>muối</a:t>
            </a:r>
            <a:r>
              <a:rPr lang="en-US" sz="2000" b="1" dirty="0">
                <a:latin typeface="Cambria" pitchFamily="18" charset="0"/>
                <a:ea typeface="Cambria" pitchFamily="18" charset="0"/>
              </a:rPr>
              <a:t>,…) </a:t>
            </a:r>
            <a:r>
              <a:rPr lang="en-US" sz="2000" b="1" dirty="0" err="1">
                <a:latin typeface="Cambria" pitchFamily="18" charset="0"/>
                <a:ea typeface="Cambria" pitchFamily="18" charset="0"/>
              </a:rPr>
              <a:t>gây</a:t>
            </a:r>
            <a:r>
              <a:rPr lang="en-US" sz="2000" b="1" dirty="0">
                <a:latin typeface="Cambria" pitchFamily="18" charset="0"/>
                <a:ea typeface="Cambria" pitchFamily="18" charset="0"/>
              </a:rPr>
              <a:t> </a:t>
            </a:r>
            <a:r>
              <a:rPr lang="en-US" sz="2000" b="1" dirty="0" err="1">
                <a:latin typeface="Cambria" pitchFamily="18" charset="0"/>
                <a:ea typeface="Cambria" pitchFamily="18" charset="0"/>
              </a:rPr>
              <a:t>thiệt</a:t>
            </a:r>
            <a:r>
              <a:rPr lang="en-US" sz="2000" b="1" dirty="0">
                <a:latin typeface="Cambria" pitchFamily="18" charset="0"/>
                <a:ea typeface="Cambria" pitchFamily="18" charset="0"/>
              </a:rPr>
              <a:t> </a:t>
            </a:r>
            <a:r>
              <a:rPr lang="en-US" sz="2000" b="1" dirty="0" err="1">
                <a:latin typeface="Cambria" pitchFamily="18" charset="0"/>
                <a:ea typeface="Cambria" pitchFamily="18" charset="0"/>
              </a:rPr>
              <a:t>hại</a:t>
            </a:r>
            <a:r>
              <a:rPr lang="en-US" sz="2000" b="1" dirty="0">
                <a:latin typeface="Cambria" pitchFamily="18" charset="0"/>
                <a:ea typeface="Cambria" pitchFamily="18" charset="0"/>
              </a:rPr>
              <a:t> </a:t>
            </a:r>
            <a:r>
              <a:rPr lang="en-US" sz="2000" b="1" dirty="0" err="1">
                <a:latin typeface="Cambria" pitchFamily="18" charset="0"/>
                <a:ea typeface="Cambria" pitchFamily="18" charset="0"/>
              </a:rPr>
              <a:t>cho</a:t>
            </a:r>
            <a:r>
              <a:rPr lang="en-US" sz="2000" b="1" dirty="0">
                <a:latin typeface="Cambria" pitchFamily="18" charset="0"/>
                <a:ea typeface="Cambria" pitchFamily="18" charset="0"/>
              </a:rPr>
              <a:t> </a:t>
            </a:r>
            <a:r>
              <a:rPr lang="en-US" sz="2000" b="1" dirty="0" err="1">
                <a:latin typeface="Cambria" pitchFamily="18" charset="0"/>
                <a:ea typeface="Cambria" pitchFamily="18" charset="0"/>
              </a:rPr>
              <a:t>sản</a:t>
            </a:r>
            <a:r>
              <a:rPr lang="en-US" sz="2000" b="1" dirty="0">
                <a:latin typeface="Cambria" pitchFamily="18" charset="0"/>
                <a:ea typeface="Cambria" pitchFamily="18" charset="0"/>
              </a:rPr>
              <a:t> </a:t>
            </a:r>
            <a:r>
              <a:rPr lang="en-US" sz="2000" b="1" dirty="0" err="1">
                <a:latin typeface="Cambria" pitchFamily="18" charset="0"/>
                <a:ea typeface="Cambria" pitchFamily="18" charset="0"/>
              </a:rPr>
              <a:t>xuất</a:t>
            </a:r>
            <a:r>
              <a:rPr lang="en-US" sz="2000" b="1" dirty="0">
                <a:latin typeface="Cambria" pitchFamily="18" charset="0"/>
                <a:ea typeface="Cambria" pitchFamily="18" charset="0"/>
              </a:rPr>
              <a:t> </a:t>
            </a:r>
            <a:r>
              <a:rPr lang="en-US" sz="2000" b="1" dirty="0" err="1">
                <a:latin typeface="Cambria" pitchFamily="18" charset="0"/>
                <a:ea typeface="Cambria" pitchFamily="18" charset="0"/>
              </a:rPr>
              <a:t>nông</a:t>
            </a:r>
            <a:r>
              <a:rPr lang="en-US" sz="2000" b="1" dirty="0">
                <a:latin typeface="Cambria" pitchFamily="18" charset="0"/>
                <a:ea typeface="Cambria" pitchFamily="18" charset="0"/>
              </a:rPr>
              <a:t> </a:t>
            </a:r>
            <a:r>
              <a:rPr lang="en-US" sz="2000" b="1" dirty="0" err="1">
                <a:latin typeface="Cambria" pitchFamily="18" charset="0"/>
                <a:ea typeface="Cambria" pitchFamily="18" charset="0"/>
              </a:rPr>
              <a:t>nghiệp</a:t>
            </a:r>
            <a:r>
              <a:rPr lang="en-US" sz="2000" b="1" dirty="0">
                <a:latin typeface="Cambria" pitchFamily="18" charset="0"/>
                <a:ea typeface="Cambria" pitchFamily="18" charset="0"/>
              </a:rPr>
              <a:t> </a:t>
            </a:r>
          </a:p>
          <a:p>
            <a:pPr algn="just">
              <a:spcBef>
                <a:spcPts val="600"/>
              </a:spcBef>
            </a:pPr>
            <a:r>
              <a:rPr lang="en-US" sz="2000" b="1" dirty="0">
                <a:latin typeface="Cambria" pitchFamily="18" charset="0"/>
                <a:ea typeface="Cambria" pitchFamily="18" charset="0"/>
              </a:rPr>
              <a:t>-Khí </a:t>
            </a:r>
            <a:r>
              <a:rPr lang="en-US" sz="2000" b="1" dirty="0" err="1">
                <a:latin typeface="Cambria" pitchFamily="18" charset="0"/>
                <a:ea typeface="Cambria" pitchFamily="18" charset="0"/>
              </a:rPr>
              <a:t>hậu</a:t>
            </a:r>
            <a:r>
              <a:rPr lang="en-US" sz="2000" b="1" dirty="0">
                <a:latin typeface="Cambria" pitchFamily="18" charset="0"/>
                <a:ea typeface="Cambria" pitchFamily="18" charset="0"/>
              </a:rPr>
              <a:t> </a:t>
            </a:r>
            <a:r>
              <a:rPr lang="en-US" sz="2000" b="1" dirty="0" err="1">
                <a:latin typeface="Cambria" pitchFamily="18" charset="0"/>
                <a:ea typeface="Cambria" pitchFamily="18" charset="0"/>
              </a:rPr>
              <a:t>nóng</a:t>
            </a:r>
            <a:r>
              <a:rPr lang="en-US" sz="2000" b="1" dirty="0">
                <a:latin typeface="Cambria" pitchFamily="18" charset="0"/>
                <a:ea typeface="Cambria" pitchFamily="18" charset="0"/>
              </a:rPr>
              <a:t> </a:t>
            </a:r>
            <a:r>
              <a:rPr lang="en-US" sz="2000" b="1" dirty="0" err="1">
                <a:latin typeface="Cambria" pitchFamily="18" charset="0"/>
                <a:ea typeface="Cambria" pitchFamily="18" charset="0"/>
              </a:rPr>
              <a:t>ẩm</a:t>
            </a:r>
            <a:r>
              <a:rPr lang="en-US" sz="2000" b="1" dirty="0">
                <a:latin typeface="Cambria" pitchFamily="18" charset="0"/>
                <a:ea typeface="Cambria" pitchFamily="18" charset="0"/>
              </a:rPr>
              <a:t> </a:t>
            </a:r>
            <a:r>
              <a:rPr lang="en-US" sz="2000" b="1" dirty="0" err="1">
                <a:latin typeface="Cambria" pitchFamily="18" charset="0"/>
                <a:ea typeface="Cambria" pitchFamily="18" charset="0"/>
              </a:rPr>
              <a:t>tạo</a:t>
            </a:r>
            <a:r>
              <a:rPr lang="en-US" sz="2000" b="1" dirty="0">
                <a:latin typeface="Cambria" pitchFamily="18" charset="0"/>
                <a:ea typeface="Cambria" pitchFamily="18" charset="0"/>
              </a:rPr>
              <a:t> </a:t>
            </a:r>
            <a:r>
              <a:rPr lang="en-US" sz="2000" b="1" dirty="0" err="1">
                <a:latin typeface="Cambria" pitchFamily="18" charset="0"/>
                <a:ea typeface="Cambria" pitchFamily="18" charset="0"/>
              </a:rPr>
              <a:t>điều</a:t>
            </a:r>
            <a:r>
              <a:rPr lang="en-US" sz="2000" b="1" dirty="0">
                <a:latin typeface="Cambria" pitchFamily="18" charset="0"/>
                <a:ea typeface="Cambria" pitchFamily="18" charset="0"/>
              </a:rPr>
              <a:t> </a:t>
            </a:r>
            <a:r>
              <a:rPr lang="en-US" sz="2000" b="1" dirty="0" err="1">
                <a:latin typeface="Cambria" pitchFamily="18" charset="0"/>
                <a:ea typeface="Cambria" pitchFamily="18" charset="0"/>
              </a:rPr>
              <a:t>kiện</a:t>
            </a:r>
            <a:r>
              <a:rPr lang="en-US" sz="2000" b="1" dirty="0">
                <a:latin typeface="Cambria" pitchFamily="18" charset="0"/>
                <a:ea typeface="Cambria" pitchFamily="18" charset="0"/>
              </a:rPr>
              <a:t> </a:t>
            </a:r>
            <a:r>
              <a:rPr lang="en-US" sz="2000" b="1" dirty="0" err="1">
                <a:latin typeface="Cambria" pitchFamily="18" charset="0"/>
                <a:ea typeface="Cambria" pitchFamily="18" charset="0"/>
              </a:rPr>
              <a:t>cho</a:t>
            </a:r>
            <a:r>
              <a:rPr lang="en-US" sz="2000" b="1" dirty="0">
                <a:latin typeface="Cambria" pitchFamily="18" charset="0"/>
                <a:ea typeface="Cambria" pitchFamily="18" charset="0"/>
              </a:rPr>
              <a:t> </a:t>
            </a:r>
            <a:r>
              <a:rPr lang="en-US" sz="2000" b="1" dirty="0" err="1">
                <a:latin typeface="Cambria" pitchFamily="18" charset="0"/>
                <a:ea typeface="Cambria" pitchFamily="18" charset="0"/>
              </a:rPr>
              <a:t>sâu</a:t>
            </a:r>
            <a:r>
              <a:rPr lang="en-US" sz="2000" b="1" dirty="0">
                <a:latin typeface="Cambria" pitchFamily="18" charset="0"/>
                <a:ea typeface="Cambria" pitchFamily="18" charset="0"/>
              </a:rPr>
              <a:t> </a:t>
            </a:r>
            <a:r>
              <a:rPr lang="en-US" sz="2000" b="1" dirty="0" err="1">
                <a:latin typeface="Cambria" pitchFamily="18" charset="0"/>
                <a:ea typeface="Cambria" pitchFamily="18" charset="0"/>
              </a:rPr>
              <a:t>bệnh</a:t>
            </a:r>
            <a:r>
              <a:rPr lang="en-US" sz="2000" b="1" dirty="0">
                <a:latin typeface="Cambria" pitchFamily="18" charset="0"/>
                <a:ea typeface="Cambria" pitchFamily="18" charset="0"/>
              </a:rPr>
              <a:t> ,</a:t>
            </a:r>
            <a:r>
              <a:rPr lang="en-US" sz="2000" b="1" dirty="0" err="1">
                <a:latin typeface="Cambria" pitchFamily="18" charset="0"/>
                <a:ea typeface="Cambria" pitchFamily="18" charset="0"/>
              </a:rPr>
              <a:t>dịch</a:t>
            </a:r>
            <a:r>
              <a:rPr lang="en-US" sz="2000" b="1" dirty="0">
                <a:latin typeface="Cambria" pitchFamily="18" charset="0"/>
                <a:ea typeface="Cambria" pitchFamily="18" charset="0"/>
              </a:rPr>
              <a:t> </a:t>
            </a:r>
            <a:r>
              <a:rPr lang="en-US" sz="2000" b="1" dirty="0" err="1">
                <a:latin typeface="Cambria" pitchFamily="18" charset="0"/>
                <a:ea typeface="Cambria" pitchFamily="18" charset="0"/>
              </a:rPr>
              <a:t>bệnh</a:t>
            </a:r>
            <a:r>
              <a:rPr lang="en-US" sz="2000" b="1" dirty="0">
                <a:latin typeface="Cambria" pitchFamily="18" charset="0"/>
                <a:ea typeface="Cambria" pitchFamily="18" charset="0"/>
              </a:rPr>
              <a:t>, </a:t>
            </a:r>
            <a:r>
              <a:rPr lang="en-US" sz="2000" b="1" dirty="0" err="1">
                <a:latin typeface="Cambria" pitchFamily="18" charset="0"/>
                <a:ea typeface="Cambria" pitchFamily="18" charset="0"/>
              </a:rPr>
              <a:t>nấm</a:t>
            </a:r>
            <a:r>
              <a:rPr lang="en-US" sz="2000" b="1" dirty="0">
                <a:latin typeface="Cambria" pitchFamily="18" charset="0"/>
                <a:ea typeface="Cambria" pitchFamily="18" charset="0"/>
              </a:rPr>
              <a:t> </a:t>
            </a:r>
            <a:r>
              <a:rPr lang="en-US" sz="2000" b="1" dirty="0" err="1">
                <a:latin typeface="Cambria" pitchFamily="18" charset="0"/>
                <a:ea typeface="Cambria" pitchFamily="18" charset="0"/>
              </a:rPr>
              <a:t>mốc</a:t>
            </a:r>
            <a:r>
              <a:rPr lang="en-US" sz="2000" b="1" dirty="0">
                <a:latin typeface="Cambria" pitchFamily="18" charset="0"/>
                <a:ea typeface="Cambria" pitchFamily="18" charset="0"/>
              </a:rPr>
              <a:t> </a:t>
            </a:r>
            <a:r>
              <a:rPr lang="en-US" sz="2000" b="1" dirty="0" err="1">
                <a:latin typeface="Cambria" pitchFamily="18" charset="0"/>
                <a:ea typeface="Cambria" pitchFamily="18" charset="0"/>
              </a:rPr>
              <a:t>phát</a:t>
            </a:r>
            <a:r>
              <a:rPr lang="en-US" sz="2000" b="1" dirty="0">
                <a:latin typeface="Cambria" pitchFamily="18" charset="0"/>
                <a:ea typeface="Cambria" pitchFamily="18" charset="0"/>
              </a:rPr>
              <a:t> </a:t>
            </a:r>
            <a:r>
              <a:rPr lang="en-US" sz="2000" b="1" dirty="0" err="1">
                <a:latin typeface="Cambria" pitchFamily="18" charset="0"/>
                <a:ea typeface="Cambria" pitchFamily="18" charset="0"/>
              </a:rPr>
              <a:t>triển</a:t>
            </a:r>
            <a:r>
              <a:rPr lang="en-US" sz="2000" b="1" dirty="0">
                <a:latin typeface="Cambria" pitchFamily="18" charset="0"/>
                <a:ea typeface="Cambria" pitchFamily="18" charset="0"/>
              </a:rPr>
              <a:t> </a:t>
            </a:r>
            <a:r>
              <a:rPr lang="en-US" sz="2000" b="1" dirty="0" err="1">
                <a:latin typeface="Cambria" pitchFamily="18" charset="0"/>
                <a:ea typeface="Cambria" pitchFamily="18" charset="0"/>
              </a:rPr>
              <a:t>gây</a:t>
            </a:r>
            <a:r>
              <a:rPr lang="en-US" sz="2000" b="1" dirty="0">
                <a:latin typeface="Cambria" pitchFamily="18" charset="0"/>
                <a:ea typeface="Cambria" pitchFamily="18" charset="0"/>
              </a:rPr>
              <a:t> </a:t>
            </a:r>
            <a:r>
              <a:rPr lang="en-US" sz="2000" b="1" dirty="0" err="1">
                <a:latin typeface="Cambria" pitchFamily="18" charset="0"/>
                <a:ea typeface="Cambria" pitchFamily="18" charset="0"/>
              </a:rPr>
              <a:t>hại</a:t>
            </a:r>
            <a:r>
              <a:rPr lang="en-US" sz="2000" b="1" dirty="0">
                <a:latin typeface="Cambria" pitchFamily="18" charset="0"/>
                <a:ea typeface="Cambria" pitchFamily="18" charset="0"/>
              </a:rPr>
              <a:t> </a:t>
            </a:r>
            <a:r>
              <a:rPr lang="en-US" sz="2000" b="1" dirty="0" err="1">
                <a:latin typeface="Cambria" pitchFamily="18" charset="0"/>
                <a:ea typeface="Cambria" pitchFamily="18" charset="0"/>
              </a:rPr>
              <a:t>cho</a:t>
            </a:r>
            <a:r>
              <a:rPr lang="en-US" sz="2000" b="1" dirty="0">
                <a:latin typeface="Cambria" pitchFamily="18" charset="0"/>
                <a:ea typeface="Cambria" pitchFamily="18" charset="0"/>
              </a:rPr>
              <a:t> </a:t>
            </a:r>
            <a:r>
              <a:rPr lang="en-US" sz="2000" b="1" dirty="0" err="1">
                <a:latin typeface="Cambria" pitchFamily="18" charset="0"/>
                <a:ea typeface="Cambria" pitchFamily="18" charset="0"/>
              </a:rPr>
              <a:t>cây</a:t>
            </a:r>
            <a:r>
              <a:rPr lang="en-US" sz="2000" b="1" dirty="0">
                <a:latin typeface="Cambria" pitchFamily="18" charset="0"/>
                <a:ea typeface="Cambria" pitchFamily="18" charset="0"/>
              </a:rPr>
              <a:t> </a:t>
            </a:r>
            <a:r>
              <a:rPr lang="en-US" sz="2000" b="1" dirty="0" err="1">
                <a:latin typeface="Cambria" pitchFamily="18" charset="0"/>
                <a:ea typeface="Cambria" pitchFamily="18" charset="0"/>
              </a:rPr>
              <a:t>trồng</a:t>
            </a:r>
            <a:r>
              <a:rPr lang="en-US" sz="2000" b="1" dirty="0">
                <a:latin typeface="Cambria" pitchFamily="18" charset="0"/>
                <a:ea typeface="Cambria" pitchFamily="18" charset="0"/>
              </a:rPr>
              <a:t> </a:t>
            </a:r>
            <a:r>
              <a:rPr lang="en-US" sz="2000" b="1" dirty="0" err="1">
                <a:latin typeface="Cambria" pitchFamily="18" charset="0"/>
                <a:ea typeface="Cambria" pitchFamily="18" charset="0"/>
              </a:rPr>
              <a:t>vật</a:t>
            </a:r>
            <a:r>
              <a:rPr lang="en-US" sz="2000" b="1" dirty="0">
                <a:latin typeface="Cambria" pitchFamily="18" charset="0"/>
                <a:ea typeface="Cambria" pitchFamily="18" charset="0"/>
              </a:rPr>
              <a:t> </a:t>
            </a:r>
            <a:r>
              <a:rPr lang="en-US" sz="2000" b="1" dirty="0" err="1">
                <a:latin typeface="Cambria" pitchFamily="18" charset="0"/>
                <a:ea typeface="Cambria" pitchFamily="18" charset="0"/>
              </a:rPr>
              <a:t>nuôi</a:t>
            </a:r>
            <a:r>
              <a:rPr lang="en-US" sz="2000" b="1" dirty="0">
                <a:latin typeface="Cambria" pitchFamily="18" charset="0"/>
                <a:ea typeface="Cambria" pitchFamily="18" charset="0"/>
              </a:rPr>
              <a:t>.</a:t>
            </a:r>
          </a:p>
        </p:txBody>
      </p:sp>
      <p:sp>
        <p:nvSpPr>
          <p:cNvPr id="22"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KHÍ HẬU ĐỐI VỚI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SẢN XUẤT NÔNG NGHIỆP</a:t>
            </a:r>
          </a:p>
        </p:txBody>
      </p:sp>
    </p:spTree>
    <p:extLst>
      <p:ext uri="{BB962C8B-B14F-4D97-AF65-F5344CB8AC3E}">
        <p14:creationId xmlns:p14="http://schemas.microsoft.com/office/powerpoint/2010/main" val="27605227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29" dur="500"/>
                                        <p:tgtEl>
                                          <p:spTgt spid="3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4" dur="500"/>
                                        <p:tgtEl>
                                          <p:spTgt spid="3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39"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a:solidFill>
                  <a:srgbClr val="0D30DD"/>
                </a:solidFill>
                <a:latin typeface="Cambria" pitchFamily="18" charset="0"/>
              </a:rPr>
              <a:t>ẢNH HƯỞNG CỦA KHÍ HẬU ĐỐI VỚI HOẠT ĐỘNG </a:t>
            </a:r>
          </a:p>
          <a:p>
            <a:pPr algn="just"/>
            <a:r>
              <a:rPr lang="vi-VN" sz="2300" b="1" dirty="0">
                <a:solidFill>
                  <a:srgbClr val="0D30DD"/>
                </a:solidFill>
                <a:latin typeface="Cambria" pitchFamily="18" charset="0"/>
              </a:rPr>
              <a:t>DU LỊCH</a:t>
            </a:r>
            <a:endParaRPr lang="en-US" sz="2300" b="1" dirty="0">
              <a:solidFill>
                <a:srgbClr val="0D30DD"/>
              </a:solidFill>
              <a:latin typeface="Cambria" pitchFamily="18" charset="0"/>
            </a:endParaRPr>
          </a:p>
        </p:txBody>
      </p:sp>
      <p:sp>
        <p:nvSpPr>
          <p:cNvPr id="22" name="Rectangle 21"/>
          <p:cNvSpPr/>
          <p:nvPr/>
        </p:nvSpPr>
        <p:spPr>
          <a:xfrm>
            <a:off x="1752601" y="1306354"/>
            <a:ext cx="3998335" cy="5170646"/>
          </a:xfrm>
          <a:prstGeom prst="rect">
            <a:avLst/>
          </a:prstGeom>
          <a:solidFill>
            <a:srgbClr val="BCFCD4"/>
          </a:solidFill>
          <a:ln>
            <a:solidFill>
              <a:srgbClr val="00B050"/>
            </a:solidFill>
          </a:ln>
        </p:spPr>
        <p:txBody>
          <a:bodyPr wrap="square">
            <a:spAutoFit/>
          </a:bodyPr>
          <a:lstStyle/>
          <a:p>
            <a:pPr algn="ctr"/>
            <a:r>
              <a:rPr lang="en-US" sz="2200" b="1" dirty="0">
                <a:solidFill>
                  <a:srgbClr val="00B050"/>
                </a:solidFill>
                <a:latin typeface="Cambria" panose="02040503050406030204" pitchFamily="18" charset="0"/>
                <a:ea typeface="Cambria" panose="02040503050406030204" pitchFamily="18" charset="0"/>
              </a:rPr>
              <a:t>HOẠT ĐỘNG NHÓM</a:t>
            </a:r>
          </a:p>
          <a:p>
            <a:pPr algn="ctr"/>
            <a:r>
              <a:rPr lang="en-US" sz="2200" b="1" dirty="0" err="1">
                <a:solidFill>
                  <a:srgbClr val="00B050"/>
                </a:solidFill>
                <a:latin typeface="Cambria" panose="02040503050406030204" pitchFamily="18" charset="0"/>
                <a:ea typeface="Cambria" panose="02040503050406030204" pitchFamily="18" charset="0"/>
              </a:rPr>
              <a:t>Thời</a:t>
            </a:r>
            <a:r>
              <a:rPr lang="en-US" sz="2200" b="1" dirty="0">
                <a:solidFill>
                  <a:srgbClr val="00B050"/>
                </a:solidFill>
                <a:latin typeface="Cambria" panose="02040503050406030204" pitchFamily="18" charset="0"/>
                <a:ea typeface="Cambria" panose="02040503050406030204" pitchFamily="18" charset="0"/>
              </a:rPr>
              <a:t> </a:t>
            </a:r>
            <a:r>
              <a:rPr lang="en-US" sz="2200" b="1" dirty="0" err="1">
                <a:solidFill>
                  <a:srgbClr val="00B050"/>
                </a:solidFill>
                <a:latin typeface="Cambria" panose="02040503050406030204" pitchFamily="18" charset="0"/>
                <a:ea typeface="Cambria" panose="02040503050406030204" pitchFamily="18" charset="0"/>
              </a:rPr>
              <a:t>gian</a:t>
            </a:r>
            <a:r>
              <a:rPr lang="en-US" sz="2200" b="1" dirty="0">
                <a:solidFill>
                  <a:srgbClr val="00B050"/>
                </a:solidFill>
                <a:latin typeface="Cambria" panose="02040503050406030204" pitchFamily="18" charset="0"/>
                <a:ea typeface="Cambria" panose="02040503050406030204" pitchFamily="18" charset="0"/>
              </a:rPr>
              <a:t>: 15 </a:t>
            </a:r>
            <a:r>
              <a:rPr lang="en-US" sz="2200" b="1" dirty="0" err="1">
                <a:solidFill>
                  <a:srgbClr val="00B050"/>
                </a:solidFill>
                <a:latin typeface="Cambria" panose="02040503050406030204" pitchFamily="18" charset="0"/>
                <a:ea typeface="Cambria" panose="02040503050406030204" pitchFamily="18" charset="0"/>
              </a:rPr>
              <a:t>phút</a:t>
            </a:r>
            <a:endParaRPr lang="en-US" sz="2200" b="1" dirty="0">
              <a:solidFill>
                <a:srgbClr val="00B050"/>
              </a:solidFill>
              <a:latin typeface="Cambria" panose="02040503050406030204" pitchFamily="18" charset="0"/>
              <a:ea typeface="Cambria" panose="02040503050406030204" pitchFamily="18" charset="0"/>
            </a:endParaRPr>
          </a:p>
          <a:p>
            <a:pPr algn="ctr"/>
            <a:r>
              <a:rPr lang="en-US" sz="2200" b="1" dirty="0">
                <a:solidFill>
                  <a:srgbClr val="FF0000"/>
                </a:solidFill>
                <a:latin typeface="Cambria" panose="02040503050406030204" pitchFamily="18" charset="0"/>
                <a:ea typeface="Cambria" panose="02040503050406030204" pitchFamily="18" charset="0"/>
              </a:rPr>
              <a:t>NHIỆM VỤ</a:t>
            </a:r>
          </a:p>
          <a:p>
            <a:pPr algn="just"/>
            <a:r>
              <a:rPr lang="en-US" sz="2200" b="1" dirty="0">
                <a:solidFill>
                  <a:srgbClr val="00B050"/>
                </a:solidFill>
                <a:latin typeface="Cambria" panose="02040503050406030204" pitchFamily="18" charset="0"/>
                <a:ea typeface="Cambria" panose="02040503050406030204" pitchFamily="18" charset="0"/>
              </a:rPr>
              <a:t>* NHÓM 1, 2, 3 VÀ 4: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vi-VN" sz="2200" i="1" dirty="0">
                <a:solidFill>
                  <a:srgbClr val="FF0000"/>
                </a:solidFill>
                <a:latin typeface="Cambria" panose="02040503050406030204" pitchFamily="18" charset="0"/>
                <a:ea typeface="Cambria" panose="02040503050406030204" pitchFamily="18" charset="0"/>
              </a:rPr>
              <a:t>phân tích những thuận lợi và khó khăn của khí hậu đối với hoạt động du lịch.</a:t>
            </a:r>
            <a:endParaRPr lang="en-US" sz="2200" i="1" dirty="0">
              <a:solidFill>
                <a:srgbClr val="FF0000"/>
              </a:solidFill>
              <a:latin typeface="Cambria" panose="02040503050406030204" pitchFamily="18" charset="0"/>
              <a:ea typeface="Cambria" panose="02040503050406030204" pitchFamily="18" charset="0"/>
            </a:endParaRPr>
          </a:p>
          <a:p>
            <a:pPr algn="just"/>
            <a:r>
              <a:rPr lang="en-US" sz="2200" b="1" dirty="0">
                <a:solidFill>
                  <a:srgbClr val="00B050"/>
                </a:solidFill>
                <a:latin typeface="Cambria" panose="02040503050406030204" pitchFamily="18" charset="0"/>
                <a:ea typeface="Cambria" panose="02040503050406030204" pitchFamily="18" charset="0"/>
              </a:rPr>
              <a:t>* NHÓM 5, 6, 7 VÀ 8: </a:t>
            </a:r>
            <a:r>
              <a:rPr lang="vi-VN" sz="2200" i="1" dirty="0">
                <a:solidFill>
                  <a:srgbClr val="FF0000"/>
                </a:solidFill>
                <a:latin typeface="Cambria" panose="02040503050406030204" pitchFamily="18" charset="0"/>
                <a:ea typeface="Cambria" panose="02040503050406030204" pitchFamily="18" charset="0"/>
              </a:rPr>
              <a:t>Quan sát các hình ảnh và kênh chữ SGK, cho biết tài nguyên khí hậu ở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địa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điểm</a:t>
            </a:r>
            <a:r>
              <a:rPr lang="en-US" sz="2200" i="1" dirty="0">
                <a:solidFill>
                  <a:srgbClr val="FF0000"/>
                </a:solidFill>
                <a:latin typeface="Cambria" panose="02040503050406030204" pitchFamily="18" charset="0"/>
                <a:ea typeface="Cambria" panose="02040503050406030204" pitchFamily="18" charset="0"/>
              </a:rPr>
              <a:t> du </a:t>
            </a:r>
            <a:r>
              <a:rPr lang="en-US" sz="2200" i="1" dirty="0" err="1">
                <a:solidFill>
                  <a:srgbClr val="FF0000"/>
                </a:solidFill>
                <a:latin typeface="Cambria" panose="02040503050406030204" pitchFamily="18" charset="0"/>
                <a:ea typeface="Cambria" panose="02040503050406030204" pitchFamily="18" charset="0"/>
              </a:rPr>
              <a:t>lịch</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Sa Pa, Nha Trang. Khí hậu ở các địa điểm này ảnh hưởng đến du lịch như thế nào?</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7610" y="1371600"/>
            <a:ext cx="567872" cy="7670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5791200" y="3547646"/>
            <a:ext cx="2282072" cy="369332"/>
          </a:xfrm>
          <a:prstGeom prst="rect">
            <a:avLst/>
          </a:prstGeom>
          <a:noFill/>
        </p:spPr>
        <p:txBody>
          <a:bodyPr wrap="square" rtlCol="0">
            <a:spAutoFit/>
          </a:bodyPr>
          <a:lstStyle/>
          <a:p>
            <a:pPr algn="ctr"/>
            <a:r>
              <a:rPr lang="en-US" dirty="0">
                <a:latin typeface="Cambria" pitchFamily="18" charset="0"/>
                <a:ea typeface="Cambria" pitchFamily="18" charset="0"/>
              </a:rPr>
              <a:t>Du </a:t>
            </a:r>
            <a:r>
              <a:rPr lang="en-US" dirty="0" err="1">
                <a:latin typeface="Cambria" pitchFamily="18" charset="0"/>
                <a:ea typeface="Cambria" pitchFamily="18" charset="0"/>
              </a:rPr>
              <a:t>lịch</a:t>
            </a:r>
            <a:r>
              <a:rPr lang="en-US" dirty="0">
                <a:latin typeface="Cambria" pitchFamily="18" charset="0"/>
                <a:ea typeface="Cambria" pitchFamily="18" charset="0"/>
              </a:rPr>
              <a:t> </a:t>
            </a:r>
            <a:r>
              <a:rPr lang="en-US" dirty="0" err="1">
                <a:latin typeface="Cambria" pitchFamily="18" charset="0"/>
                <a:ea typeface="Cambria" pitchFamily="18" charset="0"/>
              </a:rPr>
              <a:t>nghỉ</a:t>
            </a:r>
            <a:r>
              <a:rPr lang="en-US" dirty="0">
                <a:latin typeface="Cambria" pitchFamily="18" charset="0"/>
                <a:ea typeface="Cambria" pitchFamily="18" charset="0"/>
              </a:rPr>
              <a:t> </a:t>
            </a:r>
            <a:r>
              <a:rPr lang="en-US" dirty="0" err="1">
                <a:latin typeface="Cambria" pitchFamily="18" charset="0"/>
                <a:ea typeface="Cambria" pitchFamily="18" charset="0"/>
              </a:rPr>
              <a:t>dưỡng</a:t>
            </a:r>
            <a:endParaRPr lang="en-US" dirty="0">
              <a:latin typeface="Cambria" pitchFamily="18" charset="0"/>
              <a:ea typeface="Cambria" pitchFamily="18" charset="0"/>
            </a:endParaRPr>
          </a:p>
        </p:txBody>
      </p:sp>
      <p:sp>
        <p:nvSpPr>
          <p:cNvPr id="25" name="TextBox 24"/>
          <p:cNvSpPr txBox="1"/>
          <p:nvPr/>
        </p:nvSpPr>
        <p:spPr>
          <a:xfrm>
            <a:off x="7848600" y="3547646"/>
            <a:ext cx="2895600" cy="338554"/>
          </a:xfrm>
          <a:prstGeom prst="rect">
            <a:avLst/>
          </a:prstGeom>
          <a:noFill/>
        </p:spPr>
        <p:txBody>
          <a:bodyPr wrap="square" rtlCol="0">
            <a:spAutoFit/>
          </a:bodyPr>
          <a:lstStyle/>
          <a:p>
            <a:pPr algn="ctr"/>
            <a:r>
              <a:rPr lang="vi-VN" sz="1600" dirty="0">
                <a:latin typeface="Cambria" pitchFamily="18" charset="0"/>
                <a:ea typeface="Cambria" pitchFamily="18" charset="0"/>
              </a:rPr>
              <a:t>Mưa lớn gây ngập lụt ở Huế</a:t>
            </a:r>
            <a:endParaRPr lang="en-US" sz="1600" dirty="0">
              <a:latin typeface="Cambria" pitchFamily="18" charset="0"/>
              <a:ea typeface="Cambria" pitchFamily="18" charset="0"/>
            </a:endParaRPr>
          </a:p>
        </p:txBody>
      </p:sp>
      <p:sp>
        <p:nvSpPr>
          <p:cNvPr id="27" name="TextBox 26"/>
          <p:cNvSpPr txBox="1"/>
          <p:nvPr/>
        </p:nvSpPr>
        <p:spPr>
          <a:xfrm>
            <a:off x="6002338" y="6096000"/>
            <a:ext cx="1846262" cy="369332"/>
          </a:xfrm>
          <a:prstGeom prst="rect">
            <a:avLst/>
          </a:prstGeom>
          <a:noFill/>
        </p:spPr>
        <p:txBody>
          <a:bodyPr wrap="square" rtlCol="0">
            <a:spAutoFit/>
          </a:bodyPr>
          <a:lstStyle/>
          <a:p>
            <a:pPr algn="ctr"/>
            <a:r>
              <a:rPr lang="vi-VN" dirty="0">
                <a:latin typeface="Cambria" pitchFamily="18" charset="0"/>
                <a:ea typeface="Cambria" pitchFamily="18" charset="0"/>
              </a:rPr>
              <a:t>Sa Pa</a:t>
            </a:r>
            <a:endParaRPr lang="en-US" dirty="0">
              <a:latin typeface="Cambria" pitchFamily="18" charset="0"/>
              <a:ea typeface="Cambria" pitchFamily="18" charset="0"/>
            </a:endParaRPr>
          </a:p>
        </p:txBody>
      </p:sp>
      <p:sp>
        <p:nvSpPr>
          <p:cNvPr id="40" name="TextBox 39"/>
          <p:cNvSpPr txBox="1"/>
          <p:nvPr/>
        </p:nvSpPr>
        <p:spPr>
          <a:xfrm>
            <a:off x="8001001" y="6096000"/>
            <a:ext cx="2743199" cy="369332"/>
          </a:xfrm>
          <a:prstGeom prst="rect">
            <a:avLst/>
          </a:prstGeom>
          <a:noFill/>
        </p:spPr>
        <p:txBody>
          <a:bodyPr wrap="square" rtlCol="0">
            <a:spAutoFit/>
          </a:bodyPr>
          <a:lstStyle/>
          <a:p>
            <a:pPr algn="ctr"/>
            <a:r>
              <a:rPr lang="vi-VN" dirty="0">
                <a:latin typeface="Cambria" pitchFamily="18" charset="0"/>
                <a:ea typeface="Cambria" pitchFamily="18" charset="0"/>
              </a:rPr>
              <a:t>Nha Trang</a:t>
            </a:r>
            <a:endParaRPr lang="en-US" dirty="0">
              <a:latin typeface="Cambria" pitchFamily="18" charset="0"/>
              <a:ea typeface="Cambria" pitchFamily="18" charset="0"/>
            </a:endParaRPr>
          </a:p>
        </p:txBody>
      </p:sp>
      <p:pic>
        <p:nvPicPr>
          <p:cNvPr id="51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17936" y="1424818"/>
            <a:ext cx="2015067" cy="20803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Sa Pa nghĩa là gì? Sa Pa hay Sap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17936" y="4038600"/>
            <a:ext cx="2015067" cy="198120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17408" y="4038600"/>
            <a:ext cx="2145792" cy="1981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4" descr="Du lịch mùa mưa bão - BestPrice - BestPric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59960" y="1386167"/>
            <a:ext cx="2203241" cy="21190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5122"/>
                                        </p:tgtEl>
                                        <p:attrNameLst>
                                          <p:attrName>style.visibility</p:attrName>
                                        </p:attrNameLst>
                                      </p:cBhvr>
                                      <p:to>
                                        <p:strVal val="visible"/>
                                      </p:to>
                                    </p:set>
                                    <p:animEffect transition="in" filter="randombar(horizontal)">
                                      <p:cBhvr>
                                        <p:cTn id="33" dur="500"/>
                                        <p:tgtEl>
                                          <p:spTgt spid="5122"/>
                                        </p:tgtEl>
                                      </p:cBhvr>
                                    </p:animEffect>
                                  </p:childTnLst>
                                </p:cTn>
                              </p:par>
                              <p:par>
                                <p:cTn id="34" presetID="14" presetClass="entr" presetSubtype="10" fill="hold" nodeType="withEffect">
                                  <p:stCondLst>
                                    <p:cond delay="0"/>
                                  </p:stCondLst>
                                  <p:childTnLst>
                                    <p:set>
                                      <p:cBhvr>
                                        <p:cTn id="35" dur="1" fill="hold">
                                          <p:stCondLst>
                                            <p:cond delay="0"/>
                                          </p:stCondLst>
                                        </p:cTn>
                                        <p:tgtEl>
                                          <p:spTgt spid="2053"/>
                                        </p:tgtEl>
                                        <p:attrNameLst>
                                          <p:attrName>style.visibility</p:attrName>
                                        </p:attrNameLst>
                                      </p:cBhvr>
                                      <p:to>
                                        <p:strVal val="visible"/>
                                      </p:to>
                                    </p:set>
                                    <p:animEffect transition="in" filter="randombar(horizontal)">
                                      <p:cBhvr>
                                        <p:cTn id="36" dur="500"/>
                                        <p:tgtEl>
                                          <p:spTgt spid="205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nodeType="withEffect">
                                  <p:stCondLst>
                                    <p:cond delay="0"/>
                                  </p:stCondLst>
                                  <p:childTnLst>
                                    <p:set>
                                      <p:cBhvr>
                                        <p:cTn id="44" dur="1" fill="hold">
                                          <p:stCondLst>
                                            <p:cond delay="0"/>
                                          </p:stCondLst>
                                        </p:cTn>
                                        <p:tgtEl>
                                          <p:spTgt spid="5124"/>
                                        </p:tgtEl>
                                        <p:attrNameLst>
                                          <p:attrName>style.visibility</p:attrName>
                                        </p:attrNameLst>
                                      </p:cBhvr>
                                      <p:to>
                                        <p:strVal val="visible"/>
                                      </p:to>
                                    </p:set>
                                    <p:animEffect transition="in" filter="randombar(horizontal)">
                                      <p:cBhvr>
                                        <p:cTn id="45" dur="500"/>
                                        <p:tgtEl>
                                          <p:spTgt spid="5124"/>
                                        </p:tgtEl>
                                      </p:cBhvr>
                                    </p:animEffect>
                                  </p:childTnLst>
                                </p:cTn>
                              </p:par>
                              <p:par>
                                <p:cTn id="46" presetID="14" presetClass="entr" presetSubtype="10" fill="hold" nodeType="with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randombar(horizontal)">
                                      <p:cBhvr>
                                        <p:cTn id="48" dur="500"/>
                                        <p:tgtEl>
                                          <p:spTgt spid="205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9"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39616545"/>
              </p:ext>
            </p:extLst>
          </p:nvPr>
        </p:nvGraphicFramePr>
        <p:xfrm>
          <a:off x="3048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89233" y="3477372"/>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2331710"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3</a:t>
            </a:r>
          </a:p>
        </p:txBody>
      </p:sp>
      <p:sp>
        <p:nvSpPr>
          <p:cNvPr id="19"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a:solidFill>
                  <a:srgbClr val="0D30DD"/>
                </a:solidFill>
                <a:latin typeface="Cambria" pitchFamily="18" charset="0"/>
              </a:rPr>
              <a:t>ẢNH HƯỞNG CỦA KHÍ HẬU ĐỐI VỚI HOẠT ĐỘNG </a:t>
            </a:r>
          </a:p>
          <a:p>
            <a:pPr algn="just"/>
            <a:r>
              <a:rPr lang="vi-VN" sz="2300" b="1" dirty="0">
                <a:solidFill>
                  <a:srgbClr val="0D30DD"/>
                </a:solidFill>
                <a:latin typeface="Cambria" pitchFamily="18" charset="0"/>
              </a:rPr>
              <a:t>DU LỊCH</a:t>
            </a:r>
            <a:endParaRPr lang="en-US" sz="2300" b="1" dirty="0">
              <a:solidFill>
                <a:srgbClr val="0D30DD"/>
              </a:solidFill>
              <a:latin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6057080"/>
              </p:ext>
            </p:extLst>
          </p:nvPr>
        </p:nvGraphicFramePr>
        <p:xfrm>
          <a:off x="3048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01425" y="3477372"/>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2343902"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7</a:t>
            </a:r>
          </a:p>
        </p:txBody>
      </p:sp>
      <p:sp>
        <p:nvSpPr>
          <p:cNvPr id="19"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a:solidFill>
                  <a:srgbClr val="0D30DD"/>
                </a:solidFill>
                <a:latin typeface="Cambria" pitchFamily="18" charset="0"/>
              </a:rPr>
              <a:t>ẢNH HƯỞNG CỦA KHÍ HẬU ĐỐI VỚI HOẠT ĐỘNG </a:t>
            </a:r>
          </a:p>
          <a:p>
            <a:pPr algn="just"/>
            <a:r>
              <a:rPr lang="vi-VN" sz="2300" b="1" dirty="0">
                <a:solidFill>
                  <a:srgbClr val="0D30DD"/>
                </a:solidFill>
                <a:latin typeface="Cambria" pitchFamily="18" charset="0"/>
              </a:rPr>
              <a:t>DU LỊCH</a:t>
            </a:r>
            <a:endParaRPr lang="en-US" sz="2300" b="1" dirty="0">
              <a:solidFill>
                <a:srgbClr val="0D30DD"/>
              </a:solidFill>
              <a:latin typeface="Cambria" pitchFamily="18" charset="0"/>
            </a:endParaRPr>
          </a:p>
        </p:txBody>
      </p:sp>
    </p:spTree>
    <p:extLst>
      <p:ext uri="{BB962C8B-B14F-4D97-AF65-F5344CB8AC3E}">
        <p14:creationId xmlns:p14="http://schemas.microsoft.com/office/powerpoint/2010/main" val="28073658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30539" y="1030349"/>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1970491" y="1583656"/>
            <a:ext cx="7377571" cy="4131345"/>
          </a:xfrm>
          <a:prstGeom prst="wedgeRoundRectCallout">
            <a:avLst>
              <a:gd name="adj1" fmla="val 53565"/>
              <a:gd name="adj2" fmla="val 8239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2318397" y="1829115"/>
            <a:ext cx="6882785" cy="3524042"/>
          </a:xfrm>
          <a:prstGeom prst="rect">
            <a:avLst/>
          </a:prstGeom>
        </p:spPr>
        <p:txBody>
          <a:bodyPr wrap="square">
            <a:spAutoFit/>
          </a:bodyPr>
          <a:lstStyle/>
          <a:p>
            <a:pPr algn="just">
              <a:spcBef>
                <a:spcPts val="600"/>
              </a:spcBef>
            </a:pPr>
            <a:r>
              <a:rPr lang="vi-VN" sz="2400" b="1" dirty="0">
                <a:solidFill>
                  <a:srgbClr val="FF0000"/>
                </a:solidFill>
                <a:latin typeface="Cambria" pitchFamily="18" charset="0"/>
                <a:ea typeface="Cambria" pitchFamily="18" charset="0"/>
              </a:rPr>
              <a:t>- Thuận lợi:</a:t>
            </a:r>
          </a:p>
          <a:p>
            <a:pPr algn="just">
              <a:spcBef>
                <a:spcPts val="600"/>
              </a:spcBef>
            </a:pPr>
            <a:r>
              <a:rPr lang="vi-VN" sz="2000" b="1" dirty="0">
                <a:latin typeface="Cambria" pitchFamily="18" charset="0"/>
                <a:ea typeface="Cambria" pitchFamily="18" charset="0"/>
              </a:rPr>
              <a:t>+ </a:t>
            </a:r>
            <a:r>
              <a:rPr lang="en-US" sz="2000" b="1" dirty="0" err="1">
                <a:latin typeface="Cambria" pitchFamily="18" charset="0"/>
                <a:ea typeface="Cambria" pitchFamily="18" charset="0"/>
              </a:rPr>
              <a:t>Điều</a:t>
            </a:r>
            <a:r>
              <a:rPr lang="en-US" sz="2000" b="1" dirty="0">
                <a:latin typeface="Cambria" pitchFamily="18" charset="0"/>
                <a:ea typeface="Cambria" pitchFamily="18" charset="0"/>
              </a:rPr>
              <a:t> </a:t>
            </a:r>
            <a:r>
              <a:rPr lang="en-US" sz="2000" b="1" dirty="0" err="1">
                <a:latin typeface="Cambria" pitchFamily="18" charset="0"/>
                <a:ea typeface="Cambria" pitchFamily="18" charset="0"/>
              </a:rPr>
              <a:t>kiện</a:t>
            </a:r>
            <a:r>
              <a:rPr lang="en-US" sz="2000" b="1" dirty="0">
                <a:latin typeface="Cambria" pitchFamily="18" charset="0"/>
                <a:ea typeface="Cambria" pitchFamily="18" charset="0"/>
              </a:rPr>
              <a:t> </a:t>
            </a:r>
            <a:r>
              <a:rPr lang="en-US" sz="2000" b="1" dirty="0" err="1">
                <a:latin typeface="Cambria" pitchFamily="18" charset="0"/>
                <a:ea typeface="Cambria" pitchFamily="18" charset="0"/>
              </a:rPr>
              <a:t>khi</a:t>
            </a:r>
            <a:r>
              <a:rPr lang="en-US" sz="2000" b="1" dirty="0">
                <a:latin typeface="Cambria" pitchFamily="18" charset="0"/>
                <a:ea typeface="Cambria" pitchFamily="18" charset="0"/>
              </a:rPr>
              <a:t>́ </a:t>
            </a:r>
            <a:r>
              <a:rPr lang="en-US" sz="2000" b="1" dirty="0" err="1">
                <a:latin typeface="Cambria" pitchFamily="18" charset="0"/>
                <a:ea typeface="Cambria" pitchFamily="18" charset="0"/>
              </a:rPr>
              <a:t>hậu</a:t>
            </a:r>
            <a:r>
              <a:rPr lang="en-US" sz="2000" b="1" dirty="0">
                <a:latin typeface="Cambria" pitchFamily="18" charset="0"/>
                <a:ea typeface="Cambria" pitchFamily="18" charset="0"/>
              </a:rPr>
              <a:t> có </a:t>
            </a:r>
            <a:r>
              <a:rPr lang="en-US" sz="2000" b="1" dirty="0" err="1">
                <a:latin typeface="Cambria" pitchFamily="18" charset="0"/>
                <a:ea typeface="Cambria" pitchFamily="18" charset="0"/>
              </a:rPr>
              <a:t>ảnh</a:t>
            </a:r>
            <a:r>
              <a:rPr lang="en-US" sz="2000" b="1" dirty="0">
                <a:latin typeface="Cambria" pitchFamily="18" charset="0"/>
                <a:ea typeface="Cambria" pitchFamily="18" charset="0"/>
              </a:rPr>
              <a:t> </a:t>
            </a:r>
            <a:r>
              <a:rPr lang="en-US" sz="2000" b="1" dirty="0" err="1">
                <a:latin typeface="Cambria" pitchFamily="18" charset="0"/>
                <a:ea typeface="Cambria" pitchFamily="18" charset="0"/>
              </a:rPr>
              <a:t>hưởng</a:t>
            </a:r>
            <a:r>
              <a:rPr lang="en-US" sz="2000" b="1" dirty="0">
                <a:latin typeface="Cambria" pitchFamily="18" charset="0"/>
                <a:ea typeface="Cambria" pitchFamily="18" charset="0"/>
              </a:rPr>
              <a:t> </a:t>
            </a:r>
            <a:r>
              <a:rPr lang="en-US" sz="2000" b="1" dirty="0" err="1">
                <a:latin typeface="Cambria" pitchFamily="18" charset="0"/>
                <a:ea typeface="Cambria" pitchFamily="18" charset="0"/>
              </a:rPr>
              <a:t>đến</a:t>
            </a:r>
            <a:r>
              <a:rPr lang="en-US" sz="2000" b="1" dirty="0">
                <a:latin typeface="Cambria" pitchFamily="18" charset="0"/>
                <a:ea typeface="Cambria" pitchFamily="18" charset="0"/>
              </a:rPr>
              <a:t> </a:t>
            </a:r>
            <a:r>
              <a:rPr lang="en-US" sz="2000" b="1" dirty="0" err="1">
                <a:latin typeface="Cambria" pitchFamily="18" charset="0"/>
                <a:ea typeface="Cambria" pitchFamily="18" charset="0"/>
              </a:rPr>
              <a:t>một</a:t>
            </a:r>
            <a:r>
              <a:rPr lang="en-US" sz="2000" b="1" dirty="0">
                <a:latin typeface="Cambria" pitchFamily="18" charset="0"/>
                <a:ea typeface="Cambria" pitchFamily="18" charset="0"/>
              </a:rPr>
              <a:t> </a:t>
            </a:r>
            <a:r>
              <a:rPr lang="en-US" sz="2000" b="1" dirty="0" err="1">
                <a:latin typeface="Cambria" pitchFamily="18" charset="0"/>
                <a:ea typeface="Cambria" pitchFamily="18" charset="0"/>
              </a:rPr>
              <a:t>sô</a:t>
            </a:r>
            <a:r>
              <a:rPr lang="en-US" sz="2000" b="1" dirty="0">
                <a:latin typeface="Cambria" pitchFamily="18" charset="0"/>
                <a:ea typeface="Cambria" pitchFamily="18" charset="0"/>
              </a:rPr>
              <a:t>́ </a:t>
            </a:r>
            <a:r>
              <a:rPr lang="en-US" sz="2000" b="1" dirty="0" err="1">
                <a:latin typeface="Cambria" pitchFamily="18" charset="0"/>
                <a:ea typeface="Cambria" pitchFamily="18" charset="0"/>
              </a:rPr>
              <a:t>loại</a:t>
            </a:r>
            <a:r>
              <a:rPr lang="en-US" sz="2000" b="1" dirty="0">
                <a:latin typeface="Cambria" pitchFamily="18" charset="0"/>
                <a:ea typeface="Cambria" pitchFamily="18" charset="0"/>
              </a:rPr>
              <a:t> </a:t>
            </a:r>
            <a:r>
              <a:rPr lang="en-US" sz="2000" b="1" dirty="0" err="1">
                <a:latin typeface="Cambria" pitchFamily="18" charset="0"/>
                <a:ea typeface="Cambria" pitchFamily="18" charset="0"/>
              </a:rPr>
              <a:t>hình</a:t>
            </a:r>
            <a:r>
              <a:rPr lang="en-US" sz="2000" b="1" dirty="0">
                <a:latin typeface="Cambria" pitchFamily="18" charset="0"/>
                <a:ea typeface="Cambria" pitchFamily="18" charset="0"/>
              </a:rPr>
              <a:t> du </a:t>
            </a:r>
            <a:r>
              <a:rPr lang="en-US" sz="2000" b="1" dirty="0" err="1">
                <a:latin typeface="Cambria" pitchFamily="18" charset="0"/>
                <a:ea typeface="Cambria" pitchFamily="18" charset="0"/>
              </a:rPr>
              <a:t>lịch</a:t>
            </a:r>
            <a:r>
              <a:rPr lang="en-US" sz="2000" b="1" dirty="0">
                <a:latin typeface="Cambria" pitchFamily="18" charset="0"/>
                <a:ea typeface="Cambria" pitchFamily="18" charset="0"/>
              </a:rPr>
              <a:t> </a:t>
            </a:r>
            <a:r>
              <a:rPr lang="en-US" sz="2000" b="1" dirty="0" err="1">
                <a:latin typeface="Cambria" pitchFamily="18" charset="0"/>
                <a:ea typeface="Cambria" pitchFamily="18" charset="0"/>
              </a:rPr>
              <a:t>như</a:t>
            </a:r>
            <a:r>
              <a:rPr lang="en-US" sz="2000" b="1" dirty="0">
                <a:latin typeface="Cambria" pitchFamily="18" charset="0"/>
                <a:ea typeface="Cambria" pitchFamily="18" charset="0"/>
              </a:rPr>
              <a:t> du </a:t>
            </a:r>
            <a:r>
              <a:rPr lang="en-US" sz="2000" b="1" dirty="0" err="1">
                <a:latin typeface="Cambria" pitchFamily="18" charset="0"/>
                <a:ea typeface="Cambria" pitchFamily="18" charset="0"/>
              </a:rPr>
              <a:t>lịch</a:t>
            </a:r>
            <a:r>
              <a:rPr lang="en-US" sz="2000" b="1" dirty="0">
                <a:latin typeface="Cambria" pitchFamily="18" charset="0"/>
                <a:ea typeface="Cambria" pitchFamily="18" charset="0"/>
              </a:rPr>
              <a:t> </a:t>
            </a:r>
            <a:r>
              <a:rPr lang="en-US" sz="2000" b="1" dirty="0" err="1">
                <a:latin typeface="Cambria" pitchFamily="18" charset="0"/>
                <a:ea typeface="Cambria" pitchFamily="18" charset="0"/>
              </a:rPr>
              <a:t>biển</a:t>
            </a:r>
            <a:r>
              <a:rPr lang="en-US" sz="2000" b="1" dirty="0">
                <a:latin typeface="Cambria" pitchFamily="18" charset="0"/>
                <a:ea typeface="Cambria" pitchFamily="18" charset="0"/>
              </a:rPr>
              <a:t> ,du </a:t>
            </a:r>
            <a:r>
              <a:rPr lang="en-US" sz="2000" b="1" dirty="0" err="1">
                <a:latin typeface="Cambria" pitchFamily="18" charset="0"/>
                <a:ea typeface="Cambria" pitchFamily="18" charset="0"/>
              </a:rPr>
              <a:t>lịch</a:t>
            </a:r>
            <a:r>
              <a:rPr lang="en-US" sz="2000" b="1" dirty="0">
                <a:latin typeface="Cambria" pitchFamily="18" charset="0"/>
                <a:ea typeface="Cambria" pitchFamily="18" charset="0"/>
              </a:rPr>
              <a:t> </a:t>
            </a:r>
            <a:r>
              <a:rPr lang="en-US" sz="2000" b="1" dirty="0" err="1">
                <a:latin typeface="Cambria" pitchFamily="18" charset="0"/>
                <a:ea typeface="Cambria" pitchFamily="18" charset="0"/>
              </a:rPr>
              <a:t>nghi</a:t>
            </a:r>
            <a:r>
              <a:rPr lang="en-US" sz="2000" b="1" dirty="0">
                <a:latin typeface="Cambria" pitchFamily="18" charset="0"/>
                <a:ea typeface="Cambria" pitchFamily="18" charset="0"/>
              </a:rPr>
              <a:t>̉ </a:t>
            </a:r>
            <a:r>
              <a:rPr lang="en-US" sz="2000" b="1" dirty="0" err="1">
                <a:latin typeface="Cambria" pitchFamily="18" charset="0"/>
                <a:ea typeface="Cambria" pitchFamily="18" charset="0"/>
              </a:rPr>
              <a:t>dưởng</a:t>
            </a:r>
            <a:r>
              <a:rPr lang="en-US" sz="2000" b="1" dirty="0">
                <a:latin typeface="Cambria" pitchFamily="18" charset="0"/>
                <a:ea typeface="Cambria" pitchFamily="18" charset="0"/>
              </a:rPr>
              <a:t> ,du </a:t>
            </a:r>
            <a:r>
              <a:rPr lang="en-US" sz="2000" b="1" dirty="0" err="1">
                <a:latin typeface="Cambria" pitchFamily="18" charset="0"/>
                <a:ea typeface="Cambria" pitchFamily="18" charset="0"/>
              </a:rPr>
              <a:t>lịch</a:t>
            </a:r>
            <a:r>
              <a:rPr lang="en-US" sz="2000" b="1" dirty="0">
                <a:latin typeface="Cambria" pitchFamily="18" charset="0"/>
                <a:ea typeface="Cambria" pitchFamily="18" charset="0"/>
              </a:rPr>
              <a:t> </a:t>
            </a:r>
            <a:r>
              <a:rPr lang="en-US" sz="2000" b="1" dirty="0" err="1">
                <a:latin typeface="Cambria" pitchFamily="18" charset="0"/>
                <a:ea typeface="Cambria" pitchFamily="18" charset="0"/>
              </a:rPr>
              <a:t>khám</a:t>
            </a:r>
            <a:r>
              <a:rPr lang="en-US" sz="2000" b="1" dirty="0">
                <a:latin typeface="Cambria" pitchFamily="18" charset="0"/>
                <a:ea typeface="Cambria" pitchFamily="18" charset="0"/>
              </a:rPr>
              <a:t> </a:t>
            </a:r>
            <a:r>
              <a:rPr lang="en-US" sz="2000" b="1" dirty="0" err="1">
                <a:latin typeface="Cambria" pitchFamily="18" charset="0"/>
                <a:ea typeface="Cambria" pitchFamily="18" charset="0"/>
              </a:rPr>
              <a:t>pha</a:t>
            </a:r>
            <a:r>
              <a:rPr lang="en-US" sz="2000" b="1" dirty="0">
                <a:latin typeface="Cambria" pitchFamily="18" charset="0"/>
                <a:ea typeface="Cambria" pitchFamily="18" charset="0"/>
              </a:rPr>
              <a:t>́ </a:t>
            </a:r>
            <a:r>
              <a:rPr lang="en-US" sz="2000" b="1" dirty="0" err="1">
                <a:latin typeface="Cambria" pitchFamily="18" charset="0"/>
                <a:ea typeface="Cambria" pitchFamily="18" charset="0"/>
              </a:rPr>
              <a:t>tư</a:t>
            </a:r>
            <a:r>
              <a:rPr lang="en-US" sz="2000" b="1" dirty="0">
                <a:latin typeface="Cambria" pitchFamily="18" charset="0"/>
                <a:ea typeface="Cambria" pitchFamily="18" charset="0"/>
              </a:rPr>
              <a:t>̣ </a:t>
            </a:r>
            <a:r>
              <a:rPr lang="en-US" sz="2000" b="1" dirty="0" err="1">
                <a:latin typeface="Cambria" pitchFamily="18" charset="0"/>
                <a:ea typeface="Cambria" pitchFamily="18" charset="0"/>
              </a:rPr>
              <a:t>nhiên</a:t>
            </a:r>
            <a:r>
              <a:rPr lang="en-US" sz="2000" b="1" dirty="0">
                <a:latin typeface="Cambria" pitchFamily="18" charset="0"/>
                <a:ea typeface="Cambria" pitchFamily="18" charset="0"/>
              </a:rPr>
              <a:t> </a:t>
            </a:r>
            <a:endParaRPr lang="vi-VN" sz="2000" b="1" dirty="0">
              <a:latin typeface="Cambria" pitchFamily="18" charset="0"/>
              <a:ea typeface="Cambria" pitchFamily="18" charset="0"/>
            </a:endParaRPr>
          </a:p>
          <a:p>
            <a:pPr algn="just">
              <a:spcBef>
                <a:spcPts val="600"/>
              </a:spcBef>
            </a:pPr>
            <a:r>
              <a:rPr lang="vi-VN" sz="2000" b="1" dirty="0">
                <a:latin typeface="Cambria" pitchFamily="18" charset="0"/>
                <a:ea typeface="Cambria" pitchFamily="18" charset="0"/>
              </a:rPr>
              <a:t>+ </a:t>
            </a:r>
            <a:r>
              <a:rPr lang="en-US" sz="2000" b="1" dirty="0">
                <a:latin typeface="Cambria" pitchFamily="18" charset="0"/>
                <a:ea typeface="Cambria" pitchFamily="18" charset="0"/>
              </a:rPr>
              <a:t>Khí </a:t>
            </a:r>
            <a:r>
              <a:rPr lang="en-US" sz="2000" b="1" dirty="0" err="1">
                <a:latin typeface="Cambria" pitchFamily="18" charset="0"/>
                <a:ea typeface="Cambria" pitchFamily="18" charset="0"/>
              </a:rPr>
              <a:t>hậu</a:t>
            </a:r>
            <a:r>
              <a:rPr lang="en-US" sz="2000" b="1" dirty="0">
                <a:latin typeface="Cambria" pitchFamily="18" charset="0"/>
                <a:ea typeface="Cambria" pitchFamily="18" charset="0"/>
              </a:rPr>
              <a:t> </a:t>
            </a:r>
            <a:r>
              <a:rPr lang="en-US" sz="2000" b="1" dirty="0" err="1">
                <a:latin typeface="Cambria" pitchFamily="18" charset="0"/>
                <a:ea typeface="Cambria" pitchFamily="18" charset="0"/>
              </a:rPr>
              <a:t>nhiệt</a:t>
            </a:r>
            <a:r>
              <a:rPr lang="en-US" sz="2000" b="1" dirty="0">
                <a:latin typeface="Cambria" pitchFamily="18" charset="0"/>
                <a:ea typeface="Cambria" pitchFamily="18" charset="0"/>
              </a:rPr>
              <a:t> </a:t>
            </a:r>
            <a:r>
              <a:rPr lang="en-US" sz="2000" b="1" dirty="0" err="1">
                <a:latin typeface="Cambria" pitchFamily="18" charset="0"/>
                <a:ea typeface="Cambria" pitchFamily="18" charset="0"/>
              </a:rPr>
              <a:t>đới</a:t>
            </a:r>
            <a:r>
              <a:rPr lang="en-US" sz="2000" b="1" dirty="0">
                <a:latin typeface="Cambria" pitchFamily="18" charset="0"/>
                <a:ea typeface="Cambria" pitchFamily="18" charset="0"/>
              </a:rPr>
              <a:t> </a:t>
            </a:r>
            <a:r>
              <a:rPr lang="en-US" sz="2000" b="1" dirty="0" err="1">
                <a:latin typeface="Cambria" pitchFamily="18" charset="0"/>
                <a:ea typeface="Cambria" pitchFamily="18" charset="0"/>
              </a:rPr>
              <a:t>ẩm</a:t>
            </a:r>
            <a:r>
              <a:rPr lang="en-US" sz="2000" b="1" dirty="0">
                <a:latin typeface="Cambria" pitchFamily="18" charset="0"/>
                <a:ea typeface="Cambria" pitchFamily="18" charset="0"/>
              </a:rPr>
              <a:t> </a:t>
            </a:r>
            <a:r>
              <a:rPr lang="en-US" sz="2000" b="1" dirty="0" err="1">
                <a:latin typeface="Cambria" pitchFamily="18" charset="0"/>
                <a:ea typeface="Cambria" pitchFamily="18" charset="0"/>
              </a:rPr>
              <a:t>gio</a:t>
            </a:r>
            <a:r>
              <a:rPr lang="en-US" sz="2000" b="1" dirty="0">
                <a:latin typeface="Cambria" pitchFamily="18" charset="0"/>
                <a:ea typeface="Cambria" pitchFamily="18" charset="0"/>
              </a:rPr>
              <a:t>́ </a:t>
            </a:r>
            <a:r>
              <a:rPr lang="en-US" sz="2000" b="1" dirty="0" err="1">
                <a:latin typeface="Cambria" pitchFamily="18" charset="0"/>
                <a:ea typeface="Cambria" pitchFamily="18" charset="0"/>
              </a:rPr>
              <a:t>mùa</a:t>
            </a:r>
            <a:r>
              <a:rPr lang="en-US" sz="2000" b="1" dirty="0">
                <a:latin typeface="Cambria" pitchFamily="18" charset="0"/>
                <a:ea typeface="Cambria" pitchFamily="18" charset="0"/>
              </a:rPr>
              <a:t> ,có </a:t>
            </a:r>
            <a:r>
              <a:rPr lang="en-US" sz="2000" b="1" dirty="0" err="1">
                <a:latin typeface="Cambria" pitchFamily="18" charset="0"/>
                <a:ea typeface="Cambria" pitchFamily="18" charset="0"/>
              </a:rPr>
              <a:t>sư</a:t>
            </a:r>
            <a:r>
              <a:rPr lang="en-US" sz="2000" b="1" dirty="0">
                <a:latin typeface="Cambria" pitchFamily="18" charset="0"/>
                <a:ea typeface="Cambria" pitchFamily="18" charset="0"/>
              </a:rPr>
              <a:t>̣ </a:t>
            </a:r>
            <a:r>
              <a:rPr lang="en-US" sz="2000" b="1" dirty="0" err="1">
                <a:latin typeface="Cambria" pitchFamily="18" charset="0"/>
                <a:ea typeface="Cambria" pitchFamily="18" charset="0"/>
              </a:rPr>
              <a:t>phân</a:t>
            </a:r>
            <a:r>
              <a:rPr lang="en-US" sz="2000" b="1" dirty="0">
                <a:latin typeface="Cambria" pitchFamily="18" charset="0"/>
                <a:ea typeface="Cambria" pitchFamily="18" charset="0"/>
              </a:rPr>
              <a:t> </a:t>
            </a:r>
            <a:r>
              <a:rPr lang="en-US" sz="2000" b="1" dirty="0" err="1">
                <a:latin typeface="Cambria" pitchFamily="18" charset="0"/>
                <a:ea typeface="Cambria" pitchFamily="18" charset="0"/>
              </a:rPr>
              <a:t>hóa</a:t>
            </a:r>
            <a:r>
              <a:rPr lang="en-US" sz="2000" b="1" dirty="0">
                <a:latin typeface="Cambria" pitchFamily="18" charset="0"/>
                <a:ea typeface="Cambria" pitchFamily="18" charset="0"/>
              </a:rPr>
              <a:t> </a:t>
            </a:r>
            <a:r>
              <a:rPr lang="en-US" sz="2000" b="1" dirty="0" err="1">
                <a:latin typeface="Cambria" pitchFamily="18" charset="0"/>
                <a:ea typeface="Cambria" pitchFamily="18" charset="0"/>
              </a:rPr>
              <a:t>theo</a:t>
            </a:r>
            <a:r>
              <a:rPr lang="en-US" sz="2000" b="1" dirty="0">
                <a:latin typeface="Cambria" pitchFamily="18" charset="0"/>
                <a:ea typeface="Cambria" pitchFamily="18" charset="0"/>
              </a:rPr>
              <a:t> </a:t>
            </a:r>
            <a:r>
              <a:rPr lang="en-US" sz="2000" b="1" dirty="0" err="1">
                <a:latin typeface="Cambria" pitchFamily="18" charset="0"/>
                <a:ea typeface="Cambria" pitchFamily="18" charset="0"/>
              </a:rPr>
              <a:t>mùa</a:t>
            </a:r>
            <a:r>
              <a:rPr lang="en-US" sz="2000" b="1" dirty="0">
                <a:latin typeface="Cambria" pitchFamily="18" charset="0"/>
                <a:ea typeface="Cambria" pitchFamily="18" charset="0"/>
              </a:rPr>
              <a:t> </a:t>
            </a:r>
            <a:r>
              <a:rPr lang="en-US" sz="2000" b="1" dirty="0" err="1">
                <a:latin typeface="Cambria" pitchFamily="18" charset="0"/>
                <a:ea typeface="Cambria" pitchFamily="18" charset="0"/>
              </a:rPr>
              <a:t>va</a:t>
            </a:r>
            <a:r>
              <a:rPr lang="en-US" sz="2000" b="1" dirty="0">
                <a:latin typeface="Cambria" pitchFamily="18" charset="0"/>
                <a:ea typeface="Cambria" pitchFamily="18" charset="0"/>
              </a:rPr>
              <a:t>̀ </a:t>
            </a:r>
            <a:r>
              <a:rPr lang="en-US" sz="2000" b="1" dirty="0" err="1">
                <a:latin typeface="Cambria" pitchFamily="18" charset="0"/>
                <a:ea typeface="Cambria" pitchFamily="18" charset="0"/>
              </a:rPr>
              <a:t>theo</a:t>
            </a:r>
            <a:r>
              <a:rPr lang="en-US" sz="2000" b="1" dirty="0">
                <a:latin typeface="Cambria" pitchFamily="18" charset="0"/>
                <a:ea typeface="Cambria" pitchFamily="18" charset="0"/>
              </a:rPr>
              <a:t> </a:t>
            </a:r>
            <a:r>
              <a:rPr lang="en-US" sz="2000" b="1" dirty="0" err="1">
                <a:latin typeface="Cambria" pitchFamily="18" charset="0"/>
                <a:ea typeface="Cambria" pitchFamily="18" charset="0"/>
              </a:rPr>
              <a:t>đai</a:t>
            </a:r>
            <a:r>
              <a:rPr lang="en-US" sz="2000" b="1" dirty="0">
                <a:latin typeface="Cambria" pitchFamily="18" charset="0"/>
                <a:ea typeface="Cambria" pitchFamily="18" charset="0"/>
              </a:rPr>
              <a:t> </a:t>
            </a:r>
            <a:r>
              <a:rPr lang="en-US" sz="2000" b="1" dirty="0" err="1">
                <a:latin typeface="Cambria" pitchFamily="18" charset="0"/>
                <a:ea typeface="Cambria" pitchFamily="18" charset="0"/>
              </a:rPr>
              <a:t>cao</a:t>
            </a:r>
            <a:r>
              <a:rPr lang="en-US" sz="2000" b="1" dirty="0">
                <a:latin typeface="Cambria" pitchFamily="18" charset="0"/>
                <a:ea typeface="Cambria" pitchFamily="18" charset="0"/>
              </a:rPr>
              <a:t> ở </a:t>
            </a:r>
            <a:r>
              <a:rPr lang="en-US" sz="2000" b="1" dirty="0" err="1">
                <a:latin typeface="Cambria" pitchFamily="18" charset="0"/>
                <a:ea typeface="Cambria" pitchFamily="18" charset="0"/>
              </a:rPr>
              <a:t>nước</a:t>
            </a:r>
            <a:r>
              <a:rPr lang="en-US" sz="2000" b="1" dirty="0">
                <a:latin typeface="Cambria" pitchFamily="18" charset="0"/>
                <a:ea typeface="Cambria" pitchFamily="18" charset="0"/>
              </a:rPr>
              <a:t> ta </a:t>
            </a:r>
            <a:r>
              <a:rPr lang="en-US" sz="2000" b="1" dirty="0" err="1">
                <a:latin typeface="Cambria" pitchFamily="18" charset="0"/>
                <a:ea typeface="Cambria" pitchFamily="18" charset="0"/>
              </a:rPr>
              <a:t>đa</a:t>
            </a:r>
            <a:r>
              <a:rPr lang="en-US" sz="2000" b="1" dirty="0">
                <a:latin typeface="Cambria" pitchFamily="18" charset="0"/>
                <a:ea typeface="Cambria" pitchFamily="18" charset="0"/>
              </a:rPr>
              <a:t>̃ </a:t>
            </a:r>
            <a:r>
              <a:rPr lang="en-US" sz="2000" b="1" dirty="0" err="1">
                <a:latin typeface="Cambria" pitchFamily="18" charset="0"/>
                <a:ea typeface="Cambria" pitchFamily="18" charset="0"/>
              </a:rPr>
              <a:t>tác</a:t>
            </a:r>
            <a:r>
              <a:rPr lang="en-US" sz="2000" b="1" dirty="0">
                <a:latin typeface="Cambria" pitchFamily="18" charset="0"/>
                <a:ea typeface="Cambria" pitchFamily="18" charset="0"/>
              </a:rPr>
              <a:t> </a:t>
            </a:r>
            <a:r>
              <a:rPr lang="en-US" sz="2000" b="1" dirty="0" err="1">
                <a:latin typeface="Cambria" pitchFamily="18" charset="0"/>
                <a:ea typeface="Cambria" pitchFamily="18" charset="0"/>
              </a:rPr>
              <a:t>động</a:t>
            </a:r>
            <a:r>
              <a:rPr lang="en-US" sz="2000" b="1" dirty="0">
                <a:latin typeface="Cambria" pitchFamily="18" charset="0"/>
                <a:ea typeface="Cambria" pitchFamily="18" charset="0"/>
              </a:rPr>
              <a:t> </a:t>
            </a:r>
            <a:r>
              <a:rPr lang="en-US" sz="2000" b="1" dirty="0" err="1">
                <a:latin typeface="Cambria" pitchFamily="18" charset="0"/>
                <a:ea typeface="Cambria" pitchFamily="18" charset="0"/>
              </a:rPr>
              <a:t>trực</a:t>
            </a:r>
            <a:r>
              <a:rPr lang="en-US" sz="2000" b="1" dirty="0">
                <a:latin typeface="Cambria" pitchFamily="18" charset="0"/>
                <a:ea typeface="Cambria" pitchFamily="18" charset="0"/>
              </a:rPr>
              <a:t> </a:t>
            </a:r>
            <a:r>
              <a:rPr lang="en-US" sz="2000" b="1" dirty="0" err="1">
                <a:latin typeface="Cambria" pitchFamily="18" charset="0"/>
                <a:ea typeface="Cambria" pitchFamily="18" charset="0"/>
              </a:rPr>
              <a:t>tiếp</a:t>
            </a:r>
            <a:r>
              <a:rPr lang="en-US" sz="2000" b="1" dirty="0">
                <a:latin typeface="Cambria" pitchFamily="18" charset="0"/>
                <a:ea typeface="Cambria" pitchFamily="18" charset="0"/>
              </a:rPr>
              <a:t> </a:t>
            </a:r>
            <a:r>
              <a:rPr lang="en-US" sz="2000" b="1" dirty="0" err="1">
                <a:latin typeface="Cambria" pitchFamily="18" charset="0"/>
                <a:ea typeface="Cambria" pitchFamily="18" charset="0"/>
              </a:rPr>
              <a:t>đến</a:t>
            </a:r>
            <a:r>
              <a:rPr lang="en-US" sz="2000" b="1" dirty="0">
                <a:latin typeface="Cambria" pitchFamily="18" charset="0"/>
                <a:ea typeface="Cambria" pitchFamily="18" charset="0"/>
              </a:rPr>
              <a:t> </a:t>
            </a:r>
            <a:r>
              <a:rPr lang="en-US" sz="2000" b="1" dirty="0" err="1">
                <a:latin typeface="Cambria" pitchFamily="18" charset="0"/>
                <a:ea typeface="Cambria" pitchFamily="18" charset="0"/>
              </a:rPr>
              <a:t>sư</a:t>
            </a:r>
            <a:r>
              <a:rPr lang="en-US" sz="2000" b="1" dirty="0">
                <a:latin typeface="Cambria" pitchFamily="18" charset="0"/>
                <a:ea typeface="Cambria" pitchFamily="18" charset="0"/>
              </a:rPr>
              <a:t>̣ </a:t>
            </a:r>
            <a:r>
              <a:rPr lang="en-US" sz="2000" b="1" dirty="0" err="1">
                <a:latin typeface="Cambria" pitchFamily="18" charset="0"/>
                <a:ea typeface="Cambria" pitchFamily="18" charset="0"/>
              </a:rPr>
              <a:t>hình</a:t>
            </a:r>
            <a:r>
              <a:rPr lang="en-US" sz="2000" b="1" dirty="0">
                <a:latin typeface="Cambria" pitchFamily="18" charset="0"/>
                <a:ea typeface="Cambria" pitchFamily="18" charset="0"/>
              </a:rPr>
              <a:t> </a:t>
            </a:r>
            <a:r>
              <a:rPr lang="en-US" sz="2000" b="1" dirty="0" err="1">
                <a:latin typeface="Cambria" pitchFamily="18" charset="0"/>
                <a:ea typeface="Cambria" pitchFamily="18" charset="0"/>
              </a:rPr>
              <a:t>thành</a:t>
            </a:r>
            <a:r>
              <a:rPr lang="en-US" sz="2000" b="1" dirty="0">
                <a:latin typeface="Cambria" pitchFamily="18" charset="0"/>
                <a:ea typeface="Cambria" pitchFamily="18" charset="0"/>
              </a:rPr>
              <a:t> </a:t>
            </a:r>
            <a:r>
              <a:rPr lang="en-US" sz="2000" b="1" dirty="0" err="1">
                <a:latin typeface="Cambria" pitchFamily="18" charset="0"/>
                <a:ea typeface="Cambria" pitchFamily="18" charset="0"/>
              </a:rPr>
              <a:t>các</a:t>
            </a:r>
            <a:r>
              <a:rPr lang="en-US" sz="2000" b="1" dirty="0">
                <a:latin typeface="Cambria" pitchFamily="18" charset="0"/>
                <a:ea typeface="Cambria" pitchFamily="18" charset="0"/>
              </a:rPr>
              <a:t> </a:t>
            </a:r>
            <a:r>
              <a:rPr lang="en-US" sz="2000" b="1" dirty="0" err="1">
                <a:latin typeface="Cambria" pitchFamily="18" charset="0"/>
                <a:ea typeface="Cambria" pitchFamily="18" charset="0"/>
              </a:rPr>
              <a:t>điểm</a:t>
            </a:r>
            <a:r>
              <a:rPr lang="en-US" sz="2000" b="1" dirty="0">
                <a:latin typeface="Cambria" pitchFamily="18" charset="0"/>
                <a:ea typeface="Cambria" pitchFamily="18" charset="0"/>
              </a:rPr>
              <a:t> du </a:t>
            </a:r>
            <a:r>
              <a:rPr lang="en-US" sz="2000" b="1" dirty="0" err="1">
                <a:latin typeface="Cambria" pitchFamily="18" charset="0"/>
                <a:ea typeface="Cambria" pitchFamily="18" charset="0"/>
              </a:rPr>
              <a:t>lịch</a:t>
            </a:r>
            <a:r>
              <a:rPr lang="en-US" sz="2000" b="1" dirty="0">
                <a:latin typeface="Cambria" pitchFamily="18" charset="0"/>
                <a:ea typeface="Cambria" pitchFamily="18" charset="0"/>
              </a:rPr>
              <a:t> , </a:t>
            </a:r>
            <a:r>
              <a:rPr lang="en-US" sz="2000" b="1" dirty="0" err="1">
                <a:latin typeface="Cambria" pitchFamily="18" charset="0"/>
                <a:ea typeface="Cambria" pitchFamily="18" charset="0"/>
              </a:rPr>
              <a:t>loại</a:t>
            </a:r>
            <a:r>
              <a:rPr lang="en-US" sz="2000" b="1" dirty="0">
                <a:latin typeface="Cambria" pitchFamily="18" charset="0"/>
                <a:ea typeface="Cambria" pitchFamily="18" charset="0"/>
              </a:rPr>
              <a:t> </a:t>
            </a:r>
            <a:r>
              <a:rPr lang="en-US" sz="2000" b="1" dirty="0" err="1">
                <a:latin typeface="Cambria" pitchFamily="18" charset="0"/>
                <a:ea typeface="Cambria" pitchFamily="18" charset="0"/>
              </a:rPr>
              <a:t>hình</a:t>
            </a:r>
            <a:r>
              <a:rPr lang="en-US" sz="2000" b="1" dirty="0">
                <a:latin typeface="Cambria" pitchFamily="18" charset="0"/>
                <a:ea typeface="Cambria" pitchFamily="18" charset="0"/>
              </a:rPr>
              <a:t> du </a:t>
            </a:r>
            <a:r>
              <a:rPr lang="en-US" sz="2000" b="1" dirty="0" err="1">
                <a:latin typeface="Cambria" pitchFamily="18" charset="0"/>
                <a:ea typeface="Cambria" pitchFamily="18" charset="0"/>
              </a:rPr>
              <a:t>lịch</a:t>
            </a:r>
            <a:r>
              <a:rPr lang="en-US" sz="2000" b="1" dirty="0">
                <a:latin typeface="Cambria" pitchFamily="18" charset="0"/>
                <a:ea typeface="Cambria" pitchFamily="18" charset="0"/>
              </a:rPr>
              <a:t> , </a:t>
            </a:r>
            <a:r>
              <a:rPr lang="en-US" sz="2000" b="1" dirty="0" err="1">
                <a:latin typeface="Cambria" pitchFamily="18" charset="0"/>
                <a:ea typeface="Cambria" pitchFamily="18" charset="0"/>
              </a:rPr>
              <a:t>mùa</a:t>
            </a:r>
            <a:r>
              <a:rPr lang="en-US" sz="2000" b="1" dirty="0">
                <a:latin typeface="Cambria" pitchFamily="18" charset="0"/>
                <a:ea typeface="Cambria" pitchFamily="18" charset="0"/>
              </a:rPr>
              <a:t> vụ du </a:t>
            </a:r>
            <a:r>
              <a:rPr lang="en-US" sz="2000" b="1" dirty="0" err="1">
                <a:latin typeface="Cambria" pitchFamily="18" charset="0"/>
                <a:ea typeface="Cambria" pitchFamily="18" charset="0"/>
              </a:rPr>
              <a:t>lịch</a:t>
            </a:r>
            <a:r>
              <a:rPr lang="en-US" sz="2000" b="1" dirty="0">
                <a:latin typeface="Cambria" pitchFamily="18" charset="0"/>
                <a:ea typeface="Cambria" pitchFamily="18" charset="0"/>
              </a:rPr>
              <a:t>…</a:t>
            </a:r>
            <a:endParaRPr lang="vi-VN" sz="2000" b="1" dirty="0">
              <a:latin typeface="Cambria" pitchFamily="18" charset="0"/>
              <a:ea typeface="Cambria" pitchFamily="18" charset="0"/>
            </a:endParaRPr>
          </a:p>
          <a:p>
            <a:pPr algn="just">
              <a:spcBef>
                <a:spcPts val="600"/>
              </a:spcBef>
            </a:pPr>
            <a:r>
              <a:rPr lang="vi-VN" sz="2400" b="1" dirty="0">
                <a:solidFill>
                  <a:srgbClr val="FF0000"/>
                </a:solidFill>
                <a:latin typeface="Cambria" pitchFamily="18" charset="0"/>
                <a:ea typeface="Cambria" pitchFamily="18" charset="0"/>
              </a:rPr>
              <a:t>- Khó khăn: </a:t>
            </a:r>
            <a:r>
              <a:rPr lang="vi-VN" sz="2000" b="1" dirty="0">
                <a:latin typeface="Cambria" pitchFamily="18" charset="0"/>
                <a:ea typeface="Cambria" pitchFamily="18" charset="0"/>
              </a:rPr>
              <a:t>Các hiện tượng thời tiết như mưa lớn, bão,... là trở ngại đối với hoạt động du lịch ngoài trời.</a:t>
            </a:r>
          </a:p>
        </p:txBody>
      </p:sp>
      <p:sp>
        <p:nvSpPr>
          <p:cNvPr id="22"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a:solidFill>
                  <a:srgbClr val="0D30DD"/>
                </a:solidFill>
                <a:latin typeface="Cambria" pitchFamily="18" charset="0"/>
              </a:rPr>
              <a:t>ẢNH HƯỞNG CỦA KHÍ HẬU ĐỐI VỚI HOẠT ĐỘNG </a:t>
            </a:r>
          </a:p>
          <a:p>
            <a:pPr algn="just"/>
            <a:r>
              <a:rPr lang="vi-VN" sz="2300" b="1" dirty="0">
                <a:solidFill>
                  <a:srgbClr val="0D30DD"/>
                </a:solidFill>
                <a:latin typeface="Cambria" pitchFamily="18" charset="0"/>
              </a:rPr>
              <a:t>DU LỊCH</a:t>
            </a:r>
            <a:endParaRPr lang="en-US" sz="2300" b="1" dirty="0">
              <a:solidFill>
                <a:srgbClr val="0D30DD"/>
              </a:solidFill>
              <a:latin typeface="Cambria" pitchFamily="18" charset="0"/>
            </a:endParaRPr>
          </a:p>
        </p:txBody>
      </p:sp>
    </p:spTree>
    <p:extLst>
      <p:ext uri="{BB962C8B-B14F-4D97-AF65-F5344CB8AC3E}">
        <p14:creationId xmlns:p14="http://schemas.microsoft.com/office/powerpoint/2010/main" val="3407511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3290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1970490" y="1174790"/>
            <a:ext cx="6259110" cy="2677656"/>
          </a:xfrm>
          <a:prstGeom prst="rect">
            <a:avLst/>
          </a:prstGeom>
        </p:spPr>
        <p:txBody>
          <a:bodyPr wrap="square">
            <a:spAutoFit/>
          </a:bodyPr>
          <a:lstStyle/>
          <a:p>
            <a:pPr algn="just"/>
            <a:r>
              <a:rPr lang="vi-VN" sz="2100" dirty="0">
                <a:solidFill>
                  <a:srgbClr val="0000FF"/>
                </a:solidFill>
                <a:latin typeface="Cambria" panose="02040503050406030204" pitchFamily="18" charset="0"/>
                <a:ea typeface="Cambria" panose="02040503050406030204" pitchFamily="18" charset="0"/>
              </a:rPr>
              <a:t>Mùa du lịch của thành phố biển Đà Nẵng là vào mùa khô. Thời tiết mùa này ít biến động, không khí có độ ẩn thấp, do ảnh hưởng trực tiếp từ gió Lào nên có cảm giác nóng bức</a:t>
            </a:r>
            <a:r>
              <a:rPr lang="en-US" sz="2100" dirty="0">
                <a:solidFill>
                  <a:srgbClr val="0000FF"/>
                </a:solidFill>
                <a:latin typeface="Cambria" panose="02040503050406030204" pitchFamily="18" charset="0"/>
                <a:ea typeface="Cambria" panose="02040503050406030204" pitchFamily="18" charset="0"/>
              </a:rPr>
              <a:t>, l</a:t>
            </a:r>
            <a:r>
              <a:rPr lang="vi-VN" sz="2100" dirty="0">
                <a:solidFill>
                  <a:srgbClr val="0000FF"/>
                </a:solidFill>
                <a:latin typeface="Cambria" panose="02040503050406030204" pitchFamily="18" charset="0"/>
                <a:ea typeface="Cambria" panose="02040503050406030204" pitchFamily="18" charset="0"/>
              </a:rPr>
              <a:t>ượng mưa của mùa khô rất ít</a:t>
            </a:r>
            <a:r>
              <a:rPr lang="en-US" sz="2100" dirty="0">
                <a:solidFill>
                  <a:srgbClr val="0000FF"/>
                </a:solidFill>
                <a:latin typeface="Cambria" panose="02040503050406030204" pitchFamily="18" charset="0"/>
                <a:ea typeface="Cambria" panose="02040503050406030204" pitchFamily="18" charset="0"/>
              </a:rPr>
              <a:t>, </a:t>
            </a:r>
            <a:r>
              <a:rPr lang="vi-VN" sz="2100" dirty="0">
                <a:solidFill>
                  <a:srgbClr val="0000FF"/>
                </a:solidFill>
                <a:latin typeface="Cambria" panose="02040503050406030204" pitchFamily="18" charset="0"/>
                <a:ea typeface="Cambria" panose="02040503050406030204" pitchFamily="18" charset="0"/>
              </a:rPr>
              <a:t>khô ráo phù hợp cho các hoạt động tắm biển, vãn cảnh, leo núi. Tuy nhiên để tham gia các hoạt động ngoài trời bạn cần phải có biện pháp chống nắng, giảm thiểu những tác hại của nắng nóng. </a:t>
            </a:r>
            <a:endParaRPr lang="en-US" sz="2100" dirty="0">
              <a:solidFill>
                <a:srgbClr val="0000FF"/>
              </a:solidFill>
              <a:latin typeface="Cambria" panose="02040503050406030204" pitchFamily="18" charset="0"/>
              <a:ea typeface="Cambria" panose="02040503050406030204" pitchFamily="18" charset="0"/>
            </a:endParaRPr>
          </a:p>
        </p:txBody>
      </p:sp>
      <p:pic>
        <p:nvPicPr>
          <p:cNvPr id="92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3963068"/>
            <a:ext cx="6096000" cy="2437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219"/>
                                        </p:tgtEl>
                                        <p:attrNameLst>
                                          <p:attrName>style.visibility</p:attrName>
                                        </p:attrNameLst>
                                      </p:cBhvr>
                                      <p:to>
                                        <p:strVal val="visible"/>
                                      </p:to>
                                    </p:set>
                                    <p:animEffect transition="in" filter="fade">
                                      <p:cBhvr>
                                        <p:cTn id="26" dur="1000"/>
                                        <p:tgtEl>
                                          <p:spTgt spid="9219"/>
                                        </p:tgtEl>
                                      </p:cBhvr>
                                    </p:animEffect>
                                    <p:anim calcmode="lin" valueType="num">
                                      <p:cBhvr>
                                        <p:cTn id="27" dur="1000" fill="hold"/>
                                        <p:tgtEl>
                                          <p:spTgt spid="9219"/>
                                        </p:tgtEl>
                                        <p:attrNameLst>
                                          <p:attrName>ppt_x</p:attrName>
                                        </p:attrNameLst>
                                      </p:cBhvr>
                                      <p:tavLst>
                                        <p:tav tm="0">
                                          <p:val>
                                            <p:strVal val="#ppt_x"/>
                                          </p:val>
                                        </p:tav>
                                        <p:tav tm="100000">
                                          <p:val>
                                            <p:strVal val="#ppt_x"/>
                                          </p:val>
                                        </p:tav>
                                      </p:tavLst>
                                    </p:anim>
                                    <p:anim calcmode="lin" valueType="num">
                                      <p:cBhvr>
                                        <p:cTn id="28" dur="1000" fill="hold"/>
                                        <p:tgtEl>
                                          <p:spTgt spid="92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6"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2967239" y="1905000"/>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Dựa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vào</a:t>
            </a:r>
            <a:r>
              <a:rPr lang="en-US" sz="2100" i="1" dirty="0">
                <a:solidFill>
                  <a:srgbClr val="FF0000"/>
                </a:solidFill>
                <a:latin typeface="Cambria" panose="02040503050406030204" pitchFamily="18" charset="0"/>
                <a:ea typeface="Cambria" panose="02040503050406030204" pitchFamily="18" charset="0"/>
              </a:rPr>
              <a:t> </a:t>
            </a:r>
            <a:r>
              <a:rPr lang="vi-VN" sz="2100" i="1" dirty="0">
                <a:solidFill>
                  <a:srgbClr val="FF0000"/>
                </a:solidFill>
                <a:latin typeface="Cambria" panose="02040503050406030204" pitchFamily="18" charset="0"/>
                <a:ea typeface="Cambria" panose="02040503050406030204" pitchFamily="18" charset="0"/>
              </a:rPr>
              <a:t>kiến thức đã học, em hãy cho biết sự phân hoá khí hậu ở nước ta có ảnh hưởng như thế nào đến hoạt động du lịch? </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984331" y="1843601"/>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1926898" y="4191001"/>
            <a:ext cx="951368" cy="818167"/>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3044951" y="2876014"/>
            <a:ext cx="7161288" cy="3600986"/>
          </a:xfrm>
          <a:prstGeom prst="rect">
            <a:avLst/>
          </a:prstGeom>
          <a:solidFill>
            <a:srgbClr val="FFCCFF"/>
          </a:solidFill>
          <a:ln>
            <a:solidFill>
              <a:srgbClr val="0D30DD"/>
            </a:solidFill>
          </a:ln>
        </p:spPr>
        <p:txBody>
          <a:bodyPr wrap="square">
            <a:spAutoFit/>
          </a:bodyPr>
          <a:lstStyle/>
          <a:p>
            <a:pPr algn="just"/>
            <a:r>
              <a:rPr lang="vi-VN" sz="1900" b="1" dirty="0">
                <a:latin typeface="Cambria" pitchFamily="18" charset="0"/>
                <a:ea typeface="Cambria" pitchFamily="18" charset="0"/>
              </a:rPr>
              <a:t>- Thuận lợi:</a:t>
            </a:r>
          </a:p>
          <a:p>
            <a:pPr algn="just"/>
            <a:r>
              <a:rPr lang="vi-VN" sz="1900" dirty="0">
                <a:latin typeface="Cambria" pitchFamily="18" charset="0"/>
                <a:ea typeface="Cambria" pitchFamily="18" charset="0"/>
              </a:rPr>
              <a:t>+ Ảnh hưởng đến đến một số loại hình du lịch như du lịch biển, du lịch nghỉ dưỡng, du lịch khám phá tự nhiên, tác động trực tiếp đến sự hình thành các điểm du lịch, loại hình du lịch, mùa vụ du lịch…</a:t>
            </a:r>
          </a:p>
          <a:p>
            <a:pPr algn="just"/>
            <a:r>
              <a:rPr lang="vi-VN" sz="1900" dirty="0">
                <a:latin typeface="Cambria" pitchFamily="18" charset="0"/>
                <a:ea typeface="Cambria" pitchFamily="18" charset="0"/>
              </a:rPr>
              <a:t>+ Ở các khu vực đồi núi, sự phân hoá khí hậu theo độ cao tạo điều kiện phát triển các loại hình du lịch như nghỉ dưỡng, tham quan…</a:t>
            </a:r>
          </a:p>
          <a:p>
            <a:pPr algn="just"/>
            <a:r>
              <a:rPr lang="vi-VN" sz="1900" dirty="0">
                <a:latin typeface="Cambria" pitchFamily="18" charset="0"/>
                <a:ea typeface="Cambria" pitchFamily="18" charset="0"/>
              </a:rPr>
              <a:t>+ Sự phân hoá của khí hậu giữa miền Bắc và miền Nam ảnh hưởng đến mùa vụ du lịch của hai miền. Các hoạt động du lịch biển ở miền Bắc hầu như chỉ diễn ra vào mùa hạ còn ở miền Nam có thể diễn ra quanh năm.</a:t>
            </a:r>
          </a:p>
          <a:p>
            <a:pPr algn="just"/>
            <a:r>
              <a:rPr lang="vi-VN" sz="1900" b="1" dirty="0">
                <a:latin typeface="Cambria" pitchFamily="18" charset="0"/>
                <a:ea typeface="Cambria" pitchFamily="18" charset="0"/>
              </a:rPr>
              <a:t>- Khó khăn: </a:t>
            </a:r>
            <a:r>
              <a:rPr lang="vi-VN" sz="1900" dirty="0">
                <a:latin typeface="Cambria" pitchFamily="18" charset="0"/>
                <a:ea typeface="Cambria" pitchFamily="18" charset="0"/>
              </a:rPr>
              <a:t>Các hiện tượng thời tiết như mưa lớn, bão,... là trở ngại đối với hoạt động du lịch ngoài trời.</a:t>
            </a:r>
          </a:p>
        </p:txBody>
      </p:sp>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6239C392-0A25-35E4-612F-38DFC0C0AAE9}"/>
              </a:ext>
            </a:extLst>
          </p:cNvPr>
          <p:cNvSpPr/>
          <p:nvPr/>
        </p:nvSpPr>
        <p:spPr>
          <a:xfrm>
            <a:off x="1028699" y="1945873"/>
            <a:ext cx="6781800" cy="838200"/>
          </a:xfrm>
          <a:prstGeom prst="rect">
            <a:avLst/>
          </a:prstGeom>
          <a:solidFill>
            <a:schemeClr val="accent4">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sz="3200" i="1" dirty="0" smtClean="0">
                <a:solidFill>
                  <a:srgbClr val="FF0000"/>
                </a:solidFill>
                <a:latin typeface="Times New Roman" panose="02020603050405020304" pitchFamily="18" charset="0"/>
                <a:ea typeface="Times New Roman" panose="02020603050405020304" pitchFamily="18" charset="0"/>
              </a:rPr>
              <a:t>1. </a:t>
            </a:r>
            <a:r>
              <a:rPr lang="vi-VN" sz="3200" i="1" dirty="0" smtClean="0">
                <a:solidFill>
                  <a:srgbClr val="FF0000"/>
                </a:solidFill>
                <a:latin typeface="Times New Roman" panose="02020603050405020304" pitchFamily="18" charset="0"/>
                <a:ea typeface="Times New Roman" panose="02020603050405020304" pitchFamily="18" charset="0"/>
              </a:rPr>
              <a:t>Nước </a:t>
            </a:r>
            <a:r>
              <a:rPr lang="vi-VN" sz="3200" i="1" dirty="0">
                <a:solidFill>
                  <a:srgbClr val="FF0000"/>
                </a:solidFill>
                <a:latin typeface="Times New Roman" panose="02020603050405020304" pitchFamily="18" charset="0"/>
                <a:ea typeface="Times New Roman" panose="02020603050405020304" pitchFamily="18" charset="0"/>
              </a:rPr>
              <a:t>ta có mấy hệ thống sông lớn?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 xmlns:a16="http://schemas.microsoft.com/office/drawing/2014/main" id="{EA80D8E6-25AE-C35D-8C7E-40F6DB03E6F4}"/>
              </a:ext>
            </a:extLst>
          </p:cNvPr>
          <p:cNvSpPr/>
          <p:nvPr/>
        </p:nvSpPr>
        <p:spPr>
          <a:xfrm>
            <a:off x="1638300" y="2983657"/>
            <a:ext cx="17907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457200"/>
            <a:r>
              <a:rPr lang="en-US" altLang="en-US" sz="2800" b="1" dirty="0">
                <a:solidFill>
                  <a:srgbClr val="0000FF"/>
                </a:solidFill>
                <a:cs typeface="Times New Roman" panose="02020603050405020304" pitchFamily="18" charset="0"/>
              </a:rPr>
              <a:t>    A. </a:t>
            </a:r>
            <a:r>
              <a:rPr lang="en-US" altLang="en-US" sz="2800" b="1" dirty="0" smtClean="0">
                <a:solidFill>
                  <a:srgbClr val="0000FF"/>
                </a:solidFill>
                <a:cs typeface="Times New Roman" panose="02020603050405020304" pitchFamily="18" charset="0"/>
              </a:rPr>
              <a:t>9</a:t>
            </a:r>
            <a:endParaRPr lang="en-US" altLang="en-US" sz="2800" dirty="0">
              <a:solidFill>
                <a:srgbClr val="0000FF"/>
              </a:solidFill>
              <a:latin typeface="Calibri" panose="020F0502020204030204" pitchFamily="34" charset="0"/>
            </a:endParaRPr>
          </a:p>
        </p:txBody>
      </p:sp>
      <p:sp>
        <p:nvSpPr>
          <p:cNvPr id="10" name="Rectangle 9">
            <a:extLst>
              <a:ext uri="{FF2B5EF4-FFF2-40B4-BE49-F238E27FC236}">
                <a16:creationId xmlns="" xmlns:a16="http://schemas.microsoft.com/office/drawing/2014/main" id="{DE9F0B71-0B08-7CB4-948B-D370BDEE9082}"/>
              </a:ext>
            </a:extLst>
          </p:cNvPr>
          <p:cNvSpPr/>
          <p:nvPr/>
        </p:nvSpPr>
        <p:spPr>
          <a:xfrm>
            <a:off x="3200400" y="3068329"/>
            <a:ext cx="1981200" cy="436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457200"/>
            <a:r>
              <a:rPr lang="en-US" altLang="en-US" sz="2800" b="1" dirty="0">
                <a:solidFill>
                  <a:srgbClr val="0000FF"/>
                </a:solidFill>
                <a:cs typeface="Times New Roman" panose="02020603050405020304" pitchFamily="18" charset="0"/>
              </a:rPr>
              <a:t> </a:t>
            </a:r>
            <a:r>
              <a:rPr lang="en-US" altLang="en-US" sz="2800" b="1" dirty="0" smtClean="0">
                <a:solidFill>
                  <a:srgbClr val="0000FF"/>
                </a:solidFill>
                <a:cs typeface="Times New Roman" panose="02020603050405020304" pitchFamily="18" charset="0"/>
              </a:rPr>
              <a:t> </a:t>
            </a:r>
          </a:p>
          <a:p>
            <a:pPr defTabSz="457200"/>
            <a:r>
              <a:rPr lang="en-US" altLang="en-US" sz="2800" b="1" dirty="0" smtClean="0">
                <a:solidFill>
                  <a:srgbClr val="0000FF"/>
                </a:solidFill>
                <a:cs typeface="Times New Roman" panose="02020603050405020304" pitchFamily="18" charset="0"/>
              </a:rPr>
              <a:t>   B. 10</a:t>
            </a:r>
            <a:endParaRPr lang="en-US" altLang="en-US" sz="2800" b="1" dirty="0">
              <a:solidFill>
                <a:srgbClr val="0000FF"/>
              </a:solidFill>
              <a:cs typeface="Times New Roman" panose="02020603050405020304" pitchFamily="18" charset="0"/>
            </a:endParaRPr>
          </a:p>
          <a:p>
            <a:pPr defTabSz="457200"/>
            <a:endParaRPr lang="en-US" altLang="en-US" sz="2800" dirty="0">
              <a:solidFill>
                <a:srgbClr val="0000FF"/>
              </a:solidFill>
              <a:cs typeface="Times New Roman" panose="02020603050405020304" pitchFamily="18" charset="0"/>
            </a:endParaRPr>
          </a:p>
        </p:txBody>
      </p:sp>
      <p:sp>
        <p:nvSpPr>
          <p:cNvPr id="11" name="Rectangle 10">
            <a:extLst>
              <a:ext uri="{FF2B5EF4-FFF2-40B4-BE49-F238E27FC236}">
                <a16:creationId xmlns="" xmlns:a16="http://schemas.microsoft.com/office/drawing/2014/main" id="{BCAB125C-831D-ABBD-B8C5-F5964292F8CA}"/>
              </a:ext>
            </a:extLst>
          </p:cNvPr>
          <p:cNvSpPr/>
          <p:nvPr/>
        </p:nvSpPr>
        <p:spPr>
          <a:xfrm>
            <a:off x="1769360" y="3740830"/>
            <a:ext cx="1562100" cy="4066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457200"/>
            <a:r>
              <a:rPr lang="en-US" altLang="en-US" sz="2800" b="1" dirty="0">
                <a:solidFill>
                  <a:srgbClr val="0000FF"/>
                </a:solidFill>
                <a:cs typeface="Times New Roman" panose="02020603050405020304" pitchFamily="18" charset="0"/>
              </a:rPr>
              <a:t> </a:t>
            </a:r>
            <a:r>
              <a:rPr lang="en-US" altLang="en-US" sz="2800" b="1" dirty="0" smtClean="0">
                <a:solidFill>
                  <a:srgbClr val="0000FF"/>
                </a:solidFill>
                <a:cs typeface="Times New Roman" panose="02020603050405020304" pitchFamily="18" charset="0"/>
              </a:rPr>
              <a:t> </a:t>
            </a:r>
            <a:endParaRPr lang="en-US" altLang="en-US" sz="2800" b="1" dirty="0">
              <a:solidFill>
                <a:srgbClr val="0000FF"/>
              </a:solidFill>
              <a:cs typeface="Times New Roman" panose="02020603050405020304" pitchFamily="18" charset="0"/>
            </a:endParaRPr>
          </a:p>
          <a:p>
            <a:pPr defTabSz="457200"/>
            <a:r>
              <a:rPr lang="en-US" altLang="en-US" sz="2800" b="1" dirty="0" smtClean="0">
                <a:solidFill>
                  <a:srgbClr val="0000FF"/>
                </a:solidFill>
                <a:cs typeface="Times New Roman" panose="02020603050405020304" pitchFamily="18" charset="0"/>
              </a:rPr>
              <a:t>C. 11</a:t>
            </a:r>
            <a:endParaRPr lang="en-US" altLang="en-US" sz="2800" b="1" dirty="0">
              <a:solidFill>
                <a:srgbClr val="0000FF"/>
              </a:solidFill>
              <a:cs typeface="Times New Roman" panose="02020603050405020304" pitchFamily="18" charset="0"/>
            </a:endParaRPr>
          </a:p>
          <a:p>
            <a:pPr algn="ctr" defTabSz="457200"/>
            <a:endParaRPr lang="en-US" altLang="en-US" sz="2800" b="1" dirty="0">
              <a:solidFill>
                <a:srgbClr val="0000FF"/>
              </a:solidFill>
              <a:latin typeface="Calibri" panose="020F0502020204030204" pitchFamily="34" charset="0"/>
            </a:endParaRPr>
          </a:p>
        </p:txBody>
      </p:sp>
      <p:sp>
        <p:nvSpPr>
          <p:cNvPr id="12" name="Rectangle 11">
            <a:extLst>
              <a:ext uri="{FF2B5EF4-FFF2-40B4-BE49-F238E27FC236}">
                <a16:creationId xmlns="" xmlns:a16="http://schemas.microsoft.com/office/drawing/2014/main" id="{D0B098A5-7AC9-AD88-80C7-83D77D5676DC}"/>
              </a:ext>
            </a:extLst>
          </p:cNvPr>
          <p:cNvSpPr/>
          <p:nvPr/>
        </p:nvSpPr>
        <p:spPr>
          <a:xfrm>
            <a:off x="3109277" y="3716641"/>
            <a:ext cx="2072323"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457200"/>
            <a:r>
              <a:rPr lang="en-US" altLang="en-US" sz="2800" b="1" dirty="0">
                <a:solidFill>
                  <a:srgbClr val="0000FF"/>
                </a:solidFill>
                <a:cs typeface="Times New Roman" panose="02020603050405020304" pitchFamily="18" charset="0"/>
              </a:rPr>
              <a:t> </a:t>
            </a:r>
            <a:r>
              <a:rPr lang="en-US" altLang="en-US" sz="2800" b="1" dirty="0" smtClean="0">
                <a:solidFill>
                  <a:srgbClr val="0000FF"/>
                </a:solidFill>
                <a:cs typeface="Times New Roman" panose="02020603050405020304" pitchFamily="18" charset="0"/>
              </a:rPr>
              <a:t>   D</a:t>
            </a:r>
            <a:r>
              <a:rPr lang="en-US" altLang="en-US" sz="2800" b="1" dirty="0">
                <a:solidFill>
                  <a:srgbClr val="0000FF"/>
                </a:solidFill>
                <a:cs typeface="Times New Roman" panose="02020603050405020304" pitchFamily="18" charset="0"/>
              </a:rPr>
              <a:t>. </a:t>
            </a:r>
            <a:r>
              <a:rPr lang="en-US" altLang="en-US" sz="2800" b="1" dirty="0" smtClean="0">
                <a:solidFill>
                  <a:srgbClr val="0000FF"/>
                </a:solidFill>
                <a:cs typeface="Times New Roman" panose="02020603050405020304" pitchFamily="18" charset="0"/>
              </a:rPr>
              <a:t>12</a:t>
            </a:r>
            <a:endParaRPr lang="en-US" altLang="en-US" sz="2800" b="1" dirty="0">
              <a:solidFill>
                <a:srgbClr val="0000FF"/>
              </a:solidFill>
              <a:latin typeface="Calibri" panose="020F0502020204030204" pitchFamily="34" charset="0"/>
            </a:endParaRPr>
          </a:p>
        </p:txBody>
      </p:sp>
      <p:sp>
        <p:nvSpPr>
          <p:cNvPr id="13" name="Title 1"/>
          <p:cNvSpPr txBox="1">
            <a:spLocks/>
          </p:cNvSpPr>
          <p:nvPr/>
        </p:nvSpPr>
        <p:spPr>
          <a:xfrm>
            <a:off x="1752600" y="97500"/>
            <a:ext cx="4876800" cy="8125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pic>
        <p:nvPicPr>
          <p:cNvPr id="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41619"/>
            <a:ext cx="1143000"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20">
            <a:extLst>
              <a:ext uri="{FF2B5EF4-FFF2-40B4-BE49-F238E27FC236}">
                <a16:creationId xmlns:a16="http://schemas.microsoft.com/office/drawing/2014/main" xmlns="" id="{F5489DE7-A107-477A-AA7B-A17FFD706774}"/>
              </a:ext>
            </a:extLst>
          </p:cNvPr>
          <p:cNvSpPr>
            <a:spLocks noChangeArrowheads="1"/>
          </p:cNvSpPr>
          <p:nvPr/>
        </p:nvSpPr>
        <p:spPr bwMode="auto">
          <a:xfrm>
            <a:off x="8958177" y="936896"/>
            <a:ext cx="503238" cy="574675"/>
          </a:xfrm>
          <a:prstGeom prst="rect">
            <a:avLst/>
          </a:prstGeom>
          <a:gradFill rotWithShape="1">
            <a:gsLst>
              <a:gs pos="0">
                <a:srgbClr val="FFFF99"/>
              </a:gs>
              <a:gs pos="100000">
                <a:srgbClr val="3333FF"/>
              </a:gs>
            </a:gsLst>
            <a:path path="shape">
              <a:fillToRect l="50000" t="50000" r="50000" b="50000"/>
            </a:path>
          </a:gradFill>
          <a:ln w="12700">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800">
                <a:solidFill>
                  <a:schemeClr val="tx1"/>
                </a:solidFill>
                <a:latin typeface="Arial" panose="020B0604020202020204" pitchFamily="34" charset="0"/>
              </a:defRPr>
            </a:lvl1pPr>
            <a:lvl2pPr>
              <a:spcBef>
                <a:spcPct val="20000"/>
              </a:spcBef>
              <a:buChar char="–"/>
              <a:defRPr sz="2400">
                <a:solidFill>
                  <a:schemeClr val="tx1"/>
                </a:solidFill>
                <a:latin typeface="Arial" panose="020B0604020202020204" pitchFamily="34" charset="0"/>
              </a:defRPr>
            </a:lvl2pPr>
            <a:lvl3pPr>
              <a:spcBef>
                <a:spcPct val="20000"/>
              </a:spcBef>
              <a:buChar char="•"/>
              <a:defRPr sz="2000">
                <a:solidFill>
                  <a:schemeClr val="tx1"/>
                </a:solidFill>
                <a:latin typeface="Arial" panose="020B0604020202020204" pitchFamily="34" charset="0"/>
              </a:defRPr>
            </a:lvl3pPr>
            <a:lvl4pPr>
              <a:spcBef>
                <a:spcPct val="20000"/>
              </a:spcBef>
              <a:buChar char="–"/>
              <a:defRPr>
                <a:solidFill>
                  <a:schemeClr val="tx1"/>
                </a:solidFill>
                <a:latin typeface="Arial" panose="020B0604020202020204" pitchFamily="34" charset="0"/>
              </a:defRPr>
            </a:lvl4pPr>
            <a:lvl5pPr>
              <a:spcBef>
                <a:spcPct val="20000"/>
              </a:spcBef>
              <a:buChar char="»"/>
              <a:defRPr>
                <a:solidFill>
                  <a:schemeClr val="tx1"/>
                </a:solidFill>
                <a:latin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defRPr>
            </a:lvl9pPr>
          </a:lstStyle>
          <a:p>
            <a:pPr fontAlgn="base">
              <a:spcAft>
                <a:spcPct val="0"/>
              </a:spcAft>
              <a:buFontTx/>
              <a:buNone/>
            </a:pPr>
            <a:r>
              <a:rPr lang="en-US" altLang="en-US" b="1" dirty="0" smtClean="0">
                <a:solidFill>
                  <a:srgbClr val="FF00FF"/>
                </a:solidFill>
                <a:latin typeface=".VnVogueH" pitchFamily="34" charset="0"/>
              </a:rPr>
              <a:t>s</a:t>
            </a:r>
            <a:endParaRPr lang="en-US" altLang="en-US" b="1" dirty="0">
              <a:solidFill>
                <a:srgbClr val="FF00FF"/>
              </a:solidFill>
              <a:latin typeface=".VnVogueH" pitchFamily="34" charset="0"/>
            </a:endParaRPr>
          </a:p>
        </p:txBody>
      </p:sp>
      <p:sp>
        <p:nvSpPr>
          <p:cNvPr id="17" name="Rectangle 120">
            <a:extLst>
              <a:ext uri="{FF2B5EF4-FFF2-40B4-BE49-F238E27FC236}">
                <a16:creationId xmlns:a16="http://schemas.microsoft.com/office/drawing/2014/main" xmlns="" id="{F5489DE7-A107-477A-AA7B-A17FFD706774}"/>
              </a:ext>
            </a:extLst>
          </p:cNvPr>
          <p:cNvSpPr>
            <a:spLocks noChangeArrowheads="1"/>
          </p:cNvSpPr>
          <p:nvPr/>
        </p:nvSpPr>
        <p:spPr bwMode="auto">
          <a:xfrm>
            <a:off x="9523133" y="936896"/>
            <a:ext cx="503238" cy="574675"/>
          </a:xfrm>
          <a:prstGeom prst="rect">
            <a:avLst/>
          </a:prstGeom>
          <a:gradFill rotWithShape="1">
            <a:gsLst>
              <a:gs pos="0">
                <a:srgbClr val="FFFF99"/>
              </a:gs>
              <a:gs pos="100000">
                <a:srgbClr val="3333FF"/>
              </a:gs>
            </a:gsLst>
            <a:path path="shape">
              <a:fillToRect l="50000" t="50000" r="50000" b="50000"/>
            </a:path>
          </a:gradFill>
          <a:ln w="12700">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800">
                <a:solidFill>
                  <a:schemeClr val="tx1"/>
                </a:solidFill>
                <a:latin typeface="Arial" panose="020B0604020202020204" pitchFamily="34" charset="0"/>
              </a:defRPr>
            </a:lvl1pPr>
            <a:lvl2pPr>
              <a:spcBef>
                <a:spcPct val="20000"/>
              </a:spcBef>
              <a:buChar char="–"/>
              <a:defRPr sz="2400">
                <a:solidFill>
                  <a:schemeClr val="tx1"/>
                </a:solidFill>
                <a:latin typeface="Arial" panose="020B0604020202020204" pitchFamily="34" charset="0"/>
              </a:defRPr>
            </a:lvl2pPr>
            <a:lvl3pPr>
              <a:spcBef>
                <a:spcPct val="20000"/>
              </a:spcBef>
              <a:buChar char="•"/>
              <a:defRPr sz="2000">
                <a:solidFill>
                  <a:schemeClr val="tx1"/>
                </a:solidFill>
                <a:latin typeface="Arial" panose="020B0604020202020204" pitchFamily="34" charset="0"/>
              </a:defRPr>
            </a:lvl3pPr>
            <a:lvl4pPr>
              <a:spcBef>
                <a:spcPct val="20000"/>
              </a:spcBef>
              <a:buChar char="–"/>
              <a:defRPr>
                <a:solidFill>
                  <a:schemeClr val="tx1"/>
                </a:solidFill>
                <a:latin typeface="Arial" panose="020B0604020202020204" pitchFamily="34" charset="0"/>
              </a:defRPr>
            </a:lvl4pPr>
            <a:lvl5pPr>
              <a:spcBef>
                <a:spcPct val="20000"/>
              </a:spcBef>
              <a:buChar char="»"/>
              <a:defRPr>
                <a:solidFill>
                  <a:schemeClr val="tx1"/>
                </a:solidFill>
                <a:latin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defRPr>
            </a:lvl9pPr>
          </a:lstStyle>
          <a:p>
            <a:pPr fontAlgn="base">
              <a:spcAft>
                <a:spcPct val="0"/>
              </a:spcAft>
              <a:buFontTx/>
              <a:buNone/>
            </a:pPr>
            <a:endParaRPr lang="en-US" altLang="en-US" dirty="0">
              <a:solidFill>
                <a:srgbClr val="FF00FF"/>
              </a:solidFill>
              <a:latin typeface=".VnVogueH" pitchFamily="34" charset="0"/>
            </a:endParaRPr>
          </a:p>
        </p:txBody>
      </p:sp>
      <p:sp>
        <p:nvSpPr>
          <p:cNvPr id="18" name="Rectangle 120">
            <a:extLst>
              <a:ext uri="{FF2B5EF4-FFF2-40B4-BE49-F238E27FC236}">
                <a16:creationId xmlns:a16="http://schemas.microsoft.com/office/drawing/2014/main" xmlns="" id="{F5489DE7-A107-477A-AA7B-A17FFD706774}"/>
              </a:ext>
            </a:extLst>
          </p:cNvPr>
          <p:cNvSpPr>
            <a:spLocks noChangeArrowheads="1"/>
          </p:cNvSpPr>
          <p:nvPr/>
        </p:nvSpPr>
        <p:spPr bwMode="auto">
          <a:xfrm>
            <a:off x="10057230" y="928284"/>
            <a:ext cx="503238" cy="574675"/>
          </a:xfrm>
          <a:prstGeom prst="rect">
            <a:avLst/>
          </a:prstGeom>
          <a:gradFill rotWithShape="1">
            <a:gsLst>
              <a:gs pos="0">
                <a:srgbClr val="FFFF99"/>
              </a:gs>
              <a:gs pos="100000">
                <a:srgbClr val="3333FF"/>
              </a:gs>
            </a:gsLst>
            <a:path path="shape">
              <a:fillToRect l="50000" t="50000" r="50000" b="50000"/>
            </a:path>
          </a:gradFill>
          <a:ln w="12700">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800">
                <a:solidFill>
                  <a:schemeClr val="tx1"/>
                </a:solidFill>
                <a:latin typeface="Arial" panose="020B0604020202020204" pitchFamily="34" charset="0"/>
              </a:defRPr>
            </a:lvl1pPr>
            <a:lvl2pPr>
              <a:spcBef>
                <a:spcPct val="20000"/>
              </a:spcBef>
              <a:buChar char="–"/>
              <a:defRPr sz="2400">
                <a:solidFill>
                  <a:schemeClr val="tx1"/>
                </a:solidFill>
                <a:latin typeface="Arial" panose="020B0604020202020204" pitchFamily="34" charset="0"/>
              </a:defRPr>
            </a:lvl2pPr>
            <a:lvl3pPr>
              <a:spcBef>
                <a:spcPct val="20000"/>
              </a:spcBef>
              <a:buChar char="•"/>
              <a:defRPr sz="2000">
                <a:solidFill>
                  <a:schemeClr val="tx1"/>
                </a:solidFill>
                <a:latin typeface="Arial" panose="020B0604020202020204" pitchFamily="34" charset="0"/>
              </a:defRPr>
            </a:lvl3pPr>
            <a:lvl4pPr>
              <a:spcBef>
                <a:spcPct val="20000"/>
              </a:spcBef>
              <a:buChar char="–"/>
              <a:defRPr>
                <a:solidFill>
                  <a:schemeClr val="tx1"/>
                </a:solidFill>
                <a:latin typeface="Arial" panose="020B0604020202020204" pitchFamily="34" charset="0"/>
              </a:defRPr>
            </a:lvl4pPr>
            <a:lvl5pPr>
              <a:spcBef>
                <a:spcPct val="20000"/>
              </a:spcBef>
              <a:buChar char="»"/>
              <a:defRPr>
                <a:solidFill>
                  <a:schemeClr val="tx1"/>
                </a:solidFill>
                <a:latin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defRPr>
            </a:lvl9pPr>
          </a:lstStyle>
          <a:p>
            <a:pPr fontAlgn="base">
              <a:spcAft>
                <a:spcPct val="0"/>
              </a:spcAft>
              <a:buFontTx/>
              <a:buNone/>
            </a:pPr>
            <a:endParaRPr lang="en-US" altLang="en-US" dirty="0">
              <a:solidFill>
                <a:srgbClr val="FF00FF"/>
              </a:solidFill>
              <a:latin typeface=".VnVogueH" pitchFamily="34" charset="0"/>
            </a:endParaRPr>
          </a:p>
        </p:txBody>
      </p:sp>
      <p:sp>
        <p:nvSpPr>
          <p:cNvPr id="20" name="Rectangle 120">
            <a:extLst>
              <a:ext uri="{FF2B5EF4-FFF2-40B4-BE49-F238E27FC236}">
                <a16:creationId xmlns:a16="http://schemas.microsoft.com/office/drawing/2014/main" xmlns="" id="{F5489DE7-A107-477A-AA7B-A17FFD706774}"/>
              </a:ext>
            </a:extLst>
          </p:cNvPr>
          <p:cNvSpPr>
            <a:spLocks noChangeArrowheads="1"/>
          </p:cNvSpPr>
          <p:nvPr/>
        </p:nvSpPr>
        <p:spPr bwMode="auto">
          <a:xfrm>
            <a:off x="10591327" y="928284"/>
            <a:ext cx="503238" cy="574675"/>
          </a:xfrm>
          <a:prstGeom prst="rect">
            <a:avLst/>
          </a:prstGeom>
          <a:gradFill rotWithShape="1">
            <a:gsLst>
              <a:gs pos="0">
                <a:srgbClr val="FFFF99"/>
              </a:gs>
              <a:gs pos="100000">
                <a:srgbClr val="3333FF"/>
              </a:gs>
            </a:gsLst>
            <a:path path="shape">
              <a:fillToRect l="50000" t="50000" r="50000" b="50000"/>
            </a:path>
          </a:gradFill>
          <a:ln w="12700">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800">
                <a:solidFill>
                  <a:schemeClr val="tx1"/>
                </a:solidFill>
                <a:latin typeface="Arial" panose="020B0604020202020204" pitchFamily="34" charset="0"/>
              </a:defRPr>
            </a:lvl1pPr>
            <a:lvl2pPr>
              <a:spcBef>
                <a:spcPct val="20000"/>
              </a:spcBef>
              <a:buChar char="–"/>
              <a:defRPr sz="2400">
                <a:solidFill>
                  <a:schemeClr val="tx1"/>
                </a:solidFill>
                <a:latin typeface="Arial" panose="020B0604020202020204" pitchFamily="34" charset="0"/>
              </a:defRPr>
            </a:lvl2pPr>
            <a:lvl3pPr>
              <a:spcBef>
                <a:spcPct val="20000"/>
              </a:spcBef>
              <a:buChar char="•"/>
              <a:defRPr sz="2000">
                <a:solidFill>
                  <a:schemeClr val="tx1"/>
                </a:solidFill>
                <a:latin typeface="Arial" panose="020B0604020202020204" pitchFamily="34" charset="0"/>
              </a:defRPr>
            </a:lvl3pPr>
            <a:lvl4pPr>
              <a:spcBef>
                <a:spcPct val="20000"/>
              </a:spcBef>
              <a:buChar char="–"/>
              <a:defRPr>
                <a:solidFill>
                  <a:schemeClr val="tx1"/>
                </a:solidFill>
                <a:latin typeface="Arial" panose="020B0604020202020204" pitchFamily="34" charset="0"/>
              </a:defRPr>
            </a:lvl4pPr>
            <a:lvl5pPr>
              <a:spcBef>
                <a:spcPct val="20000"/>
              </a:spcBef>
              <a:buChar char="»"/>
              <a:defRPr>
                <a:solidFill>
                  <a:schemeClr val="tx1"/>
                </a:solidFill>
                <a:latin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defRPr>
            </a:lvl9pPr>
          </a:lstStyle>
          <a:p>
            <a:pPr fontAlgn="base">
              <a:spcAft>
                <a:spcPct val="0"/>
              </a:spcAft>
              <a:buFontTx/>
              <a:buNone/>
            </a:pPr>
            <a:endParaRPr lang="en-US" altLang="en-US" dirty="0">
              <a:solidFill>
                <a:srgbClr val="FF00FF"/>
              </a:solidFill>
              <a:latin typeface=".VnVogueH" pitchFamily="34" charset="0"/>
            </a:endParaRPr>
          </a:p>
        </p:txBody>
      </p:sp>
      <p:sp>
        <p:nvSpPr>
          <p:cNvPr id="21" name="Rectangle 20">
            <a:extLst>
              <a:ext uri="{FF2B5EF4-FFF2-40B4-BE49-F238E27FC236}">
                <a16:creationId xmlns="" xmlns:a16="http://schemas.microsoft.com/office/drawing/2014/main" id="{EA80D8E6-25AE-C35D-8C7E-40F6DB03E6F4}"/>
              </a:ext>
            </a:extLst>
          </p:cNvPr>
          <p:cNvSpPr/>
          <p:nvPr/>
        </p:nvSpPr>
        <p:spPr>
          <a:xfrm>
            <a:off x="1857801" y="858919"/>
            <a:ext cx="7010399" cy="8631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457200"/>
            <a:r>
              <a:rPr lang="en-US" altLang="en-US" sz="2800" b="1" dirty="0">
                <a:solidFill>
                  <a:srgbClr val="0000FF"/>
                </a:solidFill>
                <a:cs typeface="Times New Roman" panose="02020603050405020304" pitchFamily="18" charset="0"/>
              </a:rPr>
              <a:t>    </a:t>
            </a:r>
            <a:r>
              <a:rPr lang="en-US" altLang="en-US" sz="2800" b="1" dirty="0" smtClean="0">
                <a:solidFill>
                  <a:srgbClr val="0000FF"/>
                </a:solidFill>
                <a:cs typeface="Times New Roman" panose="02020603050405020304" pitchFamily="18" charset="0"/>
              </a:rPr>
              <a:t>HS  trả lời nhanh các câu hỏi và giải mã từ khóa (gồm 4 chữ cái) .</a:t>
            </a:r>
            <a:endParaRPr lang="en-US" altLang="en-US" sz="2800" dirty="0">
              <a:solidFill>
                <a:srgbClr val="0000FF"/>
              </a:solidFill>
              <a:latin typeface="Calibri" panose="020F0502020204030204" pitchFamily="34" charset="0"/>
            </a:endParaRPr>
          </a:p>
        </p:txBody>
      </p:sp>
    </p:spTree>
    <p:extLst>
      <p:ext uri="{BB962C8B-B14F-4D97-AF65-F5344CB8AC3E}">
        <p14:creationId xmlns:p14="http://schemas.microsoft.com/office/powerpoint/2010/main" val="9520037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barn(inVertical)">
                                      <p:cBhvr>
                                        <p:cTn id="18" dur="500"/>
                                        <p:tgtEl>
                                          <p:spTgt spid="10">
                                            <p:txEl>
                                              <p:pRg st="1" end="1"/>
                                            </p:txEl>
                                          </p:spTgt>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barn(inVertical)">
                                      <p:cBhvr>
                                        <p:cTn id="22" dur="500"/>
                                        <p:tgtEl>
                                          <p:spTgt spid="11">
                                            <p:txEl>
                                              <p:pRg st="1" end="1"/>
                                            </p:txEl>
                                          </p:spTgt>
                                        </p:tgtEl>
                                      </p:cBhvr>
                                    </p:animEffect>
                                  </p:childTnLst>
                                </p:cTn>
                              </p:par>
                            </p:childTnLst>
                          </p:cTn>
                        </p:par>
                        <p:par>
                          <p:cTn id="23" fill="hold">
                            <p:stCondLst>
                              <p:cond delay="2000"/>
                            </p:stCondLst>
                            <p:childTnLst>
                              <p:par>
                                <p:cTn id="24" presetID="16" presetClass="entr" presetSubtype="21" fill="hold" nodeType="after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barn(inVertical)">
                                      <p:cBhvr>
                                        <p:cTn id="26" dur="500"/>
                                        <p:tgtEl>
                                          <p:spTgt spid="12">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mph" presetSubtype="2" fill="hold" grpId="1" nodeType="clickEffect">
                                  <p:stCondLst>
                                    <p:cond delay="0"/>
                                  </p:stCondLst>
                                  <p:childTnLst>
                                    <p:animClr clrSpc="rgb" dir="cw">
                                      <p:cBhvr override="childStyle">
                                        <p:cTn id="30" dur="2000" fill="hold"/>
                                        <p:tgtEl>
                                          <p:spTgt spid="3"/>
                                        </p:tgtEl>
                                        <p:attrNameLst>
                                          <p:attrName>style.color</p:attrName>
                                        </p:attrNameLst>
                                      </p:cBhvr>
                                      <p:to>
                                        <a:schemeClr val="accent2"/>
                                      </p:to>
                                    </p:animClr>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animEffect transition="in" filter="circle(in)">
                                      <p:cBhvr>
                                        <p:cTn id="35" dur="20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6"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2967239" y="1981200"/>
            <a:ext cx="7239001" cy="738664"/>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Tìm hiểu việc sử dụng tổng hợp tài nguyên nước ở một lưu vực sông của nước ta.</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991827" y="1957938"/>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1893771" y="4347642"/>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2967238" y="2882692"/>
            <a:ext cx="4572000" cy="3647152"/>
          </a:xfrm>
          <a:prstGeom prst="rect">
            <a:avLst/>
          </a:prstGeom>
          <a:solidFill>
            <a:srgbClr val="FFCCFF"/>
          </a:solidFill>
          <a:ln>
            <a:solidFill>
              <a:srgbClr val="0D30DD"/>
            </a:solidFill>
          </a:ln>
        </p:spPr>
        <p:txBody>
          <a:bodyPr>
            <a:spAutoFit/>
          </a:bodyPr>
          <a:lstStyle/>
          <a:p>
            <a:pPr algn="just"/>
            <a:r>
              <a:rPr lang="vi-VN" sz="2100" dirty="0">
                <a:latin typeface="Cambria" pitchFamily="18" charset="0"/>
                <a:ea typeface="Cambria" pitchFamily="18" charset="0"/>
              </a:rPr>
              <a:t>Ở lưu vực sông Cửu Long có tình trạng thiếu nước cho sản xuất và sinh hoạt vào mùa khô và tình trạng hạn hán, xâm nhập mặn ngày càng trầm trọng, để khắc phục tình trạng đó, việc sử dụng tổng hợp tài nguyên nước thông qua các biện pháp mở rộng và cải tạo hệ thống kênh rạch để cung cấp nước cho sản xuất và sinh hoạt, phòng chống thiên tai và bảo vệ chất lượng nguồn nước.</a:t>
            </a:r>
            <a:endParaRPr lang="en-US" sz="2100" dirty="0">
              <a:latin typeface="Cambria" pitchFamily="18" charset="0"/>
              <a:ea typeface="Cambria" pitchFamily="18" charset="0"/>
            </a:endParaRPr>
          </a:p>
        </p:txBody>
      </p:sp>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96201" y="2882692"/>
            <a:ext cx="2510039" cy="364715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170"/>
                                        </p:tgtEl>
                                        <p:attrNameLst>
                                          <p:attrName>style.visibility</p:attrName>
                                        </p:attrNameLst>
                                      </p:cBhvr>
                                      <p:to>
                                        <p:strVal val="visible"/>
                                      </p:to>
                                    </p:set>
                                    <p:animEffect transition="in" filter="fade">
                                      <p:cBhvr>
                                        <p:cTn id="20" dur="1000"/>
                                        <p:tgtEl>
                                          <p:spTgt spid="7170"/>
                                        </p:tgtEl>
                                      </p:cBhvr>
                                    </p:animEffect>
                                    <p:anim calcmode="lin" valueType="num">
                                      <p:cBhvr>
                                        <p:cTn id="21" dur="1000" fill="hold"/>
                                        <p:tgtEl>
                                          <p:spTgt spid="7170"/>
                                        </p:tgtEl>
                                        <p:attrNameLst>
                                          <p:attrName>ppt_x</p:attrName>
                                        </p:attrNameLst>
                                      </p:cBhvr>
                                      <p:tavLst>
                                        <p:tav tm="0">
                                          <p:val>
                                            <p:strVal val="#ppt_x"/>
                                          </p:val>
                                        </p:tav>
                                        <p:tav tm="100000">
                                          <p:val>
                                            <p:strVal val="#ppt_x"/>
                                          </p:val>
                                        </p:tav>
                                      </p:tavLst>
                                    </p:anim>
                                    <p:anim calcmode="lin" valueType="num">
                                      <p:cBhvr>
                                        <p:cTn id="22" dur="1000" fill="hold"/>
                                        <p:tgtEl>
                                          <p:spTgt spid="717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6239C392-0A25-35E4-612F-38DFC0C0AAE9}"/>
              </a:ext>
            </a:extLst>
          </p:cNvPr>
          <p:cNvSpPr/>
          <p:nvPr/>
        </p:nvSpPr>
        <p:spPr>
          <a:xfrm>
            <a:off x="1295400" y="1943540"/>
            <a:ext cx="8610600" cy="838200"/>
          </a:xfrm>
          <a:prstGeom prst="rect">
            <a:avLst/>
          </a:prstGeom>
          <a:solidFill>
            <a:schemeClr val="accent4">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215900" algn="just"/>
            <a:endParaRPr lang="en-US" sz="3200" b="1" dirty="0" smtClean="0">
              <a:solidFill>
                <a:srgbClr val="FF0000"/>
              </a:solidFill>
              <a:latin typeface="Times New Roman" panose="02020603050405020304" pitchFamily="18" charset="0"/>
              <a:ea typeface="Times New Roman" panose="02020603050405020304" pitchFamily="18" charset="0"/>
            </a:endParaRPr>
          </a:p>
          <a:p>
            <a:pPr indent="215900" algn="just"/>
            <a:r>
              <a:rPr lang="en-US" sz="3200" b="1" dirty="0" smtClean="0">
                <a:solidFill>
                  <a:srgbClr val="FF0000"/>
                </a:solidFill>
                <a:latin typeface="Times New Roman" panose="02020603050405020304" pitchFamily="18" charset="0"/>
                <a:ea typeface="Times New Roman" panose="02020603050405020304" pitchFamily="18" charset="0"/>
              </a:rPr>
              <a:t>2</a:t>
            </a:r>
            <a:r>
              <a:rPr lang="en-US" sz="3200" i="1" dirty="0" smtClean="0">
                <a:solidFill>
                  <a:srgbClr val="FF0000"/>
                </a:solidFill>
                <a:latin typeface="Times New Roman" panose="02020603050405020304" pitchFamily="18" charset="0"/>
                <a:ea typeface="Times New Roman" panose="02020603050405020304" pitchFamily="18" charset="0"/>
              </a:rPr>
              <a:t>.</a:t>
            </a:r>
            <a:r>
              <a:rPr lang="vi-VN" sz="3200" i="1" dirty="0">
                <a:latin typeface="Times New Roman" panose="02020603050405020304" pitchFamily="18" charset="0"/>
              </a:rPr>
              <a:t> </a:t>
            </a:r>
            <a:r>
              <a:rPr lang="vi-VN" sz="3200" i="1" dirty="0">
                <a:solidFill>
                  <a:srgbClr val="FF0000"/>
                </a:solidFill>
                <a:latin typeface="Times New Roman" panose="02020603050405020304" pitchFamily="18" charset="0"/>
              </a:rPr>
              <a:t>Sông nào sa</a:t>
            </a:r>
            <a:r>
              <a:rPr lang="en-US" sz="3200" i="1" dirty="0">
                <a:solidFill>
                  <a:srgbClr val="FF0000"/>
                </a:solidFill>
                <a:latin typeface="Times New Roman" panose="02020603050405020304" pitchFamily="18" charset="0"/>
              </a:rPr>
              <a:t>u</a:t>
            </a:r>
            <a:r>
              <a:rPr lang="vi-VN" sz="3200" i="1" dirty="0">
                <a:solidFill>
                  <a:srgbClr val="FF0000"/>
                </a:solidFill>
                <a:latin typeface="Times New Roman" panose="02020603050405020304" pitchFamily="18" charset="0"/>
              </a:rPr>
              <a:t> đây có hướng vòng cung?</a:t>
            </a:r>
            <a:endParaRPr lang="en-US" sz="3200" dirty="0">
              <a:solidFill>
                <a:srgbClr val="FF0000"/>
              </a:solidFill>
            </a:endParaRPr>
          </a:p>
          <a:p>
            <a:pPr algn="ctr" defTabSz="457200">
              <a:defRPr/>
            </a:pPr>
            <a:r>
              <a:rPr lang="en-US" sz="3200" i="1" dirty="0" smtClean="0">
                <a:solidFill>
                  <a:srgbClr val="FF0000"/>
                </a:solidFill>
                <a:latin typeface="Times New Roman" panose="02020603050405020304" pitchFamily="18" charset="0"/>
                <a:ea typeface="Times New Roman" panose="02020603050405020304" pitchFamily="18" charset="0"/>
              </a:rPr>
              <a:t>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 xmlns:a16="http://schemas.microsoft.com/office/drawing/2014/main" id="{EA80D8E6-25AE-C35D-8C7E-40F6DB03E6F4}"/>
              </a:ext>
            </a:extLst>
          </p:cNvPr>
          <p:cNvSpPr/>
          <p:nvPr/>
        </p:nvSpPr>
        <p:spPr>
          <a:xfrm>
            <a:off x="1638300" y="2983657"/>
            <a:ext cx="27813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457200"/>
            <a:r>
              <a:rPr lang="en-US" altLang="en-US" sz="2800" b="1" dirty="0">
                <a:solidFill>
                  <a:srgbClr val="0000FF"/>
                </a:solidFill>
                <a:cs typeface="Times New Roman" panose="02020603050405020304" pitchFamily="18" charset="0"/>
              </a:rPr>
              <a:t>    A. </a:t>
            </a:r>
            <a:r>
              <a:rPr lang="en-US" altLang="en-US" sz="2800" dirty="0" smtClean="0"/>
              <a:t>S</a:t>
            </a:r>
            <a:r>
              <a:rPr lang="vi-VN" sz="2800" dirty="0" smtClean="0">
                <a:ea typeface="Times New Roman" panose="02020603050405020304" pitchFamily="18" charset="0"/>
              </a:rPr>
              <a:t>ông </a:t>
            </a:r>
            <a:r>
              <a:rPr lang="vi-VN" sz="2800" dirty="0">
                <a:ea typeface="Times New Roman" panose="02020603050405020304" pitchFamily="18" charset="0"/>
              </a:rPr>
              <a:t>Tiền</a:t>
            </a:r>
            <a:endParaRPr lang="en-US" altLang="en-US" sz="2800" dirty="0">
              <a:solidFill>
                <a:srgbClr val="0000FF"/>
              </a:solidFill>
              <a:latin typeface="Calibri" panose="020F0502020204030204" pitchFamily="34" charset="0"/>
            </a:endParaRPr>
          </a:p>
        </p:txBody>
      </p:sp>
      <p:sp>
        <p:nvSpPr>
          <p:cNvPr id="10" name="Rectangle 9">
            <a:extLst>
              <a:ext uri="{FF2B5EF4-FFF2-40B4-BE49-F238E27FC236}">
                <a16:creationId xmlns="" xmlns:a16="http://schemas.microsoft.com/office/drawing/2014/main" id="{DE9F0B71-0B08-7CB4-948B-D370BDEE9082}"/>
              </a:ext>
            </a:extLst>
          </p:cNvPr>
          <p:cNvSpPr/>
          <p:nvPr/>
        </p:nvSpPr>
        <p:spPr>
          <a:xfrm>
            <a:off x="6095999" y="3068329"/>
            <a:ext cx="3367651" cy="436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457200"/>
            <a:r>
              <a:rPr lang="en-US" altLang="en-US" sz="2800" b="1" dirty="0">
                <a:solidFill>
                  <a:srgbClr val="0000FF"/>
                </a:solidFill>
                <a:cs typeface="Times New Roman" panose="02020603050405020304" pitchFamily="18" charset="0"/>
              </a:rPr>
              <a:t> </a:t>
            </a:r>
            <a:r>
              <a:rPr lang="en-US" altLang="en-US" sz="2800" b="1" dirty="0" smtClean="0">
                <a:solidFill>
                  <a:srgbClr val="0000FF"/>
                </a:solidFill>
                <a:cs typeface="Times New Roman" panose="02020603050405020304" pitchFamily="18" charset="0"/>
              </a:rPr>
              <a:t> </a:t>
            </a:r>
          </a:p>
          <a:p>
            <a:pPr defTabSz="457200"/>
            <a:r>
              <a:rPr lang="en-US" altLang="en-US" sz="2800" b="1" dirty="0" smtClean="0">
                <a:solidFill>
                  <a:srgbClr val="FF0000"/>
                </a:solidFill>
                <a:cs typeface="Times New Roman" panose="02020603050405020304" pitchFamily="18" charset="0"/>
              </a:rPr>
              <a:t> </a:t>
            </a:r>
            <a:r>
              <a:rPr lang="en-US" altLang="en-US" sz="2800" b="1" dirty="0" smtClean="0">
                <a:solidFill>
                  <a:srgbClr val="0D30DD"/>
                </a:solidFill>
                <a:cs typeface="Times New Roman" panose="02020603050405020304" pitchFamily="18" charset="0"/>
              </a:rPr>
              <a:t>B. </a:t>
            </a:r>
            <a:r>
              <a:rPr lang="vi-VN" sz="2800" dirty="0">
                <a:ea typeface="Times New Roman" panose="02020603050405020304" pitchFamily="18" charset="0"/>
              </a:rPr>
              <a:t>Sông Cầu</a:t>
            </a:r>
            <a:endParaRPr lang="en-US" altLang="en-US" sz="2800" b="1" dirty="0" smtClean="0">
              <a:cs typeface="Times New Roman" panose="02020603050405020304" pitchFamily="18" charset="0"/>
            </a:endParaRPr>
          </a:p>
          <a:p>
            <a:pPr defTabSz="457200"/>
            <a:endParaRPr lang="en-US" altLang="en-US" sz="2800" dirty="0">
              <a:solidFill>
                <a:srgbClr val="0000FF"/>
              </a:solidFill>
              <a:cs typeface="Times New Roman" panose="02020603050405020304" pitchFamily="18" charset="0"/>
            </a:endParaRPr>
          </a:p>
        </p:txBody>
      </p:sp>
      <p:sp>
        <p:nvSpPr>
          <p:cNvPr id="11" name="Rectangle 10">
            <a:extLst>
              <a:ext uri="{FF2B5EF4-FFF2-40B4-BE49-F238E27FC236}">
                <a16:creationId xmlns="" xmlns:a16="http://schemas.microsoft.com/office/drawing/2014/main" id="{BCAB125C-831D-ABBD-B8C5-F5964292F8CA}"/>
              </a:ext>
            </a:extLst>
          </p:cNvPr>
          <p:cNvSpPr/>
          <p:nvPr/>
        </p:nvSpPr>
        <p:spPr>
          <a:xfrm>
            <a:off x="1769360" y="3740830"/>
            <a:ext cx="2574040" cy="4066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457200"/>
            <a:r>
              <a:rPr lang="en-US" altLang="en-US" sz="2800" b="1" dirty="0">
                <a:solidFill>
                  <a:srgbClr val="0000FF"/>
                </a:solidFill>
                <a:cs typeface="Times New Roman" panose="02020603050405020304" pitchFamily="18" charset="0"/>
              </a:rPr>
              <a:t> </a:t>
            </a:r>
          </a:p>
          <a:p>
            <a:pPr defTabSz="457200"/>
            <a:r>
              <a:rPr lang="en-US" altLang="en-US" sz="2800" b="1" dirty="0" smtClean="0">
                <a:solidFill>
                  <a:srgbClr val="0000FF"/>
                </a:solidFill>
                <a:cs typeface="Times New Roman" panose="02020603050405020304" pitchFamily="18" charset="0"/>
              </a:rPr>
              <a:t>C. </a:t>
            </a:r>
            <a:r>
              <a:rPr lang="en-US" altLang="en-US" sz="2800" dirty="0" smtClean="0"/>
              <a:t>S</a:t>
            </a:r>
            <a:r>
              <a:rPr lang="vi-VN" sz="2800" dirty="0" smtClean="0">
                <a:ea typeface="Times New Roman" panose="02020603050405020304" pitchFamily="18" charset="0"/>
              </a:rPr>
              <a:t>ông </a:t>
            </a:r>
            <a:r>
              <a:rPr lang="vi-VN" sz="2800" dirty="0">
                <a:ea typeface="Times New Roman" panose="02020603050405020304" pitchFamily="18" charset="0"/>
              </a:rPr>
              <a:t>Gianh</a:t>
            </a:r>
            <a:endParaRPr lang="en-US" altLang="en-US" sz="2800" b="1" dirty="0">
              <a:solidFill>
                <a:srgbClr val="0000FF"/>
              </a:solidFill>
              <a:cs typeface="Times New Roman" panose="02020603050405020304" pitchFamily="18" charset="0"/>
            </a:endParaRPr>
          </a:p>
          <a:p>
            <a:pPr algn="ctr" defTabSz="457200"/>
            <a:endParaRPr lang="en-US" altLang="en-US" sz="2800" b="1" dirty="0">
              <a:solidFill>
                <a:srgbClr val="0000FF"/>
              </a:solidFill>
              <a:latin typeface="Calibri" panose="020F0502020204030204" pitchFamily="34" charset="0"/>
            </a:endParaRPr>
          </a:p>
        </p:txBody>
      </p:sp>
      <p:sp>
        <p:nvSpPr>
          <p:cNvPr id="12" name="Rectangle 11">
            <a:extLst>
              <a:ext uri="{FF2B5EF4-FFF2-40B4-BE49-F238E27FC236}">
                <a16:creationId xmlns="" xmlns:a16="http://schemas.microsoft.com/office/drawing/2014/main" id="{D0B098A5-7AC9-AD88-80C7-83D77D5676DC}"/>
              </a:ext>
            </a:extLst>
          </p:cNvPr>
          <p:cNvSpPr/>
          <p:nvPr/>
        </p:nvSpPr>
        <p:spPr>
          <a:xfrm>
            <a:off x="6095999" y="3788845"/>
            <a:ext cx="321646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indent="215900" algn="just"/>
            <a:r>
              <a:rPr lang="en-US" altLang="en-US" sz="2800" b="1" dirty="0">
                <a:solidFill>
                  <a:srgbClr val="0000FF"/>
                </a:solidFill>
                <a:cs typeface="Times New Roman" panose="02020603050405020304" pitchFamily="18" charset="0"/>
              </a:rPr>
              <a:t> </a:t>
            </a:r>
            <a:r>
              <a:rPr lang="en-US" altLang="en-US" sz="2800" b="1" dirty="0" smtClean="0">
                <a:solidFill>
                  <a:srgbClr val="0000FF"/>
                </a:solidFill>
                <a:cs typeface="Times New Roman" panose="02020603050405020304" pitchFamily="18" charset="0"/>
              </a:rPr>
              <a:t>  </a:t>
            </a:r>
          </a:p>
          <a:p>
            <a:pPr indent="215900" algn="just"/>
            <a:r>
              <a:rPr lang="en-US" altLang="en-US" sz="2800" b="1" dirty="0" smtClean="0">
                <a:solidFill>
                  <a:srgbClr val="0000FF"/>
                </a:solidFill>
                <a:cs typeface="Times New Roman" panose="02020603050405020304" pitchFamily="18" charset="0"/>
              </a:rPr>
              <a:t> D.</a:t>
            </a:r>
            <a:r>
              <a:rPr lang="vi-VN" sz="2800" dirty="0"/>
              <a:t> sông Mã</a:t>
            </a:r>
            <a:endParaRPr lang="en-US" sz="2800" dirty="0"/>
          </a:p>
          <a:p>
            <a:pPr defTabSz="457200"/>
            <a:r>
              <a:rPr lang="en-US" altLang="en-US" sz="2800" b="1" dirty="0" smtClean="0">
                <a:solidFill>
                  <a:srgbClr val="0000FF"/>
                </a:solidFill>
                <a:cs typeface="Times New Roman" panose="02020603050405020304" pitchFamily="18" charset="0"/>
              </a:rPr>
              <a:t> </a:t>
            </a:r>
            <a:endParaRPr lang="en-US" altLang="en-US" sz="2800" b="1" dirty="0">
              <a:solidFill>
                <a:srgbClr val="0000FF"/>
              </a:solidFill>
              <a:latin typeface="Calibri" panose="020F0502020204030204" pitchFamily="34" charset="0"/>
            </a:endParaRPr>
          </a:p>
        </p:txBody>
      </p:sp>
      <p:sp>
        <p:nvSpPr>
          <p:cNvPr id="13" name="Title 1"/>
          <p:cNvSpPr txBox="1">
            <a:spLocks/>
          </p:cNvSpPr>
          <p:nvPr/>
        </p:nvSpPr>
        <p:spPr>
          <a:xfrm>
            <a:off x="1752600" y="97500"/>
            <a:ext cx="4876800" cy="8125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pic>
        <p:nvPicPr>
          <p:cNvPr id="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41619"/>
            <a:ext cx="1143000"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20">
            <a:extLst>
              <a:ext uri="{FF2B5EF4-FFF2-40B4-BE49-F238E27FC236}">
                <a16:creationId xmlns:a16="http://schemas.microsoft.com/office/drawing/2014/main" xmlns="" id="{F5489DE7-A107-477A-AA7B-A17FFD706774}"/>
              </a:ext>
            </a:extLst>
          </p:cNvPr>
          <p:cNvSpPr>
            <a:spLocks noChangeArrowheads="1"/>
          </p:cNvSpPr>
          <p:nvPr/>
        </p:nvSpPr>
        <p:spPr bwMode="auto">
          <a:xfrm>
            <a:off x="8620091" y="829020"/>
            <a:ext cx="503238" cy="574675"/>
          </a:xfrm>
          <a:prstGeom prst="rect">
            <a:avLst/>
          </a:prstGeom>
          <a:gradFill rotWithShape="1">
            <a:gsLst>
              <a:gs pos="0">
                <a:srgbClr val="FFFF99"/>
              </a:gs>
              <a:gs pos="100000">
                <a:srgbClr val="3333FF"/>
              </a:gs>
            </a:gsLst>
            <a:path path="shape">
              <a:fillToRect l="50000" t="50000" r="50000" b="50000"/>
            </a:path>
          </a:gradFill>
          <a:ln w="12700">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800">
                <a:solidFill>
                  <a:schemeClr val="tx1"/>
                </a:solidFill>
                <a:latin typeface="Arial" panose="020B0604020202020204" pitchFamily="34" charset="0"/>
              </a:defRPr>
            </a:lvl1pPr>
            <a:lvl2pPr>
              <a:spcBef>
                <a:spcPct val="20000"/>
              </a:spcBef>
              <a:buChar char="–"/>
              <a:defRPr sz="2400">
                <a:solidFill>
                  <a:schemeClr val="tx1"/>
                </a:solidFill>
                <a:latin typeface="Arial" panose="020B0604020202020204" pitchFamily="34" charset="0"/>
              </a:defRPr>
            </a:lvl2pPr>
            <a:lvl3pPr>
              <a:spcBef>
                <a:spcPct val="20000"/>
              </a:spcBef>
              <a:buChar char="•"/>
              <a:defRPr sz="2000">
                <a:solidFill>
                  <a:schemeClr val="tx1"/>
                </a:solidFill>
                <a:latin typeface="Arial" panose="020B0604020202020204" pitchFamily="34" charset="0"/>
              </a:defRPr>
            </a:lvl3pPr>
            <a:lvl4pPr>
              <a:spcBef>
                <a:spcPct val="20000"/>
              </a:spcBef>
              <a:buChar char="–"/>
              <a:defRPr>
                <a:solidFill>
                  <a:schemeClr val="tx1"/>
                </a:solidFill>
                <a:latin typeface="Arial" panose="020B0604020202020204" pitchFamily="34" charset="0"/>
              </a:defRPr>
            </a:lvl4pPr>
            <a:lvl5pPr>
              <a:spcBef>
                <a:spcPct val="20000"/>
              </a:spcBef>
              <a:buChar char="»"/>
              <a:defRPr>
                <a:solidFill>
                  <a:schemeClr val="tx1"/>
                </a:solidFill>
                <a:latin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defRPr>
            </a:lvl9pPr>
          </a:lstStyle>
          <a:p>
            <a:pPr fontAlgn="base">
              <a:spcAft>
                <a:spcPct val="0"/>
              </a:spcAft>
              <a:buFontTx/>
              <a:buNone/>
            </a:pPr>
            <a:r>
              <a:rPr lang="en-US" altLang="en-US" b="1" dirty="0" smtClean="0">
                <a:solidFill>
                  <a:srgbClr val="FF00FF"/>
                </a:solidFill>
                <a:latin typeface=".VnVogueH" pitchFamily="34" charset="0"/>
              </a:rPr>
              <a:t>s</a:t>
            </a:r>
            <a:endParaRPr lang="en-US" altLang="en-US" b="1" dirty="0">
              <a:solidFill>
                <a:srgbClr val="FF00FF"/>
              </a:solidFill>
              <a:latin typeface=".VnVogueH" pitchFamily="34" charset="0"/>
            </a:endParaRPr>
          </a:p>
        </p:txBody>
      </p:sp>
      <p:sp>
        <p:nvSpPr>
          <p:cNvPr id="17" name="Rectangle 120">
            <a:extLst>
              <a:ext uri="{FF2B5EF4-FFF2-40B4-BE49-F238E27FC236}">
                <a16:creationId xmlns:a16="http://schemas.microsoft.com/office/drawing/2014/main" xmlns="" id="{F5489DE7-A107-477A-AA7B-A17FFD706774}"/>
              </a:ext>
            </a:extLst>
          </p:cNvPr>
          <p:cNvSpPr>
            <a:spLocks noChangeArrowheads="1"/>
          </p:cNvSpPr>
          <p:nvPr/>
        </p:nvSpPr>
        <p:spPr bwMode="auto">
          <a:xfrm>
            <a:off x="9168090" y="847048"/>
            <a:ext cx="503238" cy="574675"/>
          </a:xfrm>
          <a:prstGeom prst="rect">
            <a:avLst/>
          </a:prstGeom>
          <a:gradFill rotWithShape="1">
            <a:gsLst>
              <a:gs pos="0">
                <a:srgbClr val="FFFF99"/>
              </a:gs>
              <a:gs pos="100000">
                <a:srgbClr val="3333FF"/>
              </a:gs>
            </a:gsLst>
            <a:path path="shape">
              <a:fillToRect l="50000" t="50000" r="50000" b="50000"/>
            </a:path>
          </a:gradFill>
          <a:ln w="12700">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800">
                <a:solidFill>
                  <a:schemeClr val="tx1"/>
                </a:solidFill>
                <a:latin typeface="Arial" panose="020B0604020202020204" pitchFamily="34" charset="0"/>
              </a:defRPr>
            </a:lvl1pPr>
            <a:lvl2pPr>
              <a:spcBef>
                <a:spcPct val="20000"/>
              </a:spcBef>
              <a:buChar char="–"/>
              <a:defRPr sz="2400">
                <a:solidFill>
                  <a:schemeClr val="tx1"/>
                </a:solidFill>
                <a:latin typeface="Arial" panose="020B0604020202020204" pitchFamily="34" charset="0"/>
              </a:defRPr>
            </a:lvl2pPr>
            <a:lvl3pPr>
              <a:spcBef>
                <a:spcPct val="20000"/>
              </a:spcBef>
              <a:buChar char="•"/>
              <a:defRPr sz="2000">
                <a:solidFill>
                  <a:schemeClr val="tx1"/>
                </a:solidFill>
                <a:latin typeface="Arial" panose="020B0604020202020204" pitchFamily="34" charset="0"/>
              </a:defRPr>
            </a:lvl3pPr>
            <a:lvl4pPr>
              <a:spcBef>
                <a:spcPct val="20000"/>
              </a:spcBef>
              <a:buChar char="–"/>
              <a:defRPr>
                <a:solidFill>
                  <a:schemeClr val="tx1"/>
                </a:solidFill>
                <a:latin typeface="Arial" panose="020B0604020202020204" pitchFamily="34" charset="0"/>
              </a:defRPr>
            </a:lvl4pPr>
            <a:lvl5pPr>
              <a:spcBef>
                <a:spcPct val="20000"/>
              </a:spcBef>
              <a:buChar char="»"/>
              <a:defRPr>
                <a:solidFill>
                  <a:schemeClr val="tx1"/>
                </a:solidFill>
                <a:latin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defRPr>
            </a:lvl9pPr>
          </a:lstStyle>
          <a:p>
            <a:pPr fontAlgn="base">
              <a:spcAft>
                <a:spcPct val="0"/>
              </a:spcAft>
              <a:buFontTx/>
              <a:buNone/>
            </a:pPr>
            <a:r>
              <a:rPr lang="en-US" altLang="en-US" dirty="0" smtClean="0">
                <a:solidFill>
                  <a:srgbClr val="FF00FF"/>
                </a:solidFill>
                <a:latin typeface=".VnVogueH" pitchFamily="34" charset="0"/>
              </a:rPr>
              <a:t>a</a:t>
            </a:r>
            <a:endParaRPr lang="en-US" altLang="en-US" dirty="0">
              <a:solidFill>
                <a:srgbClr val="FF00FF"/>
              </a:solidFill>
              <a:latin typeface=".VnVogueH" pitchFamily="34" charset="0"/>
            </a:endParaRPr>
          </a:p>
        </p:txBody>
      </p:sp>
      <p:sp>
        <p:nvSpPr>
          <p:cNvPr id="18" name="Rectangle 120">
            <a:extLst>
              <a:ext uri="{FF2B5EF4-FFF2-40B4-BE49-F238E27FC236}">
                <a16:creationId xmlns:a16="http://schemas.microsoft.com/office/drawing/2014/main" xmlns="" id="{F5489DE7-A107-477A-AA7B-A17FFD706774}"/>
              </a:ext>
            </a:extLst>
          </p:cNvPr>
          <p:cNvSpPr>
            <a:spLocks noChangeArrowheads="1"/>
          </p:cNvSpPr>
          <p:nvPr/>
        </p:nvSpPr>
        <p:spPr bwMode="auto">
          <a:xfrm>
            <a:off x="9716089" y="847048"/>
            <a:ext cx="503238" cy="574675"/>
          </a:xfrm>
          <a:prstGeom prst="rect">
            <a:avLst/>
          </a:prstGeom>
          <a:gradFill rotWithShape="1">
            <a:gsLst>
              <a:gs pos="0">
                <a:srgbClr val="FFFF99"/>
              </a:gs>
              <a:gs pos="100000">
                <a:srgbClr val="3333FF"/>
              </a:gs>
            </a:gsLst>
            <a:path path="shape">
              <a:fillToRect l="50000" t="50000" r="50000" b="50000"/>
            </a:path>
          </a:gradFill>
          <a:ln w="12700">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800">
                <a:solidFill>
                  <a:schemeClr val="tx1"/>
                </a:solidFill>
                <a:latin typeface="Arial" panose="020B0604020202020204" pitchFamily="34" charset="0"/>
              </a:defRPr>
            </a:lvl1pPr>
            <a:lvl2pPr>
              <a:spcBef>
                <a:spcPct val="20000"/>
              </a:spcBef>
              <a:buChar char="–"/>
              <a:defRPr sz="2400">
                <a:solidFill>
                  <a:schemeClr val="tx1"/>
                </a:solidFill>
                <a:latin typeface="Arial" panose="020B0604020202020204" pitchFamily="34" charset="0"/>
              </a:defRPr>
            </a:lvl2pPr>
            <a:lvl3pPr>
              <a:spcBef>
                <a:spcPct val="20000"/>
              </a:spcBef>
              <a:buChar char="•"/>
              <a:defRPr sz="2000">
                <a:solidFill>
                  <a:schemeClr val="tx1"/>
                </a:solidFill>
                <a:latin typeface="Arial" panose="020B0604020202020204" pitchFamily="34" charset="0"/>
              </a:defRPr>
            </a:lvl3pPr>
            <a:lvl4pPr>
              <a:spcBef>
                <a:spcPct val="20000"/>
              </a:spcBef>
              <a:buChar char="–"/>
              <a:defRPr>
                <a:solidFill>
                  <a:schemeClr val="tx1"/>
                </a:solidFill>
                <a:latin typeface="Arial" panose="020B0604020202020204" pitchFamily="34" charset="0"/>
              </a:defRPr>
            </a:lvl4pPr>
            <a:lvl5pPr>
              <a:spcBef>
                <a:spcPct val="20000"/>
              </a:spcBef>
              <a:buChar char="»"/>
              <a:defRPr>
                <a:solidFill>
                  <a:schemeClr val="tx1"/>
                </a:solidFill>
                <a:latin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defRPr>
            </a:lvl9pPr>
          </a:lstStyle>
          <a:p>
            <a:pPr fontAlgn="base">
              <a:spcAft>
                <a:spcPct val="0"/>
              </a:spcAft>
              <a:buFontTx/>
              <a:buNone/>
            </a:pPr>
            <a:endParaRPr lang="en-US" altLang="en-US" dirty="0">
              <a:solidFill>
                <a:srgbClr val="FF00FF"/>
              </a:solidFill>
              <a:latin typeface=".VnVogueH" pitchFamily="34" charset="0"/>
            </a:endParaRPr>
          </a:p>
        </p:txBody>
      </p:sp>
      <p:sp>
        <p:nvSpPr>
          <p:cNvPr id="19" name="Rectangle 120">
            <a:extLst>
              <a:ext uri="{FF2B5EF4-FFF2-40B4-BE49-F238E27FC236}">
                <a16:creationId xmlns:a16="http://schemas.microsoft.com/office/drawing/2014/main" xmlns="" id="{F5489DE7-A107-477A-AA7B-A17FFD706774}"/>
              </a:ext>
            </a:extLst>
          </p:cNvPr>
          <p:cNvSpPr>
            <a:spLocks noChangeArrowheads="1"/>
          </p:cNvSpPr>
          <p:nvPr/>
        </p:nvSpPr>
        <p:spPr bwMode="auto">
          <a:xfrm>
            <a:off x="10308849" y="847048"/>
            <a:ext cx="503238" cy="574675"/>
          </a:xfrm>
          <a:prstGeom prst="rect">
            <a:avLst/>
          </a:prstGeom>
          <a:gradFill rotWithShape="1">
            <a:gsLst>
              <a:gs pos="0">
                <a:srgbClr val="FFFF99"/>
              </a:gs>
              <a:gs pos="100000">
                <a:srgbClr val="3333FF"/>
              </a:gs>
            </a:gsLst>
            <a:path path="shape">
              <a:fillToRect l="50000" t="50000" r="50000" b="50000"/>
            </a:path>
          </a:gradFill>
          <a:ln w="12700">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800">
                <a:solidFill>
                  <a:schemeClr val="tx1"/>
                </a:solidFill>
                <a:latin typeface="Arial" panose="020B0604020202020204" pitchFamily="34" charset="0"/>
              </a:defRPr>
            </a:lvl1pPr>
            <a:lvl2pPr>
              <a:spcBef>
                <a:spcPct val="20000"/>
              </a:spcBef>
              <a:buChar char="–"/>
              <a:defRPr sz="2400">
                <a:solidFill>
                  <a:schemeClr val="tx1"/>
                </a:solidFill>
                <a:latin typeface="Arial" panose="020B0604020202020204" pitchFamily="34" charset="0"/>
              </a:defRPr>
            </a:lvl2pPr>
            <a:lvl3pPr>
              <a:spcBef>
                <a:spcPct val="20000"/>
              </a:spcBef>
              <a:buChar char="•"/>
              <a:defRPr sz="2000">
                <a:solidFill>
                  <a:schemeClr val="tx1"/>
                </a:solidFill>
                <a:latin typeface="Arial" panose="020B0604020202020204" pitchFamily="34" charset="0"/>
              </a:defRPr>
            </a:lvl3pPr>
            <a:lvl4pPr>
              <a:spcBef>
                <a:spcPct val="20000"/>
              </a:spcBef>
              <a:buChar char="–"/>
              <a:defRPr>
                <a:solidFill>
                  <a:schemeClr val="tx1"/>
                </a:solidFill>
                <a:latin typeface="Arial" panose="020B0604020202020204" pitchFamily="34" charset="0"/>
              </a:defRPr>
            </a:lvl4pPr>
            <a:lvl5pPr>
              <a:spcBef>
                <a:spcPct val="20000"/>
              </a:spcBef>
              <a:buChar char="»"/>
              <a:defRPr>
                <a:solidFill>
                  <a:schemeClr val="tx1"/>
                </a:solidFill>
                <a:latin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defRPr>
            </a:lvl9pPr>
          </a:lstStyle>
          <a:p>
            <a:pPr fontAlgn="base">
              <a:spcAft>
                <a:spcPct val="0"/>
              </a:spcAft>
              <a:buFontTx/>
              <a:buNone/>
            </a:pPr>
            <a:endParaRPr lang="en-US" altLang="en-US" dirty="0">
              <a:solidFill>
                <a:srgbClr val="FF00FF"/>
              </a:solidFill>
              <a:latin typeface=".VnVogueH" pitchFamily="34" charset="0"/>
            </a:endParaRPr>
          </a:p>
        </p:txBody>
      </p:sp>
      <p:sp>
        <p:nvSpPr>
          <p:cNvPr id="21" name="Rectangle 20">
            <a:extLst>
              <a:ext uri="{FF2B5EF4-FFF2-40B4-BE49-F238E27FC236}">
                <a16:creationId xmlns="" xmlns:a16="http://schemas.microsoft.com/office/drawing/2014/main" id="{EA80D8E6-25AE-C35D-8C7E-40F6DB03E6F4}"/>
              </a:ext>
            </a:extLst>
          </p:cNvPr>
          <p:cNvSpPr/>
          <p:nvPr/>
        </p:nvSpPr>
        <p:spPr>
          <a:xfrm>
            <a:off x="1835153" y="762752"/>
            <a:ext cx="7010399" cy="8631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457200"/>
            <a:r>
              <a:rPr lang="en-US" altLang="en-US" sz="2800" b="1" dirty="0">
                <a:solidFill>
                  <a:srgbClr val="0000FF"/>
                </a:solidFill>
                <a:cs typeface="Times New Roman" panose="02020603050405020304" pitchFamily="18" charset="0"/>
              </a:rPr>
              <a:t>    </a:t>
            </a:r>
            <a:r>
              <a:rPr lang="en-US" altLang="en-US" sz="2800" b="1" dirty="0" smtClean="0">
                <a:solidFill>
                  <a:srgbClr val="0000FF"/>
                </a:solidFill>
                <a:cs typeface="Times New Roman" panose="02020603050405020304" pitchFamily="18" charset="0"/>
              </a:rPr>
              <a:t>HS  trả lời nhanh các câu hỏi và giải mã từ khóa</a:t>
            </a:r>
            <a:r>
              <a:rPr lang="en-US" altLang="en-US" sz="2800" b="1" dirty="0">
                <a:solidFill>
                  <a:srgbClr val="0000FF"/>
                </a:solidFill>
                <a:latin typeface="Calibri" panose="020F0502020204030204"/>
                <a:cs typeface="Times New Roman" panose="02020603050405020304" pitchFamily="18" charset="0"/>
              </a:rPr>
              <a:t> </a:t>
            </a:r>
            <a:r>
              <a:rPr lang="en-US" altLang="en-US" sz="2800" b="1" dirty="0">
                <a:solidFill>
                  <a:srgbClr val="0000FF"/>
                </a:solidFill>
                <a:cs typeface="Times New Roman" panose="02020603050405020304" pitchFamily="18" charset="0"/>
              </a:rPr>
              <a:t>(gồm 4 chữ cái) </a:t>
            </a:r>
            <a:endParaRPr lang="en-US" altLang="en-US" sz="2800" dirty="0">
              <a:solidFill>
                <a:srgbClr val="0000FF"/>
              </a:solidFill>
              <a:cs typeface="Times New Roman" panose="02020603050405020304" pitchFamily="18" charset="0"/>
            </a:endParaRPr>
          </a:p>
        </p:txBody>
      </p:sp>
    </p:spTree>
    <p:extLst>
      <p:ext uri="{BB962C8B-B14F-4D97-AF65-F5344CB8AC3E}">
        <p14:creationId xmlns:p14="http://schemas.microsoft.com/office/powerpoint/2010/main" val="207086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barn(inVertical)">
                                      <p:cBhvr>
                                        <p:cTn id="18" dur="500"/>
                                        <p:tgtEl>
                                          <p:spTgt spid="10">
                                            <p:txEl>
                                              <p:pRg st="1" end="1"/>
                                            </p:txEl>
                                          </p:spTgt>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barn(inVertical)">
                                      <p:cBhvr>
                                        <p:cTn id="22" dur="500"/>
                                        <p:tgtEl>
                                          <p:spTgt spid="11">
                                            <p:txEl>
                                              <p:pRg st="1" end="1"/>
                                            </p:txEl>
                                          </p:spTgt>
                                        </p:tgtEl>
                                      </p:cBhvr>
                                    </p:animEffect>
                                  </p:childTnLst>
                                </p:cTn>
                              </p:par>
                            </p:childTnLst>
                          </p:cTn>
                        </p:par>
                        <p:par>
                          <p:cTn id="23" fill="hold">
                            <p:stCondLst>
                              <p:cond delay="2000"/>
                            </p:stCondLst>
                            <p:childTnLst>
                              <p:par>
                                <p:cTn id="24" presetID="16" presetClass="entr" presetSubtype="21" fill="hold" nodeType="afterEffect">
                                  <p:stCondLst>
                                    <p:cond delay="0"/>
                                  </p:stCondLst>
                                  <p:childTnLst>
                                    <p:set>
                                      <p:cBhvr>
                                        <p:cTn id="25" dur="1" fill="hold">
                                          <p:stCondLst>
                                            <p:cond delay="0"/>
                                          </p:stCondLst>
                                        </p:cTn>
                                        <p:tgtEl>
                                          <p:spTgt spid="12">
                                            <p:txEl>
                                              <p:pRg st="1" end="1"/>
                                            </p:txEl>
                                          </p:spTgt>
                                        </p:tgtEl>
                                        <p:attrNameLst>
                                          <p:attrName>style.visibility</p:attrName>
                                        </p:attrNameLst>
                                      </p:cBhvr>
                                      <p:to>
                                        <p:strVal val="visible"/>
                                      </p:to>
                                    </p:set>
                                    <p:animEffect transition="in" filter="barn(inVertical)">
                                      <p:cBhvr>
                                        <p:cTn id="26" dur="500"/>
                                        <p:tgtEl>
                                          <p:spTgt spid="12">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0" presetClass="emph" presetSubtype="0" fill="hold" nodeType="clickEffect">
                                  <p:stCondLst>
                                    <p:cond delay="0"/>
                                  </p:stCondLst>
                                  <p:childTnLst>
                                    <p:animClr clrSpc="hsl" dir="cw">
                                      <p:cBhvr override="childStyle">
                                        <p:cTn id="30" dur="500" fill="hold"/>
                                        <p:tgtEl>
                                          <p:spTgt spid="10">
                                            <p:txEl>
                                              <p:pRg st="1" end="1"/>
                                            </p:txEl>
                                          </p:spTgt>
                                        </p:tgtEl>
                                        <p:attrNameLst>
                                          <p:attrName>style.color</p:attrName>
                                        </p:attrNameLst>
                                      </p:cBhvr>
                                      <p:by>
                                        <p:hsl h="0" s="12549" l="25098"/>
                                      </p:by>
                                    </p:animClr>
                                    <p:animClr clrSpc="hsl" dir="cw">
                                      <p:cBhvr>
                                        <p:cTn id="31" dur="500" fill="hold"/>
                                        <p:tgtEl>
                                          <p:spTgt spid="10">
                                            <p:txEl>
                                              <p:pRg st="1" end="1"/>
                                            </p:txEl>
                                          </p:spTgt>
                                        </p:tgtEl>
                                        <p:attrNameLst>
                                          <p:attrName>fillcolor</p:attrName>
                                        </p:attrNameLst>
                                      </p:cBhvr>
                                      <p:by>
                                        <p:hsl h="0" s="12549" l="25098"/>
                                      </p:by>
                                    </p:animClr>
                                    <p:animClr clrSpc="hsl" dir="cw">
                                      <p:cBhvr>
                                        <p:cTn id="32" dur="500" fill="hold"/>
                                        <p:tgtEl>
                                          <p:spTgt spid="10">
                                            <p:txEl>
                                              <p:pRg st="1" end="1"/>
                                            </p:txEl>
                                          </p:spTgt>
                                        </p:tgtEl>
                                        <p:attrNameLst>
                                          <p:attrName>stroke.color</p:attrName>
                                        </p:attrNameLst>
                                      </p:cBhvr>
                                      <p:by>
                                        <p:hsl h="0" s="12549" l="25098"/>
                                      </p:by>
                                    </p:animClr>
                                    <p:set>
                                      <p:cBhvr>
                                        <p:cTn id="33" dur="500" fill="hold"/>
                                        <p:tgtEl>
                                          <p:spTgt spid="10">
                                            <p:txEl>
                                              <p:pRg st="1" end="1"/>
                                            </p:txEl>
                                          </p:spTgt>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7">
                                            <p:txEl>
                                              <p:pRg st="0" end="0"/>
                                            </p:txEl>
                                          </p:spTgt>
                                        </p:tgtEl>
                                        <p:attrNameLst>
                                          <p:attrName>style.visibility</p:attrName>
                                        </p:attrNameLst>
                                      </p:cBhvr>
                                      <p:to>
                                        <p:strVal val="visible"/>
                                      </p:to>
                                    </p:set>
                                    <p:animEffect transition="in" filter="circle(in)">
                                      <p:cBhvr>
                                        <p:cTn id="38" dur="2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6239C392-0A25-35E4-612F-38DFC0C0AAE9}"/>
              </a:ext>
            </a:extLst>
          </p:cNvPr>
          <p:cNvSpPr/>
          <p:nvPr/>
        </p:nvSpPr>
        <p:spPr>
          <a:xfrm>
            <a:off x="1295400" y="1679172"/>
            <a:ext cx="9753600" cy="1080711"/>
          </a:xfrm>
          <a:prstGeom prst="rect">
            <a:avLst/>
          </a:prstGeom>
          <a:solidFill>
            <a:schemeClr val="accent4">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215900" algn="just"/>
            <a:r>
              <a:rPr lang="en-US" sz="3200" i="1" dirty="0" smtClean="0">
                <a:solidFill>
                  <a:srgbClr val="FF0000"/>
                </a:solidFill>
                <a:latin typeface="Times New Roman" panose="02020603050405020304" pitchFamily="18" charset="0"/>
              </a:rPr>
              <a:t>3. </a:t>
            </a:r>
            <a:r>
              <a:rPr lang="vi-VN" sz="3200" i="1" dirty="0" smtClean="0">
                <a:solidFill>
                  <a:srgbClr val="FF0000"/>
                </a:solidFill>
                <a:latin typeface="Times New Roman" panose="02020603050405020304" pitchFamily="18" charset="0"/>
              </a:rPr>
              <a:t>Mùa </a:t>
            </a:r>
            <a:r>
              <a:rPr lang="vi-VN" sz="3200" i="1" dirty="0">
                <a:solidFill>
                  <a:srgbClr val="FF0000"/>
                </a:solidFill>
                <a:latin typeface="Times New Roman" panose="02020603050405020304" pitchFamily="18" charset="0"/>
              </a:rPr>
              <a:t>lũ của sông Thu Bồn kéo dài từ tháng mấy đến tháng mấy?</a:t>
            </a:r>
            <a:endParaRPr lang="en-US" sz="3200" dirty="0">
              <a:solidFill>
                <a:srgbClr val="FF0000"/>
              </a:solidFill>
              <a:effectLst/>
            </a:endParaRPr>
          </a:p>
        </p:txBody>
      </p:sp>
      <p:sp>
        <p:nvSpPr>
          <p:cNvPr id="3" name="Rectangle 2">
            <a:extLst>
              <a:ext uri="{FF2B5EF4-FFF2-40B4-BE49-F238E27FC236}">
                <a16:creationId xmlns="" xmlns:a16="http://schemas.microsoft.com/office/drawing/2014/main" id="{EA80D8E6-25AE-C35D-8C7E-40F6DB03E6F4}"/>
              </a:ext>
            </a:extLst>
          </p:cNvPr>
          <p:cNvSpPr/>
          <p:nvPr/>
        </p:nvSpPr>
        <p:spPr>
          <a:xfrm>
            <a:off x="1638300" y="2983657"/>
            <a:ext cx="27813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457200"/>
            <a:r>
              <a:rPr lang="en-US" altLang="en-US" sz="2800" b="1" dirty="0">
                <a:solidFill>
                  <a:srgbClr val="0000FF"/>
                </a:solidFill>
                <a:cs typeface="Times New Roman" panose="02020603050405020304" pitchFamily="18" charset="0"/>
              </a:rPr>
              <a:t>    A</a:t>
            </a:r>
            <a:r>
              <a:rPr lang="en-US" altLang="en-US" sz="2800" b="1" dirty="0" smtClean="0">
                <a:solidFill>
                  <a:srgbClr val="0000FF"/>
                </a:solidFill>
                <a:cs typeface="Times New Roman" panose="02020603050405020304" pitchFamily="18" charset="0"/>
              </a:rPr>
              <a:t>.</a:t>
            </a:r>
            <a:r>
              <a:rPr lang="en-US" sz="2800" dirty="0">
                <a:ea typeface="Times New Roman" panose="02020603050405020304" pitchFamily="18" charset="0"/>
              </a:rPr>
              <a:t> 1 – 10 </a:t>
            </a:r>
            <a:r>
              <a:rPr lang="en-US" altLang="en-US" sz="2800" b="1" dirty="0" smtClean="0">
                <a:solidFill>
                  <a:srgbClr val="0000FF"/>
                </a:solidFill>
                <a:cs typeface="Times New Roman" panose="02020603050405020304" pitchFamily="18" charset="0"/>
              </a:rPr>
              <a:t> </a:t>
            </a:r>
            <a:endParaRPr lang="en-US" altLang="en-US" sz="2800" dirty="0">
              <a:solidFill>
                <a:srgbClr val="0000FF"/>
              </a:solidFill>
              <a:latin typeface="Calibri" panose="020F0502020204030204" pitchFamily="34" charset="0"/>
            </a:endParaRPr>
          </a:p>
        </p:txBody>
      </p:sp>
      <p:sp>
        <p:nvSpPr>
          <p:cNvPr id="10" name="Rectangle 9">
            <a:extLst>
              <a:ext uri="{FF2B5EF4-FFF2-40B4-BE49-F238E27FC236}">
                <a16:creationId xmlns="" xmlns:a16="http://schemas.microsoft.com/office/drawing/2014/main" id="{DE9F0B71-0B08-7CB4-948B-D370BDEE9082}"/>
              </a:ext>
            </a:extLst>
          </p:cNvPr>
          <p:cNvSpPr/>
          <p:nvPr/>
        </p:nvSpPr>
        <p:spPr>
          <a:xfrm>
            <a:off x="6095999" y="3068329"/>
            <a:ext cx="3367651" cy="436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457200"/>
            <a:r>
              <a:rPr lang="en-US" altLang="en-US" sz="2800" b="1" dirty="0">
                <a:solidFill>
                  <a:srgbClr val="0000FF"/>
                </a:solidFill>
                <a:cs typeface="Times New Roman" panose="02020603050405020304" pitchFamily="18" charset="0"/>
              </a:rPr>
              <a:t> </a:t>
            </a:r>
            <a:r>
              <a:rPr lang="en-US" altLang="en-US" sz="2800" b="1" dirty="0" smtClean="0">
                <a:solidFill>
                  <a:srgbClr val="0000FF"/>
                </a:solidFill>
                <a:cs typeface="Times New Roman" panose="02020603050405020304" pitchFamily="18" charset="0"/>
              </a:rPr>
              <a:t> </a:t>
            </a:r>
          </a:p>
          <a:p>
            <a:pPr defTabSz="457200"/>
            <a:r>
              <a:rPr lang="en-US" altLang="en-US" sz="2800" b="1" dirty="0" smtClean="0">
                <a:solidFill>
                  <a:srgbClr val="FF0000"/>
                </a:solidFill>
                <a:cs typeface="Times New Roman" panose="02020603050405020304" pitchFamily="18" charset="0"/>
              </a:rPr>
              <a:t> </a:t>
            </a:r>
            <a:r>
              <a:rPr lang="en-US" altLang="en-US" sz="2800" b="1" dirty="0" smtClean="0">
                <a:solidFill>
                  <a:srgbClr val="0D30DD"/>
                </a:solidFill>
                <a:cs typeface="Times New Roman" panose="02020603050405020304" pitchFamily="18" charset="0"/>
              </a:rPr>
              <a:t>B.</a:t>
            </a:r>
            <a:r>
              <a:rPr lang="en-US" sz="2800" dirty="0">
                <a:ea typeface="Times New Roman" panose="02020603050405020304" pitchFamily="18" charset="0"/>
              </a:rPr>
              <a:t> 9 – 1</a:t>
            </a:r>
            <a:r>
              <a:rPr lang="vi-VN" sz="2800" dirty="0">
                <a:ea typeface="Times New Roman" panose="02020603050405020304" pitchFamily="18" charset="0"/>
              </a:rPr>
              <a:t>2 </a:t>
            </a:r>
            <a:r>
              <a:rPr lang="en-US" altLang="en-US" sz="2800" b="1" dirty="0" smtClean="0">
                <a:solidFill>
                  <a:srgbClr val="0D30DD"/>
                </a:solidFill>
                <a:cs typeface="Times New Roman" panose="02020603050405020304" pitchFamily="18" charset="0"/>
              </a:rPr>
              <a:t> </a:t>
            </a:r>
            <a:endParaRPr lang="en-US" altLang="en-US" sz="2800" b="1" dirty="0" smtClean="0">
              <a:cs typeface="Times New Roman" panose="02020603050405020304" pitchFamily="18" charset="0"/>
            </a:endParaRPr>
          </a:p>
          <a:p>
            <a:pPr defTabSz="457200"/>
            <a:endParaRPr lang="en-US" altLang="en-US" sz="2800" dirty="0">
              <a:solidFill>
                <a:srgbClr val="0000FF"/>
              </a:solidFill>
              <a:cs typeface="Times New Roman" panose="02020603050405020304" pitchFamily="18" charset="0"/>
            </a:endParaRPr>
          </a:p>
        </p:txBody>
      </p:sp>
      <p:sp>
        <p:nvSpPr>
          <p:cNvPr id="11" name="Rectangle 10">
            <a:extLst>
              <a:ext uri="{FF2B5EF4-FFF2-40B4-BE49-F238E27FC236}">
                <a16:creationId xmlns="" xmlns:a16="http://schemas.microsoft.com/office/drawing/2014/main" id="{BCAB125C-831D-ABBD-B8C5-F5964292F8CA}"/>
              </a:ext>
            </a:extLst>
          </p:cNvPr>
          <p:cNvSpPr/>
          <p:nvPr/>
        </p:nvSpPr>
        <p:spPr>
          <a:xfrm>
            <a:off x="1769360" y="3740830"/>
            <a:ext cx="2574040" cy="4066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457200"/>
            <a:r>
              <a:rPr lang="en-US" altLang="en-US" sz="2800" b="1" dirty="0">
                <a:solidFill>
                  <a:srgbClr val="0000FF"/>
                </a:solidFill>
                <a:cs typeface="Times New Roman" panose="02020603050405020304" pitchFamily="18" charset="0"/>
              </a:rPr>
              <a:t> </a:t>
            </a:r>
          </a:p>
          <a:p>
            <a:pPr defTabSz="457200"/>
            <a:r>
              <a:rPr lang="en-US" altLang="en-US" sz="2800" b="1" dirty="0" smtClean="0">
                <a:solidFill>
                  <a:srgbClr val="0000FF"/>
                </a:solidFill>
                <a:cs typeface="Times New Roman" panose="02020603050405020304" pitchFamily="18" charset="0"/>
              </a:rPr>
              <a:t>C. </a:t>
            </a:r>
            <a:r>
              <a:rPr lang="vi-VN" sz="2800" dirty="0">
                <a:ea typeface="Times New Roman" panose="02020603050405020304" pitchFamily="18" charset="0"/>
              </a:rPr>
              <a:t>5</a:t>
            </a:r>
            <a:r>
              <a:rPr lang="en-US" sz="2800" dirty="0">
                <a:ea typeface="Times New Roman" panose="02020603050405020304" pitchFamily="18" charset="0"/>
              </a:rPr>
              <a:t> – 10 </a:t>
            </a:r>
            <a:endParaRPr lang="en-US" altLang="en-US" sz="2800" b="1" dirty="0">
              <a:solidFill>
                <a:srgbClr val="0000FF"/>
              </a:solidFill>
              <a:cs typeface="Times New Roman" panose="02020603050405020304" pitchFamily="18" charset="0"/>
            </a:endParaRPr>
          </a:p>
          <a:p>
            <a:pPr algn="ctr" defTabSz="457200"/>
            <a:endParaRPr lang="en-US" altLang="en-US" sz="2800" b="1" dirty="0">
              <a:solidFill>
                <a:srgbClr val="0000FF"/>
              </a:solidFill>
              <a:latin typeface="Calibri" panose="020F0502020204030204" pitchFamily="34" charset="0"/>
            </a:endParaRPr>
          </a:p>
        </p:txBody>
      </p:sp>
      <p:sp>
        <p:nvSpPr>
          <p:cNvPr id="12" name="Rectangle 11">
            <a:extLst>
              <a:ext uri="{FF2B5EF4-FFF2-40B4-BE49-F238E27FC236}">
                <a16:creationId xmlns="" xmlns:a16="http://schemas.microsoft.com/office/drawing/2014/main" id="{D0B098A5-7AC9-AD88-80C7-83D77D5676DC}"/>
              </a:ext>
            </a:extLst>
          </p:cNvPr>
          <p:cNvSpPr/>
          <p:nvPr/>
        </p:nvSpPr>
        <p:spPr>
          <a:xfrm>
            <a:off x="6095999" y="3788845"/>
            <a:ext cx="321646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indent="215900" algn="just"/>
            <a:r>
              <a:rPr lang="en-US" altLang="en-US" sz="2800" b="1" dirty="0" smtClean="0">
                <a:solidFill>
                  <a:srgbClr val="0000FF"/>
                </a:solidFill>
                <a:cs typeface="Times New Roman" panose="02020603050405020304" pitchFamily="18" charset="0"/>
              </a:rPr>
              <a:t>   </a:t>
            </a:r>
          </a:p>
          <a:p>
            <a:pPr indent="215900" algn="just"/>
            <a:r>
              <a:rPr lang="en-US" altLang="en-US" sz="2800" b="1" dirty="0" smtClean="0">
                <a:solidFill>
                  <a:srgbClr val="0000FF"/>
                </a:solidFill>
                <a:cs typeface="Times New Roman" panose="02020603050405020304" pitchFamily="18" charset="0"/>
              </a:rPr>
              <a:t> D.</a:t>
            </a:r>
            <a:r>
              <a:rPr lang="vi-VN" sz="2800" dirty="0">
                <a:ea typeface="Times New Roman" panose="02020603050405020304" pitchFamily="18" charset="0"/>
              </a:rPr>
              <a:t> 11</a:t>
            </a:r>
            <a:r>
              <a:rPr lang="en-US" sz="2800" dirty="0">
                <a:ea typeface="Times New Roman" panose="02020603050405020304" pitchFamily="18" charset="0"/>
              </a:rPr>
              <a:t> – 1 </a:t>
            </a:r>
            <a:r>
              <a:rPr lang="vi-VN" sz="2800" dirty="0" smtClean="0"/>
              <a:t> </a:t>
            </a:r>
            <a:endParaRPr lang="en-US" sz="2800" dirty="0" smtClean="0"/>
          </a:p>
          <a:p>
            <a:pPr defTabSz="457200"/>
            <a:r>
              <a:rPr lang="en-US" altLang="en-US" sz="2800" b="1" dirty="0" smtClean="0">
                <a:solidFill>
                  <a:srgbClr val="0000FF"/>
                </a:solidFill>
                <a:cs typeface="Times New Roman" panose="02020603050405020304" pitchFamily="18" charset="0"/>
              </a:rPr>
              <a:t> </a:t>
            </a:r>
            <a:endParaRPr lang="en-US" altLang="en-US" sz="2800" b="1" dirty="0">
              <a:solidFill>
                <a:srgbClr val="0000FF"/>
              </a:solidFill>
              <a:latin typeface="Calibri" panose="020F0502020204030204" pitchFamily="34" charset="0"/>
            </a:endParaRPr>
          </a:p>
        </p:txBody>
      </p:sp>
      <p:sp>
        <p:nvSpPr>
          <p:cNvPr id="13" name="Title 1"/>
          <p:cNvSpPr txBox="1">
            <a:spLocks/>
          </p:cNvSpPr>
          <p:nvPr/>
        </p:nvSpPr>
        <p:spPr>
          <a:xfrm>
            <a:off x="1070212" y="-76521"/>
            <a:ext cx="3352800" cy="81258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pic>
        <p:nvPicPr>
          <p:cNvPr id="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603" y="-43539"/>
            <a:ext cx="1143000"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20">
            <a:extLst>
              <a:ext uri="{FF2B5EF4-FFF2-40B4-BE49-F238E27FC236}">
                <a16:creationId xmlns:a16="http://schemas.microsoft.com/office/drawing/2014/main" xmlns="" id="{F5489DE7-A107-477A-AA7B-A17FFD706774}"/>
              </a:ext>
            </a:extLst>
          </p:cNvPr>
          <p:cNvSpPr>
            <a:spLocks noChangeArrowheads="1"/>
          </p:cNvSpPr>
          <p:nvPr/>
        </p:nvSpPr>
        <p:spPr bwMode="auto">
          <a:xfrm>
            <a:off x="8906509" y="902414"/>
            <a:ext cx="503238" cy="574675"/>
          </a:xfrm>
          <a:prstGeom prst="rect">
            <a:avLst/>
          </a:prstGeom>
          <a:gradFill rotWithShape="1">
            <a:gsLst>
              <a:gs pos="0">
                <a:srgbClr val="FFFF99"/>
              </a:gs>
              <a:gs pos="100000">
                <a:srgbClr val="3333FF"/>
              </a:gs>
            </a:gsLst>
            <a:path path="shape">
              <a:fillToRect l="50000" t="50000" r="50000" b="50000"/>
            </a:path>
          </a:gradFill>
          <a:ln w="12700">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800">
                <a:solidFill>
                  <a:schemeClr val="tx1"/>
                </a:solidFill>
                <a:latin typeface="Arial" panose="020B0604020202020204" pitchFamily="34" charset="0"/>
              </a:defRPr>
            </a:lvl1pPr>
            <a:lvl2pPr>
              <a:spcBef>
                <a:spcPct val="20000"/>
              </a:spcBef>
              <a:buChar char="–"/>
              <a:defRPr sz="2400">
                <a:solidFill>
                  <a:schemeClr val="tx1"/>
                </a:solidFill>
                <a:latin typeface="Arial" panose="020B0604020202020204" pitchFamily="34" charset="0"/>
              </a:defRPr>
            </a:lvl2pPr>
            <a:lvl3pPr>
              <a:spcBef>
                <a:spcPct val="20000"/>
              </a:spcBef>
              <a:buChar char="•"/>
              <a:defRPr sz="2000">
                <a:solidFill>
                  <a:schemeClr val="tx1"/>
                </a:solidFill>
                <a:latin typeface="Arial" panose="020B0604020202020204" pitchFamily="34" charset="0"/>
              </a:defRPr>
            </a:lvl3pPr>
            <a:lvl4pPr>
              <a:spcBef>
                <a:spcPct val="20000"/>
              </a:spcBef>
              <a:buChar char="–"/>
              <a:defRPr>
                <a:solidFill>
                  <a:schemeClr val="tx1"/>
                </a:solidFill>
                <a:latin typeface="Arial" panose="020B0604020202020204" pitchFamily="34" charset="0"/>
              </a:defRPr>
            </a:lvl4pPr>
            <a:lvl5pPr>
              <a:spcBef>
                <a:spcPct val="20000"/>
              </a:spcBef>
              <a:buChar char="»"/>
              <a:defRPr>
                <a:solidFill>
                  <a:schemeClr val="tx1"/>
                </a:solidFill>
                <a:latin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defRPr>
            </a:lvl9pPr>
          </a:lstStyle>
          <a:p>
            <a:pPr fontAlgn="base">
              <a:spcAft>
                <a:spcPct val="0"/>
              </a:spcAft>
              <a:buFontTx/>
              <a:buNone/>
            </a:pPr>
            <a:r>
              <a:rPr lang="en-US" altLang="en-US" b="1" dirty="0" smtClean="0">
                <a:solidFill>
                  <a:srgbClr val="FF00FF"/>
                </a:solidFill>
                <a:latin typeface=".VnVogueH" pitchFamily="34" charset="0"/>
              </a:rPr>
              <a:t>s</a:t>
            </a:r>
            <a:endParaRPr lang="en-US" altLang="en-US" b="1" dirty="0">
              <a:solidFill>
                <a:srgbClr val="FF00FF"/>
              </a:solidFill>
              <a:latin typeface=".VnVogueH" pitchFamily="34" charset="0"/>
            </a:endParaRPr>
          </a:p>
        </p:txBody>
      </p:sp>
      <p:sp>
        <p:nvSpPr>
          <p:cNvPr id="17" name="Rectangle 120">
            <a:extLst>
              <a:ext uri="{FF2B5EF4-FFF2-40B4-BE49-F238E27FC236}">
                <a16:creationId xmlns:a16="http://schemas.microsoft.com/office/drawing/2014/main" xmlns="" id="{F5489DE7-A107-477A-AA7B-A17FFD706774}"/>
              </a:ext>
            </a:extLst>
          </p:cNvPr>
          <p:cNvSpPr>
            <a:spLocks noChangeArrowheads="1"/>
          </p:cNvSpPr>
          <p:nvPr/>
        </p:nvSpPr>
        <p:spPr bwMode="auto">
          <a:xfrm>
            <a:off x="9526943" y="902415"/>
            <a:ext cx="503238" cy="574675"/>
          </a:xfrm>
          <a:prstGeom prst="rect">
            <a:avLst/>
          </a:prstGeom>
          <a:gradFill rotWithShape="1">
            <a:gsLst>
              <a:gs pos="0">
                <a:srgbClr val="FFFF99"/>
              </a:gs>
              <a:gs pos="100000">
                <a:srgbClr val="3333FF"/>
              </a:gs>
            </a:gsLst>
            <a:path path="shape">
              <a:fillToRect l="50000" t="50000" r="50000" b="50000"/>
            </a:path>
          </a:gradFill>
          <a:ln w="12700">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800">
                <a:solidFill>
                  <a:schemeClr val="tx1"/>
                </a:solidFill>
                <a:latin typeface="Arial" panose="020B0604020202020204" pitchFamily="34" charset="0"/>
              </a:defRPr>
            </a:lvl1pPr>
            <a:lvl2pPr>
              <a:spcBef>
                <a:spcPct val="20000"/>
              </a:spcBef>
              <a:buChar char="–"/>
              <a:defRPr sz="2400">
                <a:solidFill>
                  <a:schemeClr val="tx1"/>
                </a:solidFill>
                <a:latin typeface="Arial" panose="020B0604020202020204" pitchFamily="34" charset="0"/>
              </a:defRPr>
            </a:lvl2pPr>
            <a:lvl3pPr>
              <a:spcBef>
                <a:spcPct val="20000"/>
              </a:spcBef>
              <a:buChar char="•"/>
              <a:defRPr sz="2000">
                <a:solidFill>
                  <a:schemeClr val="tx1"/>
                </a:solidFill>
                <a:latin typeface="Arial" panose="020B0604020202020204" pitchFamily="34" charset="0"/>
              </a:defRPr>
            </a:lvl3pPr>
            <a:lvl4pPr>
              <a:spcBef>
                <a:spcPct val="20000"/>
              </a:spcBef>
              <a:buChar char="–"/>
              <a:defRPr>
                <a:solidFill>
                  <a:schemeClr val="tx1"/>
                </a:solidFill>
                <a:latin typeface="Arial" panose="020B0604020202020204" pitchFamily="34" charset="0"/>
              </a:defRPr>
            </a:lvl4pPr>
            <a:lvl5pPr>
              <a:spcBef>
                <a:spcPct val="20000"/>
              </a:spcBef>
              <a:buChar char="»"/>
              <a:defRPr>
                <a:solidFill>
                  <a:schemeClr val="tx1"/>
                </a:solidFill>
                <a:latin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defRPr>
            </a:lvl9pPr>
          </a:lstStyle>
          <a:p>
            <a:pPr fontAlgn="base">
              <a:spcAft>
                <a:spcPct val="0"/>
              </a:spcAft>
              <a:buFontTx/>
              <a:buNone/>
            </a:pPr>
            <a:r>
              <a:rPr lang="en-US" altLang="en-US" dirty="0" smtClean="0">
                <a:solidFill>
                  <a:srgbClr val="FF00FF"/>
                </a:solidFill>
                <a:latin typeface=".VnVogueH" pitchFamily="34" charset="0"/>
              </a:rPr>
              <a:t>A</a:t>
            </a:r>
            <a:endParaRPr lang="en-US" altLang="en-US" dirty="0">
              <a:solidFill>
                <a:srgbClr val="FF00FF"/>
              </a:solidFill>
              <a:latin typeface=".VnVogueH" pitchFamily="34" charset="0"/>
            </a:endParaRPr>
          </a:p>
        </p:txBody>
      </p:sp>
      <p:sp>
        <p:nvSpPr>
          <p:cNvPr id="18" name="Rectangle 120">
            <a:extLst>
              <a:ext uri="{FF2B5EF4-FFF2-40B4-BE49-F238E27FC236}">
                <a16:creationId xmlns:a16="http://schemas.microsoft.com/office/drawing/2014/main" xmlns="" id="{F5489DE7-A107-477A-AA7B-A17FFD706774}"/>
              </a:ext>
            </a:extLst>
          </p:cNvPr>
          <p:cNvSpPr>
            <a:spLocks noChangeArrowheads="1"/>
          </p:cNvSpPr>
          <p:nvPr/>
        </p:nvSpPr>
        <p:spPr bwMode="auto">
          <a:xfrm>
            <a:off x="10162162" y="888324"/>
            <a:ext cx="503238" cy="602858"/>
          </a:xfrm>
          <a:prstGeom prst="rect">
            <a:avLst/>
          </a:prstGeom>
          <a:gradFill rotWithShape="1">
            <a:gsLst>
              <a:gs pos="0">
                <a:srgbClr val="FFFF99"/>
              </a:gs>
              <a:gs pos="100000">
                <a:srgbClr val="3333FF"/>
              </a:gs>
            </a:gsLst>
            <a:path path="shape">
              <a:fillToRect l="50000" t="50000" r="50000" b="50000"/>
            </a:path>
          </a:gradFill>
          <a:ln w="12700">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800">
                <a:solidFill>
                  <a:schemeClr val="tx1"/>
                </a:solidFill>
                <a:latin typeface="Arial" panose="020B0604020202020204" pitchFamily="34" charset="0"/>
              </a:defRPr>
            </a:lvl1pPr>
            <a:lvl2pPr>
              <a:spcBef>
                <a:spcPct val="20000"/>
              </a:spcBef>
              <a:buChar char="–"/>
              <a:defRPr sz="2400">
                <a:solidFill>
                  <a:schemeClr val="tx1"/>
                </a:solidFill>
                <a:latin typeface="Arial" panose="020B0604020202020204" pitchFamily="34" charset="0"/>
              </a:defRPr>
            </a:lvl2pPr>
            <a:lvl3pPr>
              <a:spcBef>
                <a:spcPct val="20000"/>
              </a:spcBef>
              <a:buChar char="•"/>
              <a:defRPr sz="2000">
                <a:solidFill>
                  <a:schemeClr val="tx1"/>
                </a:solidFill>
                <a:latin typeface="Arial" panose="020B0604020202020204" pitchFamily="34" charset="0"/>
              </a:defRPr>
            </a:lvl3pPr>
            <a:lvl4pPr>
              <a:spcBef>
                <a:spcPct val="20000"/>
              </a:spcBef>
              <a:buChar char="–"/>
              <a:defRPr>
                <a:solidFill>
                  <a:schemeClr val="tx1"/>
                </a:solidFill>
                <a:latin typeface="Arial" panose="020B0604020202020204" pitchFamily="34" charset="0"/>
              </a:defRPr>
            </a:lvl4pPr>
            <a:lvl5pPr>
              <a:spcBef>
                <a:spcPct val="20000"/>
              </a:spcBef>
              <a:buChar char="»"/>
              <a:defRPr>
                <a:solidFill>
                  <a:schemeClr val="tx1"/>
                </a:solidFill>
                <a:latin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defRPr>
            </a:lvl9pPr>
          </a:lstStyle>
          <a:p>
            <a:pPr fontAlgn="base">
              <a:spcAft>
                <a:spcPct val="0"/>
              </a:spcAft>
              <a:buFontTx/>
              <a:buNone/>
            </a:pPr>
            <a:r>
              <a:rPr lang="en-US" altLang="en-US" dirty="0" smtClean="0">
                <a:solidFill>
                  <a:srgbClr val="FF00FF"/>
                </a:solidFill>
                <a:latin typeface=".VnVogueH" pitchFamily="34" charset="0"/>
              </a:rPr>
              <a:t>A</a:t>
            </a:r>
            <a:endParaRPr lang="en-US" altLang="en-US" dirty="0">
              <a:solidFill>
                <a:srgbClr val="FF00FF"/>
              </a:solidFill>
              <a:latin typeface=".VnVogueH" pitchFamily="34" charset="0"/>
            </a:endParaRPr>
          </a:p>
        </p:txBody>
      </p:sp>
      <p:sp>
        <p:nvSpPr>
          <p:cNvPr id="19" name="Rectangle 120">
            <a:extLst>
              <a:ext uri="{FF2B5EF4-FFF2-40B4-BE49-F238E27FC236}">
                <a16:creationId xmlns:a16="http://schemas.microsoft.com/office/drawing/2014/main" xmlns="" id="{F5489DE7-A107-477A-AA7B-A17FFD706774}"/>
              </a:ext>
            </a:extLst>
          </p:cNvPr>
          <p:cNvSpPr>
            <a:spLocks noChangeArrowheads="1"/>
          </p:cNvSpPr>
          <p:nvPr/>
        </p:nvSpPr>
        <p:spPr bwMode="auto">
          <a:xfrm>
            <a:off x="10797381" y="902860"/>
            <a:ext cx="503238" cy="574675"/>
          </a:xfrm>
          <a:prstGeom prst="rect">
            <a:avLst/>
          </a:prstGeom>
          <a:gradFill rotWithShape="1">
            <a:gsLst>
              <a:gs pos="0">
                <a:srgbClr val="FFFF99"/>
              </a:gs>
              <a:gs pos="100000">
                <a:srgbClr val="3333FF"/>
              </a:gs>
            </a:gsLst>
            <a:path path="shape">
              <a:fillToRect l="50000" t="50000" r="50000" b="50000"/>
            </a:path>
          </a:gradFill>
          <a:ln w="12700">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800">
                <a:solidFill>
                  <a:schemeClr val="tx1"/>
                </a:solidFill>
                <a:latin typeface="Arial" panose="020B0604020202020204" pitchFamily="34" charset="0"/>
              </a:defRPr>
            </a:lvl1pPr>
            <a:lvl2pPr>
              <a:spcBef>
                <a:spcPct val="20000"/>
              </a:spcBef>
              <a:buChar char="–"/>
              <a:defRPr sz="2400">
                <a:solidFill>
                  <a:schemeClr val="tx1"/>
                </a:solidFill>
                <a:latin typeface="Arial" panose="020B0604020202020204" pitchFamily="34" charset="0"/>
              </a:defRPr>
            </a:lvl2pPr>
            <a:lvl3pPr>
              <a:spcBef>
                <a:spcPct val="20000"/>
              </a:spcBef>
              <a:buChar char="•"/>
              <a:defRPr sz="2000">
                <a:solidFill>
                  <a:schemeClr val="tx1"/>
                </a:solidFill>
                <a:latin typeface="Arial" panose="020B0604020202020204" pitchFamily="34" charset="0"/>
              </a:defRPr>
            </a:lvl3pPr>
            <a:lvl4pPr>
              <a:spcBef>
                <a:spcPct val="20000"/>
              </a:spcBef>
              <a:buChar char="–"/>
              <a:defRPr>
                <a:solidFill>
                  <a:schemeClr val="tx1"/>
                </a:solidFill>
                <a:latin typeface="Arial" panose="020B0604020202020204" pitchFamily="34" charset="0"/>
              </a:defRPr>
            </a:lvl4pPr>
            <a:lvl5pPr>
              <a:spcBef>
                <a:spcPct val="20000"/>
              </a:spcBef>
              <a:buChar char="»"/>
              <a:defRPr>
                <a:solidFill>
                  <a:schemeClr val="tx1"/>
                </a:solidFill>
                <a:latin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defRPr>
            </a:lvl9pPr>
          </a:lstStyle>
          <a:p>
            <a:pPr fontAlgn="base">
              <a:spcAft>
                <a:spcPct val="0"/>
              </a:spcAft>
              <a:buFontTx/>
              <a:buNone/>
            </a:pPr>
            <a:endParaRPr lang="en-US" altLang="en-US" dirty="0">
              <a:solidFill>
                <a:srgbClr val="FF00FF"/>
              </a:solidFill>
              <a:latin typeface=".VnVogueH" pitchFamily="34" charset="0"/>
            </a:endParaRPr>
          </a:p>
        </p:txBody>
      </p:sp>
      <p:sp>
        <p:nvSpPr>
          <p:cNvPr id="21" name="Rectangle 20">
            <a:extLst>
              <a:ext uri="{FF2B5EF4-FFF2-40B4-BE49-F238E27FC236}">
                <a16:creationId xmlns="" xmlns:a16="http://schemas.microsoft.com/office/drawing/2014/main" id="{EA80D8E6-25AE-C35D-8C7E-40F6DB03E6F4}"/>
              </a:ext>
            </a:extLst>
          </p:cNvPr>
          <p:cNvSpPr/>
          <p:nvPr/>
        </p:nvSpPr>
        <p:spPr>
          <a:xfrm>
            <a:off x="914400" y="558543"/>
            <a:ext cx="7543800" cy="8631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457200"/>
            <a:r>
              <a:rPr lang="en-US" altLang="en-US" sz="2800" b="1" dirty="0">
                <a:solidFill>
                  <a:srgbClr val="0000FF"/>
                </a:solidFill>
                <a:cs typeface="Times New Roman" panose="02020603050405020304" pitchFamily="18" charset="0"/>
              </a:rPr>
              <a:t>    </a:t>
            </a:r>
            <a:r>
              <a:rPr lang="en-US" altLang="en-US" sz="2800" b="1" dirty="0" smtClean="0">
                <a:solidFill>
                  <a:srgbClr val="0000FF"/>
                </a:solidFill>
                <a:cs typeface="Times New Roman" panose="02020603050405020304" pitchFamily="18" charset="0"/>
              </a:rPr>
              <a:t>HS  trả lời nhanh các câu hỏi và giải mã từ khóa </a:t>
            </a:r>
            <a:r>
              <a:rPr lang="en-US" altLang="en-US" sz="2800" b="1" dirty="0">
                <a:solidFill>
                  <a:srgbClr val="0000FF"/>
                </a:solidFill>
                <a:cs typeface="Times New Roman" panose="02020603050405020304" pitchFamily="18" charset="0"/>
              </a:rPr>
              <a:t>(gồm 4 chữ cái) </a:t>
            </a:r>
            <a:endParaRPr lang="en-US" altLang="en-US" sz="2800" dirty="0">
              <a:solidFill>
                <a:srgbClr val="0000FF"/>
              </a:solidFill>
              <a:cs typeface="Times New Roman" panose="02020603050405020304" pitchFamily="18" charset="0"/>
            </a:endParaRPr>
          </a:p>
        </p:txBody>
      </p:sp>
    </p:spTree>
    <p:extLst>
      <p:ext uri="{BB962C8B-B14F-4D97-AF65-F5344CB8AC3E}">
        <p14:creationId xmlns:p14="http://schemas.microsoft.com/office/powerpoint/2010/main" val="147464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barn(inVertical)">
                                      <p:cBhvr>
                                        <p:cTn id="18" dur="500"/>
                                        <p:tgtEl>
                                          <p:spTgt spid="10">
                                            <p:txEl>
                                              <p:pRg st="1" end="1"/>
                                            </p:txEl>
                                          </p:spTgt>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barn(inVertical)">
                                      <p:cBhvr>
                                        <p:cTn id="22" dur="500"/>
                                        <p:tgtEl>
                                          <p:spTgt spid="11">
                                            <p:txEl>
                                              <p:pRg st="1" end="1"/>
                                            </p:txEl>
                                          </p:spTgt>
                                        </p:tgtEl>
                                      </p:cBhvr>
                                    </p:animEffect>
                                  </p:childTnLst>
                                </p:cTn>
                              </p:par>
                            </p:childTnLst>
                          </p:cTn>
                        </p:par>
                        <p:par>
                          <p:cTn id="23" fill="hold">
                            <p:stCondLst>
                              <p:cond delay="2000"/>
                            </p:stCondLst>
                            <p:childTnLst>
                              <p:par>
                                <p:cTn id="24" presetID="16" presetClass="entr" presetSubtype="21" fill="hold" nodeType="afterEffect">
                                  <p:stCondLst>
                                    <p:cond delay="0"/>
                                  </p:stCondLst>
                                  <p:childTnLst>
                                    <p:set>
                                      <p:cBhvr>
                                        <p:cTn id="25" dur="1" fill="hold">
                                          <p:stCondLst>
                                            <p:cond delay="0"/>
                                          </p:stCondLst>
                                        </p:cTn>
                                        <p:tgtEl>
                                          <p:spTgt spid="12">
                                            <p:txEl>
                                              <p:pRg st="1" end="1"/>
                                            </p:txEl>
                                          </p:spTgt>
                                        </p:tgtEl>
                                        <p:attrNameLst>
                                          <p:attrName>style.visibility</p:attrName>
                                        </p:attrNameLst>
                                      </p:cBhvr>
                                      <p:to>
                                        <p:strVal val="visible"/>
                                      </p:to>
                                    </p:set>
                                    <p:animEffect transition="in" filter="barn(inVertical)">
                                      <p:cBhvr>
                                        <p:cTn id="26" dur="500"/>
                                        <p:tgtEl>
                                          <p:spTgt spid="12">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0" presetClass="emph" presetSubtype="0" fill="hold" nodeType="clickEffect">
                                  <p:stCondLst>
                                    <p:cond delay="0"/>
                                  </p:stCondLst>
                                  <p:childTnLst>
                                    <p:animClr clrSpc="hsl" dir="cw">
                                      <p:cBhvr override="childStyle">
                                        <p:cTn id="30" dur="500" fill="hold"/>
                                        <p:tgtEl>
                                          <p:spTgt spid="10">
                                            <p:txEl>
                                              <p:pRg st="1" end="1"/>
                                            </p:txEl>
                                          </p:spTgt>
                                        </p:tgtEl>
                                        <p:attrNameLst>
                                          <p:attrName>style.color</p:attrName>
                                        </p:attrNameLst>
                                      </p:cBhvr>
                                      <p:by>
                                        <p:hsl h="0" s="12549" l="25098"/>
                                      </p:by>
                                    </p:animClr>
                                    <p:animClr clrSpc="hsl" dir="cw">
                                      <p:cBhvr>
                                        <p:cTn id="31" dur="500" fill="hold"/>
                                        <p:tgtEl>
                                          <p:spTgt spid="10">
                                            <p:txEl>
                                              <p:pRg st="1" end="1"/>
                                            </p:txEl>
                                          </p:spTgt>
                                        </p:tgtEl>
                                        <p:attrNameLst>
                                          <p:attrName>fillcolor</p:attrName>
                                        </p:attrNameLst>
                                      </p:cBhvr>
                                      <p:by>
                                        <p:hsl h="0" s="12549" l="25098"/>
                                      </p:by>
                                    </p:animClr>
                                    <p:animClr clrSpc="hsl" dir="cw">
                                      <p:cBhvr>
                                        <p:cTn id="32" dur="500" fill="hold"/>
                                        <p:tgtEl>
                                          <p:spTgt spid="10">
                                            <p:txEl>
                                              <p:pRg st="1" end="1"/>
                                            </p:txEl>
                                          </p:spTgt>
                                        </p:tgtEl>
                                        <p:attrNameLst>
                                          <p:attrName>stroke.color</p:attrName>
                                        </p:attrNameLst>
                                      </p:cBhvr>
                                      <p:by>
                                        <p:hsl h="0" s="12549" l="25098"/>
                                      </p:by>
                                    </p:animClr>
                                    <p:set>
                                      <p:cBhvr>
                                        <p:cTn id="33" dur="500" fill="hold"/>
                                        <p:tgtEl>
                                          <p:spTgt spid="10">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6239C392-0A25-35E4-612F-38DFC0C0AAE9}"/>
              </a:ext>
            </a:extLst>
          </p:cNvPr>
          <p:cNvSpPr/>
          <p:nvPr/>
        </p:nvSpPr>
        <p:spPr>
          <a:xfrm>
            <a:off x="1295400" y="1679172"/>
            <a:ext cx="9753600" cy="877520"/>
          </a:xfrm>
          <a:prstGeom prst="rect">
            <a:avLst/>
          </a:prstGeom>
          <a:solidFill>
            <a:schemeClr val="accent4">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215900" algn="just"/>
            <a:r>
              <a:rPr lang="en-US" sz="3200" i="1" dirty="0" smtClean="0">
                <a:solidFill>
                  <a:srgbClr val="FF0000"/>
                </a:solidFill>
                <a:latin typeface="Times New Roman" panose="02020603050405020304" pitchFamily="18" charset="0"/>
              </a:rPr>
              <a:t>4.</a:t>
            </a:r>
            <a:r>
              <a:rPr lang="vi-VN" sz="3200" i="1" dirty="0">
                <a:latin typeface="Times New Roman" panose="02020603050405020304" pitchFamily="18" charset="0"/>
              </a:rPr>
              <a:t> </a:t>
            </a:r>
            <a:r>
              <a:rPr lang="vi-VN" sz="3200" i="1" dirty="0">
                <a:solidFill>
                  <a:srgbClr val="FF0000"/>
                </a:solidFill>
                <a:latin typeface="Times New Roman" panose="02020603050405020304" pitchFamily="18" charset="0"/>
              </a:rPr>
              <a:t>Sông Đà thuộc hệ </a:t>
            </a:r>
            <a:r>
              <a:rPr lang="vi-VN" sz="3200" i="1" dirty="0" smtClean="0">
                <a:solidFill>
                  <a:srgbClr val="FF0000"/>
                </a:solidFill>
                <a:latin typeface="Times New Roman" panose="02020603050405020304" pitchFamily="18" charset="0"/>
              </a:rPr>
              <a:t>th</a:t>
            </a:r>
            <a:r>
              <a:rPr lang="en-US" sz="3200" i="1" dirty="0" err="1" smtClean="0">
                <a:solidFill>
                  <a:srgbClr val="FF0000"/>
                </a:solidFill>
                <a:latin typeface="Times New Roman" panose="02020603050405020304" pitchFamily="18" charset="0"/>
              </a:rPr>
              <a:t>ốn</a:t>
            </a:r>
            <a:r>
              <a:rPr lang="vi-VN" sz="3200" i="1" dirty="0" smtClean="0">
                <a:solidFill>
                  <a:srgbClr val="FF0000"/>
                </a:solidFill>
                <a:latin typeface="Times New Roman" panose="02020603050405020304" pitchFamily="18" charset="0"/>
              </a:rPr>
              <a:t>g </a:t>
            </a:r>
            <a:r>
              <a:rPr lang="vi-VN" sz="3200" i="1" dirty="0">
                <a:solidFill>
                  <a:srgbClr val="FF0000"/>
                </a:solidFill>
                <a:latin typeface="Times New Roman" panose="02020603050405020304" pitchFamily="18" charset="0"/>
              </a:rPr>
              <a:t>sông </a:t>
            </a:r>
            <a:r>
              <a:rPr lang="vi-VN" sz="3200" i="1" dirty="0" smtClean="0">
                <a:solidFill>
                  <a:srgbClr val="FF0000"/>
                </a:solidFill>
                <a:latin typeface="Times New Roman" panose="02020603050405020304" pitchFamily="18" charset="0"/>
              </a:rPr>
              <a:t>nào?</a:t>
            </a:r>
            <a:endParaRPr lang="en-US" sz="3200" dirty="0" smtClean="0">
              <a:solidFill>
                <a:srgbClr val="FF0000"/>
              </a:solidFill>
            </a:endParaRPr>
          </a:p>
        </p:txBody>
      </p:sp>
      <p:sp>
        <p:nvSpPr>
          <p:cNvPr id="3" name="Rectangle 2">
            <a:extLst>
              <a:ext uri="{FF2B5EF4-FFF2-40B4-BE49-F238E27FC236}">
                <a16:creationId xmlns="" xmlns:a16="http://schemas.microsoft.com/office/drawing/2014/main" id="{EA80D8E6-25AE-C35D-8C7E-40F6DB03E6F4}"/>
              </a:ext>
            </a:extLst>
          </p:cNvPr>
          <p:cNvSpPr/>
          <p:nvPr/>
        </p:nvSpPr>
        <p:spPr>
          <a:xfrm>
            <a:off x="1638300" y="2983657"/>
            <a:ext cx="34671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457200"/>
            <a:r>
              <a:rPr lang="en-US" altLang="en-US" sz="2800" b="1" dirty="0">
                <a:solidFill>
                  <a:srgbClr val="0000FF"/>
                </a:solidFill>
                <a:cs typeface="Times New Roman" panose="02020603050405020304" pitchFamily="18" charset="0"/>
              </a:rPr>
              <a:t>    </a:t>
            </a:r>
            <a:endParaRPr lang="en-US" altLang="en-US" sz="2800" b="1" dirty="0" smtClean="0">
              <a:solidFill>
                <a:srgbClr val="0000FF"/>
              </a:solidFill>
              <a:cs typeface="Times New Roman" panose="02020603050405020304" pitchFamily="18" charset="0"/>
            </a:endParaRPr>
          </a:p>
          <a:p>
            <a:pPr defTabSz="457200"/>
            <a:r>
              <a:rPr lang="en-US" altLang="en-US" sz="2800" b="1" dirty="0" smtClean="0">
                <a:cs typeface="Times New Roman" panose="02020603050405020304" pitchFamily="18" charset="0"/>
              </a:rPr>
              <a:t>A.</a:t>
            </a:r>
            <a:r>
              <a:rPr lang="vi-VN" sz="3200" dirty="0"/>
              <a:t> </a:t>
            </a:r>
            <a:r>
              <a:rPr lang="vi-VN" sz="3200" dirty="0">
                <a:ea typeface="Times New Roman" panose="02020603050405020304" pitchFamily="18" charset="0"/>
              </a:rPr>
              <a:t>sông Mê Công</a:t>
            </a:r>
            <a:r>
              <a:rPr lang="en-US" sz="3200" dirty="0">
                <a:ea typeface="Times New Roman" panose="02020603050405020304" pitchFamily="18" charset="0"/>
              </a:rPr>
              <a:t> </a:t>
            </a:r>
            <a:r>
              <a:rPr lang="vi-VN" sz="3200" dirty="0" smtClean="0">
                <a:solidFill>
                  <a:prstClr val="white"/>
                </a:solidFill>
              </a:rPr>
              <a:t>sông </a:t>
            </a:r>
            <a:r>
              <a:rPr lang="vi-VN" sz="3200" dirty="0">
                <a:solidFill>
                  <a:prstClr val="white"/>
                </a:solidFill>
              </a:rPr>
              <a:t>Mê Công</a:t>
            </a:r>
            <a:r>
              <a:rPr lang="en-US" sz="2800" dirty="0" smtClean="0">
                <a:ea typeface="Times New Roman" panose="02020603050405020304" pitchFamily="18" charset="0"/>
              </a:rPr>
              <a:t> </a:t>
            </a:r>
            <a:endParaRPr lang="en-US" altLang="en-US" sz="2800" dirty="0">
              <a:solidFill>
                <a:srgbClr val="0000FF"/>
              </a:solidFill>
              <a:latin typeface="Calibri" panose="020F0502020204030204" pitchFamily="34" charset="0"/>
            </a:endParaRPr>
          </a:p>
        </p:txBody>
      </p:sp>
      <p:sp>
        <p:nvSpPr>
          <p:cNvPr id="10" name="Rectangle 9">
            <a:extLst>
              <a:ext uri="{FF2B5EF4-FFF2-40B4-BE49-F238E27FC236}">
                <a16:creationId xmlns="" xmlns:a16="http://schemas.microsoft.com/office/drawing/2014/main" id="{DE9F0B71-0B08-7CB4-948B-D370BDEE9082}"/>
              </a:ext>
            </a:extLst>
          </p:cNvPr>
          <p:cNvSpPr/>
          <p:nvPr/>
        </p:nvSpPr>
        <p:spPr>
          <a:xfrm>
            <a:off x="6095999" y="3068329"/>
            <a:ext cx="3367651" cy="436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457200"/>
            <a:r>
              <a:rPr lang="en-US" altLang="en-US" sz="2800" b="1" dirty="0">
                <a:solidFill>
                  <a:srgbClr val="0000FF"/>
                </a:solidFill>
                <a:cs typeface="Times New Roman" panose="02020603050405020304" pitchFamily="18" charset="0"/>
              </a:rPr>
              <a:t> </a:t>
            </a:r>
            <a:r>
              <a:rPr lang="en-US" altLang="en-US" sz="2800" b="1" dirty="0" smtClean="0">
                <a:solidFill>
                  <a:srgbClr val="0000FF"/>
                </a:solidFill>
                <a:cs typeface="Times New Roman" panose="02020603050405020304" pitchFamily="18" charset="0"/>
              </a:rPr>
              <a:t> </a:t>
            </a:r>
          </a:p>
          <a:p>
            <a:pPr defTabSz="457200"/>
            <a:r>
              <a:rPr lang="en-US" altLang="en-US" sz="2800" b="1" dirty="0" smtClean="0">
                <a:solidFill>
                  <a:srgbClr val="FF0000"/>
                </a:solidFill>
                <a:cs typeface="Times New Roman" panose="02020603050405020304" pitchFamily="18" charset="0"/>
              </a:rPr>
              <a:t> </a:t>
            </a:r>
          </a:p>
          <a:p>
            <a:pPr defTabSz="457200"/>
            <a:r>
              <a:rPr lang="en-US" altLang="en-US" sz="2800" b="1" dirty="0" smtClean="0">
                <a:cs typeface="Times New Roman" panose="02020603050405020304" pitchFamily="18" charset="0"/>
              </a:rPr>
              <a:t>B.</a:t>
            </a:r>
            <a:r>
              <a:rPr lang="vi-VN" sz="3200" dirty="0"/>
              <a:t> </a:t>
            </a:r>
            <a:r>
              <a:rPr lang="vi-VN" sz="3200" dirty="0">
                <a:ea typeface="Times New Roman" panose="02020603050405020304" pitchFamily="18" charset="0"/>
              </a:rPr>
              <a:t>sông Hồng </a:t>
            </a:r>
            <a:r>
              <a:rPr lang="vi-VN" sz="3200" dirty="0" smtClean="0">
                <a:solidFill>
                  <a:prstClr val="white"/>
                </a:solidFill>
              </a:rPr>
              <a:t>sông </a:t>
            </a:r>
            <a:r>
              <a:rPr lang="vi-VN" sz="3200" dirty="0">
                <a:solidFill>
                  <a:prstClr val="white"/>
                </a:solidFill>
              </a:rPr>
              <a:t>Hồng</a:t>
            </a:r>
            <a:r>
              <a:rPr lang="en-US" sz="2800" dirty="0" smtClean="0">
                <a:ea typeface="Times New Roman" panose="02020603050405020304" pitchFamily="18" charset="0"/>
              </a:rPr>
              <a:t> </a:t>
            </a:r>
            <a:endParaRPr lang="en-US" altLang="en-US" sz="2800" b="1" dirty="0" smtClean="0">
              <a:cs typeface="Times New Roman" panose="02020603050405020304" pitchFamily="18" charset="0"/>
            </a:endParaRPr>
          </a:p>
          <a:p>
            <a:pPr defTabSz="457200"/>
            <a:endParaRPr lang="en-US" altLang="en-US" sz="2800" dirty="0">
              <a:solidFill>
                <a:srgbClr val="0000FF"/>
              </a:solidFill>
              <a:cs typeface="Times New Roman" panose="02020603050405020304" pitchFamily="18" charset="0"/>
            </a:endParaRPr>
          </a:p>
        </p:txBody>
      </p:sp>
      <p:sp>
        <p:nvSpPr>
          <p:cNvPr id="11" name="Rectangle 10">
            <a:extLst>
              <a:ext uri="{FF2B5EF4-FFF2-40B4-BE49-F238E27FC236}">
                <a16:creationId xmlns="" xmlns:a16="http://schemas.microsoft.com/office/drawing/2014/main" id="{BCAB125C-831D-ABBD-B8C5-F5964292F8CA}"/>
              </a:ext>
            </a:extLst>
          </p:cNvPr>
          <p:cNvSpPr/>
          <p:nvPr/>
        </p:nvSpPr>
        <p:spPr>
          <a:xfrm>
            <a:off x="1496105" y="3740677"/>
            <a:ext cx="2955040" cy="4066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457200"/>
            <a:r>
              <a:rPr lang="en-US" altLang="en-US" sz="2800" b="1" dirty="0">
                <a:solidFill>
                  <a:srgbClr val="0000FF"/>
                </a:solidFill>
                <a:cs typeface="Times New Roman" panose="02020603050405020304" pitchFamily="18" charset="0"/>
              </a:rPr>
              <a:t> </a:t>
            </a:r>
          </a:p>
          <a:p>
            <a:pPr defTabSz="457200"/>
            <a:r>
              <a:rPr lang="en-US" altLang="en-US" sz="2800" b="1" dirty="0" smtClean="0">
                <a:cs typeface="Times New Roman" panose="02020603050405020304" pitchFamily="18" charset="0"/>
              </a:rPr>
              <a:t>C.</a:t>
            </a:r>
            <a:r>
              <a:rPr lang="vi-VN" sz="2800" dirty="0">
                <a:ea typeface="Times New Roman" panose="02020603050405020304" pitchFamily="18" charset="0"/>
              </a:rPr>
              <a:t> sông Thu Bồn</a:t>
            </a:r>
            <a:r>
              <a:rPr lang="en-US" altLang="en-US" sz="2800" b="1" dirty="0" smtClean="0">
                <a:solidFill>
                  <a:srgbClr val="0000FF"/>
                </a:solidFill>
                <a:cs typeface="Times New Roman" panose="02020603050405020304" pitchFamily="18" charset="0"/>
              </a:rPr>
              <a:t> </a:t>
            </a:r>
            <a:endParaRPr lang="en-US" altLang="en-US" sz="2800" b="1" dirty="0">
              <a:solidFill>
                <a:srgbClr val="0000FF"/>
              </a:solidFill>
              <a:cs typeface="Times New Roman" panose="02020603050405020304" pitchFamily="18" charset="0"/>
            </a:endParaRPr>
          </a:p>
          <a:p>
            <a:pPr algn="ctr" defTabSz="457200"/>
            <a:endParaRPr lang="en-US" altLang="en-US" sz="2800" b="1" dirty="0">
              <a:solidFill>
                <a:srgbClr val="0000FF"/>
              </a:solidFill>
              <a:latin typeface="Calibri" panose="020F0502020204030204" pitchFamily="34" charset="0"/>
            </a:endParaRPr>
          </a:p>
        </p:txBody>
      </p:sp>
      <p:sp>
        <p:nvSpPr>
          <p:cNvPr id="12" name="Rectangle 11">
            <a:extLst>
              <a:ext uri="{FF2B5EF4-FFF2-40B4-BE49-F238E27FC236}">
                <a16:creationId xmlns="" xmlns:a16="http://schemas.microsoft.com/office/drawing/2014/main" id="{D0B098A5-7AC9-AD88-80C7-83D77D5676DC}"/>
              </a:ext>
            </a:extLst>
          </p:cNvPr>
          <p:cNvSpPr/>
          <p:nvPr/>
        </p:nvSpPr>
        <p:spPr>
          <a:xfrm>
            <a:off x="6077537" y="3677321"/>
            <a:ext cx="236220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indent="215900" algn="just"/>
            <a:r>
              <a:rPr lang="en-US" altLang="en-US" sz="2800" b="1" dirty="0" smtClean="0">
                <a:solidFill>
                  <a:srgbClr val="0D30DD"/>
                </a:solidFill>
                <a:cs typeface="Times New Roman" panose="02020603050405020304" pitchFamily="18" charset="0"/>
              </a:rPr>
              <a:t>  </a:t>
            </a:r>
          </a:p>
          <a:p>
            <a:pPr indent="215900" algn="just"/>
            <a:endParaRPr lang="en-US" altLang="en-US" sz="2800" b="1" dirty="0" smtClean="0">
              <a:solidFill>
                <a:srgbClr val="0000FF"/>
              </a:solidFill>
              <a:cs typeface="Times New Roman" panose="02020603050405020304" pitchFamily="18" charset="0"/>
            </a:endParaRPr>
          </a:p>
          <a:p>
            <a:pPr indent="215900" algn="just"/>
            <a:r>
              <a:rPr lang="en-US" altLang="en-US" sz="2800" b="1" dirty="0" smtClean="0">
                <a:cs typeface="Times New Roman" panose="02020603050405020304" pitchFamily="18" charset="0"/>
              </a:rPr>
              <a:t>D. </a:t>
            </a:r>
            <a:r>
              <a:rPr lang="en-US" altLang="en-US" sz="3200" dirty="0" smtClean="0">
                <a:cs typeface="Times New Roman" panose="02020603050405020304" pitchFamily="18" charset="0"/>
              </a:rPr>
              <a:t>s</a:t>
            </a:r>
            <a:r>
              <a:rPr lang="vi-VN" sz="3200" dirty="0" smtClean="0">
                <a:ea typeface="Times New Roman" panose="02020603050405020304" pitchFamily="18" charset="0"/>
              </a:rPr>
              <a:t>ông </a:t>
            </a:r>
            <a:r>
              <a:rPr lang="vi-VN" sz="3200" dirty="0">
                <a:ea typeface="Times New Roman" panose="02020603050405020304" pitchFamily="18" charset="0"/>
              </a:rPr>
              <a:t>Mã </a:t>
            </a:r>
            <a:r>
              <a:rPr lang="vi-VN" sz="3200" dirty="0" smtClean="0">
                <a:solidFill>
                  <a:prstClr val="white"/>
                </a:solidFill>
              </a:rPr>
              <a:t>SôMã</a:t>
            </a:r>
            <a:r>
              <a:rPr lang="vi-VN" sz="2800" dirty="0" smtClean="0">
                <a:ea typeface="Times New Roman" panose="02020603050405020304" pitchFamily="18" charset="0"/>
              </a:rPr>
              <a:t> </a:t>
            </a:r>
            <a:endParaRPr lang="en-US" sz="2800" dirty="0" smtClean="0"/>
          </a:p>
          <a:p>
            <a:pPr defTabSz="457200"/>
            <a:r>
              <a:rPr lang="en-US" altLang="en-US" sz="2800" b="1" dirty="0" smtClean="0">
                <a:solidFill>
                  <a:srgbClr val="0000FF"/>
                </a:solidFill>
                <a:cs typeface="Times New Roman" panose="02020603050405020304" pitchFamily="18" charset="0"/>
              </a:rPr>
              <a:t> </a:t>
            </a:r>
            <a:endParaRPr lang="en-US" altLang="en-US" sz="2800" b="1" dirty="0">
              <a:solidFill>
                <a:srgbClr val="0000FF"/>
              </a:solidFill>
              <a:latin typeface="Calibri" panose="020F0502020204030204" pitchFamily="34" charset="0"/>
            </a:endParaRPr>
          </a:p>
        </p:txBody>
      </p:sp>
      <p:sp>
        <p:nvSpPr>
          <p:cNvPr id="13" name="Title 1"/>
          <p:cNvSpPr txBox="1">
            <a:spLocks/>
          </p:cNvSpPr>
          <p:nvPr/>
        </p:nvSpPr>
        <p:spPr>
          <a:xfrm>
            <a:off x="352690" y="55065"/>
            <a:ext cx="4752710" cy="609639"/>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pic>
        <p:nvPicPr>
          <p:cNvPr id="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728" y="100028"/>
            <a:ext cx="1143000"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a:extLst>
              <a:ext uri="{FF2B5EF4-FFF2-40B4-BE49-F238E27FC236}">
                <a16:creationId xmlns="" xmlns:a16="http://schemas.microsoft.com/office/drawing/2014/main" id="{EA80D8E6-25AE-C35D-8C7E-40F6DB03E6F4}"/>
              </a:ext>
            </a:extLst>
          </p:cNvPr>
          <p:cNvSpPr/>
          <p:nvPr/>
        </p:nvSpPr>
        <p:spPr>
          <a:xfrm>
            <a:off x="914400" y="558543"/>
            <a:ext cx="7010399" cy="8631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457200"/>
            <a:r>
              <a:rPr lang="en-US" altLang="en-US" sz="2800" b="1" dirty="0">
                <a:solidFill>
                  <a:srgbClr val="0000FF"/>
                </a:solidFill>
                <a:cs typeface="Times New Roman" panose="02020603050405020304" pitchFamily="18" charset="0"/>
              </a:rPr>
              <a:t>    </a:t>
            </a:r>
            <a:r>
              <a:rPr lang="en-US" altLang="en-US" sz="2800" b="1" dirty="0" smtClean="0">
                <a:solidFill>
                  <a:srgbClr val="0000FF"/>
                </a:solidFill>
                <a:cs typeface="Times New Roman" panose="02020603050405020304" pitchFamily="18" charset="0"/>
              </a:rPr>
              <a:t>HS  trả lời nhanh các câu hỏi và giải mã từ khóa</a:t>
            </a:r>
            <a:r>
              <a:rPr lang="en-US" altLang="en-US" sz="2800" b="1" dirty="0">
                <a:solidFill>
                  <a:srgbClr val="0000FF"/>
                </a:solidFill>
                <a:latin typeface="Calibri" panose="020F0502020204030204"/>
                <a:cs typeface="Times New Roman" panose="02020603050405020304" pitchFamily="18" charset="0"/>
              </a:rPr>
              <a:t> </a:t>
            </a:r>
            <a:r>
              <a:rPr lang="en-US" altLang="en-US" sz="2800" b="1" dirty="0">
                <a:solidFill>
                  <a:srgbClr val="0000FF"/>
                </a:solidFill>
                <a:cs typeface="Times New Roman" panose="02020603050405020304" pitchFamily="18" charset="0"/>
              </a:rPr>
              <a:t>(gồm 4 chữ cái) </a:t>
            </a:r>
            <a:endParaRPr lang="en-US" altLang="en-US" sz="2800" dirty="0">
              <a:solidFill>
                <a:srgbClr val="0000FF"/>
              </a:solidFill>
              <a:cs typeface="Times New Roman" panose="02020603050405020304" pitchFamily="18" charset="0"/>
            </a:endParaRPr>
          </a:p>
        </p:txBody>
      </p:sp>
      <p:sp>
        <p:nvSpPr>
          <p:cNvPr id="16" name="Rectangle 120">
            <a:extLst>
              <a:ext uri="{FF2B5EF4-FFF2-40B4-BE49-F238E27FC236}">
                <a16:creationId xmlns:a16="http://schemas.microsoft.com/office/drawing/2014/main" xmlns="" id="{F5489DE7-A107-477A-AA7B-A17FFD706774}"/>
              </a:ext>
            </a:extLst>
          </p:cNvPr>
          <p:cNvSpPr>
            <a:spLocks noChangeArrowheads="1"/>
          </p:cNvSpPr>
          <p:nvPr/>
        </p:nvSpPr>
        <p:spPr bwMode="auto">
          <a:xfrm>
            <a:off x="8369914" y="964867"/>
            <a:ext cx="503238" cy="574675"/>
          </a:xfrm>
          <a:prstGeom prst="rect">
            <a:avLst/>
          </a:prstGeom>
          <a:gradFill rotWithShape="1">
            <a:gsLst>
              <a:gs pos="0">
                <a:srgbClr val="FFFF99"/>
              </a:gs>
              <a:gs pos="100000">
                <a:srgbClr val="3333FF"/>
              </a:gs>
            </a:gsLst>
            <a:path path="shape">
              <a:fillToRect l="50000" t="50000" r="50000" b="50000"/>
            </a:path>
          </a:gradFill>
          <a:ln w="12700">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800">
                <a:solidFill>
                  <a:schemeClr val="tx1"/>
                </a:solidFill>
                <a:latin typeface="Arial" panose="020B0604020202020204" pitchFamily="34" charset="0"/>
              </a:defRPr>
            </a:lvl1pPr>
            <a:lvl2pPr>
              <a:spcBef>
                <a:spcPct val="20000"/>
              </a:spcBef>
              <a:buChar char="–"/>
              <a:defRPr sz="2400">
                <a:solidFill>
                  <a:schemeClr val="tx1"/>
                </a:solidFill>
                <a:latin typeface="Arial" panose="020B0604020202020204" pitchFamily="34" charset="0"/>
              </a:defRPr>
            </a:lvl2pPr>
            <a:lvl3pPr>
              <a:spcBef>
                <a:spcPct val="20000"/>
              </a:spcBef>
              <a:buChar char="•"/>
              <a:defRPr sz="2000">
                <a:solidFill>
                  <a:schemeClr val="tx1"/>
                </a:solidFill>
                <a:latin typeface="Arial" panose="020B0604020202020204" pitchFamily="34" charset="0"/>
              </a:defRPr>
            </a:lvl3pPr>
            <a:lvl4pPr>
              <a:spcBef>
                <a:spcPct val="20000"/>
              </a:spcBef>
              <a:buChar char="–"/>
              <a:defRPr>
                <a:solidFill>
                  <a:schemeClr val="tx1"/>
                </a:solidFill>
                <a:latin typeface="Arial" panose="020B0604020202020204" pitchFamily="34" charset="0"/>
              </a:defRPr>
            </a:lvl4pPr>
            <a:lvl5pPr>
              <a:spcBef>
                <a:spcPct val="20000"/>
              </a:spcBef>
              <a:buChar char="»"/>
              <a:defRPr>
                <a:solidFill>
                  <a:schemeClr val="tx1"/>
                </a:solidFill>
                <a:latin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defRPr>
            </a:lvl9pPr>
          </a:lstStyle>
          <a:p>
            <a:pPr fontAlgn="base">
              <a:spcAft>
                <a:spcPct val="0"/>
              </a:spcAft>
              <a:buFontTx/>
              <a:buNone/>
            </a:pPr>
            <a:r>
              <a:rPr lang="en-US" altLang="en-US" b="1" dirty="0" smtClean="0">
                <a:solidFill>
                  <a:srgbClr val="FF00FF"/>
                </a:solidFill>
                <a:latin typeface=".VnVogueH" pitchFamily="34" charset="0"/>
              </a:rPr>
              <a:t>s</a:t>
            </a:r>
            <a:endParaRPr lang="en-US" altLang="en-US" b="1" dirty="0">
              <a:solidFill>
                <a:srgbClr val="FF00FF"/>
              </a:solidFill>
              <a:latin typeface=".VnVogueH" pitchFamily="34" charset="0"/>
            </a:endParaRPr>
          </a:p>
        </p:txBody>
      </p:sp>
      <p:sp>
        <p:nvSpPr>
          <p:cNvPr id="17" name="Rectangle 120">
            <a:extLst>
              <a:ext uri="{FF2B5EF4-FFF2-40B4-BE49-F238E27FC236}">
                <a16:creationId xmlns:a16="http://schemas.microsoft.com/office/drawing/2014/main" xmlns="" id="{F5489DE7-A107-477A-AA7B-A17FFD706774}"/>
              </a:ext>
            </a:extLst>
          </p:cNvPr>
          <p:cNvSpPr>
            <a:spLocks noChangeArrowheads="1"/>
          </p:cNvSpPr>
          <p:nvPr/>
        </p:nvSpPr>
        <p:spPr bwMode="auto">
          <a:xfrm>
            <a:off x="9153038" y="964867"/>
            <a:ext cx="503238" cy="574675"/>
          </a:xfrm>
          <a:prstGeom prst="rect">
            <a:avLst/>
          </a:prstGeom>
          <a:gradFill rotWithShape="1">
            <a:gsLst>
              <a:gs pos="0">
                <a:srgbClr val="FFFF99"/>
              </a:gs>
              <a:gs pos="100000">
                <a:srgbClr val="3333FF"/>
              </a:gs>
            </a:gsLst>
            <a:path path="shape">
              <a:fillToRect l="50000" t="50000" r="50000" b="50000"/>
            </a:path>
          </a:gradFill>
          <a:ln w="12700">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800">
                <a:solidFill>
                  <a:schemeClr val="tx1"/>
                </a:solidFill>
                <a:latin typeface="Arial" panose="020B0604020202020204" pitchFamily="34" charset="0"/>
              </a:defRPr>
            </a:lvl1pPr>
            <a:lvl2pPr>
              <a:spcBef>
                <a:spcPct val="20000"/>
              </a:spcBef>
              <a:buChar char="–"/>
              <a:defRPr sz="2400">
                <a:solidFill>
                  <a:schemeClr val="tx1"/>
                </a:solidFill>
                <a:latin typeface="Arial" panose="020B0604020202020204" pitchFamily="34" charset="0"/>
              </a:defRPr>
            </a:lvl2pPr>
            <a:lvl3pPr>
              <a:spcBef>
                <a:spcPct val="20000"/>
              </a:spcBef>
              <a:buChar char="•"/>
              <a:defRPr sz="2000">
                <a:solidFill>
                  <a:schemeClr val="tx1"/>
                </a:solidFill>
                <a:latin typeface="Arial" panose="020B0604020202020204" pitchFamily="34" charset="0"/>
              </a:defRPr>
            </a:lvl3pPr>
            <a:lvl4pPr>
              <a:spcBef>
                <a:spcPct val="20000"/>
              </a:spcBef>
              <a:buChar char="–"/>
              <a:defRPr>
                <a:solidFill>
                  <a:schemeClr val="tx1"/>
                </a:solidFill>
                <a:latin typeface="Arial" panose="020B0604020202020204" pitchFamily="34" charset="0"/>
              </a:defRPr>
            </a:lvl4pPr>
            <a:lvl5pPr>
              <a:spcBef>
                <a:spcPct val="20000"/>
              </a:spcBef>
              <a:buChar char="»"/>
              <a:defRPr>
                <a:solidFill>
                  <a:schemeClr val="tx1"/>
                </a:solidFill>
                <a:latin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defRPr>
            </a:lvl9pPr>
          </a:lstStyle>
          <a:p>
            <a:pPr fontAlgn="base">
              <a:spcAft>
                <a:spcPct val="0"/>
              </a:spcAft>
              <a:buFontTx/>
              <a:buNone/>
            </a:pPr>
            <a:r>
              <a:rPr lang="en-US" altLang="en-US" dirty="0" smtClean="0">
                <a:solidFill>
                  <a:srgbClr val="FF00FF"/>
                </a:solidFill>
                <a:latin typeface=".VnVogueH" pitchFamily="34" charset="0"/>
              </a:rPr>
              <a:t>A</a:t>
            </a:r>
            <a:endParaRPr lang="en-US" altLang="en-US" dirty="0">
              <a:solidFill>
                <a:srgbClr val="FF00FF"/>
              </a:solidFill>
              <a:latin typeface=".VnVogueH" pitchFamily="34" charset="0"/>
            </a:endParaRPr>
          </a:p>
        </p:txBody>
      </p:sp>
      <p:sp>
        <p:nvSpPr>
          <p:cNvPr id="18" name="Rectangle 120">
            <a:extLst>
              <a:ext uri="{FF2B5EF4-FFF2-40B4-BE49-F238E27FC236}">
                <a16:creationId xmlns:a16="http://schemas.microsoft.com/office/drawing/2014/main" xmlns="" id="{F5489DE7-A107-477A-AA7B-A17FFD706774}"/>
              </a:ext>
            </a:extLst>
          </p:cNvPr>
          <p:cNvSpPr>
            <a:spLocks noChangeArrowheads="1"/>
          </p:cNvSpPr>
          <p:nvPr/>
        </p:nvSpPr>
        <p:spPr bwMode="auto">
          <a:xfrm>
            <a:off x="9796219" y="964868"/>
            <a:ext cx="503238" cy="574675"/>
          </a:xfrm>
          <a:prstGeom prst="rect">
            <a:avLst/>
          </a:prstGeom>
          <a:gradFill rotWithShape="1">
            <a:gsLst>
              <a:gs pos="0">
                <a:srgbClr val="FFFF99"/>
              </a:gs>
              <a:gs pos="100000">
                <a:srgbClr val="3333FF"/>
              </a:gs>
            </a:gsLst>
            <a:path path="shape">
              <a:fillToRect l="50000" t="50000" r="50000" b="50000"/>
            </a:path>
          </a:gradFill>
          <a:ln w="12700">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800">
                <a:solidFill>
                  <a:schemeClr val="tx1"/>
                </a:solidFill>
                <a:latin typeface="Arial" panose="020B0604020202020204" pitchFamily="34" charset="0"/>
              </a:defRPr>
            </a:lvl1pPr>
            <a:lvl2pPr>
              <a:spcBef>
                <a:spcPct val="20000"/>
              </a:spcBef>
              <a:buChar char="–"/>
              <a:defRPr sz="2400">
                <a:solidFill>
                  <a:schemeClr val="tx1"/>
                </a:solidFill>
                <a:latin typeface="Arial" panose="020B0604020202020204" pitchFamily="34" charset="0"/>
              </a:defRPr>
            </a:lvl2pPr>
            <a:lvl3pPr>
              <a:spcBef>
                <a:spcPct val="20000"/>
              </a:spcBef>
              <a:buChar char="•"/>
              <a:defRPr sz="2000">
                <a:solidFill>
                  <a:schemeClr val="tx1"/>
                </a:solidFill>
                <a:latin typeface="Arial" panose="020B0604020202020204" pitchFamily="34" charset="0"/>
              </a:defRPr>
            </a:lvl3pPr>
            <a:lvl4pPr>
              <a:spcBef>
                <a:spcPct val="20000"/>
              </a:spcBef>
              <a:buChar char="–"/>
              <a:defRPr>
                <a:solidFill>
                  <a:schemeClr val="tx1"/>
                </a:solidFill>
                <a:latin typeface="Arial" panose="020B0604020202020204" pitchFamily="34" charset="0"/>
              </a:defRPr>
            </a:lvl4pPr>
            <a:lvl5pPr>
              <a:spcBef>
                <a:spcPct val="20000"/>
              </a:spcBef>
              <a:buChar char="»"/>
              <a:defRPr>
                <a:solidFill>
                  <a:schemeClr val="tx1"/>
                </a:solidFill>
                <a:latin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defRPr>
            </a:lvl9pPr>
          </a:lstStyle>
          <a:p>
            <a:pPr fontAlgn="base">
              <a:spcAft>
                <a:spcPct val="0"/>
              </a:spcAft>
              <a:buFontTx/>
              <a:buNone/>
            </a:pPr>
            <a:r>
              <a:rPr lang="en-US" altLang="en-US" dirty="0" smtClean="0">
                <a:solidFill>
                  <a:srgbClr val="FF00FF"/>
                </a:solidFill>
                <a:latin typeface=".VnVogueH" pitchFamily="34" charset="0"/>
              </a:rPr>
              <a:t>A</a:t>
            </a:r>
            <a:endParaRPr lang="en-US" altLang="en-US" dirty="0">
              <a:solidFill>
                <a:srgbClr val="FF00FF"/>
              </a:solidFill>
              <a:latin typeface=".VnVogueH" pitchFamily="34" charset="0"/>
            </a:endParaRPr>
          </a:p>
        </p:txBody>
      </p:sp>
      <p:sp>
        <p:nvSpPr>
          <p:cNvPr id="19" name="Rectangle 120">
            <a:extLst>
              <a:ext uri="{FF2B5EF4-FFF2-40B4-BE49-F238E27FC236}">
                <a16:creationId xmlns:a16="http://schemas.microsoft.com/office/drawing/2014/main" xmlns="" id="{F5489DE7-A107-477A-AA7B-A17FFD706774}"/>
              </a:ext>
            </a:extLst>
          </p:cNvPr>
          <p:cNvSpPr>
            <a:spLocks noChangeArrowheads="1"/>
          </p:cNvSpPr>
          <p:nvPr/>
        </p:nvSpPr>
        <p:spPr bwMode="auto">
          <a:xfrm>
            <a:off x="10439400" y="964869"/>
            <a:ext cx="503238" cy="574675"/>
          </a:xfrm>
          <a:prstGeom prst="rect">
            <a:avLst/>
          </a:prstGeom>
          <a:gradFill rotWithShape="1">
            <a:gsLst>
              <a:gs pos="0">
                <a:srgbClr val="FFFF99"/>
              </a:gs>
              <a:gs pos="100000">
                <a:srgbClr val="3333FF"/>
              </a:gs>
            </a:gsLst>
            <a:path path="shape">
              <a:fillToRect l="50000" t="50000" r="50000" b="50000"/>
            </a:path>
          </a:gradFill>
          <a:ln w="12700">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800">
                <a:solidFill>
                  <a:schemeClr val="tx1"/>
                </a:solidFill>
                <a:latin typeface="Arial" panose="020B0604020202020204" pitchFamily="34" charset="0"/>
              </a:defRPr>
            </a:lvl1pPr>
            <a:lvl2pPr>
              <a:spcBef>
                <a:spcPct val="20000"/>
              </a:spcBef>
              <a:buChar char="–"/>
              <a:defRPr sz="2400">
                <a:solidFill>
                  <a:schemeClr val="tx1"/>
                </a:solidFill>
                <a:latin typeface="Arial" panose="020B0604020202020204" pitchFamily="34" charset="0"/>
              </a:defRPr>
            </a:lvl2pPr>
            <a:lvl3pPr>
              <a:spcBef>
                <a:spcPct val="20000"/>
              </a:spcBef>
              <a:buChar char="•"/>
              <a:defRPr sz="2000">
                <a:solidFill>
                  <a:schemeClr val="tx1"/>
                </a:solidFill>
                <a:latin typeface="Arial" panose="020B0604020202020204" pitchFamily="34" charset="0"/>
              </a:defRPr>
            </a:lvl3pPr>
            <a:lvl4pPr>
              <a:spcBef>
                <a:spcPct val="20000"/>
              </a:spcBef>
              <a:buChar char="–"/>
              <a:defRPr>
                <a:solidFill>
                  <a:schemeClr val="tx1"/>
                </a:solidFill>
                <a:latin typeface="Arial" panose="020B0604020202020204" pitchFamily="34" charset="0"/>
              </a:defRPr>
            </a:lvl4pPr>
            <a:lvl5pPr>
              <a:spcBef>
                <a:spcPct val="20000"/>
              </a:spcBef>
              <a:buChar char="»"/>
              <a:defRPr>
                <a:solidFill>
                  <a:schemeClr val="tx1"/>
                </a:solidFill>
                <a:latin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defRPr>
            </a:lvl9pPr>
          </a:lstStyle>
          <a:p>
            <a:pPr fontAlgn="base">
              <a:spcAft>
                <a:spcPct val="0"/>
              </a:spcAft>
              <a:buFontTx/>
              <a:buNone/>
            </a:pPr>
            <a:r>
              <a:rPr lang="en-US" altLang="en-US" dirty="0" smtClean="0">
                <a:solidFill>
                  <a:srgbClr val="FF00FF"/>
                </a:solidFill>
                <a:latin typeface=".VnVogueH" pitchFamily="34" charset="0"/>
              </a:rPr>
              <a:t>P</a:t>
            </a:r>
            <a:endParaRPr lang="en-US" altLang="en-US" dirty="0">
              <a:solidFill>
                <a:srgbClr val="FF00FF"/>
              </a:solidFill>
              <a:latin typeface=".VnVogueH" pitchFamily="34" charset="0"/>
            </a:endParaRPr>
          </a:p>
        </p:txBody>
      </p:sp>
      <p:sp>
        <p:nvSpPr>
          <p:cNvPr id="20" name="Rectangle 120">
            <a:extLst>
              <a:ext uri="{FF2B5EF4-FFF2-40B4-BE49-F238E27FC236}">
                <a16:creationId xmlns:a16="http://schemas.microsoft.com/office/drawing/2014/main" xmlns="" id="{F5489DE7-A107-477A-AA7B-A17FFD706774}"/>
              </a:ext>
            </a:extLst>
          </p:cNvPr>
          <p:cNvSpPr>
            <a:spLocks noChangeArrowheads="1"/>
          </p:cNvSpPr>
          <p:nvPr/>
        </p:nvSpPr>
        <p:spPr bwMode="auto">
          <a:xfrm>
            <a:off x="2973625" y="5486400"/>
            <a:ext cx="503238" cy="574675"/>
          </a:xfrm>
          <a:prstGeom prst="rect">
            <a:avLst/>
          </a:prstGeom>
          <a:gradFill rotWithShape="1">
            <a:gsLst>
              <a:gs pos="0">
                <a:srgbClr val="FFFF99"/>
              </a:gs>
              <a:gs pos="100000">
                <a:srgbClr val="3333FF"/>
              </a:gs>
            </a:gsLst>
            <a:path path="shape">
              <a:fillToRect l="50000" t="50000" r="50000" b="50000"/>
            </a:path>
          </a:gradFill>
          <a:ln w="12700">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800">
                <a:solidFill>
                  <a:schemeClr val="tx1"/>
                </a:solidFill>
                <a:latin typeface="Arial" panose="020B0604020202020204" pitchFamily="34" charset="0"/>
              </a:defRPr>
            </a:lvl1pPr>
            <a:lvl2pPr>
              <a:spcBef>
                <a:spcPct val="20000"/>
              </a:spcBef>
              <a:buChar char="–"/>
              <a:defRPr sz="2400">
                <a:solidFill>
                  <a:schemeClr val="tx1"/>
                </a:solidFill>
                <a:latin typeface="Arial" panose="020B0604020202020204" pitchFamily="34" charset="0"/>
              </a:defRPr>
            </a:lvl2pPr>
            <a:lvl3pPr>
              <a:spcBef>
                <a:spcPct val="20000"/>
              </a:spcBef>
              <a:buChar char="•"/>
              <a:defRPr sz="2000">
                <a:solidFill>
                  <a:schemeClr val="tx1"/>
                </a:solidFill>
                <a:latin typeface="Arial" panose="020B0604020202020204" pitchFamily="34" charset="0"/>
              </a:defRPr>
            </a:lvl3pPr>
            <a:lvl4pPr>
              <a:spcBef>
                <a:spcPct val="20000"/>
              </a:spcBef>
              <a:buChar char="–"/>
              <a:defRPr>
                <a:solidFill>
                  <a:schemeClr val="tx1"/>
                </a:solidFill>
                <a:latin typeface="Arial" panose="020B0604020202020204" pitchFamily="34" charset="0"/>
              </a:defRPr>
            </a:lvl4pPr>
            <a:lvl5pPr>
              <a:spcBef>
                <a:spcPct val="20000"/>
              </a:spcBef>
              <a:buChar char="»"/>
              <a:defRPr>
                <a:solidFill>
                  <a:schemeClr val="tx1"/>
                </a:solidFill>
                <a:latin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defRPr>
            </a:lvl9pPr>
          </a:lstStyle>
          <a:p>
            <a:pPr fontAlgn="base">
              <a:spcAft>
                <a:spcPct val="0"/>
              </a:spcAft>
              <a:buFontTx/>
              <a:buNone/>
            </a:pPr>
            <a:r>
              <a:rPr lang="en-US" altLang="en-US" b="1" dirty="0" smtClean="0">
                <a:solidFill>
                  <a:srgbClr val="FF00FF"/>
                </a:solidFill>
                <a:latin typeface=".VnVogueH" pitchFamily="34" charset="0"/>
              </a:rPr>
              <a:t>s</a:t>
            </a:r>
            <a:endParaRPr lang="en-US" altLang="en-US" b="1" dirty="0">
              <a:solidFill>
                <a:srgbClr val="FF00FF"/>
              </a:solidFill>
              <a:latin typeface=".VnVogueH" pitchFamily="34" charset="0"/>
            </a:endParaRPr>
          </a:p>
        </p:txBody>
      </p:sp>
      <p:sp>
        <p:nvSpPr>
          <p:cNvPr id="21" name="Rectangle 120">
            <a:extLst>
              <a:ext uri="{FF2B5EF4-FFF2-40B4-BE49-F238E27FC236}">
                <a16:creationId xmlns:a16="http://schemas.microsoft.com/office/drawing/2014/main" xmlns="" id="{F5489DE7-A107-477A-AA7B-A17FFD706774}"/>
              </a:ext>
            </a:extLst>
          </p:cNvPr>
          <p:cNvSpPr>
            <a:spLocks noChangeArrowheads="1"/>
          </p:cNvSpPr>
          <p:nvPr/>
        </p:nvSpPr>
        <p:spPr bwMode="auto">
          <a:xfrm>
            <a:off x="3476863" y="5486399"/>
            <a:ext cx="503238" cy="574675"/>
          </a:xfrm>
          <a:prstGeom prst="rect">
            <a:avLst/>
          </a:prstGeom>
          <a:gradFill rotWithShape="1">
            <a:gsLst>
              <a:gs pos="0">
                <a:srgbClr val="FFFF99"/>
              </a:gs>
              <a:gs pos="100000">
                <a:srgbClr val="3333FF"/>
              </a:gs>
            </a:gsLst>
            <a:path path="shape">
              <a:fillToRect l="50000" t="50000" r="50000" b="50000"/>
            </a:path>
          </a:gradFill>
          <a:ln w="12700">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800">
                <a:solidFill>
                  <a:schemeClr val="tx1"/>
                </a:solidFill>
                <a:latin typeface="Arial" panose="020B0604020202020204" pitchFamily="34" charset="0"/>
              </a:defRPr>
            </a:lvl1pPr>
            <a:lvl2pPr>
              <a:spcBef>
                <a:spcPct val="20000"/>
              </a:spcBef>
              <a:buChar char="–"/>
              <a:defRPr sz="2400">
                <a:solidFill>
                  <a:schemeClr val="tx1"/>
                </a:solidFill>
                <a:latin typeface="Arial" panose="020B0604020202020204" pitchFamily="34" charset="0"/>
              </a:defRPr>
            </a:lvl2pPr>
            <a:lvl3pPr>
              <a:spcBef>
                <a:spcPct val="20000"/>
              </a:spcBef>
              <a:buChar char="•"/>
              <a:defRPr sz="2000">
                <a:solidFill>
                  <a:schemeClr val="tx1"/>
                </a:solidFill>
                <a:latin typeface="Arial" panose="020B0604020202020204" pitchFamily="34" charset="0"/>
              </a:defRPr>
            </a:lvl3pPr>
            <a:lvl4pPr>
              <a:spcBef>
                <a:spcPct val="20000"/>
              </a:spcBef>
              <a:buChar char="–"/>
              <a:defRPr>
                <a:solidFill>
                  <a:schemeClr val="tx1"/>
                </a:solidFill>
                <a:latin typeface="Arial" panose="020B0604020202020204" pitchFamily="34" charset="0"/>
              </a:defRPr>
            </a:lvl4pPr>
            <a:lvl5pPr>
              <a:spcBef>
                <a:spcPct val="20000"/>
              </a:spcBef>
              <a:buChar char="»"/>
              <a:defRPr>
                <a:solidFill>
                  <a:schemeClr val="tx1"/>
                </a:solidFill>
                <a:latin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defRPr>
            </a:lvl9pPr>
          </a:lstStyle>
          <a:p>
            <a:pPr fontAlgn="base">
              <a:spcAft>
                <a:spcPct val="0"/>
              </a:spcAft>
              <a:buFontTx/>
              <a:buNone/>
            </a:pPr>
            <a:r>
              <a:rPr lang="en-US" altLang="en-US" dirty="0" smtClean="0">
                <a:solidFill>
                  <a:srgbClr val="FF00FF"/>
                </a:solidFill>
                <a:latin typeface=".VnVogueH" pitchFamily="34" charset="0"/>
              </a:rPr>
              <a:t>A</a:t>
            </a:r>
            <a:endParaRPr lang="en-US" altLang="en-US" dirty="0">
              <a:solidFill>
                <a:srgbClr val="FF00FF"/>
              </a:solidFill>
              <a:latin typeface=".VnVogueH" pitchFamily="34" charset="0"/>
            </a:endParaRPr>
          </a:p>
        </p:txBody>
      </p:sp>
      <p:sp>
        <p:nvSpPr>
          <p:cNvPr id="22" name="Rectangle 120">
            <a:extLst>
              <a:ext uri="{FF2B5EF4-FFF2-40B4-BE49-F238E27FC236}">
                <a16:creationId xmlns:a16="http://schemas.microsoft.com/office/drawing/2014/main" xmlns="" id="{F5489DE7-A107-477A-AA7B-A17FFD706774}"/>
              </a:ext>
            </a:extLst>
          </p:cNvPr>
          <p:cNvSpPr>
            <a:spLocks noChangeArrowheads="1"/>
          </p:cNvSpPr>
          <p:nvPr/>
        </p:nvSpPr>
        <p:spPr bwMode="auto">
          <a:xfrm>
            <a:off x="3980101" y="5486398"/>
            <a:ext cx="503238" cy="574675"/>
          </a:xfrm>
          <a:prstGeom prst="rect">
            <a:avLst/>
          </a:prstGeom>
          <a:gradFill rotWithShape="1">
            <a:gsLst>
              <a:gs pos="0">
                <a:srgbClr val="FFFF99"/>
              </a:gs>
              <a:gs pos="100000">
                <a:srgbClr val="3333FF"/>
              </a:gs>
            </a:gsLst>
            <a:path path="shape">
              <a:fillToRect l="50000" t="50000" r="50000" b="50000"/>
            </a:path>
          </a:gradFill>
          <a:ln w="12700">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800">
                <a:solidFill>
                  <a:schemeClr val="tx1"/>
                </a:solidFill>
                <a:latin typeface="Arial" panose="020B0604020202020204" pitchFamily="34" charset="0"/>
              </a:defRPr>
            </a:lvl1pPr>
            <a:lvl2pPr>
              <a:spcBef>
                <a:spcPct val="20000"/>
              </a:spcBef>
              <a:buChar char="–"/>
              <a:defRPr sz="2400">
                <a:solidFill>
                  <a:schemeClr val="tx1"/>
                </a:solidFill>
                <a:latin typeface="Arial" panose="020B0604020202020204" pitchFamily="34" charset="0"/>
              </a:defRPr>
            </a:lvl2pPr>
            <a:lvl3pPr>
              <a:spcBef>
                <a:spcPct val="20000"/>
              </a:spcBef>
              <a:buChar char="•"/>
              <a:defRPr sz="2000">
                <a:solidFill>
                  <a:schemeClr val="tx1"/>
                </a:solidFill>
                <a:latin typeface="Arial" panose="020B0604020202020204" pitchFamily="34" charset="0"/>
              </a:defRPr>
            </a:lvl3pPr>
            <a:lvl4pPr>
              <a:spcBef>
                <a:spcPct val="20000"/>
              </a:spcBef>
              <a:buChar char="–"/>
              <a:defRPr>
                <a:solidFill>
                  <a:schemeClr val="tx1"/>
                </a:solidFill>
                <a:latin typeface="Arial" panose="020B0604020202020204" pitchFamily="34" charset="0"/>
              </a:defRPr>
            </a:lvl4pPr>
            <a:lvl5pPr>
              <a:spcBef>
                <a:spcPct val="20000"/>
              </a:spcBef>
              <a:buChar char="»"/>
              <a:defRPr>
                <a:solidFill>
                  <a:schemeClr val="tx1"/>
                </a:solidFill>
                <a:latin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defRPr>
            </a:lvl9pPr>
          </a:lstStyle>
          <a:p>
            <a:pPr fontAlgn="base">
              <a:spcAft>
                <a:spcPct val="0"/>
              </a:spcAft>
              <a:buFontTx/>
              <a:buNone/>
            </a:pPr>
            <a:r>
              <a:rPr lang="en-US" altLang="en-US" dirty="0" smtClean="0">
                <a:solidFill>
                  <a:srgbClr val="FF00FF"/>
                </a:solidFill>
                <a:latin typeface=".VnVogueH" pitchFamily="34" charset="0"/>
              </a:rPr>
              <a:t>P</a:t>
            </a:r>
            <a:endParaRPr lang="en-US" altLang="en-US" dirty="0">
              <a:solidFill>
                <a:srgbClr val="FF00FF"/>
              </a:solidFill>
              <a:latin typeface=".VnVogueH" pitchFamily="34" charset="0"/>
            </a:endParaRPr>
          </a:p>
        </p:txBody>
      </p:sp>
      <p:sp>
        <p:nvSpPr>
          <p:cNvPr id="23" name="Rectangle 120">
            <a:extLst>
              <a:ext uri="{FF2B5EF4-FFF2-40B4-BE49-F238E27FC236}">
                <a16:creationId xmlns:a16="http://schemas.microsoft.com/office/drawing/2014/main" xmlns="" id="{F5489DE7-A107-477A-AA7B-A17FFD706774}"/>
              </a:ext>
            </a:extLst>
          </p:cNvPr>
          <p:cNvSpPr>
            <a:spLocks noChangeArrowheads="1"/>
          </p:cNvSpPr>
          <p:nvPr/>
        </p:nvSpPr>
        <p:spPr bwMode="auto">
          <a:xfrm>
            <a:off x="4489165" y="5486398"/>
            <a:ext cx="503238" cy="574675"/>
          </a:xfrm>
          <a:prstGeom prst="rect">
            <a:avLst/>
          </a:prstGeom>
          <a:gradFill rotWithShape="1">
            <a:gsLst>
              <a:gs pos="0">
                <a:srgbClr val="FFFF99"/>
              </a:gs>
              <a:gs pos="100000">
                <a:srgbClr val="3333FF"/>
              </a:gs>
            </a:gsLst>
            <a:path path="shape">
              <a:fillToRect l="50000" t="50000" r="50000" b="50000"/>
            </a:path>
          </a:gradFill>
          <a:ln w="12700">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spcBef>
                <a:spcPct val="20000"/>
              </a:spcBef>
              <a:buChar char="•"/>
              <a:defRPr sz="2800">
                <a:solidFill>
                  <a:schemeClr val="tx1"/>
                </a:solidFill>
                <a:latin typeface="Arial" panose="020B0604020202020204" pitchFamily="34" charset="0"/>
              </a:defRPr>
            </a:lvl1pPr>
            <a:lvl2pPr>
              <a:spcBef>
                <a:spcPct val="20000"/>
              </a:spcBef>
              <a:buChar char="–"/>
              <a:defRPr sz="2400">
                <a:solidFill>
                  <a:schemeClr val="tx1"/>
                </a:solidFill>
                <a:latin typeface="Arial" panose="020B0604020202020204" pitchFamily="34" charset="0"/>
              </a:defRPr>
            </a:lvl2pPr>
            <a:lvl3pPr>
              <a:spcBef>
                <a:spcPct val="20000"/>
              </a:spcBef>
              <a:buChar char="•"/>
              <a:defRPr sz="2000">
                <a:solidFill>
                  <a:schemeClr val="tx1"/>
                </a:solidFill>
                <a:latin typeface="Arial" panose="020B0604020202020204" pitchFamily="34" charset="0"/>
              </a:defRPr>
            </a:lvl3pPr>
            <a:lvl4pPr>
              <a:spcBef>
                <a:spcPct val="20000"/>
              </a:spcBef>
              <a:buChar char="–"/>
              <a:defRPr>
                <a:solidFill>
                  <a:schemeClr val="tx1"/>
                </a:solidFill>
                <a:latin typeface="Arial" panose="020B0604020202020204" pitchFamily="34" charset="0"/>
              </a:defRPr>
            </a:lvl4pPr>
            <a:lvl5pPr>
              <a:spcBef>
                <a:spcPct val="20000"/>
              </a:spcBef>
              <a:buChar char="»"/>
              <a:defRPr>
                <a:solidFill>
                  <a:schemeClr val="tx1"/>
                </a:solidFill>
                <a:latin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defRPr>
            </a:lvl9pPr>
          </a:lstStyle>
          <a:p>
            <a:pPr fontAlgn="base">
              <a:spcAft>
                <a:spcPct val="0"/>
              </a:spcAft>
              <a:buFontTx/>
              <a:buNone/>
            </a:pPr>
            <a:r>
              <a:rPr lang="en-US" altLang="en-US" dirty="0" smtClean="0">
                <a:solidFill>
                  <a:srgbClr val="FF00FF"/>
                </a:solidFill>
                <a:latin typeface=".VnVogueH" pitchFamily="34" charset="0"/>
              </a:rPr>
              <a:t>A</a:t>
            </a:r>
            <a:endParaRPr lang="en-US" altLang="en-US" dirty="0">
              <a:solidFill>
                <a:srgbClr val="FF00FF"/>
              </a:solidFill>
              <a:latin typeface=".VnVogueH" pitchFamily="34" charset="0"/>
            </a:endParaRPr>
          </a:p>
        </p:txBody>
      </p:sp>
    </p:spTree>
    <p:extLst>
      <p:ext uri="{BB962C8B-B14F-4D97-AF65-F5344CB8AC3E}">
        <p14:creationId xmlns:p14="http://schemas.microsoft.com/office/powerpoint/2010/main" val="54794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animEffect transition="in" filter="barn(inVertical)">
                                      <p:cBhvr>
                                        <p:cTn id="18" dur="500"/>
                                        <p:tgtEl>
                                          <p:spTgt spid="10">
                                            <p:txEl>
                                              <p:pRg st="2" end="2"/>
                                            </p:txEl>
                                          </p:spTgt>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barn(inVertical)">
                                      <p:cBhvr>
                                        <p:cTn id="22" dur="500"/>
                                        <p:tgtEl>
                                          <p:spTgt spid="11">
                                            <p:txEl>
                                              <p:pRg st="1" end="1"/>
                                            </p:txEl>
                                          </p:spTgt>
                                        </p:tgtEl>
                                      </p:cBhvr>
                                    </p:animEffect>
                                  </p:childTnLst>
                                </p:cTn>
                              </p:par>
                            </p:childTnLst>
                          </p:cTn>
                        </p:par>
                        <p:par>
                          <p:cTn id="23" fill="hold">
                            <p:stCondLst>
                              <p:cond delay="2000"/>
                            </p:stCondLst>
                            <p:childTnLst>
                              <p:par>
                                <p:cTn id="24" presetID="16" presetClass="entr" presetSubtype="21" fill="hold" nodeType="after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barn(inVertical)">
                                      <p:cBhvr>
                                        <p:cTn id="26" dur="500"/>
                                        <p:tgtEl>
                                          <p:spTgt spid="1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nodeType="clickEffect">
                                  <p:stCondLst>
                                    <p:cond delay="0"/>
                                  </p:stCondLst>
                                  <p:childTnLst>
                                    <p:animScale>
                                      <p:cBhvr>
                                        <p:cTn id="30" dur="2000" fill="hold"/>
                                        <p:tgtEl>
                                          <p:spTgt spid="10">
                                            <p:txEl>
                                              <p:pRg st="2" end="2"/>
                                            </p:txEl>
                                          </p:spTgt>
                                        </p:tgtEl>
                                      </p:cBhvr>
                                      <p:by x="150000" y="150000"/>
                                    </p:animScale>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circle(in)">
                                      <p:cBhvr>
                                        <p:cTn id="35" dur="2000"/>
                                        <p:tgtEl>
                                          <p:spTgt spid="19">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childTnLst>
                          </p:cTn>
                        </p:par>
                        <p:par>
                          <p:cTn id="41" fill="hold">
                            <p:stCondLst>
                              <p:cond delay="500"/>
                            </p:stCondLst>
                            <p:childTnLst>
                              <p:par>
                                <p:cTn id="42" presetID="16" presetClass="entr" presetSubtype="21"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arn(inVertical)">
                                      <p:cBhvr>
                                        <p:cTn id="44" dur="500"/>
                                        <p:tgtEl>
                                          <p:spTgt spid="21"/>
                                        </p:tgtEl>
                                      </p:cBhvr>
                                    </p:animEffect>
                                  </p:childTnLst>
                                </p:cTn>
                              </p:par>
                            </p:childTnLst>
                          </p:cTn>
                        </p:par>
                        <p:par>
                          <p:cTn id="45" fill="hold">
                            <p:stCondLst>
                              <p:cond delay="1000"/>
                            </p:stCondLst>
                            <p:childTnLst>
                              <p:par>
                                <p:cTn id="46" presetID="16" presetClass="entr" presetSubtype="21" fill="hold" grpId="0"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barn(inVertical)">
                                      <p:cBhvr>
                                        <p:cTn id="48" dur="500"/>
                                        <p:tgtEl>
                                          <p:spTgt spid="22"/>
                                        </p:tgtEl>
                                      </p:cBhvr>
                                    </p:animEffect>
                                  </p:childTnLst>
                                </p:cTn>
                              </p:par>
                            </p:childTnLst>
                          </p:cTn>
                        </p:par>
                        <p:par>
                          <p:cTn id="49" fill="hold">
                            <p:stCondLst>
                              <p:cond delay="1500"/>
                            </p:stCondLst>
                            <p:childTnLst>
                              <p:par>
                                <p:cTn id="50" presetID="16" presetClass="entr" presetSubtype="21"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20" grpId="0" animBg="1"/>
      <p:bldP spid="21" grpId="0" animBg="1"/>
      <p:bldP spid="22"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76200"/>
            <a:ext cx="4419600" cy="886181"/>
          </a:xfrm>
        </p:spPr>
        <p:txBody>
          <a:bodyPr>
            <a:normAutofit/>
          </a:bodyPr>
          <a:lstStyle/>
          <a:p>
            <a:r>
              <a:rPr lang="en-US" sz="3600" b="1" dirty="0">
                <a:solidFill>
                  <a:srgbClr val="FF0000"/>
                </a:solidFill>
                <a:latin typeface="Cambria" pitchFamily="18" charset="0"/>
                <a:ea typeface="Cambria" pitchFamily="18" charset="0"/>
              </a:rPr>
              <a:t>KHỞI ĐỘNG</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0800" y="-47197"/>
            <a:ext cx="1143000"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57400" y="6248401"/>
            <a:ext cx="8763000" cy="461665"/>
          </a:xfrm>
          <a:prstGeom prst="rect">
            <a:avLst/>
          </a:prstGeom>
          <a:noFill/>
        </p:spPr>
        <p:txBody>
          <a:bodyPr wrap="square" rtlCol="0">
            <a:spAutoFit/>
          </a:bodyPr>
          <a:lstStyle/>
          <a:p>
            <a:r>
              <a:rPr lang="en-US" sz="2400" b="1" dirty="0">
                <a:solidFill>
                  <a:srgbClr val="0D30DD"/>
                </a:solidFill>
                <a:latin typeface="Cambria" pitchFamily="18" charset="0"/>
                <a:ea typeface="Cambria" pitchFamily="18" charset="0"/>
              </a:rPr>
              <a:t>DU LỊCH SA PA ĐẸP NHẤT TỪ THÁNG 5 ĐẾN HẾT THÁNG 9</a:t>
            </a:r>
          </a:p>
        </p:txBody>
      </p:sp>
      <p:pic>
        <p:nvPicPr>
          <p:cNvPr id="6" name="Bai 10">
            <a:hlinkClick r:id="" action="ppaction://media"/>
            <a:extLst>
              <a:ext uri="{FF2B5EF4-FFF2-40B4-BE49-F238E27FC236}">
                <a16:creationId xmlns:a16="http://schemas.microsoft.com/office/drawing/2014/main" xmlns="" id="{BA94E80B-A536-A1ED-57F6-86AD53D11BD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8600" y="1528763"/>
            <a:ext cx="11658600" cy="4567237"/>
          </a:xfrm>
          <a:prstGeom prst="rect">
            <a:avLst/>
          </a:prstGeom>
        </p:spPr>
      </p:pic>
      <p:sp>
        <p:nvSpPr>
          <p:cNvPr id="8" name="Content Placeholder 2"/>
          <p:cNvSpPr txBox="1">
            <a:spLocks/>
          </p:cNvSpPr>
          <p:nvPr/>
        </p:nvSpPr>
        <p:spPr>
          <a:xfrm>
            <a:off x="3048000" y="896038"/>
            <a:ext cx="6400800" cy="520698"/>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buNone/>
            </a:pPr>
            <a:r>
              <a:rPr lang="en-US" sz="11200" i="1" dirty="0" smtClean="0">
                <a:solidFill>
                  <a:srgbClr val="FF0000"/>
                </a:solidFill>
                <a:latin typeface="Cambria" pitchFamily="18" charset="0"/>
                <a:ea typeface="Cambria" pitchFamily="18" charset="0"/>
              </a:rPr>
              <a:t>Du </a:t>
            </a:r>
            <a:r>
              <a:rPr lang="en-US" sz="11200" i="1" dirty="0">
                <a:solidFill>
                  <a:srgbClr val="FF0000"/>
                </a:solidFill>
                <a:latin typeface="Cambria" pitchFamily="18" charset="0"/>
                <a:ea typeface="Cambria" pitchFamily="18" charset="0"/>
              </a:rPr>
              <a:t>lịch </a:t>
            </a:r>
            <a:r>
              <a:rPr lang="en-US" sz="11200" i="1" dirty="0" err="1" smtClean="0">
                <a:solidFill>
                  <a:srgbClr val="FF0000"/>
                </a:solidFill>
                <a:latin typeface="Cambria" pitchFamily="18" charset="0"/>
                <a:ea typeface="Cambria" pitchFamily="18" charset="0"/>
              </a:rPr>
              <a:t>Sapa</a:t>
            </a:r>
            <a:r>
              <a:rPr lang="en-US" sz="11200" i="1" dirty="0" smtClean="0">
                <a:solidFill>
                  <a:srgbClr val="FF0000"/>
                </a:solidFill>
                <a:latin typeface="Cambria" pitchFamily="18" charset="0"/>
                <a:ea typeface="Cambria" pitchFamily="18" charset="0"/>
              </a:rPr>
              <a:t> đẹp </a:t>
            </a:r>
            <a:r>
              <a:rPr lang="en-US" sz="11200" i="1" dirty="0">
                <a:solidFill>
                  <a:srgbClr val="FF0000"/>
                </a:solidFill>
                <a:latin typeface="Cambria" pitchFamily="18" charset="0"/>
                <a:ea typeface="Cambria" pitchFamily="18" charset="0"/>
              </a:rPr>
              <a:t>nhất vào thời gian nào?</a:t>
            </a:r>
          </a:p>
          <a:p>
            <a:pPr marL="0" indent="0">
              <a:buFont typeface="Arial" pitchFamily="34" charset="0"/>
              <a:buNone/>
            </a:pPr>
            <a:r>
              <a:rPr lang="en-US" sz="2400" i="1" dirty="0" smtClean="0">
                <a:solidFill>
                  <a:srgbClr val="FF0000"/>
                </a:solidFill>
                <a:latin typeface="Cambria" pitchFamily="18" charset="0"/>
                <a:ea typeface="Cambria" pitchFamily="18" charset="0"/>
              </a:rPr>
              <a:t> </a:t>
            </a:r>
            <a:endParaRPr lang="en-US" sz="2400" i="1" dirty="0">
              <a:solidFill>
                <a:srgbClr val="FF0000"/>
              </a:solidFill>
              <a:latin typeface="Cambria" pitchFamily="18" charset="0"/>
              <a:ea typeface="Cambria" pitchFamily="18" charset="0"/>
            </a:endParaRPr>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126512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4"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6"/>
                </p:tgtEl>
              </p:cMediaNode>
            </p:video>
          </p:childTnLst>
        </p:cTn>
      </p:par>
    </p:tnLst>
    <p:bldLst>
      <p:bldP spid="4" grpId="0"/>
      <p:bldP spid="8"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228600" y="199730"/>
            <a:ext cx="11600333" cy="168887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7. </a:t>
            </a:r>
            <a:r>
              <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VAI TRÒ CỦA TÀI NGUYÊN </a:t>
            </a:r>
            <a:r>
              <a:rPr lang="vi-VN" sz="32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KHÍ </a:t>
            </a:r>
            <a:r>
              <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HẬU ĐỐI VỚI SỰ PHÁT TRIỂN </a:t>
            </a:r>
            <a:r>
              <a:rPr lang="vi-VN" sz="32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KINH </a:t>
            </a:r>
            <a:r>
              <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TẾ - XÃ HỘI CỦA NƯỚC </a:t>
            </a:r>
            <a:r>
              <a:rPr lang="vi-VN" sz="32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a:t>
            </a:r>
            <a:endParaRPr lang="en-US" sz="32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sz="32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TIẾT)</a:t>
            </a:r>
            <a:endPar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4" name="Rectangle 23"/>
          <p:cNvSpPr/>
          <p:nvPr/>
        </p:nvSpPr>
        <p:spPr>
          <a:xfrm>
            <a:off x="1734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a:off x="1752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a:off x="1779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Title 1"/>
          <p:cNvSpPr txBox="1">
            <a:spLocks/>
          </p:cNvSpPr>
          <p:nvPr/>
        </p:nvSpPr>
        <p:spPr>
          <a:xfrm>
            <a:off x="2586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ẢNH HƯỞNG CỦA KHÍ HẬU ĐỐI VỚI SẢN XUẤT NÔNG NGHIỆP</a:t>
            </a:r>
          </a:p>
        </p:txBody>
      </p:sp>
      <p:sp>
        <p:nvSpPr>
          <p:cNvPr id="29" name="Title 1"/>
          <p:cNvSpPr txBox="1">
            <a:spLocks/>
          </p:cNvSpPr>
          <p:nvPr/>
        </p:nvSpPr>
        <p:spPr>
          <a:xfrm>
            <a:off x="2559641"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a:solidFill>
                  <a:srgbClr val="0D30DD"/>
                </a:solidFill>
                <a:effectLst>
                  <a:outerShdw blurRad="38100" dist="38100" dir="2700000" algn="tl">
                    <a:srgbClr val="000000">
                      <a:alpha val="43137"/>
                    </a:srgbClr>
                  </a:outerShdw>
                </a:effectLst>
                <a:latin typeface="Cambria" pitchFamily="18" charset="0"/>
              </a:rPr>
              <a:t>ẢNH HƯỞNG CỦA KHÍ HẬU ĐỐI VỚI HOẠT ĐỘNG       DU LỊCH</a:t>
            </a:r>
          </a:p>
        </p:txBody>
      </p:sp>
      <p:sp>
        <p:nvSpPr>
          <p:cNvPr id="32" name="Title 1"/>
          <p:cNvSpPr txBox="1">
            <a:spLocks/>
          </p:cNvSpPr>
          <p:nvPr/>
        </p:nvSpPr>
        <p:spPr>
          <a:xfrm>
            <a:off x="2572990" y="4585049"/>
            <a:ext cx="7404647" cy="9264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TẦM QUAN TRỌNG CỦA VIỆC SỬ DỤNG TỔNG HỢP TÀI NGUYÊN NƯỚC Ở MỘT LƯU VỰC SÔNG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2031770" y="2362200"/>
            <a:ext cx="8102831" cy="42585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1889992" y="253838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1863293" y="3570852"/>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1618136"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1618136"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1845358" y="467198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1600201"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Tree>
    <p:extLst>
      <p:ext uri="{BB962C8B-B14F-4D97-AF65-F5344CB8AC3E}">
        <p14:creationId xmlns:p14="http://schemas.microsoft.com/office/powerpoint/2010/main" val="23959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wipe(left)">
                                      <p:cBhvr>
                                        <p:cTn id="51" dur="250"/>
                                        <p:tgtEl>
                                          <p:spTgt spid="38"/>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wipe(left)">
                                      <p:cBhvr>
                                        <p:cTn id="54" dur="250"/>
                                        <p:tgtEl>
                                          <p:spTgt spid="39"/>
                                        </p:tgtEl>
                                      </p:cBhvr>
                                    </p:animEffect>
                                  </p:childTnLst>
                                </p:cTn>
                              </p:par>
                            </p:childTnLst>
                          </p:cTn>
                        </p:par>
                        <p:par>
                          <p:cTn id="55" fill="hold">
                            <p:stCondLst>
                              <p:cond delay="350"/>
                            </p:stCondLst>
                            <p:childTnLst>
                              <p:par>
                                <p:cTn id="56" presetID="22" presetClass="entr" presetSubtype="8" fill="hold" grpId="0" nodeType="after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left)">
                                      <p:cBhvr>
                                        <p:cTn id="5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2" grpId="0"/>
      <p:bldP spid="33" grpId="0" animBg="1"/>
      <p:bldP spid="34" grpId="0" animBg="1"/>
      <p:bldP spid="35" grpId="0" animBg="1"/>
      <p:bldP spid="36" grpId="0"/>
      <p:bldP spid="37" grpId="0"/>
      <p:bldP spid="38" grpId="0" animBg="1"/>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0" y="1143000"/>
            <a:ext cx="12192000"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06312" y="1142999"/>
            <a:ext cx="3398888" cy="533401"/>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r>
              <a:rPr lang="en-US" sz="2400" b="1" dirty="0" smtClean="0">
                <a:solidFill>
                  <a:srgbClr val="0D30DD"/>
                </a:solidFill>
                <a:latin typeface="Cambria" pitchFamily="18" charset="0"/>
              </a:rPr>
              <a:t>THẢO LUẬN NHÓM</a:t>
            </a:r>
            <a:endParaRPr lang="en-US" dirty="0">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13032" y="76617"/>
            <a:ext cx="1210078" cy="748671"/>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206862" y="93612"/>
            <a:ext cx="1382711" cy="680056"/>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222862" y="90861"/>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7</a:t>
            </a: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265930" y="120906"/>
            <a:ext cx="8849675" cy="663112"/>
          </a:xfrm>
          <a:prstGeom prst="roundRect">
            <a:avLst>
              <a:gd name="adj" fmla="val 2792"/>
            </a:avLst>
          </a:prstGeom>
          <a:blipFill>
            <a:blip r:embed="rId3"/>
            <a:stretch>
              <a:fillRect/>
            </a:stretch>
          </a:blipFill>
          <a:ln>
            <a:noFill/>
          </a:ln>
          <a:effectLst/>
        </p:spPr>
      </p:pic>
      <p:sp>
        <p:nvSpPr>
          <p:cNvPr id="29" name="Rounded Rectangle 28"/>
          <p:cNvSpPr/>
          <p:nvPr/>
        </p:nvSpPr>
        <p:spPr>
          <a:xfrm>
            <a:off x="1620400" y="116601"/>
            <a:ext cx="9495205" cy="657066"/>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674916" y="189867"/>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16" name="Rectangle 15"/>
          <p:cNvSpPr/>
          <p:nvPr/>
        </p:nvSpPr>
        <p:spPr>
          <a:xfrm>
            <a:off x="111998" y="2775834"/>
            <a:ext cx="6600437" cy="1200329"/>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chứng</a:t>
            </a:r>
            <a:r>
              <a:rPr lang="en-US" sz="2400" i="1" dirty="0">
                <a:solidFill>
                  <a:srgbClr val="FF0000"/>
                </a:solidFill>
                <a:latin typeface="Cambria" panose="02040503050406030204" pitchFamily="18" charset="0"/>
                <a:ea typeface="Cambria" panose="02040503050406030204" pitchFamily="18" charset="0"/>
              </a:rPr>
              <a:t> minh </a:t>
            </a:r>
            <a:r>
              <a:rPr lang="en-US" sz="2400" i="1" dirty="0" err="1">
                <a:solidFill>
                  <a:srgbClr val="FF0000"/>
                </a:solidFill>
                <a:latin typeface="Cambria" panose="02040503050406030204" pitchFamily="18" charset="0"/>
                <a:ea typeface="Cambria" panose="02040503050406030204" pitchFamily="18" charset="0"/>
              </a:rPr>
              <a:t>khí</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hậu</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nước</a:t>
            </a:r>
            <a:r>
              <a:rPr lang="en-US" sz="2400" i="1" dirty="0">
                <a:solidFill>
                  <a:srgbClr val="FF0000"/>
                </a:solidFill>
                <a:latin typeface="Cambria" panose="02040503050406030204" pitchFamily="18" charset="0"/>
                <a:ea typeface="Cambria" panose="02040503050406030204" pitchFamily="18" charset="0"/>
              </a:rPr>
              <a:t> ta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phép</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phát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triển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nền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nông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nghiệp</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nhiệt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đới</a:t>
            </a:r>
            <a:r>
              <a:rPr lang="en-US" sz="2400" i="1" dirty="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65931" y="266700"/>
            <a:ext cx="8849674" cy="4276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KHÍ HẬU ĐỐI VỚI </a:t>
            </a:r>
            <a:r>
              <a:rPr lang="vi-VN" sz="2400" b="1" dirty="0" smtClean="0">
                <a:solidFill>
                  <a:srgbClr val="0D30DD"/>
                </a:solidFill>
                <a:latin typeface="Cambria" pitchFamily="18" charset="0"/>
              </a:rPr>
              <a:t>SẢN </a:t>
            </a:r>
            <a:r>
              <a:rPr lang="vi-VN" sz="2400" b="1" dirty="0">
                <a:solidFill>
                  <a:srgbClr val="0D30DD"/>
                </a:solidFill>
                <a:latin typeface="Cambria" pitchFamily="18" charset="0"/>
              </a:rPr>
              <a:t>XUẤT NÔNG NGHIỆP</a:t>
            </a:r>
          </a:p>
        </p:txBody>
      </p:sp>
      <p:sp>
        <p:nvSpPr>
          <p:cNvPr id="32" name="Rectangle 31"/>
          <p:cNvSpPr/>
          <p:nvPr/>
        </p:nvSpPr>
        <p:spPr>
          <a:xfrm>
            <a:off x="226299" y="4487545"/>
            <a:ext cx="6371836" cy="1938992"/>
          </a:xfrm>
          <a:prstGeom prst="rect">
            <a:avLst/>
          </a:prstGeom>
          <a:solidFill>
            <a:srgbClr val="FFCCFF"/>
          </a:solidFill>
          <a:ln w="12700">
            <a:solidFill>
              <a:srgbClr val="0070C0"/>
            </a:solidFill>
          </a:ln>
        </p:spPr>
        <p:txBody>
          <a:bodyPr wrap="square">
            <a:spAutoFit/>
          </a:bodyPr>
          <a:lstStyle/>
          <a:p>
            <a:pPr algn="just"/>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sản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phẩm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nghiệp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kinh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tế</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cao</a:t>
            </a:r>
            <a:r>
              <a:rPr lang="en-US" sz="2400" dirty="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 Nguồn nhiệt ẩm dồi dào thuận lợi cho cây trồng vật nuôi phát triển quanh năm, tăng vụ, tăng năng suất.</a:t>
            </a:r>
          </a:p>
        </p:txBody>
      </p:sp>
      <p:sp>
        <p:nvSpPr>
          <p:cNvPr id="38" name="TextBox 37"/>
          <p:cNvSpPr txBox="1"/>
          <p:nvPr/>
        </p:nvSpPr>
        <p:spPr>
          <a:xfrm>
            <a:off x="6934200" y="3516868"/>
            <a:ext cx="3276600" cy="369332"/>
          </a:xfrm>
          <a:prstGeom prst="rect">
            <a:avLst/>
          </a:prstGeom>
          <a:noFill/>
        </p:spPr>
        <p:txBody>
          <a:bodyPr wrap="square" rtlCol="0">
            <a:spAutoFit/>
          </a:bodyPr>
          <a:lstStyle/>
          <a:p>
            <a:pPr algn="ctr"/>
            <a:r>
              <a:rPr lang="en-US" dirty="0">
                <a:latin typeface="Cambria" pitchFamily="18" charset="0"/>
                <a:ea typeface="Cambria" pitchFamily="18" charset="0"/>
              </a:rPr>
              <a:t>Thu </a:t>
            </a:r>
            <a:r>
              <a:rPr lang="en-US" dirty="0" err="1">
                <a:latin typeface="Cambria" pitchFamily="18" charset="0"/>
                <a:ea typeface="Cambria" pitchFamily="18" charset="0"/>
              </a:rPr>
              <a:t>hoạch</a:t>
            </a:r>
            <a:r>
              <a:rPr lang="en-US" dirty="0">
                <a:latin typeface="Cambria" pitchFamily="18" charset="0"/>
                <a:ea typeface="Cambria" pitchFamily="18" charset="0"/>
              </a:rPr>
              <a:t> </a:t>
            </a:r>
            <a:r>
              <a:rPr lang="en-US" dirty="0" err="1">
                <a:latin typeface="Cambria" pitchFamily="18" charset="0"/>
                <a:ea typeface="Cambria" pitchFamily="18" charset="0"/>
              </a:rPr>
              <a:t>lúa</a:t>
            </a:r>
            <a:r>
              <a:rPr lang="en-US" dirty="0">
                <a:latin typeface="Cambria" pitchFamily="18" charset="0"/>
                <a:ea typeface="Cambria" pitchFamily="18" charset="0"/>
              </a:rPr>
              <a:t> </a:t>
            </a:r>
            <a:r>
              <a:rPr lang="en-US" dirty="0" err="1">
                <a:latin typeface="Cambria" pitchFamily="18" charset="0"/>
                <a:ea typeface="Cambria" pitchFamily="18" charset="0"/>
              </a:rPr>
              <a:t>hè</a:t>
            </a:r>
            <a:r>
              <a:rPr lang="en-US" dirty="0">
                <a:latin typeface="Cambria" pitchFamily="18" charset="0"/>
                <a:ea typeface="Cambria" pitchFamily="18" charset="0"/>
              </a:rPr>
              <a:t> </a:t>
            </a:r>
            <a:r>
              <a:rPr lang="en-US" dirty="0" err="1">
                <a:latin typeface="Cambria" pitchFamily="18" charset="0"/>
                <a:ea typeface="Cambria" pitchFamily="18" charset="0"/>
              </a:rPr>
              <a:t>thu</a:t>
            </a:r>
            <a:endParaRPr lang="en-US" dirty="0">
              <a:latin typeface="Cambria" pitchFamily="18" charset="0"/>
              <a:ea typeface="Cambria" pitchFamily="18" charset="0"/>
            </a:endParaRPr>
          </a:p>
        </p:txBody>
      </p:sp>
      <p:sp>
        <p:nvSpPr>
          <p:cNvPr id="55" name="TextBox 54"/>
          <p:cNvSpPr txBox="1"/>
          <p:nvPr/>
        </p:nvSpPr>
        <p:spPr>
          <a:xfrm>
            <a:off x="6851206" y="6260068"/>
            <a:ext cx="3664394" cy="369332"/>
          </a:xfrm>
          <a:prstGeom prst="rect">
            <a:avLst/>
          </a:prstGeom>
          <a:noFill/>
        </p:spPr>
        <p:txBody>
          <a:bodyPr wrap="square" rtlCol="0">
            <a:spAutoFit/>
          </a:bodyPr>
          <a:lstStyle/>
          <a:p>
            <a:pPr algn="ctr"/>
            <a:r>
              <a:rPr lang="vi-VN" dirty="0">
                <a:latin typeface="Cambria" pitchFamily="18" charset="0"/>
                <a:ea typeface="Cambria" pitchFamily="18" charset="0"/>
              </a:rPr>
              <a:t>Sầu riêng – cây ăn quả có giá trị cao</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6891" y="1295400"/>
            <a:ext cx="3476309" cy="222146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86890" y="3965549"/>
            <a:ext cx="3476309" cy="229451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randombar(horizontal)">
                                      <p:cBhvr>
                                        <p:cTn id="15" dur="500"/>
                                        <p:tgtEl>
                                          <p:spTgt spid="38"/>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randombar(horizontal)">
                                      <p:cBhvr>
                                        <p:cTn id="21" dur="500"/>
                                        <p:tgtEl>
                                          <p:spTgt spid="5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horizont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9" dur="500"/>
                                        <p:tgtEl>
                                          <p:spTgt spid="3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8" grpId="0"/>
      <p:bldP spid="5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3048000" y="1295401"/>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các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hình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ảnh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kênh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chữ</a:t>
            </a:r>
            <a:r>
              <a:rPr lang="en-US" sz="2100" i="1" dirty="0">
                <a:solidFill>
                  <a:srgbClr val="FF0000"/>
                </a:solidFill>
                <a:latin typeface="Cambria" panose="02040503050406030204" pitchFamily="18" charset="0"/>
                <a:ea typeface="Cambria" panose="02040503050406030204" pitchFamily="18" charset="0"/>
              </a:rPr>
              <a:t> SGK, </a:t>
            </a:r>
            <a:r>
              <a:rPr lang="en-US" sz="2100" i="1" dirty="0" err="1">
                <a:solidFill>
                  <a:srgbClr val="FF0000"/>
                </a:solidFill>
                <a:latin typeface="Cambria" panose="02040503050406030204" pitchFamily="18" charset="0"/>
                <a:ea typeface="Cambria" panose="02040503050406030204" pitchFamily="18" charset="0"/>
              </a:rPr>
              <a:t>cho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biết</a:t>
            </a:r>
            <a:r>
              <a:rPr lang="en-US" sz="2100" i="1" dirty="0">
                <a:solidFill>
                  <a:srgbClr val="FF0000"/>
                </a:solidFill>
                <a:latin typeface="Cambria" panose="02040503050406030204" pitchFamily="18" charset="0"/>
                <a:ea typeface="Cambria" panose="02040503050406030204" pitchFamily="18" charset="0"/>
              </a:rPr>
              <a:t> </a:t>
            </a:r>
            <a:r>
              <a:rPr lang="vi-VN" sz="2100" i="1" dirty="0">
                <a:solidFill>
                  <a:srgbClr val="FF0000"/>
                </a:solidFill>
                <a:latin typeface="Cambria" panose="02040503050406030204" pitchFamily="18" charset="0"/>
                <a:ea typeface="Cambria" panose="02040503050406030204" pitchFamily="18" charset="0"/>
              </a:rPr>
              <a:t>khí hậu phân hóa ảnh hưởng như thế nào đến sản xuất nông nghiệp?</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002549" y="1521507"/>
            <a:ext cx="887797" cy="932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6665" y="4038600"/>
            <a:ext cx="1027946" cy="1111906"/>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8" name="TextBox 37"/>
          <p:cNvSpPr txBox="1"/>
          <p:nvPr/>
        </p:nvSpPr>
        <p:spPr>
          <a:xfrm>
            <a:off x="6934200" y="35168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Cây</a:t>
            </a:r>
            <a:r>
              <a:rPr lang="en-US" dirty="0">
                <a:latin typeface="Cambria" pitchFamily="18" charset="0"/>
                <a:ea typeface="Cambria" pitchFamily="18" charset="0"/>
              </a:rPr>
              <a:t> </a:t>
            </a:r>
            <a:r>
              <a:rPr lang="en-US" dirty="0" err="1">
                <a:latin typeface="Cambria" pitchFamily="18" charset="0"/>
                <a:ea typeface="Cambria" pitchFamily="18" charset="0"/>
              </a:rPr>
              <a:t>hồ</a:t>
            </a:r>
            <a:r>
              <a:rPr lang="en-US" dirty="0">
                <a:latin typeface="Cambria" pitchFamily="18" charset="0"/>
                <a:ea typeface="Cambria" pitchFamily="18" charset="0"/>
              </a:rPr>
              <a:t> </a:t>
            </a:r>
            <a:r>
              <a:rPr lang="en-US" dirty="0" err="1">
                <a:latin typeface="Cambria" pitchFamily="18" charset="0"/>
                <a:ea typeface="Cambria" pitchFamily="18" charset="0"/>
              </a:rPr>
              <a:t>tiêu</a:t>
            </a:r>
            <a:endParaRPr lang="en-US" dirty="0">
              <a:latin typeface="Cambria" pitchFamily="18" charset="0"/>
              <a:ea typeface="Cambria" pitchFamily="18" charset="0"/>
            </a:endParaRPr>
          </a:p>
        </p:txBody>
      </p:sp>
      <p:sp>
        <p:nvSpPr>
          <p:cNvPr id="55" name="TextBox 54"/>
          <p:cNvSpPr txBox="1"/>
          <p:nvPr/>
        </p:nvSpPr>
        <p:spPr>
          <a:xfrm>
            <a:off x="6957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Cây</a:t>
            </a:r>
            <a:r>
              <a:rPr lang="en-US" dirty="0">
                <a:latin typeface="Cambria" pitchFamily="18" charset="0"/>
                <a:ea typeface="Cambria" pitchFamily="18" charset="0"/>
              </a:rPr>
              <a:t> </a:t>
            </a:r>
            <a:r>
              <a:rPr lang="en-US" dirty="0" err="1">
                <a:latin typeface="Cambria" pitchFamily="18" charset="0"/>
                <a:ea typeface="Cambria" pitchFamily="18" charset="0"/>
              </a:rPr>
              <a:t>mận</a:t>
            </a:r>
            <a:endParaRPr lang="en-US" dirty="0">
              <a:latin typeface="Cambria" pitchFamily="18" charset="0"/>
              <a:ea typeface="Cambria" pitchFamily="18" charset="0"/>
            </a:endParaRPr>
          </a:p>
        </p:txBody>
      </p:sp>
      <p:graphicFrame>
        <p:nvGraphicFramePr>
          <p:cNvPr id="27" name="Diagram 26"/>
          <p:cNvGraphicFramePr/>
          <p:nvPr>
            <p:extLst>
              <p:ext uri="{D42A27DB-BD31-4B8C-83A1-F6EECF244321}">
                <p14:modId xmlns:p14="http://schemas.microsoft.com/office/powerpoint/2010/main" val="1982385568"/>
              </p:ext>
            </p:extLst>
          </p:nvPr>
        </p:nvGraphicFramePr>
        <p:xfrm>
          <a:off x="2819400" y="2550584"/>
          <a:ext cx="3927984" cy="430741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4098"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35075" y="1311233"/>
            <a:ext cx="3528125" cy="220563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862507" y="4038600"/>
            <a:ext cx="3500692"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KHÍ HẬU ĐỐI VỚI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SẢN XUẤT NÔNG NGHIỆP</a:t>
            </a:r>
          </a:p>
        </p:txBody>
      </p:sp>
    </p:spTree>
    <p:extLst>
      <p:ext uri="{BB962C8B-B14F-4D97-AF65-F5344CB8AC3E}">
        <p14:creationId xmlns:p14="http://schemas.microsoft.com/office/powerpoint/2010/main" val="3235403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randombar(horizontal)">
                                      <p:cBhvr>
                                        <p:cTn id="12" dur="500"/>
                                        <p:tgtEl>
                                          <p:spTgt spid="4098"/>
                                        </p:tgtEl>
                                      </p:cBhvr>
                                    </p:animEffect>
                                  </p:childTnLst>
                                </p:cTn>
                              </p:par>
                              <p:par>
                                <p:cTn id="13" presetID="14" presetClass="entr" presetSubtype="10" fill="hold" nodeType="withEffect">
                                  <p:stCondLst>
                                    <p:cond delay="0"/>
                                  </p:stCondLst>
                                  <p:childTnLst>
                                    <p:set>
                                      <p:cBhvr>
                                        <p:cTn id="14" dur="1" fill="hold">
                                          <p:stCondLst>
                                            <p:cond delay="0"/>
                                          </p:stCondLst>
                                        </p:cTn>
                                        <p:tgtEl>
                                          <p:spTgt spid="4099"/>
                                        </p:tgtEl>
                                        <p:attrNameLst>
                                          <p:attrName>style.visibility</p:attrName>
                                        </p:attrNameLst>
                                      </p:cBhvr>
                                      <p:to>
                                        <p:strVal val="visible"/>
                                      </p:to>
                                    </p:set>
                                    <p:animEffect transition="in" filter="randombar(horizontal)">
                                      <p:cBhvr>
                                        <p:cTn id="15" dur="500"/>
                                        <p:tgtEl>
                                          <p:spTgt spid="409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randombar(horizontal)">
                                      <p:cBhvr>
                                        <p:cTn id="21" dur="500"/>
                                        <p:tgtEl>
                                          <p:spTgt spid="5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1000"/>
                                        <p:tgtEl>
                                          <p:spTgt spid="27"/>
                                        </p:tgtEl>
                                      </p:cBhvr>
                                    </p:animEffect>
                                    <p:anim calcmode="lin" valueType="num">
                                      <p:cBhvr>
                                        <p:cTn id="35" dur="1000" fill="hold"/>
                                        <p:tgtEl>
                                          <p:spTgt spid="27"/>
                                        </p:tgtEl>
                                        <p:attrNameLst>
                                          <p:attrName>ppt_x</p:attrName>
                                        </p:attrNameLst>
                                      </p:cBhvr>
                                      <p:tavLst>
                                        <p:tav tm="0">
                                          <p:val>
                                            <p:strVal val="#ppt_x"/>
                                          </p:val>
                                        </p:tav>
                                        <p:tav tm="100000">
                                          <p:val>
                                            <p:strVal val="#ppt_x"/>
                                          </p:val>
                                        </p:tav>
                                      </p:tavLst>
                                    </p:anim>
                                    <p:anim calcmode="lin" valueType="num">
                                      <p:cBhvr>
                                        <p:cTn id="3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8" grpId="0"/>
      <p:bldP spid="55" grpId="0"/>
      <p:bldGraphic spid="27" grpId="0">
        <p:bldAsOne/>
      </p:bldGraphic>
    </p:bldLst>
  </p:timing>
</p:sld>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otalTime>5808</TotalTime>
  <Words>1932</Words>
  <Application>Microsoft Office PowerPoint</Application>
  <PresentationFormat>Widescreen</PresentationFormat>
  <Paragraphs>191</Paragraphs>
  <Slides>20</Slides>
  <Notes>1</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20</vt:i4>
      </vt:variant>
    </vt:vector>
  </HeadingPairs>
  <TitlesOfParts>
    <vt:vector size="35" baseType="lpstr">
      <vt:lpstr>SimSun</vt:lpstr>
      <vt:lpstr>.VnVogueH</vt:lpstr>
      <vt:lpstr>Arial</vt:lpstr>
      <vt:lpstr>Calibri</vt:lpstr>
      <vt:lpstr>Calibri Light</vt:lpstr>
      <vt:lpstr>Cambria</vt:lpstr>
      <vt:lpstr>Franklin Gothic Book</vt:lpstr>
      <vt:lpstr>Franklin Gothic Medium</vt:lpstr>
      <vt:lpstr>Tahoma</vt:lpstr>
      <vt:lpstr>Times New Roman</vt:lpstr>
      <vt:lpstr>VNI-Ariston</vt:lpstr>
      <vt:lpstr>Wingdings 2</vt:lpstr>
      <vt:lpstr>Office Theme</vt:lpstr>
      <vt:lpstr>1_Office Theme</vt:lpstr>
      <vt:lpstr>Trek</vt:lpstr>
      <vt:lpstr>PowerPoint Presentation</vt:lpstr>
      <vt:lpstr>PowerPoint Presentation</vt:lpstr>
      <vt:lpstr>PowerPoint Presentation</vt:lpstr>
      <vt:lpstr>PowerPoint Presentation</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MyPC</cp:lastModifiedBy>
  <cp:revision>432</cp:revision>
  <dcterms:created xsi:type="dcterms:W3CDTF">2016-02-15T14:28:12Z</dcterms:created>
  <dcterms:modified xsi:type="dcterms:W3CDTF">2025-12-14T10:49:04Z</dcterms:modified>
</cp:coreProperties>
</file>