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4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4">
  <p:sldMasterIdLst>
    <p:sldMasterId id="2147483648" r:id="rId1"/>
    <p:sldMasterId id="2147483660" r:id="rId2"/>
    <p:sldMasterId id="2147483664" r:id="rId3"/>
    <p:sldMasterId id="2147483668" r:id="rId4"/>
    <p:sldMasterId id="2147483681" r:id="rId5"/>
  </p:sldMasterIdLst>
  <p:notesMasterIdLst>
    <p:notesMasterId r:id="rId41"/>
  </p:notesMasterIdLst>
  <p:sldIdLst>
    <p:sldId id="324" r:id="rId6"/>
    <p:sldId id="327" r:id="rId7"/>
    <p:sldId id="277" r:id="rId8"/>
    <p:sldId id="313" r:id="rId9"/>
    <p:sldId id="318" r:id="rId10"/>
    <p:sldId id="281" r:id="rId11"/>
    <p:sldId id="274" r:id="rId12"/>
    <p:sldId id="278" r:id="rId13"/>
    <p:sldId id="275" r:id="rId14"/>
    <p:sldId id="286" r:id="rId15"/>
    <p:sldId id="322" r:id="rId16"/>
    <p:sldId id="287" r:id="rId17"/>
    <p:sldId id="291" r:id="rId18"/>
    <p:sldId id="293" r:id="rId19"/>
    <p:sldId id="292" r:id="rId20"/>
    <p:sldId id="296" r:id="rId21"/>
    <p:sldId id="319" r:id="rId22"/>
    <p:sldId id="297" r:id="rId23"/>
    <p:sldId id="320" r:id="rId24"/>
    <p:sldId id="299" r:id="rId25"/>
    <p:sldId id="300" r:id="rId26"/>
    <p:sldId id="316" r:id="rId27"/>
    <p:sldId id="315" r:id="rId28"/>
    <p:sldId id="317" r:id="rId29"/>
    <p:sldId id="303" r:id="rId30"/>
    <p:sldId id="268" r:id="rId31"/>
    <p:sldId id="304" r:id="rId32"/>
    <p:sldId id="305" r:id="rId33"/>
    <p:sldId id="306" r:id="rId34"/>
    <p:sldId id="307" r:id="rId35"/>
    <p:sldId id="308" r:id="rId36"/>
    <p:sldId id="309" r:id="rId37"/>
    <p:sldId id="310" r:id="rId38"/>
    <p:sldId id="311" r:id="rId39"/>
    <p:sldId id="312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D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53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presProps" Target="presProp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viewProps" Target="viewProp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41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30D52DC-E4F3-4964-B734-8AFEBC438AD6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D7A07F3E-8C1F-4723-A686-54DB877CD531}">
      <dgm:prSet phldrT="[Text]" custT="1"/>
      <dgm:spPr/>
      <dgm:t>
        <a:bodyPr/>
        <a:lstStyle/>
        <a:p>
          <a:r>
            <a:rPr lang="pt-BR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Xác định được ngôi kể và tác dụng của ngôi kể đó</a:t>
          </a:r>
          <a:r>
            <a:rPr lang="pt-BR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22CC2F0-6CD3-4998-8E16-965BE9EE0AF9}" type="parTrans" cxnId="{A019501A-02A0-4529-9CD7-72B408C13567}">
      <dgm:prSet/>
      <dgm:spPr/>
      <dgm:t>
        <a:bodyPr/>
        <a:lstStyle/>
        <a:p>
          <a:endParaRPr lang="en-US"/>
        </a:p>
      </dgm:t>
    </dgm:pt>
    <dgm:pt modelId="{6C121215-9CAE-4B44-8931-F6D3ECA7A73F}" type="sibTrans" cxnId="{A019501A-02A0-4529-9CD7-72B408C13567}">
      <dgm:prSet/>
      <dgm:spPr/>
      <dgm:t>
        <a:bodyPr/>
        <a:lstStyle/>
        <a:p>
          <a:endParaRPr lang="en-US"/>
        </a:p>
      </dgm:t>
    </dgm:pt>
    <dgm:pt modelId="{26E47F8A-6E45-4C0A-9B3A-7978658DEB35}">
      <dgm:prSet phldrT="[Text]" custT="1"/>
      <dgm:spPr/>
      <dgm:t>
        <a:bodyPr/>
        <a:lstStyle/>
        <a:p>
          <a:r>
            <a:rPr lang="pt-BR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Phát hiện những dấu ấn riêng trong phong cách viết hồi kí của tác giả.</a:t>
          </a:r>
          <a:endParaRPr lang="en-US" sz="28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1E83978-9207-4237-A3CF-5E878CA3CC9D}" type="parTrans" cxnId="{593AF369-F8D3-429E-A9CC-67E8A604EACD}">
      <dgm:prSet/>
      <dgm:spPr/>
      <dgm:t>
        <a:bodyPr/>
        <a:lstStyle/>
        <a:p>
          <a:endParaRPr lang="en-US"/>
        </a:p>
      </dgm:t>
    </dgm:pt>
    <dgm:pt modelId="{8DD47D5F-1463-42B1-A48B-1F778C7AA823}" type="sibTrans" cxnId="{593AF369-F8D3-429E-A9CC-67E8A604EACD}">
      <dgm:prSet/>
      <dgm:spPr/>
      <dgm:t>
        <a:bodyPr/>
        <a:lstStyle/>
        <a:p>
          <a:endParaRPr lang="en-US"/>
        </a:p>
      </dgm:t>
    </dgm:pt>
    <dgm:pt modelId="{2DF5A425-F906-4AE2-BD9C-04D4C597EB2B}">
      <dgm:prSet custT="1"/>
      <dgm:spPr/>
      <dgm:t>
        <a:bodyPr/>
        <a:lstStyle/>
        <a:p>
          <a:r>
            <a:rPr lang="pt-BR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Hiểu được tình cảm, cảm xúc của tác giả thể hiện trong bài kí?</a:t>
          </a:r>
          <a:endParaRPr lang="en-US" sz="28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C985534-2784-4D11-889E-A8E575220FF7}" type="parTrans" cxnId="{26D21B86-3F42-4B0D-B1D4-0E152450FDAC}">
      <dgm:prSet/>
      <dgm:spPr/>
      <dgm:t>
        <a:bodyPr/>
        <a:lstStyle/>
        <a:p>
          <a:endParaRPr lang="en-US"/>
        </a:p>
      </dgm:t>
    </dgm:pt>
    <dgm:pt modelId="{7537F59E-FA9C-40DE-9041-56DD34D7D52A}" type="sibTrans" cxnId="{26D21B86-3F42-4B0D-B1D4-0E152450FDAC}">
      <dgm:prSet/>
      <dgm:spPr/>
      <dgm:t>
        <a:bodyPr/>
        <a:lstStyle/>
        <a:p>
          <a:endParaRPr lang="en-US"/>
        </a:p>
      </dgm:t>
    </dgm:pt>
    <dgm:pt modelId="{3B94851D-B16E-4938-B3F6-9B174AD41478}">
      <dgm:prSet custT="1"/>
      <dgm:spPr/>
      <dgm:t>
        <a:bodyPr/>
        <a:lstStyle/>
        <a:p>
          <a:r>
            <a:rPr lang="pt-BR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Xác định những chi tiết nào của văn bản mang tính xác thực? (về người, địa điểm, sự việc…)</a:t>
          </a:r>
          <a:endParaRPr lang="en-U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240132F-E2BB-4031-85F5-3A6B8AAF8ED3}" type="parTrans" cxnId="{720F4025-F970-4F2E-B0C7-F3975354842F}">
      <dgm:prSet/>
      <dgm:spPr/>
      <dgm:t>
        <a:bodyPr/>
        <a:lstStyle/>
        <a:p>
          <a:endParaRPr lang="en-US"/>
        </a:p>
      </dgm:t>
    </dgm:pt>
    <dgm:pt modelId="{5A66D761-35D2-418B-94CD-00E59C0C3316}" type="sibTrans" cxnId="{720F4025-F970-4F2E-B0C7-F3975354842F}">
      <dgm:prSet/>
      <dgm:spPr/>
      <dgm:t>
        <a:bodyPr/>
        <a:lstStyle/>
        <a:p>
          <a:endParaRPr lang="en-US"/>
        </a:p>
      </dgm:t>
    </dgm:pt>
    <dgm:pt modelId="{00854DD9-88D2-46C9-89C2-8168BF5721D3}">
      <dgm:prSet custT="1"/>
      <dgm:spPr/>
      <dgm:t>
        <a:bodyPr/>
        <a:lstStyle/>
        <a:p>
          <a:r>
            <a:rPr lang="pt-BR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Nhận biết được tác giả kể về ai và sự kiện gì, mục đích viết?</a:t>
          </a:r>
          <a:endParaRPr lang="en-U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C3937CF-3568-4721-8EA0-99C4D97FA29C}" type="parTrans" cxnId="{B349FB2C-FE78-4CF2-965C-28965931EEFE}">
      <dgm:prSet/>
      <dgm:spPr/>
      <dgm:t>
        <a:bodyPr/>
        <a:lstStyle/>
        <a:p>
          <a:endParaRPr lang="en-US"/>
        </a:p>
      </dgm:t>
    </dgm:pt>
    <dgm:pt modelId="{20465132-78FB-4F70-9518-8F4C327C0B16}" type="sibTrans" cxnId="{B349FB2C-FE78-4CF2-965C-28965931EEFE}">
      <dgm:prSet/>
      <dgm:spPr/>
      <dgm:t>
        <a:bodyPr/>
        <a:lstStyle/>
        <a:p>
          <a:endParaRPr lang="en-U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B447260-6FFE-49C5-9DDC-F003A1717A2E}" type="pres">
      <dgm:prSet presAssocID="{130D52DC-E4F3-4964-B734-8AFEBC438AD6}" presName="Name0" presStyleCnt="0">
        <dgm:presLayoutVars>
          <dgm:chMax val="7"/>
          <dgm:chPref val="7"/>
          <dgm:dir/>
        </dgm:presLayoutVars>
      </dgm:prSet>
      <dgm:spPr/>
    </dgm:pt>
    <dgm:pt modelId="{757E49C2-1BAC-4CAC-939C-D56613E48402}" type="pres">
      <dgm:prSet presAssocID="{130D52DC-E4F3-4964-B734-8AFEBC438AD6}" presName="Name1" presStyleCnt="0"/>
      <dgm:spPr/>
    </dgm:pt>
    <dgm:pt modelId="{2CD67343-2CDC-4086-BAC4-4C587DA2FF63}" type="pres">
      <dgm:prSet presAssocID="{130D52DC-E4F3-4964-B734-8AFEBC438AD6}" presName="cycle" presStyleCnt="0"/>
      <dgm:spPr/>
    </dgm:pt>
    <dgm:pt modelId="{CDAB8CB9-9FE0-4F85-8AAF-8194717DA389}" type="pres">
      <dgm:prSet presAssocID="{130D52DC-E4F3-4964-B734-8AFEBC438AD6}" presName="srcNode" presStyleLbl="node1" presStyleIdx="0" presStyleCnt="5"/>
      <dgm:spPr/>
    </dgm:pt>
    <dgm:pt modelId="{FAA3AEC7-FA9A-4E0F-B16D-2E3AA0C40D52}" type="pres">
      <dgm:prSet presAssocID="{130D52DC-E4F3-4964-B734-8AFEBC438AD6}" presName="conn" presStyleLbl="parChTrans1D2" presStyleIdx="0" presStyleCnt="1"/>
      <dgm:spPr/>
    </dgm:pt>
    <dgm:pt modelId="{5B89EC28-E05A-4E9E-BD2E-6EC5B8607C0C}" type="pres">
      <dgm:prSet presAssocID="{130D52DC-E4F3-4964-B734-8AFEBC438AD6}" presName="extraNode" presStyleLbl="node1" presStyleIdx="0" presStyleCnt="5"/>
      <dgm:spPr/>
    </dgm:pt>
    <dgm:pt modelId="{ED6198B8-6D2E-433D-B89C-1F340C74491E}" type="pres">
      <dgm:prSet presAssocID="{130D52DC-E4F3-4964-B734-8AFEBC438AD6}" presName="dstNode" presStyleLbl="node1" presStyleIdx="0" presStyleCnt="5"/>
      <dgm:spPr/>
    </dgm:pt>
    <dgm:pt modelId="{B8DB0C66-3FDF-443C-AA85-1F9F2D6D885A}" type="pres">
      <dgm:prSet presAssocID="{00854DD9-88D2-46C9-89C2-8168BF5721D3}" presName="text_1" presStyleLbl="node1" presStyleIdx="0" presStyleCnt="5">
        <dgm:presLayoutVars>
          <dgm:bulletEnabled val="1"/>
        </dgm:presLayoutVars>
      </dgm:prSet>
      <dgm:spPr/>
    </dgm:pt>
    <dgm:pt modelId="{8C21B6B3-28E8-4402-BECE-A9398778740A}" type="pres">
      <dgm:prSet presAssocID="{00854DD9-88D2-46C9-89C2-8168BF5721D3}" presName="accent_1" presStyleCnt="0"/>
      <dgm:spPr/>
    </dgm:pt>
    <dgm:pt modelId="{236E1374-B7F4-45AE-937B-F705C81DAEEE}" type="pres">
      <dgm:prSet presAssocID="{00854DD9-88D2-46C9-89C2-8168BF5721D3}" presName="accentRepeatNode" presStyleLbl="solidFgAcc1" presStyleIdx="0" presStyleCnt="5"/>
      <dgm:spPr/>
    </dgm:pt>
    <dgm:pt modelId="{9EAA73E4-B5BA-4AF5-AE01-F42282676BFA}" type="pres">
      <dgm:prSet presAssocID="{3B94851D-B16E-4938-B3F6-9B174AD41478}" presName="text_2" presStyleLbl="node1" presStyleIdx="1" presStyleCnt="5" custLinFactNeighborX="1574">
        <dgm:presLayoutVars>
          <dgm:bulletEnabled val="1"/>
        </dgm:presLayoutVars>
      </dgm:prSet>
      <dgm:spPr/>
    </dgm:pt>
    <dgm:pt modelId="{759CC7D6-C8A1-420E-83CC-83082F428B2D}" type="pres">
      <dgm:prSet presAssocID="{3B94851D-B16E-4938-B3F6-9B174AD41478}" presName="accent_2" presStyleCnt="0"/>
      <dgm:spPr/>
    </dgm:pt>
    <dgm:pt modelId="{9EE5C11D-4786-4BAA-8223-88D6CABA8EAF}" type="pres">
      <dgm:prSet presAssocID="{3B94851D-B16E-4938-B3F6-9B174AD41478}" presName="accentRepeatNode" presStyleLbl="solidFgAcc1" presStyleIdx="1" presStyleCnt="5"/>
      <dgm:spPr/>
    </dgm:pt>
    <dgm:pt modelId="{182855C1-E510-4B53-8236-008E5CC50304}" type="pres">
      <dgm:prSet presAssocID="{2DF5A425-F906-4AE2-BD9C-04D4C597EB2B}" presName="text_3" presStyleLbl="node1" presStyleIdx="2" presStyleCnt="5">
        <dgm:presLayoutVars>
          <dgm:bulletEnabled val="1"/>
        </dgm:presLayoutVars>
      </dgm:prSet>
      <dgm:spPr/>
    </dgm:pt>
    <dgm:pt modelId="{68509F40-63B3-462B-A1CB-CCBF23CF2835}" type="pres">
      <dgm:prSet presAssocID="{2DF5A425-F906-4AE2-BD9C-04D4C597EB2B}" presName="accent_3" presStyleCnt="0"/>
      <dgm:spPr/>
    </dgm:pt>
    <dgm:pt modelId="{492FA922-AD2E-400E-AA4B-8E3BF910DA91}" type="pres">
      <dgm:prSet presAssocID="{2DF5A425-F906-4AE2-BD9C-04D4C597EB2B}" presName="accentRepeatNode" presStyleLbl="solidFgAcc1" presStyleIdx="2" presStyleCnt="5"/>
      <dgm:spPr/>
    </dgm:pt>
    <dgm:pt modelId="{34D5831A-47A5-4100-8CF1-C13F2AE7C5EC}" type="pres">
      <dgm:prSet presAssocID="{D7A07F3E-8C1F-4723-A686-54DB877CD531}" presName="text_4" presStyleLbl="node1" presStyleIdx="3" presStyleCnt="5">
        <dgm:presLayoutVars>
          <dgm:bulletEnabled val="1"/>
        </dgm:presLayoutVars>
      </dgm:prSet>
      <dgm:spPr/>
    </dgm:pt>
    <dgm:pt modelId="{603E1580-2826-4BAC-993E-9C0EEC69367C}" type="pres">
      <dgm:prSet presAssocID="{D7A07F3E-8C1F-4723-A686-54DB877CD531}" presName="accent_4" presStyleCnt="0"/>
      <dgm:spPr/>
    </dgm:pt>
    <dgm:pt modelId="{A015A065-1951-43B7-87E9-680D5B85B85C}" type="pres">
      <dgm:prSet presAssocID="{D7A07F3E-8C1F-4723-A686-54DB877CD531}" presName="accentRepeatNode" presStyleLbl="solidFgAcc1" presStyleIdx="3" presStyleCnt="5"/>
      <dgm:spPr/>
    </dgm:pt>
    <dgm:pt modelId="{D0E39957-A9C0-4EB8-8507-64345ED1970A}" type="pres">
      <dgm:prSet presAssocID="{26E47F8A-6E45-4C0A-9B3A-7978658DEB35}" presName="text_5" presStyleLbl="node1" presStyleIdx="4" presStyleCnt="5">
        <dgm:presLayoutVars>
          <dgm:bulletEnabled val="1"/>
        </dgm:presLayoutVars>
      </dgm:prSet>
      <dgm:spPr/>
    </dgm:pt>
    <dgm:pt modelId="{EFE18D85-974F-47E9-814F-0A79AC8FC051}" type="pres">
      <dgm:prSet presAssocID="{26E47F8A-6E45-4C0A-9B3A-7978658DEB35}" presName="accent_5" presStyleCnt="0"/>
      <dgm:spPr/>
    </dgm:pt>
    <dgm:pt modelId="{AFF76BED-C2A5-4EA0-9B36-4FE6B1379D27}" type="pres">
      <dgm:prSet presAssocID="{26E47F8A-6E45-4C0A-9B3A-7978658DEB35}" presName="accentRepeatNode" presStyleLbl="solidFgAcc1" presStyleIdx="4" presStyleCnt="5"/>
      <dgm:spPr/>
    </dgm:pt>
  </dgm:ptLst>
  <dgm:cxnLst>
    <dgm:cxn modelId="{0BADD410-2C60-44C5-A7BE-D26304480683}" type="presOf" srcId="{130D52DC-E4F3-4964-B734-8AFEBC438AD6}" destId="{DB447260-6FFE-49C5-9DDC-F003A1717A2E}" srcOrd="0" destOrd="0" presId="urn:microsoft.com/office/officeart/2008/layout/VerticalCurvedList"/>
    <dgm:cxn modelId="{92CBF116-3117-4AD1-9E16-455E2F418163}" type="presOf" srcId="{26E47F8A-6E45-4C0A-9B3A-7978658DEB35}" destId="{D0E39957-A9C0-4EB8-8507-64345ED1970A}" srcOrd="0" destOrd="0" presId="urn:microsoft.com/office/officeart/2008/layout/VerticalCurvedList"/>
    <dgm:cxn modelId="{A019501A-02A0-4529-9CD7-72B408C13567}" srcId="{130D52DC-E4F3-4964-B734-8AFEBC438AD6}" destId="{D7A07F3E-8C1F-4723-A686-54DB877CD531}" srcOrd="3" destOrd="0" parTransId="{122CC2F0-6CD3-4998-8E16-965BE9EE0AF9}" sibTransId="{6C121215-9CAE-4B44-8931-F6D3ECA7A73F}"/>
    <dgm:cxn modelId="{720F4025-F970-4F2E-B0C7-F3975354842F}" srcId="{130D52DC-E4F3-4964-B734-8AFEBC438AD6}" destId="{3B94851D-B16E-4938-B3F6-9B174AD41478}" srcOrd="1" destOrd="0" parTransId="{2240132F-E2BB-4031-85F5-3A6B8AAF8ED3}" sibTransId="{5A66D761-35D2-418B-94CD-00E59C0C3316}"/>
    <dgm:cxn modelId="{B349FB2C-FE78-4CF2-965C-28965931EEFE}" srcId="{130D52DC-E4F3-4964-B734-8AFEBC438AD6}" destId="{00854DD9-88D2-46C9-89C2-8168BF5721D3}" srcOrd="0" destOrd="0" parTransId="{BC3937CF-3568-4721-8EA0-99C4D97FA29C}" sibTransId="{20465132-78FB-4F70-9518-8F4C327C0B16}"/>
    <dgm:cxn modelId="{91FBF839-2A0A-41D4-B4AE-4FED57FC9F50}" type="presOf" srcId="{2DF5A425-F906-4AE2-BD9C-04D4C597EB2B}" destId="{182855C1-E510-4B53-8236-008E5CC50304}" srcOrd="0" destOrd="0" presId="urn:microsoft.com/office/officeart/2008/layout/VerticalCurvedList"/>
    <dgm:cxn modelId="{67F8973F-CDF4-47F9-AB2B-0BC4A101B82C}" type="presOf" srcId="{20465132-78FB-4F70-9518-8F4C327C0B16}" destId="{FAA3AEC7-FA9A-4E0F-B16D-2E3AA0C40D52}" srcOrd="0" destOrd="0" presId="urn:microsoft.com/office/officeart/2008/layout/VerticalCurvedList"/>
    <dgm:cxn modelId="{0BE75C5D-E1C7-4D8E-8CFD-5AC9D04C867A}" type="presOf" srcId="{00854DD9-88D2-46C9-89C2-8168BF5721D3}" destId="{B8DB0C66-3FDF-443C-AA85-1F9F2D6D885A}" srcOrd="0" destOrd="0" presId="urn:microsoft.com/office/officeart/2008/layout/VerticalCurvedList"/>
    <dgm:cxn modelId="{593AF369-F8D3-429E-A9CC-67E8A604EACD}" srcId="{130D52DC-E4F3-4964-B734-8AFEBC438AD6}" destId="{26E47F8A-6E45-4C0A-9B3A-7978658DEB35}" srcOrd="4" destOrd="0" parTransId="{71E83978-9207-4237-A3CF-5E878CA3CC9D}" sibTransId="{8DD47D5F-1463-42B1-A48B-1F778C7AA823}"/>
    <dgm:cxn modelId="{733DB64B-B53A-41E8-BF65-328C863024BA}" type="presOf" srcId="{D7A07F3E-8C1F-4723-A686-54DB877CD531}" destId="{34D5831A-47A5-4100-8CF1-C13F2AE7C5EC}" srcOrd="0" destOrd="0" presId="urn:microsoft.com/office/officeart/2008/layout/VerticalCurvedList"/>
    <dgm:cxn modelId="{26D21B86-3F42-4B0D-B1D4-0E152450FDAC}" srcId="{130D52DC-E4F3-4964-B734-8AFEBC438AD6}" destId="{2DF5A425-F906-4AE2-BD9C-04D4C597EB2B}" srcOrd="2" destOrd="0" parTransId="{BC985534-2784-4D11-889E-A8E575220FF7}" sibTransId="{7537F59E-FA9C-40DE-9041-56DD34D7D52A}"/>
    <dgm:cxn modelId="{1E0C5F8B-AD08-439A-A60E-1DE64EFFC7CA}" type="presOf" srcId="{3B94851D-B16E-4938-B3F6-9B174AD41478}" destId="{9EAA73E4-B5BA-4AF5-AE01-F42282676BFA}" srcOrd="0" destOrd="0" presId="urn:microsoft.com/office/officeart/2008/layout/VerticalCurvedList"/>
    <dgm:cxn modelId="{2D7EFE15-738A-466A-9B9B-C3C647A9682E}" type="presParOf" srcId="{DB447260-6FFE-49C5-9DDC-F003A1717A2E}" destId="{757E49C2-1BAC-4CAC-939C-D56613E48402}" srcOrd="0" destOrd="0" presId="urn:microsoft.com/office/officeart/2008/layout/VerticalCurvedList"/>
    <dgm:cxn modelId="{08E57305-1A36-4B36-9A5B-ACAE5B93D688}" type="presParOf" srcId="{757E49C2-1BAC-4CAC-939C-D56613E48402}" destId="{2CD67343-2CDC-4086-BAC4-4C587DA2FF63}" srcOrd="0" destOrd="0" presId="urn:microsoft.com/office/officeart/2008/layout/VerticalCurvedList"/>
    <dgm:cxn modelId="{B3889E60-3FF6-4F5A-8F4A-96E4915AD358}" type="presParOf" srcId="{2CD67343-2CDC-4086-BAC4-4C587DA2FF63}" destId="{CDAB8CB9-9FE0-4F85-8AAF-8194717DA389}" srcOrd="0" destOrd="0" presId="urn:microsoft.com/office/officeart/2008/layout/VerticalCurvedList"/>
    <dgm:cxn modelId="{5738D1D0-347F-414A-9E2D-8AFE5137D42D}" type="presParOf" srcId="{2CD67343-2CDC-4086-BAC4-4C587DA2FF63}" destId="{FAA3AEC7-FA9A-4E0F-B16D-2E3AA0C40D52}" srcOrd="1" destOrd="0" presId="urn:microsoft.com/office/officeart/2008/layout/VerticalCurvedList"/>
    <dgm:cxn modelId="{7EFD19E6-AA69-470B-B2C2-A9EA7A8FFFA0}" type="presParOf" srcId="{2CD67343-2CDC-4086-BAC4-4C587DA2FF63}" destId="{5B89EC28-E05A-4E9E-BD2E-6EC5B8607C0C}" srcOrd="2" destOrd="0" presId="urn:microsoft.com/office/officeart/2008/layout/VerticalCurvedList"/>
    <dgm:cxn modelId="{7AD22325-80E0-48AE-8DBE-396D02394B7A}" type="presParOf" srcId="{2CD67343-2CDC-4086-BAC4-4C587DA2FF63}" destId="{ED6198B8-6D2E-433D-B89C-1F340C74491E}" srcOrd="3" destOrd="0" presId="urn:microsoft.com/office/officeart/2008/layout/VerticalCurvedList"/>
    <dgm:cxn modelId="{C7B8FEEE-52BE-4DCC-AAB9-133E7B6626B4}" type="presParOf" srcId="{757E49C2-1BAC-4CAC-939C-D56613E48402}" destId="{B8DB0C66-3FDF-443C-AA85-1F9F2D6D885A}" srcOrd="1" destOrd="0" presId="urn:microsoft.com/office/officeart/2008/layout/VerticalCurvedList"/>
    <dgm:cxn modelId="{03B3B8C9-66C1-4E1E-BA66-8E3108D001DC}" type="presParOf" srcId="{757E49C2-1BAC-4CAC-939C-D56613E48402}" destId="{8C21B6B3-28E8-4402-BECE-A9398778740A}" srcOrd="2" destOrd="0" presId="urn:microsoft.com/office/officeart/2008/layout/VerticalCurvedList"/>
    <dgm:cxn modelId="{EF22EC3C-B2CD-484B-B490-1850998CF815}" type="presParOf" srcId="{8C21B6B3-28E8-4402-BECE-A9398778740A}" destId="{236E1374-B7F4-45AE-937B-F705C81DAEEE}" srcOrd="0" destOrd="0" presId="urn:microsoft.com/office/officeart/2008/layout/VerticalCurvedList"/>
    <dgm:cxn modelId="{9CF0E673-0888-47F1-B31D-B7136A6CC21E}" type="presParOf" srcId="{757E49C2-1BAC-4CAC-939C-D56613E48402}" destId="{9EAA73E4-B5BA-4AF5-AE01-F42282676BFA}" srcOrd="3" destOrd="0" presId="urn:microsoft.com/office/officeart/2008/layout/VerticalCurvedList"/>
    <dgm:cxn modelId="{B0274123-98BF-4DD7-90F7-198EC0FC098C}" type="presParOf" srcId="{757E49C2-1BAC-4CAC-939C-D56613E48402}" destId="{759CC7D6-C8A1-420E-83CC-83082F428B2D}" srcOrd="4" destOrd="0" presId="urn:microsoft.com/office/officeart/2008/layout/VerticalCurvedList"/>
    <dgm:cxn modelId="{7A722AE3-012A-425B-8C6D-04D0CDD78657}" type="presParOf" srcId="{759CC7D6-C8A1-420E-83CC-83082F428B2D}" destId="{9EE5C11D-4786-4BAA-8223-88D6CABA8EAF}" srcOrd="0" destOrd="0" presId="urn:microsoft.com/office/officeart/2008/layout/VerticalCurvedList"/>
    <dgm:cxn modelId="{C7DEFFA0-ED29-4186-BA3A-3CD10F530AD5}" type="presParOf" srcId="{757E49C2-1BAC-4CAC-939C-D56613E48402}" destId="{182855C1-E510-4B53-8236-008E5CC50304}" srcOrd="5" destOrd="0" presId="urn:microsoft.com/office/officeart/2008/layout/VerticalCurvedList"/>
    <dgm:cxn modelId="{1698054B-605D-46AC-B9DE-C28FA92CD547}" type="presParOf" srcId="{757E49C2-1BAC-4CAC-939C-D56613E48402}" destId="{68509F40-63B3-462B-A1CB-CCBF23CF2835}" srcOrd="6" destOrd="0" presId="urn:microsoft.com/office/officeart/2008/layout/VerticalCurvedList"/>
    <dgm:cxn modelId="{E95461F6-2C8D-4EE8-904D-8A8841D736F6}" type="presParOf" srcId="{68509F40-63B3-462B-A1CB-CCBF23CF2835}" destId="{492FA922-AD2E-400E-AA4B-8E3BF910DA91}" srcOrd="0" destOrd="0" presId="urn:microsoft.com/office/officeart/2008/layout/VerticalCurvedList"/>
    <dgm:cxn modelId="{67D9C43C-CFFD-4C7F-B629-E5FEE63DEAC6}" type="presParOf" srcId="{757E49C2-1BAC-4CAC-939C-D56613E48402}" destId="{34D5831A-47A5-4100-8CF1-C13F2AE7C5EC}" srcOrd="7" destOrd="0" presId="urn:microsoft.com/office/officeart/2008/layout/VerticalCurvedList"/>
    <dgm:cxn modelId="{C5786111-47D6-4560-B86D-5A754D9F171D}" type="presParOf" srcId="{757E49C2-1BAC-4CAC-939C-D56613E48402}" destId="{603E1580-2826-4BAC-993E-9C0EEC69367C}" srcOrd="8" destOrd="0" presId="urn:microsoft.com/office/officeart/2008/layout/VerticalCurvedList"/>
    <dgm:cxn modelId="{1DE395EB-714C-45E9-A163-D37ECDBEF91F}" type="presParOf" srcId="{603E1580-2826-4BAC-993E-9C0EEC69367C}" destId="{A015A065-1951-43B7-87E9-680D5B85B85C}" srcOrd="0" destOrd="0" presId="urn:microsoft.com/office/officeart/2008/layout/VerticalCurvedList"/>
    <dgm:cxn modelId="{C69816B2-EC2A-4B63-8CE7-69053F588CFB}" type="presParOf" srcId="{757E49C2-1BAC-4CAC-939C-D56613E48402}" destId="{D0E39957-A9C0-4EB8-8507-64345ED1970A}" srcOrd="9" destOrd="0" presId="urn:microsoft.com/office/officeart/2008/layout/VerticalCurvedList"/>
    <dgm:cxn modelId="{7E540395-A4FF-4150-B342-D663EE7AC715}" type="presParOf" srcId="{757E49C2-1BAC-4CAC-939C-D56613E48402}" destId="{EFE18D85-974F-47E9-814F-0A79AC8FC051}" srcOrd="10" destOrd="0" presId="urn:microsoft.com/office/officeart/2008/layout/VerticalCurvedList"/>
    <dgm:cxn modelId="{CE0F3086-6C49-4CB0-834B-7B1A3324D5F9}" type="presParOf" srcId="{EFE18D85-974F-47E9-814F-0A79AC8FC051}" destId="{AFF76BED-C2A5-4EA0-9B36-4FE6B1379D27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A3AEC7-FA9A-4E0F-B16D-2E3AA0C40D52}">
      <dsp:nvSpPr>
        <dsp:cNvPr id="0" name=""/>
        <dsp:cNvSpPr/>
      </dsp:nvSpPr>
      <dsp:spPr>
        <a:xfrm>
          <a:off x="-6841738" y="-1046072"/>
          <a:ext cx="8142568" cy="8142568"/>
        </a:xfrm>
        <a:prstGeom prst="blockArc">
          <a:avLst>
            <a:gd name="adj1" fmla="val 18900000"/>
            <a:gd name="adj2" fmla="val 2700000"/>
            <a:gd name="adj3" fmla="val 265"/>
          </a:avLst>
        </a:pr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8DB0C66-3FDF-443C-AA85-1F9F2D6D885A}">
      <dsp:nvSpPr>
        <dsp:cNvPr id="0" name=""/>
        <dsp:cNvSpPr/>
      </dsp:nvSpPr>
      <dsp:spPr>
        <a:xfrm>
          <a:off x="568095" y="378030"/>
          <a:ext cx="9805396" cy="75654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508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Nhận biết được tác giả kể về ai và sự kiện gì, mục đích viết?</a:t>
          </a:r>
          <a:endParaRPr lang="en-US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68095" y="378030"/>
        <a:ext cx="9805396" cy="756544"/>
      </dsp:txXfrm>
    </dsp:sp>
    <dsp:sp modelId="{236E1374-B7F4-45AE-937B-F705C81DAEEE}">
      <dsp:nvSpPr>
        <dsp:cNvPr id="0" name=""/>
        <dsp:cNvSpPr/>
      </dsp:nvSpPr>
      <dsp:spPr>
        <a:xfrm>
          <a:off x="95255" y="283462"/>
          <a:ext cx="945681" cy="94568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AA73E4-B5BA-4AF5-AE01-F42282676BFA}">
      <dsp:nvSpPr>
        <dsp:cNvPr id="0" name=""/>
        <dsp:cNvSpPr/>
      </dsp:nvSpPr>
      <dsp:spPr>
        <a:xfrm>
          <a:off x="1196773" y="1512484"/>
          <a:ext cx="9263278" cy="756544"/>
        </a:xfrm>
        <a:prstGeom prst="rect">
          <a:avLst/>
        </a:prstGeom>
        <a:solidFill>
          <a:schemeClr val="accent2">
            <a:hueOff val="1170380"/>
            <a:satOff val="-1460"/>
            <a:lumOff val="3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508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Xác định những chi tiết nào của văn bản mang tính xác thực? (về người, địa điểm, sự việc…)</a:t>
          </a:r>
          <a:endParaRPr lang="en-US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196773" y="1512484"/>
        <a:ext cx="9263278" cy="756544"/>
      </dsp:txXfrm>
    </dsp:sp>
    <dsp:sp modelId="{9EE5C11D-4786-4BAA-8223-88D6CABA8EAF}">
      <dsp:nvSpPr>
        <dsp:cNvPr id="0" name=""/>
        <dsp:cNvSpPr/>
      </dsp:nvSpPr>
      <dsp:spPr>
        <a:xfrm>
          <a:off x="637373" y="1417916"/>
          <a:ext cx="945681" cy="94568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1170380"/>
              <a:satOff val="-1460"/>
              <a:lumOff val="34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2855C1-E510-4B53-8236-008E5CC50304}">
      <dsp:nvSpPr>
        <dsp:cNvPr id="0" name=""/>
        <dsp:cNvSpPr/>
      </dsp:nvSpPr>
      <dsp:spPr>
        <a:xfrm>
          <a:off x="1276600" y="2646939"/>
          <a:ext cx="9096891" cy="756544"/>
        </a:xfrm>
        <a:prstGeom prst="rect">
          <a:avLst/>
        </a:prstGeom>
        <a:solidFill>
          <a:schemeClr val="accent2">
            <a:hueOff val="2340759"/>
            <a:satOff val="-2919"/>
            <a:lumOff val="68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508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Hiểu được tình cảm, cảm xúc của tác giả thể hiện trong bài kí?</a:t>
          </a:r>
          <a:endParaRPr lang="en-US" sz="28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276600" y="2646939"/>
        <a:ext cx="9096891" cy="756544"/>
      </dsp:txXfrm>
    </dsp:sp>
    <dsp:sp modelId="{492FA922-AD2E-400E-AA4B-8E3BF910DA91}">
      <dsp:nvSpPr>
        <dsp:cNvPr id="0" name=""/>
        <dsp:cNvSpPr/>
      </dsp:nvSpPr>
      <dsp:spPr>
        <a:xfrm>
          <a:off x="803759" y="2552370"/>
          <a:ext cx="945681" cy="94568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2340759"/>
              <a:satOff val="-2919"/>
              <a:lumOff val="68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D5831A-47A5-4100-8CF1-C13F2AE7C5EC}">
      <dsp:nvSpPr>
        <dsp:cNvPr id="0" name=""/>
        <dsp:cNvSpPr/>
      </dsp:nvSpPr>
      <dsp:spPr>
        <a:xfrm>
          <a:off x="1110213" y="3781393"/>
          <a:ext cx="9263278" cy="756544"/>
        </a:xfrm>
        <a:prstGeom prst="rect">
          <a:avLst/>
        </a:prstGeom>
        <a:solidFill>
          <a:schemeClr val="accent2">
            <a:hueOff val="3511139"/>
            <a:satOff val="-4379"/>
            <a:lumOff val="103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508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Xác định được ngôi kể và tác dụng của ngôi kể đó</a:t>
          </a:r>
          <a:r>
            <a:rPr lang="pt-BR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110213" y="3781393"/>
        <a:ext cx="9263278" cy="756544"/>
      </dsp:txXfrm>
    </dsp:sp>
    <dsp:sp modelId="{A015A065-1951-43B7-87E9-680D5B85B85C}">
      <dsp:nvSpPr>
        <dsp:cNvPr id="0" name=""/>
        <dsp:cNvSpPr/>
      </dsp:nvSpPr>
      <dsp:spPr>
        <a:xfrm>
          <a:off x="637373" y="3686825"/>
          <a:ext cx="945681" cy="94568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3511139"/>
              <a:satOff val="-4379"/>
              <a:lumOff val="103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E39957-A9C0-4EB8-8507-64345ED1970A}">
      <dsp:nvSpPr>
        <dsp:cNvPr id="0" name=""/>
        <dsp:cNvSpPr/>
      </dsp:nvSpPr>
      <dsp:spPr>
        <a:xfrm>
          <a:off x="568095" y="4915847"/>
          <a:ext cx="9805396" cy="756544"/>
        </a:xfrm>
        <a:prstGeom prst="rect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508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Phát hiện những dấu ấn riêng trong phong cách viết hồi kí của tác giả.</a:t>
          </a:r>
          <a:endParaRPr lang="en-US" sz="28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68095" y="4915847"/>
        <a:ext cx="9805396" cy="756544"/>
      </dsp:txXfrm>
    </dsp:sp>
    <dsp:sp modelId="{AFF76BED-C2A5-4EA0-9B36-4FE6B1379D27}">
      <dsp:nvSpPr>
        <dsp:cNvPr id="0" name=""/>
        <dsp:cNvSpPr/>
      </dsp:nvSpPr>
      <dsp:spPr>
        <a:xfrm>
          <a:off x="95255" y="4821279"/>
          <a:ext cx="945681" cy="94568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4681519"/>
              <a:satOff val="-5839"/>
              <a:lumOff val="137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6FD94A-4B8C-4C38-BDBD-13BF911B8E9B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73C12D-6F77-4B2C-87D2-1ADE4B5EE9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4360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63CE48-5F90-4991-9F02-9500B21F50ED}" type="slidenum">
              <a:rPr lang="zh-CN" altLang="en-US" smtClean="0">
                <a:solidFill>
                  <a:prstClr val="black"/>
                </a:solidFill>
                <a:latin typeface="等线"/>
              </a:rPr>
              <a:pPr/>
              <a:t>3</a:t>
            </a:fld>
            <a:endParaRPr lang="zh-CN" altLang="en-US">
              <a:solidFill>
                <a:prstClr val="black"/>
              </a:solidFill>
              <a:latin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21285341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63CE48-5F90-4991-9F02-9500B21F50ED}" type="slidenum">
              <a:rPr lang="zh-CN" altLang="en-US" smtClean="0">
                <a:solidFill>
                  <a:prstClr val="black"/>
                </a:solidFill>
                <a:latin typeface="等线"/>
              </a:rPr>
              <a:pPr/>
              <a:t>13</a:t>
            </a:fld>
            <a:endParaRPr lang="zh-CN" altLang="en-US">
              <a:solidFill>
                <a:prstClr val="black"/>
              </a:solidFill>
              <a:latin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6829569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63CE48-5F90-4991-9F02-9500B21F50ED}" type="slidenum">
              <a:rPr lang="zh-CN" altLang="en-US" smtClean="0">
                <a:solidFill>
                  <a:prstClr val="black"/>
                </a:solidFill>
                <a:latin typeface="等线"/>
              </a:rPr>
              <a:pPr/>
              <a:t>15</a:t>
            </a:fld>
            <a:endParaRPr lang="zh-CN" altLang="en-US">
              <a:solidFill>
                <a:prstClr val="black"/>
              </a:solidFill>
              <a:latin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18354786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63CE48-5F90-4991-9F02-9500B21F50ED}" type="slidenum">
              <a:rPr lang="zh-CN" altLang="en-US" smtClean="0">
                <a:solidFill>
                  <a:prstClr val="black"/>
                </a:solidFill>
                <a:latin typeface="等线"/>
              </a:rPr>
              <a:pPr/>
              <a:t>16</a:t>
            </a:fld>
            <a:endParaRPr lang="zh-CN" altLang="en-US">
              <a:solidFill>
                <a:prstClr val="black"/>
              </a:solidFill>
              <a:latin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40438289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63CE48-5F90-4991-9F02-9500B21F50ED}" type="slidenum">
              <a:rPr lang="zh-CN" altLang="en-US" smtClean="0">
                <a:solidFill>
                  <a:prstClr val="black"/>
                </a:solidFill>
                <a:latin typeface="等线"/>
              </a:rPr>
              <a:pPr/>
              <a:t>17</a:t>
            </a:fld>
            <a:endParaRPr lang="zh-CN" altLang="en-US">
              <a:solidFill>
                <a:prstClr val="black"/>
              </a:solidFill>
              <a:latin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18906806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63CE48-5F90-4991-9F02-9500B21F50ED}" type="slidenum">
              <a:rPr lang="zh-CN" altLang="en-US" smtClean="0">
                <a:solidFill>
                  <a:prstClr val="black"/>
                </a:solidFill>
                <a:latin typeface="等线"/>
              </a:rPr>
              <a:pPr/>
              <a:t>18</a:t>
            </a:fld>
            <a:endParaRPr lang="zh-CN" altLang="en-US">
              <a:solidFill>
                <a:prstClr val="black"/>
              </a:solidFill>
              <a:latin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39461195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63CE48-5F90-4991-9F02-9500B21F50ED}" type="slidenum">
              <a:rPr lang="zh-CN" altLang="en-US" smtClean="0">
                <a:solidFill>
                  <a:prstClr val="black"/>
                </a:solidFill>
                <a:latin typeface="等线"/>
              </a:rPr>
              <a:pPr/>
              <a:t>20</a:t>
            </a:fld>
            <a:endParaRPr lang="zh-CN" altLang="en-US">
              <a:solidFill>
                <a:prstClr val="black"/>
              </a:solidFill>
              <a:latin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35712733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63CE48-5F90-4991-9F02-9500B21F50ED}" type="slidenum">
              <a:rPr lang="zh-CN" altLang="en-US" smtClean="0">
                <a:solidFill>
                  <a:prstClr val="black"/>
                </a:solidFill>
                <a:latin typeface="等线"/>
              </a:rPr>
              <a:pPr/>
              <a:t>21</a:t>
            </a:fld>
            <a:endParaRPr lang="zh-CN" altLang="en-US">
              <a:solidFill>
                <a:prstClr val="black"/>
              </a:solidFill>
              <a:latin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5303447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63CE48-5F90-4991-9F02-9500B21F50ED}" type="slidenum">
              <a:rPr lang="zh-CN" altLang="en-US" smtClean="0">
                <a:solidFill>
                  <a:prstClr val="black"/>
                </a:solidFill>
                <a:latin typeface="等线"/>
              </a:rPr>
              <a:pPr/>
              <a:t>22</a:t>
            </a:fld>
            <a:endParaRPr lang="zh-CN" altLang="en-US">
              <a:solidFill>
                <a:prstClr val="black"/>
              </a:solidFill>
              <a:latin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28382852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63CE48-5F90-4991-9F02-9500B21F50ED}" type="slidenum">
              <a:rPr lang="zh-CN" altLang="en-US" smtClean="0">
                <a:solidFill>
                  <a:prstClr val="black"/>
                </a:solidFill>
                <a:latin typeface="等线"/>
              </a:rPr>
              <a:pPr/>
              <a:t>24</a:t>
            </a:fld>
            <a:endParaRPr lang="zh-CN" altLang="en-US">
              <a:solidFill>
                <a:prstClr val="black"/>
              </a:solidFill>
              <a:latin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76925005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63CE48-5F90-4991-9F02-9500B21F50ED}" type="slidenum">
              <a:rPr lang="zh-CN" altLang="en-US" smtClean="0">
                <a:solidFill>
                  <a:prstClr val="black"/>
                </a:solidFill>
                <a:latin typeface="等线"/>
              </a:rPr>
              <a:pPr/>
              <a:t>25</a:t>
            </a:fld>
            <a:endParaRPr lang="zh-CN" altLang="en-US">
              <a:solidFill>
                <a:prstClr val="black"/>
              </a:solidFill>
              <a:latin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24303871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63CE48-5F90-4991-9F02-9500B21F50ED}" type="slidenum">
              <a:rPr lang="zh-CN" altLang="en-US" smtClean="0">
                <a:solidFill>
                  <a:prstClr val="black"/>
                </a:solidFill>
                <a:latin typeface="等线"/>
              </a:rPr>
              <a:pPr/>
              <a:t>4</a:t>
            </a:fld>
            <a:endParaRPr lang="zh-CN" altLang="en-US">
              <a:solidFill>
                <a:prstClr val="black"/>
              </a:solidFill>
              <a:latin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335628605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>
                <a:solidFill>
                  <a:prstClr val="black"/>
                </a:solidFill>
                <a:latin typeface="等线"/>
              </a:rPr>
              <a:pPr/>
              <a:t>27</a:t>
            </a:fld>
            <a:endParaRPr lang="zh-CN" altLang="en-US">
              <a:solidFill>
                <a:prstClr val="black"/>
              </a:solidFill>
              <a:latin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203123983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63CE48-5F90-4991-9F02-9500B21F50ED}" type="slidenum">
              <a:rPr lang="zh-CN" altLang="en-US" smtClean="0">
                <a:solidFill>
                  <a:prstClr val="black"/>
                </a:solidFill>
                <a:latin typeface="等线"/>
              </a:rPr>
              <a:pPr/>
              <a:t>28</a:t>
            </a:fld>
            <a:endParaRPr lang="zh-CN" altLang="en-US">
              <a:solidFill>
                <a:prstClr val="black"/>
              </a:solidFill>
              <a:latin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193254567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63CE48-5F90-4991-9F02-9500B21F50ED}" type="slidenum">
              <a:rPr lang="zh-CN" altLang="en-US" smtClean="0">
                <a:solidFill>
                  <a:prstClr val="black"/>
                </a:solidFill>
                <a:latin typeface="等线"/>
              </a:rPr>
              <a:pPr/>
              <a:t>29</a:t>
            </a:fld>
            <a:endParaRPr lang="zh-CN" altLang="en-US">
              <a:solidFill>
                <a:prstClr val="black"/>
              </a:solidFill>
              <a:latin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92766640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63CE48-5F90-4991-9F02-9500B21F50ED}" type="slidenum">
              <a:rPr lang="zh-CN" altLang="en-US" smtClean="0">
                <a:solidFill>
                  <a:prstClr val="black"/>
                </a:solidFill>
                <a:latin typeface="等线"/>
              </a:rPr>
              <a:pPr/>
              <a:t>30</a:t>
            </a:fld>
            <a:endParaRPr lang="zh-CN" altLang="en-US">
              <a:solidFill>
                <a:prstClr val="black"/>
              </a:solidFill>
              <a:latin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99562373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63CE48-5F90-4991-9F02-9500B21F50ED}" type="slidenum">
              <a:rPr lang="zh-CN" altLang="en-US" smtClean="0">
                <a:solidFill>
                  <a:prstClr val="black"/>
                </a:solidFill>
                <a:latin typeface="等线"/>
              </a:rPr>
              <a:pPr/>
              <a:t>31</a:t>
            </a:fld>
            <a:endParaRPr lang="zh-CN" altLang="en-US">
              <a:solidFill>
                <a:prstClr val="black"/>
              </a:solidFill>
              <a:latin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346726997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63CE48-5F90-4991-9F02-9500B21F50ED}" type="slidenum">
              <a:rPr lang="zh-CN" altLang="en-US" smtClean="0">
                <a:solidFill>
                  <a:prstClr val="black"/>
                </a:solidFill>
                <a:latin typeface="等线"/>
              </a:rPr>
              <a:pPr/>
              <a:t>32</a:t>
            </a:fld>
            <a:endParaRPr lang="zh-CN" altLang="en-US">
              <a:solidFill>
                <a:prstClr val="black"/>
              </a:solidFill>
              <a:latin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220169449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63CE48-5F90-4991-9F02-9500B21F50ED}" type="slidenum">
              <a:rPr lang="zh-CN" altLang="en-US" smtClean="0">
                <a:solidFill>
                  <a:prstClr val="black"/>
                </a:solidFill>
                <a:latin typeface="等线"/>
              </a:rPr>
              <a:pPr/>
              <a:t>34</a:t>
            </a:fld>
            <a:endParaRPr lang="zh-CN" altLang="en-US">
              <a:solidFill>
                <a:prstClr val="black"/>
              </a:solidFill>
              <a:latin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9801908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63CE48-5F90-4991-9F02-9500B21F50ED}" type="slidenum">
              <a:rPr lang="zh-CN" altLang="en-US" smtClean="0">
                <a:solidFill>
                  <a:prstClr val="black"/>
                </a:solidFill>
                <a:latin typeface="等线"/>
              </a:rPr>
              <a:pPr/>
              <a:t>5</a:t>
            </a:fld>
            <a:endParaRPr lang="zh-CN" altLang="en-US">
              <a:solidFill>
                <a:prstClr val="black"/>
              </a:solidFill>
              <a:latin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8975337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63CE48-5F90-4991-9F02-9500B21F50ED}" type="slidenum">
              <a:rPr lang="zh-CN" altLang="en-US" smtClean="0">
                <a:solidFill>
                  <a:prstClr val="black"/>
                </a:solidFill>
                <a:latin typeface="等线"/>
              </a:rPr>
              <a:pPr/>
              <a:t>6</a:t>
            </a:fld>
            <a:endParaRPr lang="zh-CN" altLang="en-US">
              <a:solidFill>
                <a:prstClr val="black"/>
              </a:solidFill>
              <a:latin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31752220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63CE48-5F90-4991-9F02-9500B21F50E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90812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63CE48-5F90-4991-9F02-9500B21F50ED}" type="slidenum">
              <a:rPr lang="zh-CN" altLang="en-US" smtClean="0">
                <a:solidFill>
                  <a:prstClr val="black"/>
                </a:solidFill>
                <a:latin typeface="等线"/>
              </a:rPr>
              <a:pPr/>
              <a:t>9</a:t>
            </a:fld>
            <a:endParaRPr lang="zh-CN" altLang="en-US">
              <a:solidFill>
                <a:prstClr val="black"/>
              </a:solidFill>
              <a:latin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32277060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63CE48-5F90-4991-9F02-9500B21F50ED}" type="slidenum">
              <a:rPr lang="zh-CN" altLang="en-US" smtClean="0">
                <a:solidFill>
                  <a:prstClr val="black"/>
                </a:solidFill>
                <a:latin typeface="等线"/>
              </a:rPr>
              <a:pPr/>
              <a:t>10</a:t>
            </a:fld>
            <a:endParaRPr lang="zh-CN" altLang="en-US">
              <a:solidFill>
                <a:prstClr val="black"/>
              </a:solidFill>
              <a:latin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7081214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63CE48-5F90-4991-9F02-9500B21F50ED}" type="slidenum">
              <a:rPr lang="zh-CN" altLang="en-US" smtClean="0">
                <a:solidFill>
                  <a:prstClr val="black"/>
                </a:solidFill>
                <a:latin typeface="等线"/>
              </a:rPr>
              <a:pPr/>
              <a:t>11</a:t>
            </a:fld>
            <a:endParaRPr lang="zh-CN" altLang="en-US">
              <a:solidFill>
                <a:prstClr val="black"/>
              </a:solidFill>
              <a:latin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3981087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63CE48-5F90-4991-9F02-9500B21F50ED}" type="slidenum">
              <a:rPr lang="zh-CN" altLang="en-US" smtClean="0">
                <a:solidFill>
                  <a:prstClr val="black"/>
                </a:solidFill>
                <a:latin typeface="等线"/>
              </a:rPr>
              <a:pPr/>
              <a:t>12</a:t>
            </a:fld>
            <a:endParaRPr lang="zh-CN" altLang="en-US">
              <a:solidFill>
                <a:prstClr val="black"/>
              </a:solidFill>
              <a:latin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36269920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DBC702-0CC4-4016-81D0-BA90E957A4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B89660-38A4-4577-9F29-134522BB7E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98B782-D662-453A-AA3D-9043B1CA9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18362-0BE4-4249-A9CB-9D0B9CD3C6ED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2EB244-ED3D-4DE1-867E-424BD9F49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33458A-1E6D-4B29-936A-2D10B00BD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02DFE-7BE7-4553-81D3-329BECF702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0628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A5F20-7A95-4A61-A355-A367981B1C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028972-0D09-4F4B-9586-689F4668F6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AC3AD4-7824-4DAD-A57A-8A90D82CC6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18362-0BE4-4249-A9CB-9D0B9CD3C6ED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14F800-4F5C-4E56-A494-A139D68D0F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BBEF97-E538-4D58-AAF1-6648BD86E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02DFE-7BE7-4553-81D3-329BECF702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6869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E33B71F-4437-4F98-AC54-A456E3EFF3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600280-F138-4183-B569-B5D95D548D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F3A0ED-4057-4AF4-8551-96F0F68D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18362-0BE4-4249-A9CB-9D0B9CD3C6ED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A96B21-A862-4B85-B3BE-5F1E5764ED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7760F4-9546-4BD7-A57E-78FC3D658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02DFE-7BE7-4553-81D3-329BECF702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5612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0511678"/>
      </p:ext>
    </p:extLst>
  </p:cSld>
  <p:clrMapOvr>
    <a:masterClrMapping/>
  </p:clrMapOvr>
  <p:transition spd="slow" advClick="0" advTm="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457200"/>
            <a:fld id="{CE2F20FC-145E-4034-86AC-8B4FEA629A51}" type="datetimeFigureOut">
              <a:rPr lang="zh-CN" altLang="en-US" smtClean="0">
                <a:solidFill>
                  <a:prstClr val="black"/>
                </a:solidFill>
              </a:rPr>
              <a:pPr defTabSz="457200"/>
              <a:t>2025/10/27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4572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457200"/>
            <a:fld id="{FF5917A1-3B14-48C2-8A2E-F3CB7EC45231}" type="slidenum">
              <a:rPr lang="zh-CN" alt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11085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0" y="6618000"/>
            <a:ext cx="12192000" cy="24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12192000" cy="9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ko-KR" alt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04593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0561918"/>
      </p:ext>
    </p:extLst>
  </p:cSld>
  <p:clrMapOvr>
    <a:masterClrMapping/>
  </p:clrMapOvr>
  <p:transition spd="slow" advClick="0" advTm="0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457200"/>
            <a:fld id="{CE2F20FC-145E-4034-86AC-8B4FEA629A51}" type="datetimeFigureOut">
              <a:rPr lang="zh-CN" altLang="en-US" smtClean="0">
                <a:solidFill>
                  <a:prstClr val="black"/>
                </a:solidFill>
              </a:rPr>
              <a:pPr defTabSz="457200"/>
              <a:t>2025/10/27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4572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457200"/>
            <a:fld id="{FF5917A1-3B14-48C2-8A2E-F3CB7EC45231}" type="slidenum">
              <a:rPr lang="zh-CN" alt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75911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0" y="6618000"/>
            <a:ext cx="12192000" cy="24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12192000" cy="9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ko-KR" alt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97215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B06EA9-ADE6-0E44-9D00-4496F5DF73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77FDE2-8F21-454D-A4D8-E07BEA85D8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247E93-53BE-FA4D-9E93-EB52CD2B1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0F425-6A88-A14A-83E6-7E11F1B02AF7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10/27/2025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0AB495-0C25-AE46-8E45-C93928799B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C88EC9-F817-1C44-84BB-BAF5538EB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D5851-42AC-F949-9DBC-3EDB32ED76E4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08454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F6709A-F829-B444-89C3-7DA2BFE350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AE02EA-EB8F-2849-B2DB-A98169ACD2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498CD8-D18E-6C43-B875-B3E63E496E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0F425-6A88-A14A-83E6-7E11F1B02AF7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10/27/2025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551AB2-BD09-6F45-AF05-2C5CFED7D8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E82D2E-FE93-FE4F-8D8A-29671CC38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D5851-42AC-F949-9DBC-3EDB32ED76E4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05805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DCEE75-C334-4C61-9533-10961D54AE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6F3D65-6222-4D59-B759-3BC62A62E0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90742F-0023-447E-9884-1ED18014E4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18362-0BE4-4249-A9CB-9D0B9CD3C6ED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91ACF6-C01D-4535-ACC5-E81B90DAB0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BE0F72-0792-4AB0-BD68-F10706BB91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02DFE-7BE7-4553-81D3-329BECF702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2166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8767CC-FD58-554B-82EF-045C927E6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7C228D-2561-8D48-A17A-833E51B7DF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9FE512-F94B-114B-B1A3-AE61CDCA7A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0F425-6A88-A14A-83E6-7E11F1B02AF7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10/27/2025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FF7CCE-782D-0244-B32D-A29B7E7AD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7E6D49-2B72-574B-88AB-174882CB52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D5851-42AC-F949-9DBC-3EDB32ED76E4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789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0CEF7A-B493-EC4D-8D1C-C738C48CE9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FD1D12-BACD-BD44-942E-CCFCADD37E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6330EC-42D3-E243-A54B-28056181CF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0CFB6F-6010-F840-8E8A-935C8D6CE5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0F425-6A88-A14A-83E6-7E11F1B02AF7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10/27/2025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49BBC7-8A6C-0A49-913F-FE0354D90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B6E0A4-8438-0E46-814F-7975EC350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D5851-42AC-F949-9DBC-3EDB32ED76E4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0050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0426AD-C4C0-9B46-83AC-0E04BBFEB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1C63E0-F874-3A48-A18B-7057CF4230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86E28B-4D59-6B46-B1A1-D2FF0B553F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97627DA-A5A2-394C-860F-802CB6A182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0F55A91-2C00-7048-9B6B-A4ED280DA82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C93AF98-B861-BF4B-9347-9AF44B3BD0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0F425-6A88-A14A-83E6-7E11F1B02AF7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10/27/2025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761A1FA-6F24-904C-81E1-3D2064090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2803914-FC3F-A34A-918E-89A371D4A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D5851-42AC-F949-9DBC-3EDB32ED76E4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2369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BCDA29-BDA1-664A-8966-C74BC9475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76DC1A-1B9C-0E43-A716-4CF8A4600C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0F425-6A88-A14A-83E6-7E11F1B02AF7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10/27/2025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F23D50-742C-034A-91D1-A355097157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E1905B-DDB3-4D40-A671-CB9A4A63A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D5851-42AC-F949-9DBC-3EDB32ED76E4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271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C6A90BE-FA90-3F4E-AA32-BB76CA80F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0F425-6A88-A14A-83E6-7E11F1B02AF7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10/27/2025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35F05D0-037C-B542-B7D1-DB8BAA729D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315675-DE53-A54D-B60E-B8D34E49F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D5851-42AC-F949-9DBC-3EDB32ED76E4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450397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A6E755-8C87-FC4C-9505-8DA2B44798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0FF22C-01DC-1845-A175-D379B80D6D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0417DB-0A5D-F846-83AA-F255D974AD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758097-B42C-C048-BE53-AAE587F8B4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0F425-6A88-A14A-83E6-7E11F1B02AF7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10/27/2025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C87D36-3EC3-0C41-B600-8193BE998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0FCF8A-17EF-4A45-A2E6-C30599D69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D5851-42AC-F949-9DBC-3EDB32ED76E4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345551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D34F5E-F5D6-CD40-8FAD-E850AB4491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F412C69-2138-F243-92AE-1626DE6EFA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F6EB43-1A47-B649-8E0A-BE3187E44C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E543A7-3BD2-224B-9570-CD66A3814A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0F425-6A88-A14A-83E6-7E11F1B02AF7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10/27/2025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DA700E-90CC-4A4B-863F-BE58F971B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CFCE43-9087-304C-B7EF-8D7128042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D5851-42AC-F949-9DBC-3EDB32ED76E4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2446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C9911-8A0A-2A4C-B8A6-3637BA8D9C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9A3082-80C2-D643-A5F1-206DFE4825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C708A2-F0F9-BF4D-AC7E-98D2E4356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0F425-6A88-A14A-83E6-7E11F1B02AF7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10/27/2025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FD1159-AB76-5F46-A770-4465F55FD3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1929D1-3742-CB46-84B9-B0EF94A58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D5851-42AC-F949-9DBC-3EDB32ED76E4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556791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BA71F1F-C150-5649-A49C-BF4E72AA70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A86DB8-BBC9-414B-8909-951FDBA105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2A882C-0CF0-4A42-B63E-660E857855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0F425-6A88-A14A-83E6-7E11F1B02AF7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10/27/2025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979449-A0F8-564C-8D9F-994EC74B1A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66B481-DEA9-5947-B1D0-04664A5BA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D5851-42AC-F949-9DBC-3EDB32ED76E4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99345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A08DA-46EA-4F25-AF92-10D4FED6D0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0476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84F731-BB30-4168-AC21-9AC4257E74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E9522C-6298-4D7D-81A6-E479FF1B5D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AA3D3C-275E-49D1-957D-C23047E0EF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18362-0BE4-4249-A9CB-9D0B9CD3C6ED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87CE0B-2E52-4628-AC38-A0F1F98AD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E19BFB-5C65-4151-827F-C631028B7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02DFE-7BE7-4553-81D3-329BECF702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9038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FD77E-F9CC-4503-B43F-8DF99D8B3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5676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44C43-CB4B-4A09-B655-03409A575C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91358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1C62C-C75F-4F05-AFB7-D30DCD49CE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21626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34C92-02A3-4A8A-A5A2-A13DE14D0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26127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BE322-251C-43D9-AA0C-EC680D8AF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85222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E78FD-B4CE-4835-8DEC-1DD4C49A5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59299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A3564-8BA3-4EDC-BEA9-19BBEBC74B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17689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27718-7EBB-4AA3-950E-CD5D8C1128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10217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F9C5B-2071-4F11-8A8F-C045F7A72B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10567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D5198-1718-4E2C-8660-187CE9E90E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4757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83A33-452A-4959-A29B-7054B3A63C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D19EA7-FA4F-4CFF-B9A5-BD59BF0DAF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9517BB-4812-4589-A858-E52B05629C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30F05A-F005-46FB-861A-C9CFA94ADF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18362-0BE4-4249-A9CB-9D0B9CD3C6ED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79190E-5091-48E0-897C-4AD2B40711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993DF-C695-4CDE-8ECF-2CD4D2F2E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02DFE-7BE7-4553-81D3-329BECF702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4432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C27C18-F8CF-400A-814E-0F38C0DFAE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1550C8-650B-4C6F-B75D-2A6BCEC48F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9B56BD-A417-4BA0-965F-49B02DE8FD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8BD08A-AC6B-4EEF-BEE7-54E02EB7A3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5090872-4F8E-4009-874A-893E0D6320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BE20436-7016-43BA-9581-F337F74715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18362-0BE4-4249-A9CB-9D0B9CD3C6ED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BD2E946-A1BC-4B70-92F8-A6125A556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0D0023B-BD1F-4981-8FD2-0345CD82E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02DFE-7BE7-4553-81D3-329BECF702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5092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D37582-BEFC-4AE9-B534-35FCEDF7AE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B8D60A-2B8C-4C77-B77E-0B9C5AE279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18362-0BE4-4249-A9CB-9D0B9CD3C6ED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3CB0F8-0ED2-42AA-B7A6-F9FC2D72F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630213-478E-4314-9B37-3A0F57BE69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02DFE-7BE7-4553-81D3-329BECF702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5605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814B16C-CD85-4A4F-B1F9-39C4FFC8E5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18362-0BE4-4249-A9CB-9D0B9CD3C6ED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2812BF-9C00-4243-AFFF-11E35D806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BB5484-E662-47D8-A3AA-79A31CAF8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02DFE-7BE7-4553-81D3-329BECF702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9372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D2C019-4956-4BBA-A508-1CF9CAA92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F77C78-A95E-4200-9041-D68DAE6440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834012-2D7D-46F4-B166-1B6E1EF292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BE9CE3-C4C9-4D84-A277-EFCC26116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18362-0BE4-4249-A9CB-9D0B9CD3C6ED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4E530D-072F-4981-B7E1-B591315E9E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5368BB-183E-41BE-8232-5D64FAA73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02DFE-7BE7-4553-81D3-329BECF702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424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A17532-BB83-48B3-B1F0-FFE4FA62AC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2114C6-240A-4A97-B3D6-BE55E37027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4E6FE8-288B-46D9-96F4-82A3D667FC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6DCFED-690F-4C9B-89FD-2EB47CE3E4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18362-0BE4-4249-A9CB-9D0B9CD3C6ED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7FF886-66DF-4E66-9538-91243A6C36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373420-CBEF-4D33-94C5-646BE7085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02DFE-7BE7-4553-81D3-329BECF702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3900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5FF">
            <a:alpha val="2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CE4D9E9-DDAE-440A-8317-81CB358C0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4D8304-A93F-463C-A03E-08CD5F0E16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D82369-BFB1-4A2D-966F-D060DF9A0A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818362-0BE4-4249-A9CB-9D0B9CD3C6ED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E98B9C-1CA2-481F-BAB8-959C75FD32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8B8EDE-09CD-4C5D-BCC4-DC9945747F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502DFE-7BE7-4553-81D3-329BECF702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795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BE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zh-CN" altLang="en-US" sz="300" dirty="0">
                <a:solidFill>
                  <a:srgbClr val="F6BEAD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rgbClr val="F6BEAD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rgbClr val="F6BEAD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defTabSz="457200"/>
            <a:r>
              <a:rPr lang="en-US" altLang="zh-CN" sz="600" dirty="0">
                <a:solidFill>
                  <a:srgbClr val="F6BEAD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573921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ransition spd="slow" advClick="0" advTm="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BE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zh-CN" altLang="en-US" sz="300" dirty="0">
                <a:solidFill>
                  <a:srgbClr val="F6BEAD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rgbClr val="F6BEAD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rgbClr val="F6BEAD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defTabSz="457200"/>
            <a:r>
              <a:rPr lang="en-US" altLang="zh-CN" sz="600" dirty="0">
                <a:solidFill>
                  <a:srgbClr val="F6BEAD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4156131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</p:sldLayoutIdLst>
  <p:transition spd="slow" advClick="0" advTm="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FBFD3D3-F61C-9C44-9682-549657FB7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70D57C-8D29-4143-ADA0-7D6602A0E9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ABB304-C408-F642-B3B7-395026D9A1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B0F425-6A88-A14A-83E6-7E11F1B02AF7}" type="datetimeFigureOut">
              <a:rPr lang="x-none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/>
              <a:t>10/27/2025</a:t>
            </a:fld>
            <a:endParaRPr lang="x-none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3B6658-C421-6048-AD17-DA52517D32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514EB-82CF-7A41-808A-7E96F0AD6E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2D5851-42AC-F949-9DBC-3EDB32ED76E4}" type="slidenum">
              <a:rPr lang="x-none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0483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6E920F-4CB4-48FB-B48A-B170573F18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37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1.jpeg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50334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CE31B5E3-821A-4933-9948-355073D65902}"/>
              </a:ext>
            </a:extLst>
          </p:cNvPr>
          <p:cNvSpPr/>
          <p:nvPr/>
        </p:nvSpPr>
        <p:spPr>
          <a:xfrm>
            <a:off x="742950" y="601579"/>
            <a:ext cx="10522850" cy="577515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zh-CN" altLang="en-US" dirty="0">
              <a:solidFill>
                <a:prstClr val="white"/>
              </a:solidFill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408" y="1411853"/>
            <a:ext cx="3388121" cy="424239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7766" y="1411852"/>
            <a:ext cx="3122489" cy="4242391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2109803" y="5721122"/>
            <a:ext cx="73896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32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Nhà văn Nguyên Hồng </a:t>
            </a:r>
            <a:r>
              <a:rPr lang="en-US" sz="20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(1918 – 1982)</a:t>
            </a:r>
            <a:r>
              <a:rPr lang="en-US" sz="32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26" name="矩形: 圆角 3">
            <a:extLst>
              <a:ext uri="{FF2B5EF4-FFF2-40B4-BE49-F238E27FC236}">
                <a16:creationId xmlns:a16="http://schemas.microsoft.com/office/drawing/2014/main" id="{8D2DB5A3-283B-416F-8093-6C97EB2098B6}"/>
              </a:ext>
            </a:extLst>
          </p:cNvPr>
          <p:cNvSpPr/>
          <p:nvPr/>
        </p:nvSpPr>
        <p:spPr>
          <a:xfrm>
            <a:off x="3507413" y="240624"/>
            <a:ext cx="4682167" cy="686425"/>
          </a:xfrm>
          <a:prstGeom prst="roundRect">
            <a:avLst>
              <a:gd name="adj" fmla="val 23334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/>
            <a:r>
              <a:rPr lang="en-US" altLang="zh-C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altLang="zh-C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giả</a:t>
            </a:r>
            <a:endParaRPr lang="zh-CN" alt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Cloud Callout 27"/>
          <p:cNvSpPr/>
          <p:nvPr/>
        </p:nvSpPr>
        <p:spPr>
          <a:xfrm>
            <a:off x="3174045" y="1564105"/>
            <a:ext cx="5211965" cy="2719137"/>
          </a:xfrm>
          <a:prstGeom prst="cloudCallou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/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612545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 animBg="1"/>
      <p:bldP spid="28" grpId="0" animBg="1"/>
      <p:bldP spid="28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CE31B5E3-821A-4933-9948-355073D65902}"/>
              </a:ext>
            </a:extLst>
          </p:cNvPr>
          <p:cNvSpPr/>
          <p:nvPr/>
        </p:nvSpPr>
        <p:spPr>
          <a:xfrm>
            <a:off x="637673" y="601579"/>
            <a:ext cx="10888579" cy="577515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3" name="矩形: 圆角 3">
            <a:extLst>
              <a:ext uri="{FF2B5EF4-FFF2-40B4-BE49-F238E27FC236}">
                <a16:creationId xmlns:a16="http://schemas.microsoft.com/office/drawing/2014/main" id="{8D2DB5A3-283B-416F-8093-6C97EB2098B6}"/>
              </a:ext>
            </a:extLst>
          </p:cNvPr>
          <p:cNvSpPr/>
          <p:nvPr/>
        </p:nvSpPr>
        <p:spPr>
          <a:xfrm>
            <a:off x="3507413" y="240624"/>
            <a:ext cx="4682167" cy="686425"/>
          </a:xfrm>
          <a:prstGeom prst="roundRect">
            <a:avLst>
              <a:gd name="adj" fmla="val 23334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/>
            <a:r>
              <a:rPr lang="en-US" altLang="zh-C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altLang="zh-C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giả</a:t>
            </a:r>
            <a:endParaRPr lang="zh-CN" alt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Oval 53">
            <a:extLst>
              <a:ext uri="{FF2B5EF4-FFF2-40B4-BE49-F238E27FC236}">
                <a16:creationId xmlns:a16="http://schemas.microsoft.com/office/drawing/2014/main" id="{D805CD3F-1CB4-4549-AADA-2BE79454A748}"/>
              </a:ext>
            </a:extLst>
          </p:cNvPr>
          <p:cNvSpPr>
            <a:spLocks noChangeAspect="1" noChangeArrowheads="1"/>
          </p:cNvSpPr>
          <p:nvPr/>
        </p:nvSpPr>
        <p:spPr bwMode="auto">
          <a:xfrm flipH="1">
            <a:off x="886163" y="1649500"/>
            <a:ext cx="552450" cy="552450"/>
          </a:xfrm>
          <a:prstGeom prst="ellipse">
            <a:avLst/>
          </a:prstGeom>
          <a:solidFill>
            <a:srgbClr val="C4B39F"/>
          </a:solidFill>
          <a:ln>
            <a:noFill/>
          </a:ln>
        </p:spPr>
        <p:txBody>
          <a:bodyPr anchor="ctr"/>
          <a:lstStyle>
            <a:lvl1pPr defTabSz="9128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zh-CN" sz="180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" name="Oval 56">
            <a:extLst>
              <a:ext uri="{FF2B5EF4-FFF2-40B4-BE49-F238E27FC236}">
                <a16:creationId xmlns:a16="http://schemas.microsoft.com/office/drawing/2014/main" id="{CFB06607-FBF8-42FC-83FB-813F559FE32B}"/>
              </a:ext>
            </a:extLst>
          </p:cNvPr>
          <p:cNvSpPr>
            <a:spLocks noChangeAspect="1" noChangeArrowheads="1"/>
          </p:cNvSpPr>
          <p:nvPr/>
        </p:nvSpPr>
        <p:spPr bwMode="auto">
          <a:xfrm flipH="1">
            <a:off x="913317" y="3124779"/>
            <a:ext cx="550862" cy="552450"/>
          </a:xfrm>
          <a:prstGeom prst="ellipse">
            <a:avLst/>
          </a:prstGeom>
          <a:solidFill>
            <a:srgbClr val="C4B39F"/>
          </a:solidFill>
          <a:ln>
            <a:noFill/>
          </a:ln>
        </p:spPr>
        <p:txBody>
          <a:bodyPr anchor="ctr"/>
          <a:lstStyle>
            <a:lvl1pPr defTabSz="9128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zh-CN" sz="1800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9" name="Freeform 112">
            <a:extLst>
              <a:ext uri="{FF2B5EF4-FFF2-40B4-BE49-F238E27FC236}">
                <a16:creationId xmlns:a16="http://schemas.microsoft.com/office/drawing/2014/main" id="{8CB25C34-D908-4136-96B4-A40B179D9387}"/>
              </a:ext>
            </a:extLst>
          </p:cNvPr>
          <p:cNvSpPr>
            <a:spLocks noEditPoints="1"/>
          </p:cNvSpPr>
          <p:nvPr/>
        </p:nvSpPr>
        <p:spPr bwMode="auto">
          <a:xfrm>
            <a:off x="1059367" y="3307341"/>
            <a:ext cx="258762" cy="260350"/>
          </a:xfrm>
          <a:custGeom>
            <a:avLst/>
            <a:gdLst>
              <a:gd name="T0" fmla="*/ 2147483646 w 288"/>
              <a:gd name="T1" fmla="*/ 2147483646 h 288"/>
              <a:gd name="T2" fmla="*/ 2147483646 w 288"/>
              <a:gd name="T3" fmla="*/ 2147483646 h 288"/>
              <a:gd name="T4" fmla="*/ 2147483646 w 288"/>
              <a:gd name="T5" fmla="*/ 0 h 288"/>
              <a:gd name="T6" fmla="*/ 0 w 288"/>
              <a:gd name="T7" fmla="*/ 2147483646 h 288"/>
              <a:gd name="T8" fmla="*/ 2147483646 w 288"/>
              <a:gd name="T9" fmla="*/ 2147483646 h 288"/>
              <a:gd name="T10" fmla="*/ 2147483646 w 288"/>
              <a:gd name="T11" fmla="*/ 2147483646 h 288"/>
              <a:gd name="T12" fmla="*/ 2147483646 w 288"/>
              <a:gd name="T13" fmla="*/ 2147483646 h 288"/>
              <a:gd name="T14" fmla="*/ 2147483646 w 288"/>
              <a:gd name="T15" fmla="*/ 2147483646 h 288"/>
              <a:gd name="T16" fmla="*/ 2147483646 w 288"/>
              <a:gd name="T17" fmla="*/ 2147483646 h 288"/>
              <a:gd name="T18" fmla="*/ 2147483646 w 288"/>
              <a:gd name="T19" fmla="*/ 2147483646 h 288"/>
              <a:gd name="T20" fmla="*/ 2147483646 w 288"/>
              <a:gd name="T21" fmla="*/ 2147483646 h 288"/>
              <a:gd name="T22" fmla="*/ 2147483646 w 288"/>
              <a:gd name="T23" fmla="*/ 2147483646 h 288"/>
              <a:gd name="T24" fmla="*/ 2147483646 w 288"/>
              <a:gd name="T25" fmla="*/ 2147483646 h 288"/>
              <a:gd name="T26" fmla="*/ 2147483646 w 288"/>
              <a:gd name="T27" fmla="*/ 2147483646 h 288"/>
              <a:gd name="T28" fmla="*/ 2147483646 w 288"/>
              <a:gd name="T29" fmla="*/ 2147483646 h 288"/>
              <a:gd name="T30" fmla="*/ 2147483646 w 288"/>
              <a:gd name="T31" fmla="*/ 2147483646 h 288"/>
              <a:gd name="T32" fmla="*/ 2147483646 w 288"/>
              <a:gd name="T33" fmla="*/ 2147483646 h 288"/>
              <a:gd name="T34" fmla="*/ 2147483646 w 288"/>
              <a:gd name="T35" fmla="*/ 2147483646 h 288"/>
              <a:gd name="T36" fmla="*/ 2147483646 w 288"/>
              <a:gd name="T37" fmla="*/ 2147483646 h 288"/>
              <a:gd name="T38" fmla="*/ 2147483646 w 288"/>
              <a:gd name="T39" fmla="*/ 2147483646 h 288"/>
              <a:gd name="T40" fmla="*/ 2147483646 w 288"/>
              <a:gd name="T41" fmla="*/ 2147483646 h 288"/>
              <a:gd name="T42" fmla="*/ 2147483646 w 288"/>
              <a:gd name="T43" fmla="*/ 2147483646 h 288"/>
              <a:gd name="T44" fmla="*/ 2147483646 w 288"/>
              <a:gd name="T45" fmla="*/ 2147483646 h 288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288" h="288">
                <a:moveTo>
                  <a:pt x="179" y="120"/>
                </a:moveTo>
                <a:cubicBezTo>
                  <a:pt x="182" y="111"/>
                  <a:pt x="183" y="102"/>
                  <a:pt x="183" y="92"/>
                </a:cubicBezTo>
                <a:cubicBezTo>
                  <a:pt x="183" y="41"/>
                  <a:pt x="142" y="0"/>
                  <a:pt x="92" y="0"/>
                </a:cubicBezTo>
                <a:cubicBezTo>
                  <a:pt x="41" y="0"/>
                  <a:pt x="0" y="41"/>
                  <a:pt x="0" y="92"/>
                </a:cubicBezTo>
                <a:cubicBezTo>
                  <a:pt x="0" y="142"/>
                  <a:pt x="41" y="183"/>
                  <a:pt x="92" y="183"/>
                </a:cubicBezTo>
                <a:cubicBezTo>
                  <a:pt x="102" y="183"/>
                  <a:pt x="112" y="181"/>
                  <a:pt x="121" y="178"/>
                </a:cubicBezTo>
                <a:cubicBezTo>
                  <a:pt x="142" y="199"/>
                  <a:pt x="142" y="199"/>
                  <a:pt x="142" y="199"/>
                </a:cubicBezTo>
                <a:cubicBezTo>
                  <a:pt x="186" y="199"/>
                  <a:pt x="186" y="199"/>
                  <a:pt x="186" y="199"/>
                </a:cubicBezTo>
                <a:cubicBezTo>
                  <a:pt x="186" y="244"/>
                  <a:pt x="186" y="244"/>
                  <a:pt x="186" y="244"/>
                </a:cubicBezTo>
                <a:cubicBezTo>
                  <a:pt x="186" y="244"/>
                  <a:pt x="186" y="244"/>
                  <a:pt x="186" y="244"/>
                </a:cubicBezTo>
                <a:cubicBezTo>
                  <a:pt x="230" y="244"/>
                  <a:pt x="230" y="244"/>
                  <a:pt x="230" y="244"/>
                </a:cubicBezTo>
                <a:cubicBezTo>
                  <a:pt x="230" y="288"/>
                  <a:pt x="230" y="288"/>
                  <a:pt x="230" y="288"/>
                </a:cubicBezTo>
                <a:cubicBezTo>
                  <a:pt x="230" y="288"/>
                  <a:pt x="230" y="288"/>
                  <a:pt x="230" y="288"/>
                </a:cubicBezTo>
                <a:cubicBezTo>
                  <a:pt x="288" y="288"/>
                  <a:pt x="288" y="288"/>
                  <a:pt x="288" y="288"/>
                </a:cubicBezTo>
                <a:cubicBezTo>
                  <a:pt x="288" y="288"/>
                  <a:pt x="288" y="288"/>
                  <a:pt x="288" y="288"/>
                </a:cubicBezTo>
                <a:cubicBezTo>
                  <a:pt x="288" y="288"/>
                  <a:pt x="288" y="288"/>
                  <a:pt x="288" y="288"/>
                </a:cubicBezTo>
                <a:cubicBezTo>
                  <a:pt x="288" y="230"/>
                  <a:pt x="288" y="230"/>
                  <a:pt x="288" y="230"/>
                </a:cubicBezTo>
                <a:lnTo>
                  <a:pt x="179" y="120"/>
                </a:lnTo>
                <a:close/>
                <a:moveTo>
                  <a:pt x="73" y="103"/>
                </a:moveTo>
                <a:cubicBezTo>
                  <a:pt x="56" y="103"/>
                  <a:pt x="42" y="89"/>
                  <a:pt x="42" y="72"/>
                </a:cubicBezTo>
                <a:cubicBezTo>
                  <a:pt x="42" y="55"/>
                  <a:pt x="56" y="41"/>
                  <a:pt x="73" y="41"/>
                </a:cubicBezTo>
                <a:cubicBezTo>
                  <a:pt x="90" y="41"/>
                  <a:pt x="104" y="55"/>
                  <a:pt x="104" y="72"/>
                </a:cubicBezTo>
                <a:cubicBezTo>
                  <a:pt x="104" y="89"/>
                  <a:pt x="90" y="103"/>
                  <a:pt x="73" y="10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4572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0" name="Freeform 113">
            <a:extLst>
              <a:ext uri="{FF2B5EF4-FFF2-40B4-BE49-F238E27FC236}">
                <a16:creationId xmlns:a16="http://schemas.microsoft.com/office/drawing/2014/main" id="{451D53B3-287D-41DC-9E0D-B2DFF3690887}"/>
              </a:ext>
            </a:extLst>
          </p:cNvPr>
          <p:cNvSpPr>
            <a:spLocks noEditPoints="1"/>
          </p:cNvSpPr>
          <p:nvPr/>
        </p:nvSpPr>
        <p:spPr bwMode="auto">
          <a:xfrm>
            <a:off x="1075076" y="1793963"/>
            <a:ext cx="173037" cy="260350"/>
          </a:xfrm>
          <a:custGeom>
            <a:avLst/>
            <a:gdLst>
              <a:gd name="T0" fmla="*/ 2147483646 w 192"/>
              <a:gd name="T1" fmla="*/ 2147483646 h 289"/>
              <a:gd name="T2" fmla="*/ 2147483646 w 192"/>
              <a:gd name="T3" fmla="*/ 2147483646 h 289"/>
              <a:gd name="T4" fmla="*/ 2147483646 w 192"/>
              <a:gd name="T5" fmla="*/ 2147483646 h 289"/>
              <a:gd name="T6" fmla="*/ 2147483646 w 192"/>
              <a:gd name="T7" fmla="*/ 0 h 289"/>
              <a:gd name="T8" fmla="*/ 2147483646 w 192"/>
              <a:gd name="T9" fmla="*/ 2147483646 h 289"/>
              <a:gd name="T10" fmla="*/ 2147483646 w 192"/>
              <a:gd name="T11" fmla="*/ 2147483646 h 289"/>
              <a:gd name="T12" fmla="*/ 2147483646 w 192"/>
              <a:gd name="T13" fmla="*/ 2147483646 h 289"/>
              <a:gd name="T14" fmla="*/ 2147483646 w 192"/>
              <a:gd name="T15" fmla="*/ 2147483646 h 289"/>
              <a:gd name="T16" fmla="*/ 2147483646 w 192"/>
              <a:gd name="T17" fmla="*/ 2147483646 h 289"/>
              <a:gd name="T18" fmla="*/ 0 w 192"/>
              <a:gd name="T19" fmla="*/ 2147483646 h 289"/>
              <a:gd name="T20" fmla="*/ 2147483646 w 192"/>
              <a:gd name="T21" fmla="*/ 2147483646 h 289"/>
              <a:gd name="T22" fmla="*/ 2147483646 w 192"/>
              <a:gd name="T23" fmla="*/ 2147483646 h 289"/>
              <a:gd name="T24" fmla="*/ 2147483646 w 192"/>
              <a:gd name="T25" fmla="*/ 2147483646 h 289"/>
              <a:gd name="T26" fmla="*/ 2147483646 w 192"/>
              <a:gd name="T27" fmla="*/ 2147483646 h 289"/>
              <a:gd name="T28" fmla="*/ 2147483646 w 192"/>
              <a:gd name="T29" fmla="*/ 2147483646 h 289"/>
              <a:gd name="T30" fmla="*/ 2147483646 w 192"/>
              <a:gd name="T31" fmla="*/ 2147483646 h 289"/>
              <a:gd name="T32" fmla="*/ 2147483646 w 192"/>
              <a:gd name="T33" fmla="*/ 2147483646 h 289"/>
              <a:gd name="T34" fmla="*/ 2147483646 w 192"/>
              <a:gd name="T35" fmla="*/ 2147483646 h 289"/>
              <a:gd name="T36" fmla="*/ 2147483646 w 192"/>
              <a:gd name="T37" fmla="*/ 2147483646 h 289"/>
              <a:gd name="T38" fmla="*/ 2147483646 w 192"/>
              <a:gd name="T39" fmla="*/ 2147483646 h 289"/>
              <a:gd name="T40" fmla="*/ 2147483646 w 192"/>
              <a:gd name="T41" fmla="*/ 2147483646 h 289"/>
              <a:gd name="T42" fmla="*/ 2147483646 w 192"/>
              <a:gd name="T43" fmla="*/ 2147483646 h 289"/>
              <a:gd name="T44" fmla="*/ 2147483646 w 192"/>
              <a:gd name="T45" fmla="*/ 2147483646 h 289"/>
              <a:gd name="T46" fmla="*/ 2147483646 w 192"/>
              <a:gd name="T47" fmla="*/ 2147483646 h 289"/>
              <a:gd name="T48" fmla="*/ 2147483646 w 192"/>
              <a:gd name="T49" fmla="*/ 2147483646 h 289"/>
              <a:gd name="T50" fmla="*/ 2147483646 w 192"/>
              <a:gd name="T51" fmla="*/ 2147483646 h 289"/>
              <a:gd name="T52" fmla="*/ 2147483646 w 192"/>
              <a:gd name="T53" fmla="*/ 2147483646 h 289"/>
              <a:gd name="T54" fmla="*/ 2147483646 w 192"/>
              <a:gd name="T55" fmla="*/ 2147483646 h 289"/>
              <a:gd name="T56" fmla="*/ 2147483646 w 192"/>
              <a:gd name="T57" fmla="*/ 2147483646 h 289"/>
              <a:gd name="T58" fmla="*/ 2147483646 w 192"/>
              <a:gd name="T59" fmla="*/ 2147483646 h 289"/>
              <a:gd name="T60" fmla="*/ 2147483646 w 192"/>
              <a:gd name="T61" fmla="*/ 2147483646 h 289"/>
              <a:gd name="T62" fmla="*/ 2147483646 w 192"/>
              <a:gd name="T63" fmla="*/ 2147483646 h 289"/>
              <a:gd name="T64" fmla="*/ 2147483646 w 192"/>
              <a:gd name="T65" fmla="*/ 2147483646 h 289"/>
              <a:gd name="T66" fmla="*/ 2147483646 w 192"/>
              <a:gd name="T67" fmla="*/ 2147483646 h 289"/>
              <a:gd name="T68" fmla="*/ 2147483646 w 192"/>
              <a:gd name="T69" fmla="*/ 2147483646 h 289"/>
              <a:gd name="T70" fmla="*/ 2147483646 w 192"/>
              <a:gd name="T71" fmla="*/ 2147483646 h 289"/>
              <a:gd name="T72" fmla="*/ 2147483646 w 192"/>
              <a:gd name="T73" fmla="*/ 2147483646 h 289"/>
              <a:gd name="T74" fmla="*/ 2147483646 w 192"/>
              <a:gd name="T75" fmla="*/ 2147483646 h 289"/>
              <a:gd name="T76" fmla="*/ 2147483646 w 192"/>
              <a:gd name="T77" fmla="*/ 2147483646 h 289"/>
              <a:gd name="T78" fmla="*/ 2147483646 w 192"/>
              <a:gd name="T79" fmla="*/ 2147483646 h 289"/>
              <a:gd name="T80" fmla="*/ 2147483646 w 192"/>
              <a:gd name="T81" fmla="*/ 2147483646 h 289"/>
              <a:gd name="T82" fmla="*/ 2147483646 w 192"/>
              <a:gd name="T83" fmla="*/ 2147483646 h 289"/>
              <a:gd name="T84" fmla="*/ 2147483646 w 192"/>
              <a:gd name="T85" fmla="*/ 2147483646 h 289"/>
              <a:gd name="T86" fmla="*/ 2147483646 w 192"/>
              <a:gd name="T87" fmla="*/ 2147483646 h 289"/>
              <a:gd name="T88" fmla="*/ 2147483646 w 192"/>
              <a:gd name="T89" fmla="*/ 2147483646 h 289"/>
              <a:gd name="T90" fmla="*/ 2147483646 w 192"/>
              <a:gd name="T91" fmla="*/ 2147483646 h 289"/>
              <a:gd name="T92" fmla="*/ 2147483646 w 192"/>
              <a:gd name="T93" fmla="*/ 2147483646 h 289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192" h="289">
                <a:moveTo>
                  <a:pt x="179" y="169"/>
                </a:moveTo>
                <a:cubicBezTo>
                  <a:pt x="192" y="149"/>
                  <a:pt x="190" y="123"/>
                  <a:pt x="174" y="107"/>
                </a:cubicBezTo>
                <a:cubicBezTo>
                  <a:pt x="181" y="98"/>
                  <a:pt x="186" y="87"/>
                  <a:pt x="187" y="75"/>
                </a:cubicBezTo>
                <a:cubicBezTo>
                  <a:pt x="187" y="75"/>
                  <a:pt x="187" y="75"/>
                  <a:pt x="187" y="75"/>
                </a:cubicBezTo>
                <a:cubicBezTo>
                  <a:pt x="187" y="73"/>
                  <a:pt x="187" y="72"/>
                  <a:pt x="187" y="70"/>
                </a:cubicBezTo>
                <a:cubicBezTo>
                  <a:pt x="187" y="52"/>
                  <a:pt x="179" y="35"/>
                  <a:pt x="165" y="23"/>
                </a:cubicBezTo>
                <a:cubicBezTo>
                  <a:pt x="151" y="10"/>
                  <a:pt x="133" y="2"/>
                  <a:pt x="112" y="1"/>
                </a:cubicBezTo>
                <a:cubicBezTo>
                  <a:pt x="109" y="0"/>
                  <a:pt x="106" y="0"/>
                  <a:pt x="104" y="0"/>
                </a:cubicBezTo>
                <a:cubicBezTo>
                  <a:pt x="84" y="0"/>
                  <a:pt x="65" y="6"/>
                  <a:pt x="51" y="17"/>
                </a:cubicBezTo>
                <a:cubicBezTo>
                  <a:pt x="37" y="28"/>
                  <a:pt x="27" y="43"/>
                  <a:pt x="25" y="61"/>
                </a:cubicBezTo>
                <a:cubicBezTo>
                  <a:pt x="25" y="63"/>
                  <a:pt x="25" y="65"/>
                  <a:pt x="25" y="66"/>
                </a:cubicBezTo>
                <a:cubicBezTo>
                  <a:pt x="25" y="78"/>
                  <a:pt x="29" y="90"/>
                  <a:pt x="36" y="100"/>
                </a:cubicBezTo>
                <a:cubicBezTo>
                  <a:pt x="24" y="113"/>
                  <a:pt x="19" y="132"/>
                  <a:pt x="26" y="150"/>
                </a:cubicBezTo>
                <a:cubicBezTo>
                  <a:pt x="28" y="155"/>
                  <a:pt x="31" y="160"/>
                  <a:pt x="34" y="164"/>
                </a:cubicBezTo>
                <a:cubicBezTo>
                  <a:pt x="28" y="179"/>
                  <a:pt x="28" y="179"/>
                  <a:pt x="28" y="179"/>
                </a:cubicBezTo>
                <a:cubicBezTo>
                  <a:pt x="36" y="201"/>
                  <a:pt x="36" y="201"/>
                  <a:pt x="36" y="201"/>
                </a:cubicBezTo>
                <a:cubicBezTo>
                  <a:pt x="14" y="210"/>
                  <a:pt x="14" y="210"/>
                  <a:pt x="14" y="210"/>
                </a:cubicBezTo>
                <a:cubicBezTo>
                  <a:pt x="14" y="210"/>
                  <a:pt x="14" y="210"/>
                  <a:pt x="14" y="210"/>
                </a:cubicBezTo>
                <a:cubicBezTo>
                  <a:pt x="23" y="232"/>
                  <a:pt x="23" y="232"/>
                  <a:pt x="23" y="232"/>
                </a:cubicBezTo>
                <a:cubicBezTo>
                  <a:pt x="0" y="241"/>
                  <a:pt x="0" y="241"/>
                  <a:pt x="0" y="241"/>
                </a:cubicBezTo>
                <a:cubicBezTo>
                  <a:pt x="0" y="241"/>
                  <a:pt x="0" y="241"/>
                  <a:pt x="0" y="241"/>
                </a:cubicBezTo>
                <a:cubicBezTo>
                  <a:pt x="11" y="270"/>
                  <a:pt x="11" y="270"/>
                  <a:pt x="11" y="270"/>
                </a:cubicBezTo>
                <a:cubicBezTo>
                  <a:pt x="11" y="270"/>
                  <a:pt x="11" y="270"/>
                  <a:pt x="11" y="270"/>
                </a:cubicBezTo>
                <a:cubicBezTo>
                  <a:pt x="11" y="270"/>
                  <a:pt x="11" y="270"/>
                  <a:pt x="11" y="270"/>
                </a:cubicBezTo>
                <a:cubicBezTo>
                  <a:pt x="41" y="259"/>
                  <a:pt x="41" y="259"/>
                  <a:pt x="41" y="259"/>
                </a:cubicBezTo>
                <a:cubicBezTo>
                  <a:pt x="66" y="203"/>
                  <a:pt x="66" y="203"/>
                  <a:pt x="66" y="203"/>
                </a:cubicBezTo>
                <a:cubicBezTo>
                  <a:pt x="64" y="202"/>
                  <a:pt x="64" y="202"/>
                  <a:pt x="64" y="202"/>
                </a:cubicBezTo>
                <a:cubicBezTo>
                  <a:pt x="64" y="196"/>
                  <a:pt x="64" y="196"/>
                  <a:pt x="64" y="196"/>
                </a:cubicBezTo>
                <a:cubicBezTo>
                  <a:pt x="64" y="188"/>
                  <a:pt x="64" y="188"/>
                  <a:pt x="64" y="188"/>
                </a:cubicBezTo>
                <a:cubicBezTo>
                  <a:pt x="61" y="185"/>
                  <a:pt x="57" y="183"/>
                  <a:pt x="55" y="180"/>
                </a:cubicBezTo>
                <a:cubicBezTo>
                  <a:pt x="43" y="168"/>
                  <a:pt x="36" y="153"/>
                  <a:pt x="36" y="136"/>
                </a:cubicBezTo>
                <a:cubicBezTo>
                  <a:pt x="36" y="119"/>
                  <a:pt x="43" y="103"/>
                  <a:pt x="55" y="91"/>
                </a:cubicBezTo>
                <a:cubicBezTo>
                  <a:pt x="58" y="88"/>
                  <a:pt x="61" y="86"/>
                  <a:pt x="65" y="83"/>
                </a:cubicBezTo>
                <a:cubicBezTo>
                  <a:pt x="61" y="84"/>
                  <a:pt x="58" y="85"/>
                  <a:pt x="55" y="86"/>
                </a:cubicBezTo>
                <a:cubicBezTo>
                  <a:pt x="54" y="87"/>
                  <a:pt x="52" y="87"/>
                  <a:pt x="51" y="88"/>
                </a:cubicBezTo>
                <a:cubicBezTo>
                  <a:pt x="47" y="81"/>
                  <a:pt x="45" y="74"/>
                  <a:pt x="45" y="66"/>
                </a:cubicBezTo>
                <a:cubicBezTo>
                  <a:pt x="45" y="65"/>
                  <a:pt x="45" y="64"/>
                  <a:pt x="45" y="63"/>
                </a:cubicBezTo>
                <a:cubicBezTo>
                  <a:pt x="46" y="51"/>
                  <a:pt x="52" y="41"/>
                  <a:pt x="63" y="33"/>
                </a:cubicBezTo>
                <a:cubicBezTo>
                  <a:pt x="73" y="25"/>
                  <a:pt x="88" y="20"/>
                  <a:pt x="104" y="20"/>
                </a:cubicBezTo>
                <a:cubicBezTo>
                  <a:pt x="104" y="20"/>
                  <a:pt x="104" y="20"/>
                  <a:pt x="104" y="20"/>
                </a:cubicBezTo>
                <a:cubicBezTo>
                  <a:pt x="106" y="20"/>
                  <a:pt x="108" y="20"/>
                  <a:pt x="110" y="20"/>
                </a:cubicBezTo>
                <a:cubicBezTo>
                  <a:pt x="127" y="22"/>
                  <a:pt x="142" y="28"/>
                  <a:pt x="152" y="37"/>
                </a:cubicBezTo>
                <a:cubicBezTo>
                  <a:pt x="162" y="47"/>
                  <a:pt x="168" y="58"/>
                  <a:pt x="168" y="70"/>
                </a:cubicBezTo>
                <a:cubicBezTo>
                  <a:pt x="168" y="71"/>
                  <a:pt x="168" y="72"/>
                  <a:pt x="168" y="73"/>
                </a:cubicBezTo>
                <a:cubicBezTo>
                  <a:pt x="168" y="73"/>
                  <a:pt x="168" y="73"/>
                  <a:pt x="168" y="73"/>
                </a:cubicBezTo>
                <a:cubicBezTo>
                  <a:pt x="167" y="81"/>
                  <a:pt x="164" y="89"/>
                  <a:pt x="158" y="95"/>
                </a:cubicBezTo>
                <a:cubicBezTo>
                  <a:pt x="153" y="93"/>
                  <a:pt x="148" y="92"/>
                  <a:pt x="143" y="91"/>
                </a:cubicBezTo>
                <a:cubicBezTo>
                  <a:pt x="143" y="91"/>
                  <a:pt x="143" y="91"/>
                  <a:pt x="143" y="91"/>
                </a:cubicBezTo>
                <a:cubicBezTo>
                  <a:pt x="147" y="95"/>
                  <a:pt x="149" y="98"/>
                  <a:pt x="152" y="102"/>
                </a:cubicBezTo>
                <a:cubicBezTo>
                  <a:pt x="151" y="102"/>
                  <a:pt x="151" y="103"/>
                  <a:pt x="150" y="103"/>
                </a:cubicBezTo>
                <a:cubicBezTo>
                  <a:pt x="147" y="105"/>
                  <a:pt x="144" y="107"/>
                  <a:pt x="141" y="109"/>
                </a:cubicBezTo>
                <a:cubicBezTo>
                  <a:pt x="139" y="106"/>
                  <a:pt x="137" y="103"/>
                  <a:pt x="134" y="101"/>
                </a:cubicBezTo>
                <a:cubicBezTo>
                  <a:pt x="125" y="91"/>
                  <a:pt x="112" y="86"/>
                  <a:pt x="99" y="86"/>
                </a:cubicBezTo>
                <a:cubicBezTo>
                  <a:pt x="86" y="86"/>
                  <a:pt x="74" y="91"/>
                  <a:pt x="64" y="101"/>
                </a:cubicBezTo>
                <a:cubicBezTo>
                  <a:pt x="45" y="120"/>
                  <a:pt x="45" y="152"/>
                  <a:pt x="64" y="171"/>
                </a:cubicBezTo>
                <a:cubicBezTo>
                  <a:pt x="68" y="175"/>
                  <a:pt x="72" y="178"/>
                  <a:pt x="77" y="180"/>
                </a:cubicBezTo>
                <a:cubicBezTo>
                  <a:pt x="77" y="196"/>
                  <a:pt x="77" y="196"/>
                  <a:pt x="77" y="196"/>
                </a:cubicBezTo>
                <a:cubicBezTo>
                  <a:pt x="94" y="213"/>
                  <a:pt x="94" y="213"/>
                  <a:pt x="94" y="213"/>
                </a:cubicBezTo>
                <a:cubicBezTo>
                  <a:pt x="77" y="230"/>
                  <a:pt x="77" y="230"/>
                  <a:pt x="77" y="230"/>
                </a:cubicBezTo>
                <a:cubicBezTo>
                  <a:pt x="77" y="230"/>
                  <a:pt x="77" y="230"/>
                  <a:pt x="77" y="230"/>
                </a:cubicBezTo>
                <a:cubicBezTo>
                  <a:pt x="94" y="247"/>
                  <a:pt x="94" y="247"/>
                  <a:pt x="94" y="247"/>
                </a:cubicBezTo>
                <a:cubicBezTo>
                  <a:pt x="77" y="264"/>
                  <a:pt x="77" y="264"/>
                  <a:pt x="77" y="264"/>
                </a:cubicBezTo>
                <a:cubicBezTo>
                  <a:pt x="77" y="264"/>
                  <a:pt x="77" y="264"/>
                  <a:pt x="77" y="264"/>
                </a:cubicBezTo>
                <a:cubicBezTo>
                  <a:pt x="99" y="287"/>
                  <a:pt x="99" y="287"/>
                  <a:pt x="99" y="287"/>
                </a:cubicBezTo>
                <a:cubicBezTo>
                  <a:pt x="99" y="287"/>
                  <a:pt x="99" y="287"/>
                  <a:pt x="99" y="287"/>
                </a:cubicBezTo>
                <a:cubicBezTo>
                  <a:pt x="99" y="287"/>
                  <a:pt x="99" y="287"/>
                  <a:pt x="99" y="287"/>
                </a:cubicBezTo>
                <a:cubicBezTo>
                  <a:pt x="121" y="264"/>
                  <a:pt x="121" y="264"/>
                  <a:pt x="121" y="264"/>
                </a:cubicBezTo>
                <a:cubicBezTo>
                  <a:pt x="121" y="180"/>
                  <a:pt x="121" y="180"/>
                  <a:pt x="121" y="180"/>
                </a:cubicBezTo>
                <a:cubicBezTo>
                  <a:pt x="126" y="178"/>
                  <a:pt x="130" y="175"/>
                  <a:pt x="134" y="171"/>
                </a:cubicBezTo>
                <a:cubicBezTo>
                  <a:pt x="146" y="159"/>
                  <a:pt x="151" y="143"/>
                  <a:pt x="148" y="127"/>
                </a:cubicBezTo>
                <a:cubicBezTo>
                  <a:pt x="152" y="125"/>
                  <a:pt x="156" y="123"/>
                  <a:pt x="160" y="120"/>
                </a:cubicBezTo>
                <a:cubicBezTo>
                  <a:pt x="161" y="125"/>
                  <a:pt x="162" y="131"/>
                  <a:pt x="162" y="136"/>
                </a:cubicBezTo>
                <a:cubicBezTo>
                  <a:pt x="162" y="153"/>
                  <a:pt x="155" y="168"/>
                  <a:pt x="143" y="180"/>
                </a:cubicBezTo>
                <a:cubicBezTo>
                  <a:pt x="141" y="183"/>
                  <a:pt x="138" y="185"/>
                  <a:pt x="134" y="188"/>
                </a:cubicBezTo>
                <a:cubicBezTo>
                  <a:pt x="134" y="239"/>
                  <a:pt x="134" y="239"/>
                  <a:pt x="134" y="239"/>
                </a:cubicBezTo>
                <a:cubicBezTo>
                  <a:pt x="141" y="271"/>
                  <a:pt x="141" y="271"/>
                  <a:pt x="141" y="271"/>
                </a:cubicBezTo>
                <a:cubicBezTo>
                  <a:pt x="167" y="289"/>
                  <a:pt x="167" y="289"/>
                  <a:pt x="167" y="289"/>
                </a:cubicBezTo>
                <a:cubicBezTo>
                  <a:pt x="167" y="289"/>
                  <a:pt x="167" y="289"/>
                  <a:pt x="167" y="289"/>
                </a:cubicBezTo>
                <a:cubicBezTo>
                  <a:pt x="167" y="289"/>
                  <a:pt x="167" y="289"/>
                  <a:pt x="167" y="289"/>
                </a:cubicBezTo>
                <a:cubicBezTo>
                  <a:pt x="184" y="263"/>
                  <a:pt x="184" y="263"/>
                  <a:pt x="184" y="263"/>
                </a:cubicBezTo>
                <a:cubicBezTo>
                  <a:pt x="184" y="263"/>
                  <a:pt x="184" y="263"/>
                  <a:pt x="184" y="263"/>
                </a:cubicBezTo>
                <a:cubicBezTo>
                  <a:pt x="164" y="249"/>
                  <a:pt x="164" y="249"/>
                  <a:pt x="164" y="249"/>
                </a:cubicBezTo>
                <a:cubicBezTo>
                  <a:pt x="178" y="229"/>
                  <a:pt x="178" y="229"/>
                  <a:pt x="178" y="229"/>
                </a:cubicBezTo>
                <a:cubicBezTo>
                  <a:pt x="178" y="229"/>
                  <a:pt x="178" y="229"/>
                  <a:pt x="178" y="229"/>
                </a:cubicBezTo>
                <a:cubicBezTo>
                  <a:pt x="158" y="216"/>
                  <a:pt x="158" y="216"/>
                  <a:pt x="158" y="216"/>
                </a:cubicBezTo>
                <a:cubicBezTo>
                  <a:pt x="171" y="196"/>
                  <a:pt x="171" y="196"/>
                  <a:pt x="171" y="196"/>
                </a:cubicBezTo>
                <a:cubicBezTo>
                  <a:pt x="168" y="180"/>
                  <a:pt x="168" y="180"/>
                  <a:pt x="168" y="180"/>
                </a:cubicBezTo>
                <a:cubicBezTo>
                  <a:pt x="172" y="177"/>
                  <a:pt x="176" y="173"/>
                  <a:pt x="179" y="169"/>
                </a:cubicBezTo>
                <a:close/>
                <a:moveTo>
                  <a:pt x="111" y="133"/>
                </a:moveTo>
                <a:cubicBezTo>
                  <a:pt x="108" y="136"/>
                  <a:pt x="104" y="138"/>
                  <a:pt x="99" y="138"/>
                </a:cubicBezTo>
                <a:cubicBezTo>
                  <a:pt x="95" y="138"/>
                  <a:pt x="91" y="136"/>
                  <a:pt x="87" y="133"/>
                </a:cubicBezTo>
                <a:cubicBezTo>
                  <a:pt x="81" y="126"/>
                  <a:pt x="81" y="116"/>
                  <a:pt x="87" y="109"/>
                </a:cubicBezTo>
                <a:cubicBezTo>
                  <a:pt x="91" y="106"/>
                  <a:pt x="95" y="104"/>
                  <a:pt x="99" y="104"/>
                </a:cubicBezTo>
                <a:cubicBezTo>
                  <a:pt x="104" y="104"/>
                  <a:pt x="108" y="106"/>
                  <a:pt x="111" y="109"/>
                </a:cubicBezTo>
                <a:cubicBezTo>
                  <a:pt x="118" y="116"/>
                  <a:pt x="118" y="126"/>
                  <a:pt x="111" y="13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457200"/>
            <a:endParaRPr lang="zh-CN" altLang="en-US">
              <a:solidFill>
                <a:prstClr val="black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8172" y="1211445"/>
            <a:ext cx="3454400" cy="517805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673" y="1258745"/>
            <a:ext cx="3512839" cy="517805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2" r="8341"/>
          <a:stretch>
            <a:fillRect/>
          </a:stretch>
        </p:blipFill>
        <p:spPr>
          <a:xfrm>
            <a:off x="7905750" y="1237299"/>
            <a:ext cx="3800475" cy="5259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0346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9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CE31B5E3-821A-4933-9948-355073D65902}"/>
              </a:ext>
            </a:extLst>
          </p:cNvPr>
          <p:cNvSpPr/>
          <p:nvPr/>
        </p:nvSpPr>
        <p:spPr>
          <a:xfrm>
            <a:off x="637673" y="601579"/>
            <a:ext cx="10888579" cy="577515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3" name="矩形: 圆角 3">
            <a:extLst>
              <a:ext uri="{FF2B5EF4-FFF2-40B4-BE49-F238E27FC236}">
                <a16:creationId xmlns:a16="http://schemas.microsoft.com/office/drawing/2014/main" id="{8D2DB5A3-283B-416F-8093-6C97EB2098B6}"/>
              </a:ext>
            </a:extLst>
          </p:cNvPr>
          <p:cNvSpPr/>
          <p:nvPr/>
        </p:nvSpPr>
        <p:spPr>
          <a:xfrm>
            <a:off x="3507413" y="240624"/>
            <a:ext cx="4682167" cy="686425"/>
          </a:xfrm>
          <a:prstGeom prst="roundRect">
            <a:avLst>
              <a:gd name="adj" fmla="val 23334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/>
            <a:r>
              <a:rPr lang="en-US" altLang="zh-C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altLang="zh-C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giả</a:t>
            </a:r>
            <a:endParaRPr lang="zh-CN" alt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3557" y="1553243"/>
            <a:ext cx="3280664" cy="4194240"/>
          </a:xfrm>
          <a:prstGeom prst="rect">
            <a:avLst/>
          </a:prstGeom>
        </p:spPr>
      </p:pic>
      <p:sp>
        <p:nvSpPr>
          <p:cNvPr id="5" name="Oval 53">
            <a:extLst>
              <a:ext uri="{FF2B5EF4-FFF2-40B4-BE49-F238E27FC236}">
                <a16:creationId xmlns:a16="http://schemas.microsoft.com/office/drawing/2014/main" id="{D805CD3F-1CB4-4549-AADA-2BE79454A748}"/>
              </a:ext>
            </a:extLst>
          </p:cNvPr>
          <p:cNvSpPr>
            <a:spLocks noChangeAspect="1" noChangeArrowheads="1"/>
          </p:cNvSpPr>
          <p:nvPr/>
        </p:nvSpPr>
        <p:spPr bwMode="auto">
          <a:xfrm flipH="1">
            <a:off x="765843" y="1878108"/>
            <a:ext cx="552450" cy="552450"/>
          </a:xfrm>
          <a:prstGeom prst="ellipse">
            <a:avLst/>
          </a:prstGeom>
          <a:solidFill>
            <a:srgbClr val="C4B39F"/>
          </a:solidFill>
          <a:ln>
            <a:noFill/>
          </a:ln>
        </p:spPr>
        <p:txBody>
          <a:bodyPr anchor="ctr"/>
          <a:lstStyle>
            <a:lvl1pPr defTabSz="9128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zh-CN" sz="180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" name="Oval 56">
            <a:extLst>
              <a:ext uri="{FF2B5EF4-FFF2-40B4-BE49-F238E27FC236}">
                <a16:creationId xmlns:a16="http://schemas.microsoft.com/office/drawing/2014/main" id="{CFB06607-FBF8-42FC-83FB-813F559FE32B}"/>
              </a:ext>
            </a:extLst>
          </p:cNvPr>
          <p:cNvSpPr>
            <a:spLocks noChangeAspect="1" noChangeArrowheads="1"/>
          </p:cNvSpPr>
          <p:nvPr/>
        </p:nvSpPr>
        <p:spPr bwMode="auto">
          <a:xfrm flipH="1">
            <a:off x="805029" y="3098510"/>
            <a:ext cx="550862" cy="552450"/>
          </a:xfrm>
          <a:prstGeom prst="ellipse">
            <a:avLst/>
          </a:prstGeom>
          <a:solidFill>
            <a:srgbClr val="C4B39F"/>
          </a:solidFill>
          <a:ln>
            <a:noFill/>
          </a:ln>
        </p:spPr>
        <p:txBody>
          <a:bodyPr anchor="ctr"/>
          <a:lstStyle>
            <a:lvl1pPr defTabSz="9128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zh-CN" sz="1800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" name="Oval 59">
            <a:extLst>
              <a:ext uri="{FF2B5EF4-FFF2-40B4-BE49-F238E27FC236}">
                <a16:creationId xmlns:a16="http://schemas.microsoft.com/office/drawing/2014/main" id="{834BF5D0-2116-4AE5-BBDB-8EAF5AEC7ACF}"/>
              </a:ext>
            </a:extLst>
          </p:cNvPr>
          <p:cNvSpPr>
            <a:spLocks noChangeAspect="1" noChangeArrowheads="1"/>
          </p:cNvSpPr>
          <p:nvPr/>
        </p:nvSpPr>
        <p:spPr bwMode="auto">
          <a:xfrm flipH="1">
            <a:off x="818477" y="4632320"/>
            <a:ext cx="552450" cy="552450"/>
          </a:xfrm>
          <a:prstGeom prst="ellipse">
            <a:avLst/>
          </a:prstGeom>
          <a:solidFill>
            <a:srgbClr val="C4B39F"/>
          </a:solidFill>
          <a:ln>
            <a:noFill/>
          </a:ln>
        </p:spPr>
        <p:txBody>
          <a:bodyPr anchor="ctr"/>
          <a:lstStyle>
            <a:lvl1pPr defTabSz="9128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n-AU" altLang="en-US" sz="180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8" name="Freeform 92">
            <a:extLst>
              <a:ext uri="{FF2B5EF4-FFF2-40B4-BE49-F238E27FC236}">
                <a16:creationId xmlns:a16="http://schemas.microsoft.com/office/drawing/2014/main" id="{5EA295FC-83E4-4931-BCC1-FEA62A6E2243}"/>
              </a:ext>
            </a:extLst>
          </p:cNvPr>
          <p:cNvSpPr>
            <a:spLocks noEditPoints="1"/>
          </p:cNvSpPr>
          <p:nvPr/>
        </p:nvSpPr>
        <p:spPr bwMode="auto">
          <a:xfrm>
            <a:off x="977227" y="4791070"/>
            <a:ext cx="258763" cy="260350"/>
          </a:xfrm>
          <a:custGeom>
            <a:avLst/>
            <a:gdLst>
              <a:gd name="T0" fmla="*/ 2147483646 w 288"/>
              <a:gd name="T1" fmla="*/ 0 h 288"/>
              <a:gd name="T2" fmla="*/ 0 w 288"/>
              <a:gd name="T3" fmla="*/ 2147483646 h 288"/>
              <a:gd name="T4" fmla="*/ 2147483646 w 288"/>
              <a:gd name="T5" fmla="*/ 2147483646 h 288"/>
              <a:gd name="T6" fmla="*/ 2147483646 w 288"/>
              <a:gd name="T7" fmla="*/ 2147483646 h 288"/>
              <a:gd name="T8" fmla="*/ 2147483646 w 288"/>
              <a:gd name="T9" fmla="*/ 0 h 288"/>
              <a:gd name="T10" fmla="*/ 2147483646 w 288"/>
              <a:gd name="T11" fmla="*/ 2147483646 h 288"/>
              <a:gd name="T12" fmla="*/ 2147483646 w 288"/>
              <a:gd name="T13" fmla="*/ 2147483646 h 288"/>
              <a:gd name="T14" fmla="*/ 2147483646 w 288"/>
              <a:gd name="T15" fmla="*/ 2147483646 h 288"/>
              <a:gd name="T16" fmla="*/ 2147483646 w 288"/>
              <a:gd name="T17" fmla="*/ 2147483646 h 288"/>
              <a:gd name="T18" fmla="*/ 2147483646 w 288"/>
              <a:gd name="T19" fmla="*/ 2147483646 h 288"/>
              <a:gd name="T20" fmla="*/ 2147483646 w 288"/>
              <a:gd name="T21" fmla="*/ 2147483646 h 288"/>
              <a:gd name="T22" fmla="*/ 2147483646 w 288"/>
              <a:gd name="T23" fmla="*/ 2147483646 h 288"/>
              <a:gd name="T24" fmla="*/ 2147483646 w 288"/>
              <a:gd name="T25" fmla="*/ 2147483646 h 28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88" h="288">
                <a:moveTo>
                  <a:pt x="144" y="0"/>
                </a:moveTo>
                <a:cubicBezTo>
                  <a:pt x="65" y="0"/>
                  <a:pt x="0" y="65"/>
                  <a:pt x="0" y="144"/>
                </a:cubicBezTo>
                <a:cubicBezTo>
                  <a:pt x="0" y="224"/>
                  <a:pt x="65" y="288"/>
                  <a:pt x="144" y="288"/>
                </a:cubicBezTo>
                <a:cubicBezTo>
                  <a:pt x="224" y="288"/>
                  <a:pt x="288" y="224"/>
                  <a:pt x="288" y="144"/>
                </a:cubicBezTo>
                <a:cubicBezTo>
                  <a:pt x="288" y="65"/>
                  <a:pt x="224" y="0"/>
                  <a:pt x="144" y="0"/>
                </a:cubicBezTo>
                <a:close/>
                <a:moveTo>
                  <a:pt x="185" y="226"/>
                </a:moveTo>
                <a:cubicBezTo>
                  <a:pt x="104" y="226"/>
                  <a:pt x="104" y="226"/>
                  <a:pt x="104" y="226"/>
                </a:cubicBezTo>
                <a:cubicBezTo>
                  <a:pt x="124" y="139"/>
                  <a:pt x="124" y="139"/>
                  <a:pt x="124" y="139"/>
                </a:cubicBezTo>
                <a:cubicBezTo>
                  <a:pt x="112" y="132"/>
                  <a:pt x="104" y="119"/>
                  <a:pt x="104" y="104"/>
                </a:cubicBezTo>
                <a:cubicBezTo>
                  <a:pt x="104" y="81"/>
                  <a:pt x="122" y="63"/>
                  <a:pt x="145" y="63"/>
                </a:cubicBezTo>
                <a:cubicBezTo>
                  <a:pt x="167" y="63"/>
                  <a:pt x="185" y="81"/>
                  <a:pt x="185" y="104"/>
                </a:cubicBezTo>
                <a:cubicBezTo>
                  <a:pt x="185" y="119"/>
                  <a:pt x="177" y="132"/>
                  <a:pt x="165" y="139"/>
                </a:cubicBezTo>
                <a:lnTo>
                  <a:pt x="185" y="22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4572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Freeform 112">
            <a:extLst>
              <a:ext uri="{FF2B5EF4-FFF2-40B4-BE49-F238E27FC236}">
                <a16:creationId xmlns:a16="http://schemas.microsoft.com/office/drawing/2014/main" id="{8CB25C34-D908-4136-96B4-A40B179D9387}"/>
              </a:ext>
            </a:extLst>
          </p:cNvPr>
          <p:cNvSpPr>
            <a:spLocks noEditPoints="1"/>
          </p:cNvSpPr>
          <p:nvPr/>
        </p:nvSpPr>
        <p:spPr bwMode="auto">
          <a:xfrm>
            <a:off x="951079" y="3252497"/>
            <a:ext cx="258762" cy="260350"/>
          </a:xfrm>
          <a:custGeom>
            <a:avLst/>
            <a:gdLst>
              <a:gd name="T0" fmla="*/ 2147483646 w 288"/>
              <a:gd name="T1" fmla="*/ 2147483646 h 288"/>
              <a:gd name="T2" fmla="*/ 2147483646 w 288"/>
              <a:gd name="T3" fmla="*/ 2147483646 h 288"/>
              <a:gd name="T4" fmla="*/ 2147483646 w 288"/>
              <a:gd name="T5" fmla="*/ 0 h 288"/>
              <a:gd name="T6" fmla="*/ 0 w 288"/>
              <a:gd name="T7" fmla="*/ 2147483646 h 288"/>
              <a:gd name="T8" fmla="*/ 2147483646 w 288"/>
              <a:gd name="T9" fmla="*/ 2147483646 h 288"/>
              <a:gd name="T10" fmla="*/ 2147483646 w 288"/>
              <a:gd name="T11" fmla="*/ 2147483646 h 288"/>
              <a:gd name="T12" fmla="*/ 2147483646 w 288"/>
              <a:gd name="T13" fmla="*/ 2147483646 h 288"/>
              <a:gd name="T14" fmla="*/ 2147483646 w 288"/>
              <a:gd name="T15" fmla="*/ 2147483646 h 288"/>
              <a:gd name="T16" fmla="*/ 2147483646 w 288"/>
              <a:gd name="T17" fmla="*/ 2147483646 h 288"/>
              <a:gd name="T18" fmla="*/ 2147483646 w 288"/>
              <a:gd name="T19" fmla="*/ 2147483646 h 288"/>
              <a:gd name="T20" fmla="*/ 2147483646 w 288"/>
              <a:gd name="T21" fmla="*/ 2147483646 h 288"/>
              <a:gd name="T22" fmla="*/ 2147483646 w 288"/>
              <a:gd name="T23" fmla="*/ 2147483646 h 288"/>
              <a:gd name="T24" fmla="*/ 2147483646 w 288"/>
              <a:gd name="T25" fmla="*/ 2147483646 h 288"/>
              <a:gd name="T26" fmla="*/ 2147483646 w 288"/>
              <a:gd name="T27" fmla="*/ 2147483646 h 288"/>
              <a:gd name="T28" fmla="*/ 2147483646 w 288"/>
              <a:gd name="T29" fmla="*/ 2147483646 h 288"/>
              <a:gd name="T30" fmla="*/ 2147483646 w 288"/>
              <a:gd name="T31" fmla="*/ 2147483646 h 288"/>
              <a:gd name="T32" fmla="*/ 2147483646 w 288"/>
              <a:gd name="T33" fmla="*/ 2147483646 h 288"/>
              <a:gd name="T34" fmla="*/ 2147483646 w 288"/>
              <a:gd name="T35" fmla="*/ 2147483646 h 288"/>
              <a:gd name="T36" fmla="*/ 2147483646 w 288"/>
              <a:gd name="T37" fmla="*/ 2147483646 h 288"/>
              <a:gd name="T38" fmla="*/ 2147483646 w 288"/>
              <a:gd name="T39" fmla="*/ 2147483646 h 288"/>
              <a:gd name="T40" fmla="*/ 2147483646 w 288"/>
              <a:gd name="T41" fmla="*/ 2147483646 h 288"/>
              <a:gd name="T42" fmla="*/ 2147483646 w 288"/>
              <a:gd name="T43" fmla="*/ 2147483646 h 288"/>
              <a:gd name="T44" fmla="*/ 2147483646 w 288"/>
              <a:gd name="T45" fmla="*/ 2147483646 h 288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288" h="288">
                <a:moveTo>
                  <a:pt x="179" y="120"/>
                </a:moveTo>
                <a:cubicBezTo>
                  <a:pt x="182" y="111"/>
                  <a:pt x="183" y="102"/>
                  <a:pt x="183" y="92"/>
                </a:cubicBezTo>
                <a:cubicBezTo>
                  <a:pt x="183" y="41"/>
                  <a:pt x="142" y="0"/>
                  <a:pt x="92" y="0"/>
                </a:cubicBezTo>
                <a:cubicBezTo>
                  <a:pt x="41" y="0"/>
                  <a:pt x="0" y="41"/>
                  <a:pt x="0" y="92"/>
                </a:cubicBezTo>
                <a:cubicBezTo>
                  <a:pt x="0" y="142"/>
                  <a:pt x="41" y="183"/>
                  <a:pt x="92" y="183"/>
                </a:cubicBezTo>
                <a:cubicBezTo>
                  <a:pt x="102" y="183"/>
                  <a:pt x="112" y="181"/>
                  <a:pt x="121" y="178"/>
                </a:cubicBezTo>
                <a:cubicBezTo>
                  <a:pt x="142" y="199"/>
                  <a:pt x="142" y="199"/>
                  <a:pt x="142" y="199"/>
                </a:cubicBezTo>
                <a:cubicBezTo>
                  <a:pt x="186" y="199"/>
                  <a:pt x="186" y="199"/>
                  <a:pt x="186" y="199"/>
                </a:cubicBezTo>
                <a:cubicBezTo>
                  <a:pt x="186" y="244"/>
                  <a:pt x="186" y="244"/>
                  <a:pt x="186" y="244"/>
                </a:cubicBezTo>
                <a:cubicBezTo>
                  <a:pt x="186" y="244"/>
                  <a:pt x="186" y="244"/>
                  <a:pt x="186" y="244"/>
                </a:cubicBezTo>
                <a:cubicBezTo>
                  <a:pt x="230" y="244"/>
                  <a:pt x="230" y="244"/>
                  <a:pt x="230" y="244"/>
                </a:cubicBezTo>
                <a:cubicBezTo>
                  <a:pt x="230" y="288"/>
                  <a:pt x="230" y="288"/>
                  <a:pt x="230" y="288"/>
                </a:cubicBezTo>
                <a:cubicBezTo>
                  <a:pt x="230" y="288"/>
                  <a:pt x="230" y="288"/>
                  <a:pt x="230" y="288"/>
                </a:cubicBezTo>
                <a:cubicBezTo>
                  <a:pt x="288" y="288"/>
                  <a:pt x="288" y="288"/>
                  <a:pt x="288" y="288"/>
                </a:cubicBezTo>
                <a:cubicBezTo>
                  <a:pt x="288" y="288"/>
                  <a:pt x="288" y="288"/>
                  <a:pt x="288" y="288"/>
                </a:cubicBezTo>
                <a:cubicBezTo>
                  <a:pt x="288" y="288"/>
                  <a:pt x="288" y="288"/>
                  <a:pt x="288" y="288"/>
                </a:cubicBezTo>
                <a:cubicBezTo>
                  <a:pt x="288" y="230"/>
                  <a:pt x="288" y="230"/>
                  <a:pt x="288" y="230"/>
                </a:cubicBezTo>
                <a:lnTo>
                  <a:pt x="179" y="120"/>
                </a:lnTo>
                <a:close/>
                <a:moveTo>
                  <a:pt x="73" y="103"/>
                </a:moveTo>
                <a:cubicBezTo>
                  <a:pt x="56" y="103"/>
                  <a:pt x="42" y="89"/>
                  <a:pt x="42" y="72"/>
                </a:cubicBezTo>
                <a:cubicBezTo>
                  <a:pt x="42" y="55"/>
                  <a:pt x="56" y="41"/>
                  <a:pt x="73" y="41"/>
                </a:cubicBezTo>
                <a:cubicBezTo>
                  <a:pt x="90" y="41"/>
                  <a:pt x="104" y="55"/>
                  <a:pt x="104" y="72"/>
                </a:cubicBezTo>
                <a:cubicBezTo>
                  <a:pt x="104" y="89"/>
                  <a:pt x="90" y="103"/>
                  <a:pt x="73" y="10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4572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0" name="Freeform 113">
            <a:extLst>
              <a:ext uri="{FF2B5EF4-FFF2-40B4-BE49-F238E27FC236}">
                <a16:creationId xmlns:a16="http://schemas.microsoft.com/office/drawing/2014/main" id="{451D53B3-287D-41DC-9E0D-B2DFF3690887}"/>
              </a:ext>
            </a:extLst>
          </p:cNvPr>
          <p:cNvSpPr>
            <a:spLocks noEditPoints="1"/>
          </p:cNvSpPr>
          <p:nvPr/>
        </p:nvSpPr>
        <p:spPr bwMode="auto">
          <a:xfrm>
            <a:off x="954756" y="2022571"/>
            <a:ext cx="173037" cy="260350"/>
          </a:xfrm>
          <a:custGeom>
            <a:avLst/>
            <a:gdLst>
              <a:gd name="T0" fmla="*/ 2147483646 w 192"/>
              <a:gd name="T1" fmla="*/ 2147483646 h 289"/>
              <a:gd name="T2" fmla="*/ 2147483646 w 192"/>
              <a:gd name="T3" fmla="*/ 2147483646 h 289"/>
              <a:gd name="T4" fmla="*/ 2147483646 w 192"/>
              <a:gd name="T5" fmla="*/ 2147483646 h 289"/>
              <a:gd name="T6" fmla="*/ 2147483646 w 192"/>
              <a:gd name="T7" fmla="*/ 0 h 289"/>
              <a:gd name="T8" fmla="*/ 2147483646 w 192"/>
              <a:gd name="T9" fmla="*/ 2147483646 h 289"/>
              <a:gd name="T10" fmla="*/ 2147483646 w 192"/>
              <a:gd name="T11" fmla="*/ 2147483646 h 289"/>
              <a:gd name="T12" fmla="*/ 2147483646 w 192"/>
              <a:gd name="T13" fmla="*/ 2147483646 h 289"/>
              <a:gd name="T14" fmla="*/ 2147483646 w 192"/>
              <a:gd name="T15" fmla="*/ 2147483646 h 289"/>
              <a:gd name="T16" fmla="*/ 2147483646 w 192"/>
              <a:gd name="T17" fmla="*/ 2147483646 h 289"/>
              <a:gd name="T18" fmla="*/ 0 w 192"/>
              <a:gd name="T19" fmla="*/ 2147483646 h 289"/>
              <a:gd name="T20" fmla="*/ 2147483646 w 192"/>
              <a:gd name="T21" fmla="*/ 2147483646 h 289"/>
              <a:gd name="T22" fmla="*/ 2147483646 w 192"/>
              <a:gd name="T23" fmla="*/ 2147483646 h 289"/>
              <a:gd name="T24" fmla="*/ 2147483646 w 192"/>
              <a:gd name="T25" fmla="*/ 2147483646 h 289"/>
              <a:gd name="T26" fmla="*/ 2147483646 w 192"/>
              <a:gd name="T27" fmla="*/ 2147483646 h 289"/>
              <a:gd name="T28" fmla="*/ 2147483646 w 192"/>
              <a:gd name="T29" fmla="*/ 2147483646 h 289"/>
              <a:gd name="T30" fmla="*/ 2147483646 w 192"/>
              <a:gd name="T31" fmla="*/ 2147483646 h 289"/>
              <a:gd name="T32" fmla="*/ 2147483646 w 192"/>
              <a:gd name="T33" fmla="*/ 2147483646 h 289"/>
              <a:gd name="T34" fmla="*/ 2147483646 w 192"/>
              <a:gd name="T35" fmla="*/ 2147483646 h 289"/>
              <a:gd name="T36" fmla="*/ 2147483646 w 192"/>
              <a:gd name="T37" fmla="*/ 2147483646 h 289"/>
              <a:gd name="T38" fmla="*/ 2147483646 w 192"/>
              <a:gd name="T39" fmla="*/ 2147483646 h 289"/>
              <a:gd name="T40" fmla="*/ 2147483646 w 192"/>
              <a:gd name="T41" fmla="*/ 2147483646 h 289"/>
              <a:gd name="T42" fmla="*/ 2147483646 w 192"/>
              <a:gd name="T43" fmla="*/ 2147483646 h 289"/>
              <a:gd name="T44" fmla="*/ 2147483646 w 192"/>
              <a:gd name="T45" fmla="*/ 2147483646 h 289"/>
              <a:gd name="T46" fmla="*/ 2147483646 w 192"/>
              <a:gd name="T47" fmla="*/ 2147483646 h 289"/>
              <a:gd name="T48" fmla="*/ 2147483646 w 192"/>
              <a:gd name="T49" fmla="*/ 2147483646 h 289"/>
              <a:gd name="T50" fmla="*/ 2147483646 w 192"/>
              <a:gd name="T51" fmla="*/ 2147483646 h 289"/>
              <a:gd name="T52" fmla="*/ 2147483646 w 192"/>
              <a:gd name="T53" fmla="*/ 2147483646 h 289"/>
              <a:gd name="T54" fmla="*/ 2147483646 w 192"/>
              <a:gd name="T55" fmla="*/ 2147483646 h 289"/>
              <a:gd name="T56" fmla="*/ 2147483646 w 192"/>
              <a:gd name="T57" fmla="*/ 2147483646 h 289"/>
              <a:gd name="T58" fmla="*/ 2147483646 w 192"/>
              <a:gd name="T59" fmla="*/ 2147483646 h 289"/>
              <a:gd name="T60" fmla="*/ 2147483646 w 192"/>
              <a:gd name="T61" fmla="*/ 2147483646 h 289"/>
              <a:gd name="T62" fmla="*/ 2147483646 w 192"/>
              <a:gd name="T63" fmla="*/ 2147483646 h 289"/>
              <a:gd name="T64" fmla="*/ 2147483646 w 192"/>
              <a:gd name="T65" fmla="*/ 2147483646 h 289"/>
              <a:gd name="T66" fmla="*/ 2147483646 w 192"/>
              <a:gd name="T67" fmla="*/ 2147483646 h 289"/>
              <a:gd name="T68" fmla="*/ 2147483646 w 192"/>
              <a:gd name="T69" fmla="*/ 2147483646 h 289"/>
              <a:gd name="T70" fmla="*/ 2147483646 w 192"/>
              <a:gd name="T71" fmla="*/ 2147483646 h 289"/>
              <a:gd name="T72" fmla="*/ 2147483646 w 192"/>
              <a:gd name="T73" fmla="*/ 2147483646 h 289"/>
              <a:gd name="T74" fmla="*/ 2147483646 w 192"/>
              <a:gd name="T75" fmla="*/ 2147483646 h 289"/>
              <a:gd name="T76" fmla="*/ 2147483646 w 192"/>
              <a:gd name="T77" fmla="*/ 2147483646 h 289"/>
              <a:gd name="T78" fmla="*/ 2147483646 w 192"/>
              <a:gd name="T79" fmla="*/ 2147483646 h 289"/>
              <a:gd name="T80" fmla="*/ 2147483646 w 192"/>
              <a:gd name="T81" fmla="*/ 2147483646 h 289"/>
              <a:gd name="T82" fmla="*/ 2147483646 w 192"/>
              <a:gd name="T83" fmla="*/ 2147483646 h 289"/>
              <a:gd name="T84" fmla="*/ 2147483646 w 192"/>
              <a:gd name="T85" fmla="*/ 2147483646 h 289"/>
              <a:gd name="T86" fmla="*/ 2147483646 w 192"/>
              <a:gd name="T87" fmla="*/ 2147483646 h 289"/>
              <a:gd name="T88" fmla="*/ 2147483646 w 192"/>
              <a:gd name="T89" fmla="*/ 2147483646 h 289"/>
              <a:gd name="T90" fmla="*/ 2147483646 w 192"/>
              <a:gd name="T91" fmla="*/ 2147483646 h 289"/>
              <a:gd name="T92" fmla="*/ 2147483646 w 192"/>
              <a:gd name="T93" fmla="*/ 2147483646 h 289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192" h="289">
                <a:moveTo>
                  <a:pt x="179" y="169"/>
                </a:moveTo>
                <a:cubicBezTo>
                  <a:pt x="192" y="149"/>
                  <a:pt x="190" y="123"/>
                  <a:pt x="174" y="107"/>
                </a:cubicBezTo>
                <a:cubicBezTo>
                  <a:pt x="181" y="98"/>
                  <a:pt x="186" y="87"/>
                  <a:pt x="187" y="75"/>
                </a:cubicBezTo>
                <a:cubicBezTo>
                  <a:pt x="187" y="75"/>
                  <a:pt x="187" y="75"/>
                  <a:pt x="187" y="75"/>
                </a:cubicBezTo>
                <a:cubicBezTo>
                  <a:pt x="187" y="73"/>
                  <a:pt x="187" y="72"/>
                  <a:pt x="187" y="70"/>
                </a:cubicBezTo>
                <a:cubicBezTo>
                  <a:pt x="187" y="52"/>
                  <a:pt x="179" y="35"/>
                  <a:pt x="165" y="23"/>
                </a:cubicBezTo>
                <a:cubicBezTo>
                  <a:pt x="151" y="10"/>
                  <a:pt x="133" y="2"/>
                  <a:pt x="112" y="1"/>
                </a:cubicBezTo>
                <a:cubicBezTo>
                  <a:pt x="109" y="0"/>
                  <a:pt x="106" y="0"/>
                  <a:pt x="104" y="0"/>
                </a:cubicBezTo>
                <a:cubicBezTo>
                  <a:pt x="84" y="0"/>
                  <a:pt x="65" y="6"/>
                  <a:pt x="51" y="17"/>
                </a:cubicBezTo>
                <a:cubicBezTo>
                  <a:pt x="37" y="28"/>
                  <a:pt x="27" y="43"/>
                  <a:pt x="25" y="61"/>
                </a:cubicBezTo>
                <a:cubicBezTo>
                  <a:pt x="25" y="63"/>
                  <a:pt x="25" y="65"/>
                  <a:pt x="25" y="66"/>
                </a:cubicBezTo>
                <a:cubicBezTo>
                  <a:pt x="25" y="78"/>
                  <a:pt x="29" y="90"/>
                  <a:pt x="36" y="100"/>
                </a:cubicBezTo>
                <a:cubicBezTo>
                  <a:pt x="24" y="113"/>
                  <a:pt x="19" y="132"/>
                  <a:pt x="26" y="150"/>
                </a:cubicBezTo>
                <a:cubicBezTo>
                  <a:pt x="28" y="155"/>
                  <a:pt x="31" y="160"/>
                  <a:pt x="34" y="164"/>
                </a:cubicBezTo>
                <a:cubicBezTo>
                  <a:pt x="28" y="179"/>
                  <a:pt x="28" y="179"/>
                  <a:pt x="28" y="179"/>
                </a:cubicBezTo>
                <a:cubicBezTo>
                  <a:pt x="36" y="201"/>
                  <a:pt x="36" y="201"/>
                  <a:pt x="36" y="201"/>
                </a:cubicBezTo>
                <a:cubicBezTo>
                  <a:pt x="14" y="210"/>
                  <a:pt x="14" y="210"/>
                  <a:pt x="14" y="210"/>
                </a:cubicBezTo>
                <a:cubicBezTo>
                  <a:pt x="14" y="210"/>
                  <a:pt x="14" y="210"/>
                  <a:pt x="14" y="210"/>
                </a:cubicBezTo>
                <a:cubicBezTo>
                  <a:pt x="23" y="232"/>
                  <a:pt x="23" y="232"/>
                  <a:pt x="23" y="232"/>
                </a:cubicBezTo>
                <a:cubicBezTo>
                  <a:pt x="0" y="241"/>
                  <a:pt x="0" y="241"/>
                  <a:pt x="0" y="241"/>
                </a:cubicBezTo>
                <a:cubicBezTo>
                  <a:pt x="0" y="241"/>
                  <a:pt x="0" y="241"/>
                  <a:pt x="0" y="241"/>
                </a:cubicBezTo>
                <a:cubicBezTo>
                  <a:pt x="11" y="270"/>
                  <a:pt x="11" y="270"/>
                  <a:pt x="11" y="270"/>
                </a:cubicBezTo>
                <a:cubicBezTo>
                  <a:pt x="11" y="270"/>
                  <a:pt x="11" y="270"/>
                  <a:pt x="11" y="270"/>
                </a:cubicBezTo>
                <a:cubicBezTo>
                  <a:pt x="11" y="270"/>
                  <a:pt x="11" y="270"/>
                  <a:pt x="11" y="270"/>
                </a:cubicBezTo>
                <a:cubicBezTo>
                  <a:pt x="41" y="259"/>
                  <a:pt x="41" y="259"/>
                  <a:pt x="41" y="259"/>
                </a:cubicBezTo>
                <a:cubicBezTo>
                  <a:pt x="66" y="203"/>
                  <a:pt x="66" y="203"/>
                  <a:pt x="66" y="203"/>
                </a:cubicBezTo>
                <a:cubicBezTo>
                  <a:pt x="64" y="202"/>
                  <a:pt x="64" y="202"/>
                  <a:pt x="64" y="202"/>
                </a:cubicBezTo>
                <a:cubicBezTo>
                  <a:pt x="64" y="196"/>
                  <a:pt x="64" y="196"/>
                  <a:pt x="64" y="196"/>
                </a:cubicBezTo>
                <a:cubicBezTo>
                  <a:pt x="64" y="188"/>
                  <a:pt x="64" y="188"/>
                  <a:pt x="64" y="188"/>
                </a:cubicBezTo>
                <a:cubicBezTo>
                  <a:pt x="61" y="185"/>
                  <a:pt x="57" y="183"/>
                  <a:pt x="55" y="180"/>
                </a:cubicBezTo>
                <a:cubicBezTo>
                  <a:pt x="43" y="168"/>
                  <a:pt x="36" y="153"/>
                  <a:pt x="36" y="136"/>
                </a:cubicBezTo>
                <a:cubicBezTo>
                  <a:pt x="36" y="119"/>
                  <a:pt x="43" y="103"/>
                  <a:pt x="55" y="91"/>
                </a:cubicBezTo>
                <a:cubicBezTo>
                  <a:pt x="58" y="88"/>
                  <a:pt x="61" y="86"/>
                  <a:pt x="65" y="83"/>
                </a:cubicBezTo>
                <a:cubicBezTo>
                  <a:pt x="61" y="84"/>
                  <a:pt x="58" y="85"/>
                  <a:pt x="55" y="86"/>
                </a:cubicBezTo>
                <a:cubicBezTo>
                  <a:pt x="54" y="87"/>
                  <a:pt x="52" y="87"/>
                  <a:pt x="51" y="88"/>
                </a:cubicBezTo>
                <a:cubicBezTo>
                  <a:pt x="47" y="81"/>
                  <a:pt x="45" y="74"/>
                  <a:pt x="45" y="66"/>
                </a:cubicBezTo>
                <a:cubicBezTo>
                  <a:pt x="45" y="65"/>
                  <a:pt x="45" y="64"/>
                  <a:pt x="45" y="63"/>
                </a:cubicBezTo>
                <a:cubicBezTo>
                  <a:pt x="46" y="51"/>
                  <a:pt x="52" y="41"/>
                  <a:pt x="63" y="33"/>
                </a:cubicBezTo>
                <a:cubicBezTo>
                  <a:pt x="73" y="25"/>
                  <a:pt x="88" y="20"/>
                  <a:pt x="104" y="20"/>
                </a:cubicBezTo>
                <a:cubicBezTo>
                  <a:pt x="104" y="20"/>
                  <a:pt x="104" y="20"/>
                  <a:pt x="104" y="20"/>
                </a:cubicBezTo>
                <a:cubicBezTo>
                  <a:pt x="106" y="20"/>
                  <a:pt x="108" y="20"/>
                  <a:pt x="110" y="20"/>
                </a:cubicBezTo>
                <a:cubicBezTo>
                  <a:pt x="127" y="22"/>
                  <a:pt x="142" y="28"/>
                  <a:pt x="152" y="37"/>
                </a:cubicBezTo>
                <a:cubicBezTo>
                  <a:pt x="162" y="47"/>
                  <a:pt x="168" y="58"/>
                  <a:pt x="168" y="70"/>
                </a:cubicBezTo>
                <a:cubicBezTo>
                  <a:pt x="168" y="71"/>
                  <a:pt x="168" y="72"/>
                  <a:pt x="168" y="73"/>
                </a:cubicBezTo>
                <a:cubicBezTo>
                  <a:pt x="168" y="73"/>
                  <a:pt x="168" y="73"/>
                  <a:pt x="168" y="73"/>
                </a:cubicBezTo>
                <a:cubicBezTo>
                  <a:pt x="167" y="81"/>
                  <a:pt x="164" y="89"/>
                  <a:pt x="158" y="95"/>
                </a:cubicBezTo>
                <a:cubicBezTo>
                  <a:pt x="153" y="93"/>
                  <a:pt x="148" y="92"/>
                  <a:pt x="143" y="91"/>
                </a:cubicBezTo>
                <a:cubicBezTo>
                  <a:pt x="143" y="91"/>
                  <a:pt x="143" y="91"/>
                  <a:pt x="143" y="91"/>
                </a:cubicBezTo>
                <a:cubicBezTo>
                  <a:pt x="147" y="95"/>
                  <a:pt x="149" y="98"/>
                  <a:pt x="152" y="102"/>
                </a:cubicBezTo>
                <a:cubicBezTo>
                  <a:pt x="151" y="102"/>
                  <a:pt x="151" y="103"/>
                  <a:pt x="150" y="103"/>
                </a:cubicBezTo>
                <a:cubicBezTo>
                  <a:pt x="147" y="105"/>
                  <a:pt x="144" y="107"/>
                  <a:pt x="141" y="109"/>
                </a:cubicBezTo>
                <a:cubicBezTo>
                  <a:pt x="139" y="106"/>
                  <a:pt x="137" y="103"/>
                  <a:pt x="134" y="101"/>
                </a:cubicBezTo>
                <a:cubicBezTo>
                  <a:pt x="125" y="91"/>
                  <a:pt x="112" y="86"/>
                  <a:pt x="99" y="86"/>
                </a:cubicBezTo>
                <a:cubicBezTo>
                  <a:pt x="86" y="86"/>
                  <a:pt x="74" y="91"/>
                  <a:pt x="64" y="101"/>
                </a:cubicBezTo>
                <a:cubicBezTo>
                  <a:pt x="45" y="120"/>
                  <a:pt x="45" y="152"/>
                  <a:pt x="64" y="171"/>
                </a:cubicBezTo>
                <a:cubicBezTo>
                  <a:pt x="68" y="175"/>
                  <a:pt x="72" y="178"/>
                  <a:pt x="77" y="180"/>
                </a:cubicBezTo>
                <a:cubicBezTo>
                  <a:pt x="77" y="196"/>
                  <a:pt x="77" y="196"/>
                  <a:pt x="77" y="196"/>
                </a:cubicBezTo>
                <a:cubicBezTo>
                  <a:pt x="94" y="213"/>
                  <a:pt x="94" y="213"/>
                  <a:pt x="94" y="213"/>
                </a:cubicBezTo>
                <a:cubicBezTo>
                  <a:pt x="77" y="230"/>
                  <a:pt x="77" y="230"/>
                  <a:pt x="77" y="230"/>
                </a:cubicBezTo>
                <a:cubicBezTo>
                  <a:pt x="77" y="230"/>
                  <a:pt x="77" y="230"/>
                  <a:pt x="77" y="230"/>
                </a:cubicBezTo>
                <a:cubicBezTo>
                  <a:pt x="94" y="247"/>
                  <a:pt x="94" y="247"/>
                  <a:pt x="94" y="247"/>
                </a:cubicBezTo>
                <a:cubicBezTo>
                  <a:pt x="77" y="264"/>
                  <a:pt x="77" y="264"/>
                  <a:pt x="77" y="264"/>
                </a:cubicBezTo>
                <a:cubicBezTo>
                  <a:pt x="77" y="264"/>
                  <a:pt x="77" y="264"/>
                  <a:pt x="77" y="264"/>
                </a:cubicBezTo>
                <a:cubicBezTo>
                  <a:pt x="99" y="287"/>
                  <a:pt x="99" y="287"/>
                  <a:pt x="99" y="287"/>
                </a:cubicBezTo>
                <a:cubicBezTo>
                  <a:pt x="99" y="287"/>
                  <a:pt x="99" y="287"/>
                  <a:pt x="99" y="287"/>
                </a:cubicBezTo>
                <a:cubicBezTo>
                  <a:pt x="99" y="287"/>
                  <a:pt x="99" y="287"/>
                  <a:pt x="99" y="287"/>
                </a:cubicBezTo>
                <a:cubicBezTo>
                  <a:pt x="121" y="264"/>
                  <a:pt x="121" y="264"/>
                  <a:pt x="121" y="264"/>
                </a:cubicBezTo>
                <a:cubicBezTo>
                  <a:pt x="121" y="180"/>
                  <a:pt x="121" y="180"/>
                  <a:pt x="121" y="180"/>
                </a:cubicBezTo>
                <a:cubicBezTo>
                  <a:pt x="126" y="178"/>
                  <a:pt x="130" y="175"/>
                  <a:pt x="134" y="171"/>
                </a:cubicBezTo>
                <a:cubicBezTo>
                  <a:pt x="146" y="159"/>
                  <a:pt x="151" y="143"/>
                  <a:pt x="148" y="127"/>
                </a:cubicBezTo>
                <a:cubicBezTo>
                  <a:pt x="152" y="125"/>
                  <a:pt x="156" y="123"/>
                  <a:pt x="160" y="120"/>
                </a:cubicBezTo>
                <a:cubicBezTo>
                  <a:pt x="161" y="125"/>
                  <a:pt x="162" y="131"/>
                  <a:pt x="162" y="136"/>
                </a:cubicBezTo>
                <a:cubicBezTo>
                  <a:pt x="162" y="153"/>
                  <a:pt x="155" y="168"/>
                  <a:pt x="143" y="180"/>
                </a:cubicBezTo>
                <a:cubicBezTo>
                  <a:pt x="141" y="183"/>
                  <a:pt x="138" y="185"/>
                  <a:pt x="134" y="188"/>
                </a:cubicBezTo>
                <a:cubicBezTo>
                  <a:pt x="134" y="239"/>
                  <a:pt x="134" y="239"/>
                  <a:pt x="134" y="239"/>
                </a:cubicBezTo>
                <a:cubicBezTo>
                  <a:pt x="141" y="271"/>
                  <a:pt x="141" y="271"/>
                  <a:pt x="141" y="271"/>
                </a:cubicBezTo>
                <a:cubicBezTo>
                  <a:pt x="167" y="289"/>
                  <a:pt x="167" y="289"/>
                  <a:pt x="167" y="289"/>
                </a:cubicBezTo>
                <a:cubicBezTo>
                  <a:pt x="167" y="289"/>
                  <a:pt x="167" y="289"/>
                  <a:pt x="167" y="289"/>
                </a:cubicBezTo>
                <a:cubicBezTo>
                  <a:pt x="167" y="289"/>
                  <a:pt x="167" y="289"/>
                  <a:pt x="167" y="289"/>
                </a:cubicBezTo>
                <a:cubicBezTo>
                  <a:pt x="184" y="263"/>
                  <a:pt x="184" y="263"/>
                  <a:pt x="184" y="263"/>
                </a:cubicBezTo>
                <a:cubicBezTo>
                  <a:pt x="184" y="263"/>
                  <a:pt x="184" y="263"/>
                  <a:pt x="184" y="263"/>
                </a:cubicBezTo>
                <a:cubicBezTo>
                  <a:pt x="164" y="249"/>
                  <a:pt x="164" y="249"/>
                  <a:pt x="164" y="249"/>
                </a:cubicBezTo>
                <a:cubicBezTo>
                  <a:pt x="178" y="229"/>
                  <a:pt x="178" y="229"/>
                  <a:pt x="178" y="229"/>
                </a:cubicBezTo>
                <a:cubicBezTo>
                  <a:pt x="178" y="229"/>
                  <a:pt x="178" y="229"/>
                  <a:pt x="178" y="229"/>
                </a:cubicBezTo>
                <a:cubicBezTo>
                  <a:pt x="158" y="216"/>
                  <a:pt x="158" y="216"/>
                  <a:pt x="158" y="216"/>
                </a:cubicBezTo>
                <a:cubicBezTo>
                  <a:pt x="171" y="196"/>
                  <a:pt x="171" y="196"/>
                  <a:pt x="171" y="196"/>
                </a:cubicBezTo>
                <a:cubicBezTo>
                  <a:pt x="168" y="180"/>
                  <a:pt x="168" y="180"/>
                  <a:pt x="168" y="180"/>
                </a:cubicBezTo>
                <a:cubicBezTo>
                  <a:pt x="172" y="177"/>
                  <a:pt x="176" y="173"/>
                  <a:pt x="179" y="169"/>
                </a:cubicBezTo>
                <a:close/>
                <a:moveTo>
                  <a:pt x="111" y="133"/>
                </a:moveTo>
                <a:cubicBezTo>
                  <a:pt x="108" y="136"/>
                  <a:pt x="104" y="138"/>
                  <a:pt x="99" y="138"/>
                </a:cubicBezTo>
                <a:cubicBezTo>
                  <a:pt x="95" y="138"/>
                  <a:pt x="91" y="136"/>
                  <a:pt x="87" y="133"/>
                </a:cubicBezTo>
                <a:cubicBezTo>
                  <a:pt x="81" y="126"/>
                  <a:pt x="81" y="116"/>
                  <a:pt x="87" y="109"/>
                </a:cubicBezTo>
                <a:cubicBezTo>
                  <a:pt x="91" y="106"/>
                  <a:pt x="95" y="104"/>
                  <a:pt x="99" y="104"/>
                </a:cubicBezTo>
                <a:cubicBezTo>
                  <a:pt x="104" y="104"/>
                  <a:pt x="108" y="106"/>
                  <a:pt x="111" y="109"/>
                </a:cubicBezTo>
                <a:cubicBezTo>
                  <a:pt x="118" y="116"/>
                  <a:pt x="118" y="126"/>
                  <a:pt x="111" y="13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4572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1713803" y="1191574"/>
            <a:ext cx="605188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quán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Nam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708138" y="2052168"/>
            <a:ext cx="608937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457200"/>
            <a:r>
              <a:rPr lang="en-US" sz="24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/>
              </a:rPr>
              <a:t>Cuộc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/>
              </a:rPr>
              <a:t>đời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/>
              </a:rPr>
              <a:t>: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/>
              </a:rPr>
              <a:t>Khổ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/>
              </a:rPr>
              <a:t>cực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/>
              </a:rPr>
              <a:t>,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/>
              </a:rPr>
              <a:t>vất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/>
              </a:rPr>
              <a:t>vả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 3"/>
            </a:endParaRPr>
          </a:p>
          <a:p>
            <a:pPr algn="just" defTabSz="457200"/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/>
              </a:rPr>
              <a:t>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/>
              </a:rPr>
              <a:t>Ông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/>
              </a:rPr>
              <a:t>gần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/>
              </a:rPr>
              <a:t>gũi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/>
              </a:rPr>
              <a:t>với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/>
              </a:rPr>
              <a:t>người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/>
              </a:rPr>
              <a:t>lao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/>
              </a:rPr>
              <a:t>động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/>
              </a:rPr>
              <a:t>,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/>
              </a:rPr>
              <a:t>hiểu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/>
              </a:rPr>
              <a:t>và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/>
              </a:rPr>
              <a:t>thông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/>
              </a:rPr>
              <a:t>cảm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/>
              </a:rPr>
              <a:t>với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/>
              </a:rPr>
              <a:t>họ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 3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672038" y="3205509"/>
            <a:ext cx="6400433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/>
              </a:rPr>
              <a:t>Sự nghiệp: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/>
              </a:rPr>
              <a:t>ây bút đặc sắc và độc đáo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/>
              </a:rPr>
              <a:t>của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/>
              </a:rPr>
              <a:t>nền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/>
              </a:rPr>
              <a:t>văn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/>
              </a:rPr>
              <a:t>học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/>
              </a:rPr>
              <a:t> hiện đại.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/>
              </a:rPr>
              <a:t> </a:t>
            </a:r>
          </a:p>
          <a:p>
            <a:pPr defTabSz="457200"/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/>
              </a:rPr>
              <a:t>Phong cách nghệ thuật: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/>
              </a:rPr>
              <a:t>Là nhà văn của phụ nữ, nhi đồng và những người cùng khổ.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defTabSz="457200"/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 phẩm chính: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Bỉ Vỏ, Những ngày Thơ ấu, Cửa Biển, Tập thơ Trời xanh và nhiều tập truyện ngắn khác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 3"/>
            </a:endParaRPr>
          </a:p>
          <a:p>
            <a:pPr defTabSz="457200"/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31242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/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CE31B5E3-821A-4933-9948-355073D65902}"/>
              </a:ext>
            </a:extLst>
          </p:cNvPr>
          <p:cNvSpPr/>
          <p:nvPr/>
        </p:nvSpPr>
        <p:spPr>
          <a:xfrm>
            <a:off x="751496" y="583836"/>
            <a:ext cx="10522850" cy="577515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3" name="矩形: 圆角 3">
            <a:extLst>
              <a:ext uri="{FF2B5EF4-FFF2-40B4-BE49-F238E27FC236}">
                <a16:creationId xmlns:a16="http://schemas.microsoft.com/office/drawing/2014/main" id="{8D2DB5A3-283B-416F-8093-6C97EB2098B6}"/>
              </a:ext>
            </a:extLst>
          </p:cNvPr>
          <p:cNvSpPr/>
          <p:nvPr/>
        </p:nvSpPr>
        <p:spPr>
          <a:xfrm>
            <a:off x="3507413" y="240624"/>
            <a:ext cx="5841686" cy="686425"/>
          </a:xfrm>
          <a:prstGeom prst="roundRect">
            <a:avLst>
              <a:gd name="adj" fmla="val 23334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/>
            <a:r>
              <a:rPr lang="en-US" altLang="zh-C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altLang="zh-C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endParaRPr lang="zh-CN" alt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val 59">
            <a:extLst>
              <a:ext uri="{FF2B5EF4-FFF2-40B4-BE49-F238E27FC236}">
                <a16:creationId xmlns:a16="http://schemas.microsoft.com/office/drawing/2014/main" id="{834BF5D0-2116-4AE5-BBDB-8EAF5AEC7ACF}"/>
              </a:ext>
            </a:extLst>
          </p:cNvPr>
          <p:cNvSpPr>
            <a:spLocks noChangeAspect="1" noChangeArrowheads="1"/>
          </p:cNvSpPr>
          <p:nvPr/>
        </p:nvSpPr>
        <p:spPr bwMode="auto">
          <a:xfrm flipH="1">
            <a:off x="1014418" y="1333940"/>
            <a:ext cx="552450" cy="552450"/>
          </a:xfrm>
          <a:prstGeom prst="ellipse">
            <a:avLst/>
          </a:prstGeom>
          <a:solidFill>
            <a:srgbClr val="C4B39F"/>
          </a:solidFill>
          <a:ln>
            <a:noFill/>
          </a:ln>
        </p:spPr>
        <p:txBody>
          <a:bodyPr anchor="ctr"/>
          <a:lstStyle>
            <a:lvl1pPr defTabSz="9128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n-AU" altLang="en-US" sz="180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" name="Freeform 92">
            <a:extLst>
              <a:ext uri="{FF2B5EF4-FFF2-40B4-BE49-F238E27FC236}">
                <a16:creationId xmlns:a16="http://schemas.microsoft.com/office/drawing/2014/main" id="{5EA295FC-83E4-4931-BCC1-FEA62A6E2243}"/>
              </a:ext>
            </a:extLst>
          </p:cNvPr>
          <p:cNvSpPr>
            <a:spLocks noEditPoints="1"/>
          </p:cNvSpPr>
          <p:nvPr/>
        </p:nvSpPr>
        <p:spPr bwMode="auto">
          <a:xfrm>
            <a:off x="1173168" y="1492690"/>
            <a:ext cx="258763" cy="260350"/>
          </a:xfrm>
          <a:custGeom>
            <a:avLst/>
            <a:gdLst>
              <a:gd name="T0" fmla="*/ 2147483646 w 288"/>
              <a:gd name="T1" fmla="*/ 0 h 288"/>
              <a:gd name="T2" fmla="*/ 0 w 288"/>
              <a:gd name="T3" fmla="*/ 2147483646 h 288"/>
              <a:gd name="T4" fmla="*/ 2147483646 w 288"/>
              <a:gd name="T5" fmla="*/ 2147483646 h 288"/>
              <a:gd name="T6" fmla="*/ 2147483646 w 288"/>
              <a:gd name="T7" fmla="*/ 2147483646 h 288"/>
              <a:gd name="T8" fmla="*/ 2147483646 w 288"/>
              <a:gd name="T9" fmla="*/ 0 h 288"/>
              <a:gd name="T10" fmla="*/ 2147483646 w 288"/>
              <a:gd name="T11" fmla="*/ 2147483646 h 288"/>
              <a:gd name="T12" fmla="*/ 2147483646 w 288"/>
              <a:gd name="T13" fmla="*/ 2147483646 h 288"/>
              <a:gd name="T14" fmla="*/ 2147483646 w 288"/>
              <a:gd name="T15" fmla="*/ 2147483646 h 288"/>
              <a:gd name="T16" fmla="*/ 2147483646 w 288"/>
              <a:gd name="T17" fmla="*/ 2147483646 h 288"/>
              <a:gd name="T18" fmla="*/ 2147483646 w 288"/>
              <a:gd name="T19" fmla="*/ 2147483646 h 288"/>
              <a:gd name="T20" fmla="*/ 2147483646 w 288"/>
              <a:gd name="T21" fmla="*/ 2147483646 h 288"/>
              <a:gd name="T22" fmla="*/ 2147483646 w 288"/>
              <a:gd name="T23" fmla="*/ 2147483646 h 288"/>
              <a:gd name="T24" fmla="*/ 2147483646 w 288"/>
              <a:gd name="T25" fmla="*/ 2147483646 h 28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88" h="288">
                <a:moveTo>
                  <a:pt x="144" y="0"/>
                </a:moveTo>
                <a:cubicBezTo>
                  <a:pt x="65" y="0"/>
                  <a:pt x="0" y="65"/>
                  <a:pt x="0" y="144"/>
                </a:cubicBezTo>
                <a:cubicBezTo>
                  <a:pt x="0" y="224"/>
                  <a:pt x="65" y="288"/>
                  <a:pt x="144" y="288"/>
                </a:cubicBezTo>
                <a:cubicBezTo>
                  <a:pt x="224" y="288"/>
                  <a:pt x="288" y="224"/>
                  <a:pt x="288" y="144"/>
                </a:cubicBezTo>
                <a:cubicBezTo>
                  <a:pt x="288" y="65"/>
                  <a:pt x="224" y="0"/>
                  <a:pt x="144" y="0"/>
                </a:cubicBezTo>
                <a:close/>
                <a:moveTo>
                  <a:pt x="185" y="226"/>
                </a:moveTo>
                <a:cubicBezTo>
                  <a:pt x="104" y="226"/>
                  <a:pt x="104" y="226"/>
                  <a:pt x="104" y="226"/>
                </a:cubicBezTo>
                <a:cubicBezTo>
                  <a:pt x="124" y="139"/>
                  <a:pt x="124" y="139"/>
                  <a:pt x="124" y="139"/>
                </a:cubicBezTo>
                <a:cubicBezTo>
                  <a:pt x="112" y="132"/>
                  <a:pt x="104" y="119"/>
                  <a:pt x="104" y="104"/>
                </a:cubicBezTo>
                <a:cubicBezTo>
                  <a:pt x="104" y="81"/>
                  <a:pt x="122" y="63"/>
                  <a:pt x="145" y="63"/>
                </a:cubicBezTo>
                <a:cubicBezTo>
                  <a:pt x="167" y="63"/>
                  <a:pt x="185" y="81"/>
                  <a:pt x="185" y="104"/>
                </a:cubicBezTo>
                <a:cubicBezTo>
                  <a:pt x="185" y="119"/>
                  <a:pt x="177" y="132"/>
                  <a:pt x="165" y="139"/>
                </a:cubicBezTo>
                <a:lnTo>
                  <a:pt x="185" y="22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4572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824505" y="1353644"/>
            <a:ext cx="5989141" cy="548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30480" lvl="0" indent="-342900">
              <a:lnSpc>
                <a:spcPct val="115000"/>
              </a:lnSpc>
              <a:spcAft>
                <a:spcPts val="1200"/>
              </a:spcAft>
              <a:buFont typeface="Wingdings" panose="05000000000000000000" pitchFamily="2" charset="2"/>
              <a:buChar char="v"/>
              <a:defRPr/>
            </a:pP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52-53/SGK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1767" y="1243111"/>
            <a:ext cx="3143947" cy="4415941"/>
          </a:xfrm>
          <a:prstGeom prst="rect">
            <a:avLst/>
          </a:prstGeom>
        </p:spPr>
      </p:pic>
      <p:sp>
        <p:nvSpPr>
          <p:cNvPr id="11" name="Oval 59">
            <a:extLst>
              <a:ext uri="{FF2B5EF4-FFF2-40B4-BE49-F238E27FC236}">
                <a16:creationId xmlns:a16="http://schemas.microsoft.com/office/drawing/2014/main" id="{834BF5D0-2116-4AE5-BBDB-8EAF5AEC7ACF}"/>
              </a:ext>
            </a:extLst>
          </p:cNvPr>
          <p:cNvSpPr>
            <a:spLocks noChangeAspect="1" noChangeArrowheads="1"/>
          </p:cNvSpPr>
          <p:nvPr/>
        </p:nvSpPr>
        <p:spPr bwMode="auto">
          <a:xfrm flipH="1">
            <a:off x="1057961" y="2763926"/>
            <a:ext cx="552450" cy="552450"/>
          </a:xfrm>
          <a:prstGeom prst="ellipse">
            <a:avLst/>
          </a:prstGeom>
          <a:solidFill>
            <a:srgbClr val="C4B39F"/>
          </a:solidFill>
          <a:ln>
            <a:noFill/>
          </a:ln>
        </p:spPr>
        <p:txBody>
          <a:bodyPr anchor="ctr"/>
          <a:lstStyle>
            <a:lvl1pPr defTabSz="9128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n-AU" altLang="en-US" sz="180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2" name="Freeform 92">
            <a:extLst>
              <a:ext uri="{FF2B5EF4-FFF2-40B4-BE49-F238E27FC236}">
                <a16:creationId xmlns:a16="http://schemas.microsoft.com/office/drawing/2014/main" id="{5EA295FC-83E4-4931-BCC1-FEA62A6E2243}"/>
              </a:ext>
            </a:extLst>
          </p:cNvPr>
          <p:cNvSpPr>
            <a:spLocks noEditPoints="1"/>
          </p:cNvSpPr>
          <p:nvPr/>
        </p:nvSpPr>
        <p:spPr bwMode="auto">
          <a:xfrm>
            <a:off x="1200756" y="2892695"/>
            <a:ext cx="258763" cy="260350"/>
          </a:xfrm>
          <a:custGeom>
            <a:avLst/>
            <a:gdLst>
              <a:gd name="T0" fmla="*/ 2147483646 w 288"/>
              <a:gd name="T1" fmla="*/ 0 h 288"/>
              <a:gd name="T2" fmla="*/ 0 w 288"/>
              <a:gd name="T3" fmla="*/ 2147483646 h 288"/>
              <a:gd name="T4" fmla="*/ 2147483646 w 288"/>
              <a:gd name="T5" fmla="*/ 2147483646 h 288"/>
              <a:gd name="T6" fmla="*/ 2147483646 w 288"/>
              <a:gd name="T7" fmla="*/ 2147483646 h 288"/>
              <a:gd name="T8" fmla="*/ 2147483646 w 288"/>
              <a:gd name="T9" fmla="*/ 0 h 288"/>
              <a:gd name="T10" fmla="*/ 2147483646 w 288"/>
              <a:gd name="T11" fmla="*/ 2147483646 h 288"/>
              <a:gd name="T12" fmla="*/ 2147483646 w 288"/>
              <a:gd name="T13" fmla="*/ 2147483646 h 288"/>
              <a:gd name="T14" fmla="*/ 2147483646 w 288"/>
              <a:gd name="T15" fmla="*/ 2147483646 h 288"/>
              <a:gd name="T16" fmla="*/ 2147483646 w 288"/>
              <a:gd name="T17" fmla="*/ 2147483646 h 288"/>
              <a:gd name="T18" fmla="*/ 2147483646 w 288"/>
              <a:gd name="T19" fmla="*/ 2147483646 h 288"/>
              <a:gd name="T20" fmla="*/ 2147483646 w 288"/>
              <a:gd name="T21" fmla="*/ 2147483646 h 288"/>
              <a:gd name="T22" fmla="*/ 2147483646 w 288"/>
              <a:gd name="T23" fmla="*/ 2147483646 h 288"/>
              <a:gd name="T24" fmla="*/ 2147483646 w 288"/>
              <a:gd name="T25" fmla="*/ 2147483646 h 28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88" h="288">
                <a:moveTo>
                  <a:pt x="144" y="0"/>
                </a:moveTo>
                <a:cubicBezTo>
                  <a:pt x="65" y="0"/>
                  <a:pt x="0" y="65"/>
                  <a:pt x="0" y="144"/>
                </a:cubicBezTo>
                <a:cubicBezTo>
                  <a:pt x="0" y="224"/>
                  <a:pt x="65" y="288"/>
                  <a:pt x="144" y="288"/>
                </a:cubicBezTo>
                <a:cubicBezTo>
                  <a:pt x="224" y="288"/>
                  <a:pt x="288" y="224"/>
                  <a:pt x="288" y="144"/>
                </a:cubicBezTo>
                <a:cubicBezTo>
                  <a:pt x="288" y="65"/>
                  <a:pt x="224" y="0"/>
                  <a:pt x="144" y="0"/>
                </a:cubicBezTo>
                <a:close/>
                <a:moveTo>
                  <a:pt x="185" y="226"/>
                </a:moveTo>
                <a:cubicBezTo>
                  <a:pt x="104" y="226"/>
                  <a:pt x="104" y="226"/>
                  <a:pt x="104" y="226"/>
                </a:cubicBezTo>
                <a:cubicBezTo>
                  <a:pt x="124" y="139"/>
                  <a:pt x="124" y="139"/>
                  <a:pt x="124" y="139"/>
                </a:cubicBezTo>
                <a:cubicBezTo>
                  <a:pt x="112" y="132"/>
                  <a:pt x="104" y="119"/>
                  <a:pt x="104" y="104"/>
                </a:cubicBezTo>
                <a:cubicBezTo>
                  <a:pt x="104" y="81"/>
                  <a:pt x="122" y="63"/>
                  <a:pt x="145" y="63"/>
                </a:cubicBezTo>
                <a:cubicBezTo>
                  <a:pt x="167" y="63"/>
                  <a:pt x="185" y="81"/>
                  <a:pt x="185" y="104"/>
                </a:cubicBezTo>
                <a:cubicBezTo>
                  <a:pt x="185" y="119"/>
                  <a:pt x="177" y="132"/>
                  <a:pt x="165" y="139"/>
                </a:cubicBezTo>
                <a:lnTo>
                  <a:pt x="185" y="22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4572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900339" y="2661634"/>
            <a:ext cx="5476442" cy="15788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30480" lvl="0" indent="-342900" algn="just">
              <a:lnSpc>
                <a:spcPct val="115000"/>
              </a:lnSpc>
              <a:spcAft>
                <a:spcPts val="1200"/>
              </a:spcAft>
              <a:buFont typeface="Wingdings" panose="05000000000000000000" pitchFamily="2" charset="2"/>
              <a:buChar char="v"/>
              <a:defRPr/>
            </a:pP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Đọc giọng nhẹ nhàng,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nhấn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nhá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biệt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thoại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2093882" y="4682538"/>
            <a:ext cx="4932218" cy="1074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121881" tIns="60940" rIns="121881" bIns="60940">
            <a:spAutoFit/>
          </a:bodyPr>
          <a:lstStyle>
            <a:lvl1pPr>
              <a:defRPr sz="1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marL="342900" marR="30480" lvl="0" indent="-342900" algn="just">
              <a:lnSpc>
                <a:spcPct val="115000"/>
              </a:lnSpc>
              <a:spcAft>
                <a:spcPts val="1200"/>
              </a:spcAft>
              <a:buFont typeface="Wingdings" panose="05000000000000000000" pitchFamily="2" charset="2"/>
              <a:buChar char="v"/>
              <a:defRPr/>
            </a:pP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Tìm hiểu chú thích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g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iải thích từ khó (SGK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/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 52 - 53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sz="2800" dirty="0">
              <a:solidFill>
                <a:prstClr val="white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3168" y="4634470"/>
            <a:ext cx="548688" cy="55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9803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/>
      <p:bldP spid="11" grpId="0" animBg="1"/>
      <p:bldP spid="12" grpId="0" animBg="1"/>
      <p:bldP spid="13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3316" descr="18">
            <a:extLst>
              <a:ext uri="{FF2B5EF4-FFF2-40B4-BE49-F238E27FC236}">
                <a16:creationId xmlns:a16="http://schemas.microsoft.com/office/drawing/2014/main" id="{3558BA55-6E35-0648-BEE5-FC749D6388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247" y="496940"/>
            <a:ext cx="6636407" cy="534115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5" descr="22858PICdbgea5Gz679dY_PIC2018.png">
            <a:extLst>
              <a:ext uri="{FF2B5EF4-FFF2-40B4-BE49-F238E27FC236}">
                <a16:creationId xmlns:a16="http://schemas.microsoft.com/office/drawing/2014/main" id="{08ECE3A2-7CAF-E247-93E0-B63B3585B1E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64654" y="2195969"/>
            <a:ext cx="4762969" cy="476296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4A131C4-C046-9F4C-9862-3A3756D8A2C1}"/>
              </a:ext>
            </a:extLst>
          </p:cNvPr>
          <p:cNvSpPr txBox="1"/>
          <p:nvPr/>
        </p:nvSpPr>
        <p:spPr>
          <a:xfrm>
            <a:off x="1201812" y="1455256"/>
            <a:ext cx="473612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3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30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Nêu</a:t>
            </a:r>
            <a:r>
              <a:rPr lang="en-US" sz="3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3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loại</a:t>
            </a:r>
            <a:r>
              <a:rPr lang="en-US" sz="3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0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3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3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3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đạt</a:t>
            </a:r>
            <a:r>
              <a:rPr lang="en-US" sz="3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3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3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3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3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0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3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30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Nêu</a:t>
            </a:r>
            <a:r>
              <a:rPr lang="en-US" sz="3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lang="en-US" sz="3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cục</a:t>
            </a:r>
            <a:r>
              <a:rPr lang="en-US" sz="3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3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0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6210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CE31B5E3-821A-4933-9948-355073D65902}"/>
              </a:ext>
            </a:extLst>
          </p:cNvPr>
          <p:cNvSpPr/>
          <p:nvPr/>
        </p:nvSpPr>
        <p:spPr>
          <a:xfrm>
            <a:off x="742950" y="601579"/>
            <a:ext cx="10522850" cy="577515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3" name="矩形: 圆角 3">
            <a:extLst>
              <a:ext uri="{FF2B5EF4-FFF2-40B4-BE49-F238E27FC236}">
                <a16:creationId xmlns:a16="http://schemas.microsoft.com/office/drawing/2014/main" id="{8D2DB5A3-283B-416F-8093-6C97EB2098B6}"/>
              </a:ext>
            </a:extLst>
          </p:cNvPr>
          <p:cNvSpPr/>
          <p:nvPr/>
        </p:nvSpPr>
        <p:spPr>
          <a:xfrm>
            <a:off x="3507413" y="240624"/>
            <a:ext cx="4682167" cy="686425"/>
          </a:xfrm>
          <a:prstGeom prst="roundRect">
            <a:avLst>
              <a:gd name="adj" fmla="val 23334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/>
            <a:r>
              <a:rPr lang="en-US" altLang="zh-C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altLang="zh-C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endParaRPr lang="zh-CN" alt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val 59">
            <a:extLst>
              <a:ext uri="{FF2B5EF4-FFF2-40B4-BE49-F238E27FC236}">
                <a16:creationId xmlns:a16="http://schemas.microsoft.com/office/drawing/2014/main" id="{834BF5D0-2116-4AE5-BBDB-8EAF5AEC7ACF}"/>
              </a:ext>
            </a:extLst>
          </p:cNvPr>
          <p:cNvSpPr>
            <a:spLocks noChangeAspect="1" noChangeArrowheads="1"/>
          </p:cNvSpPr>
          <p:nvPr/>
        </p:nvSpPr>
        <p:spPr bwMode="auto">
          <a:xfrm flipH="1">
            <a:off x="1014418" y="1333940"/>
            <a:ext cx="552450" cy="552450"/>
          </a:xfrm>
          <a:prstGeom prst="ellipse">
            <a:avLst/>
          </a:prstGeom>
          <a:solidFill>
            <a:srgbClr val="C4B39F"/>
          </a:solidFill>
          <a:ln>
            <a:noFill/>
          </a:ln>
        </p:spPr>
        <p:txBody>
          <a:bodyPr anchor="ctr"/>
          <a:lstStyle>
            <a:lvl1pPr defTabSz="9128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n-AU" altLang="en-US" sz="180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" name="Freeform 92">
            <a:extLst>
              <a:ext uri="{FF2B5EF4-FFF2-40B4-BE49-F238E27FC236}">
                <a16:creationId xmlns:a16="http://schemas.microsoft.com/office/drawing/2014/main" id="{5EA295FC-83E4-4931-BCC1-FEA62A6E2243}"/>
              </a:ext>
            </a:extLst>
          </p:cNvPr>
          <p:cNvSpPr>
            <a:spLocks noEditPoints="1"/>
          </p:cNvSpPr>
          <p:nvPr/>
        </p:nvSpPr>
        <p:spPr bwMode="auto">
          <a:xfrm>
            <a:off x="1173168" y="1492690"/>
            <a:ext cx="258763" cy="260350"/>
          </a:xfrm>
          <a:custGeom>
            <a:avLst/>
            <a:gdLst>
              <a:gd name="T0" fmla="*/ 2147483646 w 288"/>
              <a:gd name="T1" fmla="*/ 0 h 288"/>
              <a:gd name="T2" fmla="*/ 0 w 288"/>
              <a:gd name="T3" fmla="*/ 2147483646 h 288"/>
              <a:gd name="T4" fmla="*/ 2147483646 w 288"/>
              <a:gd name="T5" fmla="*/ 2147483646 h 288"/>
              <a:gd name="T6" fmla="*/ 2147483646 w 288"/>
              <a:gd name="T7" fmla="*/ 2147483646 h 288"/>
              <a:gd name="T8" fmla="*/ 2147483646 w 288"/>
              <a:gd name="T9" fmla="*/ 0 h 288"/>
              <a:gd name="T10" fmla="*/ 2147483646 w 288"/>
              <a:gd name="T11" fmla="*/ 2147483646 h 288"/>
              <a:gd name="T12" fmla="*/ 2147483646 w 288"/>
              <a:gd name="T13" fmla="*/ 2147483646 h 288"/>
              <a:gd name="T14" fmla="*/ 2147483646 w 288"/>
              <a:gd name="T15" fmla="*/ 2147483646 h 288"/>
              <a:gd name="T16" fmla="*/ 2147483646 w 288"/>
              <a:gd name="T17" fmla="*/ 2147483646 h 288"/>
              <a:gd name="T18" fmla="*/ 2147483646 w 288"/>
              <a:gd name="T19" fmla="*/ 2147483646 h 288"/>
              <a:gd name="T20" fmla="*/ 2147483646 w 288"/>
              <a:gd name="T21" fmla="*/ 2147483646 h 288"/>
              <a:gd name="T22" fmla="*/ 2147483646 w 288"/>
              <a:gd name="T23" fmla="*/ 2147483646 h 288"/>
              <a:gd name="T24" fmla="*/ 2147483646 w 288"/>
              <a:gd name="T25" fmla="*/ 2147483646 h 28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88" h="288">
                <a:moveTo>
                  <a:pt x="144" y="0"/>
                </a:moveTo>
                <a:cubicBezTo>
                  <a:pt x="65" y="0"/>
                  <a:pt x="0" y="65"/>
                  <a:pt x="0" y="144"/>
                </a:cubicBezTo>
                <a:cubicBezTo>
                  <a:pt x="0" y="224"/>
                  <a:pt x="65" y="288"/>
                  <a:pt x="144" y="288"/>
                </a:cubicBezTo>
                <a:cubicBezTo>
                  <a:pt x="224" y="288"/>
                  <a:pt x="288" y="224"/>
                  <a:pt x="288" y="144"/>
                </a:cubicBezTo>
                <a:cubicBezTo>
                  <a:pt x="288" y="65"/>
                  <a:pt x="224" y="0"/>
                  <a:pt x="144" y="0"/>
                </a:cubicBezTo>
                <a:close/>
                <a:moveTo>
                  <a:pt x="185" y="226"/>
                </a:moveTo>
                <a:cubicBezTo>
                  <a:pt x="104" y="226"/>
                  <a:pt x="104" y="226"/>
                  <a:pt x="104" y="226"/>
                </a:cubicBezTo>
                <a:cubicBezTo>
                  <a:pt x="124" y="139"/>
                  <a:pt x="124" y="139"/>
                  <a:pt x="124" y="139"/>
                </a:cubicBezTo>
                <a:cubicBezTo>
                  <a:pt x="112" y="132"/>
                  <a:pt x="104" y="119"/>
                  <a:pt x="104" y="104"/>
                </a:cubicBezTo>
                <a:cubicBezTo>
                  <a:pt x="104" y="81"/>
                  <a:pt x="122" y="63"/>
                  <a:pt x="145" y="63"/>
                </a:cubicBezTo>
                <a:cubicBezTo>
                  <a:pt x="167" y="63"/>
                  <a:pt x="185" y="81"/>
                  <a:pt x="185" y="104"/>
                </a:cubicBezTo>
                <a:cubicBezTo>
                  <a:pt x="185" y="119"/>
                  <a:pt x="177" y="132"/>
                  <a:pt x="165" y="139"/>
                </a:cubicBezTo>
                <a:lnTo>
                  <a:pt x="185" y="22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4572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824505" y="1353644"/>
            <a:ext cx="598914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en-US" sz="28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Xuất</a:t>
            </a:r>
            <a:r>
              <a:rPr lang="en-US" sz="28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xứ</a:t>
            </a:r>
            <a:r>
              <a:rPr lang="en-US" sz="28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/>
              </a:rPr>
              <a:t>: </a:t>
            </a:r>
            <a:r>
              <a:rPr lang="en-US" sz="2800" dirty="0" err="1">
                <a:solidFill>
                  <a:srgbClr val="1F497D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/>
              </a:rPr>
              <a:t>Trích</a:t>
            </a:r>
            <a:r>
              <a:rPr lang="en-US" sz="2800" dirty="0">
                <a:solidFill>
                  <a:srgbClr val="1F497D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/>
              </a:rPr>
              <a:t> </a:t>
            </a:r>
            <a:r>
              <a:rPr lang="en-US" sz="2800" dirty="0" err="1">
                <a:solidFill>
                  <a:srgbClr val="1F497D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/>
              </a:rPr>
              <a:t>từ</a:t>
            </a:r>
            <a:r>
              <a:rPr lang="en-US" sz="2800" dirty="0">
                <a:solidFill>
                  <a:srgbClr val="1F497D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/>
              </a:rPr>
              <a:t> </a:t>
            </a:r>
            <a:r>
              <a:rPr lang="en-US" sz="2800" dirty="0" err="1">
                <a:solidFill>
                  <a:srgbClr val="1F497D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/>
              </a:rPr>
              <a:t>chương</a:t>
            </a:r>
            <a:r>
              <a:rPr lang="en-US" sz="2800" dirty="0">
                <a:solidFill>
                  <a:srgbClr val="1F497D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/>
              </a:rPr>
              <a:t> IV </a:t>
            </a:r>
            <a:r>
              <a:rPr lang="en-US" sz="2800" dirty="0" err="1">
                <a:solidFill>
                  <a:srgbClr val="1F497D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/>
              </a:rPr>
              <a:t>hồi</a:t>
            </a:r>
            <a:r>
              <a:rPr lang="en-US" sz="2800" dirty="0">
                <a:solidFill>
                  <a:srgbClr val="1F497D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/>
              </a:rPr>
              <a:t> </a:t>
            </a:r>
            <a:r>
              <a:rPr lang="en-US" sz="2800" dirty="0" err="1">
                <a:solidFill>
                  <a:srgbClr val="1F497D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/>
              </a:rPr>
              <a:t>kí</a:t>
            </a:r>
            <a:r>
              <a:rPr lang="en-US" sz="2800" dirty="0">
                <a:solidFill>
                  <a:srgbClr val="1F497D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/>
              </a:rPr>
              <a:t> “</a:t>
            </a:r>
            <a:r>
              <a:rPr lang="en-US" sz="2800" dirty="0" err="1">
                <a:solidFill>
                  <a:srgbClr val="1F497D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/>
              </a:rPr>
              <a:t>Những</a:t>
            </a:r>
            <a:r>
              <a:rPr lang="en-US" sz="2800" dirty="0">
                <a:solidFill>
                  <a:srgbClr val="1F497D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/>
              </a:rPr>
              <a:t> </a:t>
            </a:r>
            <a:r>
              <a:rPr lang="en-US" sz="2800" dirty="0" err="1">
                <a:solidFill>
                  <a:srgbClr val="1F497D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/>
              </a:rPr>
              <a:t>ngày</a:t>
            </a:r>
            <a:r>
              <a:rPr lang="en-US" sz="2800" dirty="0">
                <a:solidFill>
                  <a:srgbClr val="1F497D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/>
              </a:rPr>
              <a:t> </a:t>
            </a:r>
            <a:r>
              <a:rPr lang="en-US" sz="2800" dirty="0" err="1">
                <a:solidFill>
                  <a:srgbClr val="1F497D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/>
              </a:rPr>
              <a:t>thơ</a:t>
            </a:r>
            <a:r>
              <a:rPr lang="en-US" sz="2800" dirty="0">
                <a:solidFill>
                  <a:srgbClr val="1F497D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/>
              </a:rPr>
              <a:t> </a:t>
            </a:r>
            <a:r>
              <a:rPr lang="en-US" sz="2800" dirty="0" err="1">
                <a:solidFill>
                  <a:srgbClr val="1F497D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/>
              </a:rPr>
              <a:t>ấu</a:t>
            </a:r>
            <a:r>
              <a:rPr lang="en-US" sz="2800" dirty="0">
                <a:solidFill>
                  <a:srgbClr val="1F497D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/>
              </a:rPr>
              <a:t>” </a:t>
            </a:r>
            <a:endParaRPr lang="en-US" sz="2800" dirty="0">
              <a:solidFill>
                <a:srgbClr val="1F497D">
                  <a:lumMod val="60000"/>
                  <a:lumOff val="4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1767" y="1243111"/>
            <a:ext cx="3143947" cy="4415941"/>
          </a:xfrm>
          <a:prstGeom prst="rect">
            <a:avLst/>
          </a:prstGeom>
        </p:spPr>
      </p:pic>
      <p:sp>
        <p:nvSpPr>
          <p:cNvPr id="11" name="Oval 59">
            <a:extLst>
              <a:ext uri="{FF2B5EF4-FFF2-40B4-BE49-F238E27FC236}">
                <a16:creationId xmlns:a16="http://schemas.microsoft.com/office/drawing/2014/main" id="{834BF5D0-2116-4AE5-BBDB-8EAF5AEC7ACF}"/>
              </a:ext>
            </a:extLst>
          </p:cNvPr>
          <p:cNvSpPr>
            <a:spLocks noChangeAspect="1" noChangeArrowheads="1"/>
          </p:cNvSpPr>
          <p:nvPr/>
        </p:nvSpPr>
        <p:spPr bwMode="auto">
          <a:xfrm flipH="1">
            <a:off x="1057961" y="2763926"/>
            <a:ext cx="552450" cy="552450"/>
          </a:xfrm>
          <a:prstGeom prst="ellipse">
            <a:avLst/>
          </a:prstGeom>
          <a:solidFill>
            <a:srgbClr val="C4B39F"/>
          </a:solidFill>
          <a:ln>
            <a:noFill/>
          </a:ln>
        </p:spPr>
        <p:txBody>
          <a:bodyPr anchor="ctr"/>
          <a:lstStyle>
            <a:lvl1pPr defTabSz="9128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n-AU" altLang="en-US" sz="180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2" name="Freeform 92">
            <a:extLst>
              <a:ext uri="{FF2B5EF4-FFF2-40B4-BE49-F238E27FC236}">
                <a16:creationId xmlns:a16="http://schemas.microsoft.com/office/drawing/2014/main" id="{5EA295FC-83E4-4931-BCC1-FEA62A6E2243}"/>
              </a:ext>
            </a:extLst>
          </p:cNvPr>
          <p:cNvSpPr>
            <a:spLocks noEditPoints="1"/>
          </p:cNvSpPr>
          <p:nvPr/>
        </p:nvSpPr>
        <p:spPr bwMode="auto">
          <a:xfrm>
            <a:off x="1200756" y="2892695"/>
            <a:ext cx="258763" cy="260350"/>
          </a:xfrm>
          <a:custGeom>
            <a:avLst/>
            <a:gdLst>
              <a:gd name="T0" fmla="*/ 2147483646 w 288"/>
              <a:gd name="T1" fmla="*/ 0 h 288"/>
              <a:gd name="T2" fmla="*/ 0 w 288"/>
              <a:gd name="T3" fmla="*/ 2147483646 h 288"/>
              <a:gd name="T4" fmla="*/ 2147483646 w 288"/>
              <a:gd name="T5" fmla="*/ 2147483646 h 288"/>
              <a:gd name="T6" fmla="*/ 2147483646 w 288"/>
              <a:gd name="T7" fmla="*/ 2147483646 h 288"/>
              <a:gd name="T8" fmla="*/ 2147483646 w 288"/>
              <a:gd name="T9" fmla="*/ 0 h 288"/>
              <a:gd name="T10" fmla="*/ 2147483646 w 288"/>
              <a:gd name="T11" fmla="*/ 2147483646 h 288"/>
              <a:gd name="T12" fmla="*/ 2147483646 w 288"/>
              <a:gd name="T13" fmla="*/ 2147483646 h 288"/>
              <a:gd name="T14" fmla="*/ 2147483646 w 288"/>
              <a:gd name="T15" fmla="*/ 2147483646 h 288"/>
              <a:gd name="T16" fmla="*/ 2147483646 w 288"/>
              <a:gd name="T17" fmla="*/ 2147483646 h 288"/>
              <a:gd name="T18" fmla="*/ 2147483646 w 288"/>
              <a:gd name="T19" fmla="*/ 2147483646 h 288"/>
              <a:gd name="T20" fmla="*/ 2147483646 w 288"/>
              <a:gd name="T21" fmla="*/ 2147483646 h 288"/>
              <a:gd name="T22" fmla="*/ 2147483646 w 288"/>
              <a:gd name="T23" fmla="*/ 2147483646 h 288"/>
              <a:gd name="T24" fmla="*/ 2147483646 w 288"/>
              <a:gd name="T25" fmla="*/ 2147483646 h 28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88" h="288">
                <a:moveTo>
                  <a:pt x="144" y="0"/>
                </a:moveTo>
                <a:cubicBezTo>
                  <a:pt x="65" y="0"/>
                  <a:pt x="0" y="65"/>
                  <a:pt x="0" y="144"/>
                </a:cubicBezTo>
                <a:cubicBezTo>
                  <a:pt x="0" y="224"/>
                  <a:pt x="65" y="288"/>
                  <a:pt x="144" y="288"/>
                </a:cubicBezTo>
                <a:cubicBezTo>
                  <a:pt x="224" y="288"/>
                  <a:pt x="288" y="224"/>
                  <a:pt x="288" y="144"/>
                </a:cubicBezTo>
                <a:cubicBezTo>
                  <a:pt x="288" y="65"/>
                  <a:pt x="224" y="0"/>
                  <a:pt x="144" y="0"/>
                </a:cubicBezTo>
                <a:close/>
                <a:moveTo>
                  <a:pt x="185" y="226"/>
                </a:moveTo>
                <a:cubicBezTo>
                  <a:pt x="104" y="226"/>
                  <a:pt x="104" y="226"/>
                  <a:pt x="104" y="226"/>
                </a:cubicBezTo>
                <a:cubicBezTo>
                  <a:pt x="124" y="139"/>
                  <a:pt x="124" y="139"/>
                  <a:pt x="124" y="139"/>
                </a:cubicBezTo>
                <a:cubicBezTo>
                  <a:pt x="112" y="132"/>
                  <a:pt x="104" y="119"/>
                  <a:pt x="104" y="104"/>
                </a:cubicBezTo>
                <a:cubicBezTo>
                  <a:pt x="104" y="81"/>
                  <a:pt x="122" y="63"/>
                  <a:pt x="145" y="63"/>
                </a:cubicBezTo>
                <a:cubicBezTo>
                  <a:pt x="167" y="63"/>
                  <a:pt x="185" y="81"/>
                  <a:pt x="185" y="104"/>
                </a:cubicBezTo>
                <a:cubicBezTo>
                  <a:pt x="185" y="119"/>
                  <a:pt x="177" y="132"/>
                  <a:pt x="165" y="139"/>
                </a:cubicBezTo>
                <a:lnTo>
                  <a:pt x="185" y="22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4572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885239" y="2779672"/>
            <a:ext cx="26025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en-US" sz="28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Thể</a:t>
            </a:r>
            <a:r>
              <a:rPr lang="en-US" sz="28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loại</a:t>
            </a:r>
            <a:r>
              <a:rPr lang="en-US" sz="28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: </a:t>
            </a:r>
            <a:r>
              <a:rPr lang="en-US" sz="2800" dirty="0" err="1">
                <a:solidFill>
                  <a:srgbClr val="4F81B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Hồi</a:t>
            </a:r>
            <a:r>
              <a:rPr lang="en-US" sz="2800" dirty="0">
                <a:solidFill>
                  <a:srgbClr val="4F81B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 </a:t>
            </a:r>
            <a:r>
              <a:rPr lang="en-US" sz="2800" dirty="0" err="1">
                <a:solidFill>
                  <a:srgbClr val="4F81B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kí</a:t>
            </a:r>
            <a:endParaRPr lang="en-US" sz="2800" dirty="0">
              <a:solidFill>
                <a:srgbClr val="4F81B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1958109" y="3788286"/>
            <a:ext cx="4932218" cy="553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121881" tIns="60940" rIns="121881" bIns="60940">
            <a:spAutoFit/>
          </a:bodyPr>
          <a:lstStyle>
            <a:lvl1pPr>
              <a:defRPr sz="1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algn="just" defTabSz="457200"/>
            <a:r>
              <a:rPr lang="en-US" sz="2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2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solidFill>
                  <a:srgbClr val="1F497D">
                    <a:lumMod val="60000"/>
                    <a:lumOff val="40000"/>
                  </a:srgbClr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dirty="0">
                <a:solidFill>
                  <a:srgbClr val="1F497D">
                    <a:lumMod val="60000"/>
                    <a:lumOff val="4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1F497D">
                    <a:lumMod val="60000"/>
                    <a:lumOff val="40000"/>
                  </a:srgbClr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endParaRPr lang="en-US" sz="2800" dirty="0">
              <a:solidFill>
                <a:srgbClr val="1F497D">
                  <a:lumMod val="60000"/>
                  <a:lumOff val="4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6669" y="3771345"/>
            <a:ext cx="548688" cy="55478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7587" y="4762187"/>
            <a:ext cx="548688" cy="55478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958109" y="4781098"/>
            <a:ext cx="4160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en-US" sz="2800" dirty="0">
                <a:solidFill>
                  <a:srgbClr val="1F497D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2800" dirty="0" err="1">
                <a:solidFill>
                  <a:srgbClr val="1F497D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endParaRPr lang="en-US" sz="2800" dirty="0">
              <a:solidFill>
                <a:srgbClr val="1F497D">
                  <a:lumMod val="60000"/>
                  <a:lumOff val="4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34677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/>
      <p:bldP spid="11" grpId="0" animBg="1"/>
      <p:bldP spid="12" grpId="0" animBg="1"/>
      <p:bldP spid="13" grpId="0"/>
      <p:bldP spid="14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CE31B5E3-821A-4933-9948-355073D65902}"/>
              </a:ext>
            </a:extLst>
          </p:cNvPr>
          <p:cNvSpPr/>
          <p:nvPr/>
        </p:nvSpPr>
        <p:spPr>
          <a:xfrm>
            <a:off x="742950" y="601579"/>
            <a:ext cx="10522850" cy="577515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3" name="矩形: 圆角 3">
            <a:extLst>
              <a:ext uri="{FF2B5EF4-FFF2-40B4-BE49-F238E27FC236}">
                <a16:creationId xmlns:a16="http://schemas.microsoft.com/office/drawing/2014/main" id="{8D2DB5A3-283B-416F-8093-6C97EB2098B6}"/>
              </a:ext>
            </a:extLst>
          </p:cNvPr>
          <p:cNvSpPr/>
          <p:nvPr/>
        </p:nvSpPr>
        <p:spPr>
          <a:xfrm>
            <a:off x="3507413" y="240624"/>
            <a:ext cx="4682167" cy="686425"/>
          </a:xfrm>
          <a:prstGeom prst="roundRect">
            <a:avLst>
              <a:gd name="adj" fmla="val 23334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/>
            <a:r>
              <a:rPr lang="en-US" altLang="zh-CN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altLang="zh-C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cục</a:t>
            </a:r>
            <a:endParaRPr lang="zh-CN" alt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Freeform 92">
            <a:extLst>
              <a:ext uri="{FF2B5EF4-FFF2-40B4-BE49-F238E27FC236}">
                <a16:creationId xmlns:a16="http://schemas.microsoft.com/office/drawing/2014/main" id="{5EA295FC-83E4-4931-BCC1-FEA62A6E2243}"/>
              </a:ext>
            </a:extLst>
          </p:cNvPr>
          <p:cNvSpPr>
            <a:spLocks noEditPoints="1"/>
          </p:cNvSpPr>
          <p:nvPr/>
        </p:nvSpPr>
        <p:spPr bwMode="auto">
          <a:xfrm>
            <a:off x="1173168" y="1492690"/>
            <a:ext cx="258763" cy="260350"/>
          </a:xfrm>
          <a:custGeom>
            <a:avLst/>
            <a:gdLst>
              <a:gd name="T0" fmla="*/ 2147483646 w 288"/>
              <a:gd name="T1" fmla="*/ 0 h 288"/>
              <a:gd name="T2" fmla="*/ 0 w 288"/>
              <a:gd name="T3" fmla="*/ 2147483646 h 288"/>
              <a:gd name="T4" fmla="*/ 2147483646 w 288"/>
              <a:gd name="T5" fmla="*/ 2147483646 h 288"/>
              <a:gd name="T6" fmla="*/ 2147483646 w 288"/>
              <a:gd name="T7" fmla="*/ 2147483646 h 288"/>
              <a:gd name="T8" fmla="*/ 2147483646 w 288"/>
              <a:gd name="T9" fmla="*/ 0 h 288"/>
              <a:gd name="T10" fmla="*/ 2147483646 w 288"/>
              <a:gd name="T11" fmla="*/ 2147483646 h 288"/>
              <a:gd name="T12" fmla="*/ 2147483646 w 288"/>
              <a:gd name="T13" fmla="*/ 2147483646 h 288"/>
              <a:gd name="T14" fmla="*/ 2147483646 w 288"/>
              <a:gd name="T15" fmla="*/ 2147483646 h 288"/>
              <a:gd name="T16" fmla="*/ 2147483646 w 288"/>
              <a:gd name="T17" fmla="*/ 2147483646 h 288"/>
              <a:gd name="T18" fmla="*/ 2147483646 w 288"/>
              <a:gd name="T19" fmla="*/ 2147483646 h 288"/>
              <a:gd name="T20" fmla="*/ 2147483646 w 288"/>
              <a:gd name="T21" fmla="*/ 2147483646 h 288"/>
              <a:gd name="T22" fmla="*/ 2147483646 w 288"/>
              <a:gd name="T23" fmla="*/ 2147483646 h 288"/>
              <a:gd name="T24" fmla="*/ 2147483646 w 288"/>
              <a:gd name="T25" fmla="*/ 2147483646 h 28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88" h="288">
                <a:moveTo>
                  <a:pt x="144" y="0"/>
                </a:moveTo>
                <a:cubicBezTo>
                  <a:pt x="65" y="0"/>
                  <a:pt x="0" y="65"/>
                  <a:pt x="0" y="144"/>
                </a:cubicBezTo>
                <a:cubicBezTo>
                  <a:pt x="0" y="224"/>
                  <a:pt x="65" y="288"/>
                  <a:pt x="144" y="288"/>
                </a:cubicBezTo>
                <a:cubicBezTo>
                  <a:pt x="224" y="288"/>
                  <a:pt x="288" y="224"/>
                  <a:pt x="288" y="144"/>
                </a:cubicBezTo>
                <a:cubicBezTo>
                  <a:pt x="288" y="65"/>
                  <a:pt x="224" y="0"/>
                  <a:pt x="144" y="0"/>
                </a:cubicBezTo>
                <a:close/>
                <a:moveTo>
                  <a:pt x="185" y="226"/>
                </a:moveTo>
                <a:cubicBezTo>
                  <a:pt x="104" y="226"/>
                  <a:pt x="104" y="226"/>
                  <a:pt x="104" y="226"/>
                </a:cubicBezTo>
                <a:cubicBezTo>
                  <a:pt x="124" y="139"/>
                  <a:pt x="124" y="139"/>
                  <a:pt x="124" y="139"/>
                </a:cubicBezTo>
                <a:cubicBezTo>
                  <a:pt x="112" y="132"/>
                  <a:pt x="104" y="119"/>
                  <a:pt x="104" y="104"/>
                </a:cubicBezTo>
                <a:cubicBezTo>
                  <a:pt x="104" y="81"/>
                  <a:pt x="122" y="63"/>
                  <a:pt x="145" y="63"/>
                </a:cubicBezTo>
                <a:cubicBezTo>
                  <a:pt x="167" y="63"/>
                  <a:pt x="185" y="81"/>
                  <a:pt x="185" y="104"/>
                </a:cubicBezTo>
                <a:cubicBezTo>
                  <a:pt x="185" y="119"/>
                  <a:pt x="177" y="132"/>
                  <a:pt x="165" y="139"/>
                </a:cubicBezTo>
                <a:lnTo>
                  <a:pt x="185" y="22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4572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1" name="Oval 59">
            <a:extLst>
              <a:ext uri="{FF2B5EF4-FFF2-40B4-BE49-F238E27FC236}">
                <a16:creationId xmlns:a16="http://schemas.microsoft.com/office/drawing/2014/main" id="{834BF5D0-2116-4AE5-BBDB-8EAF5AEC7ACF}"/>
              </a:ext>
            </a:extLst>
          </p:cNvPr>
          <p:cNvSpPr>
            <a:spLocks noChangeAspect="1" noChangeArrowheads="1"/>
          </p:cNvSpPr>
          <p:nvPr/>
        </p:nvSpPr>
        <p:spPr bwMode="auto">
          <a:xfrm flipH="1">
            <a:off x="899915" y="3080018"/>
            <a:ext cx="552450" cy="552450"/>
          </a:xfrm>
          <a:prstGeom prst="ellipse">
            <a:avLst/>
          </a:prstGeom>
          <a:solidFill>
            <a:srgbClr val="C4B39F"/>
          </a:solidFill>
          <a:ln>
            <a:noFill/>
          </a:ln>
        </p:spPr>
        <p:txBody>
          <a:bodyPr anchor="ctr"/>
          <a:lstStyle>
            <a:lvl1pPr defTabSz="9128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n-AU" altLang="en-US" sz="180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2" name="Freeform 92">
            <a:extLst>
              <a:ext uri="{FF2B5EF4-FFF2-40B4-BE49-F238E27FC236}">
                <a16:creationId xmlns:a16="http://schemas.microsoft.com/office/drawing/2014/main" id="{5EA295FC-83E4-4931-BCC1-FEA62A6E2243}"/>
              </a:ext>
            </a:extLst>
          </p:cNvPr>
          <p:cNvSpPr>
            <a:spLocks noEditPoints="1"/>
          </p:cNvSpPr>
          <p:nvPr/>
        </p:nvSpPr>
        <p:spPr bwMode="auto">
          <a:xfrm>
            <a:off x="1047376" y="3216190"/>
            <a:ext cx="258763" cy="260350"/>
          </a:xfrm>
          <a:custGeom>
            <a:avLst/>
            <a:gdLst>
              <a:gd name="T0" fmla="*/ 2147483646 w 288"/>
              <a:gd name="T1" fmla="*/ 0 h 288"/>
              <a:gd name="T2" fmla="*/ 0 w 288"/>
              <a:gd name="T3" fmla="*/ 2147483646 h 288"/>
              <a:gd name="T4" fmla="*/ 2147483646 w 288"/>
              <a:gd name="T5" fmla="*/ 2147483646 h 288"/>
              <a:gd name="T6" fmla="*/ 2147483646 w 288"/>
              <a:gd name="T7" fmla="*/ 2147483646 h 288"/>
              <a:gd name="T8" fmla="*/ 2147483646 w 288"/>
              <a:gd name="T9" fmla="*/ 0 h 288"/>
              <a:gd name="T10" fmla="*/ 2147483646 w 288"/>
              <a:gd name="T11" fmla="*/ 2147483646 h 288"/>
              <a:gd name="T12" fmla="*/ 2147483646 w 288"/>
              <a:gd name="T13" fmla="*/ 2147483646 h 288"/>
              <a:gd name="T14" fmla="*/ 2147483646 w 288"/>
              <a:gd name="T15" fmla="*/ 2147483646 h 288"/>
              <a:gd name="T16" fmla="*/ 2147483646 w 288"/>
              <a:gd name="T17" fmla="*/ 2147483646 h 288"/>
              <a:gd name="T18" fmla="*/ 2147483646 w 288"/>
              <a:gd name="T19" fmla="*/ 2147483646 h 288"/>
              <a:gd name="T20" fmla="*/ 2147483646 w 288"/>
              <a:gd name="T21" fmla="*/ 2147483646 h 288"/>
              <a:gd name="T22" fmla="*/ 2147483646 w 288"/>
              <a:gd name="T23" fmla="*/ 2147483646 h 288"/>
              <a:gd name="T24" fmla="*/ 2147483646 w 288"/>
              <a:gd name="T25" fmla="*/ 2147483646 h 28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88" h="288">
                <a:moveTo>
                  <a:pt x="144" y="0"/>
                </a:moveTo>
                <a:cubicBezTo>
                  <a:pt x="65" y="0"/>
                  <a:pt x="0" y="65"/>
                  <a:pt x="0" y="144"/>
                </a:cubicBezTo>
                <a:cubicBezTo>
                  <a:pt x="0" y="224"/>
                  <a:pt x="65" y="288"/>
                  <a:pt x="144" y="288"/>
                </a:cubicBezTo>
                <a:cubicBezTo>
                  <a:pt x="224" y="288"/>
                  <a:pt x="288" y="224"/>
                  <a:pt x="288" y="144"/>
                </a:cubicBezTo>
                <a:cubicBezTo>
                  <a:pt x="288" y="65"/>
                  <a:pt x="224" y="0"/>
                  <a:pt x="144" y="0"/>
                </a:cubicBezTo>
                <a:close/>
                <a:moveTo>
                  <a:pt x="185" y="226"/>
                </a:moveTo>
                <a:cubicBezTo>
                  <a:pt x="104" y="226"/>
                  <a:pt x="104" y="226"/>
                  <a:pt x="104" y="226"/>
                </a:cubicBezTo>
                <a:cubicBezTo>
                  <a:pt x="124" y="139"/>
                  <a:pt x="124" y="139"/>
                  <a:pt x="124" y="139"/>
                </a:cubicBezTo>
                <a:cubicBezTo>
                  <a:pt x="112" y="132"/>
                  <a:pt x="104" y="119"/>
                  <a:pt x="104" y="104"/>
                </a:cubicBezTo>
                <a:cubicBezTo>
                  <a:pt x="104" y="81"/>
                  <a:pt x="122" y="63"/>
                  <a:pt x="145" y="63"/>
                </a:cubicBezTo>
                <a:cubicBezTo>
                  <a:pt x="167" y="63"/>
                  <a:pt x="185" y="81"/>
                  <a:pt x="185" y="104"/>
                </a:cubicBezTo>
                <a:cubicBezTo>
                  <a:pt x="185" y="119"/>
                  <a:pt x="177" y="132"/>
                  <a:pt x="165" y="139"/>
                </a:cubicBezTo>
                <a:lnTo>
                  <a:pt x="185" y="22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4572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727192" y="3095764"/>
            <a:ext cx="31885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Bố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cục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: 2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phần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5073802" y="1917938"/>
            <a:ext cx="5676711" cy="1600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121881" tIns="60940" rIns="121881" bIns="60940">
            <a:spAutoFit/>
          </a:bodyPr>
          <a:lstStyle>
            <a:lvl1pPr>
              <a:defRPr sz="1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algn="just" defTabSz="457200"/>
            <a:r>
              <a:rPr lang="en-US" sz="3200" dirty="0">
                <a:solidFill>
                  <a:srgbClr val="4F81BD"/>
                </a:solidFill>
                <a:latin typeface="Calibri Light"/>
                <a:sym typeface="Wingdings" pitchFamily="2" charset="2"/>
              </a:rPr>
              <a:t> </a:t>
            </a:r>
            <a:r>
              <a:rPr lang="vi-VN" sz="3200" dirty="0">
                <a:solidFill>
                  <a:srgbClr val="4F81BD"/>
                </a:solidFill>
                <a:latin typeface="Times New Roman" panose="02020603050405020304" pitchFamily="18" charset="0"/>
              </a:rPr>
              <a:t>Phần 1 (từ đầu đến “hỏi đến chứ?”)</a:t>
            </a:r>
            <a:r>
              <a:rPr lang="en-US" sz="3200" dirty="0">
                <a:solidFill>
                  <a:srgbClr val="4F81BD"/>
                </a:solidFill>
                <a:latin typeface="Calibri Light"/>
              </a:rPr>
              <a:t>: </a:t>
            </a:r>
            <a:r>
              <a:rPr lang="en-US" sz="3200" dirty="0">
                <a:solidFill>
                  <a:srgbClr val="4F81BD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vi-VN" sz="3200" dirty="0">
                <a:solidFill>
                  <a:srgbClr val="4F81BD"/>
                </a:solidFill>
                <a:latin typeface="Times New Roman" panose="02020603050405020304" pitchFamily="18" charset="0"/>
              </a:rPr>
              <a:t>uộc đối thoại giữa người</a:t>
            </a:r>
            <a:r>
              <a:rPr lang="en-US" sz="3200" dirty="0">
                <a:solidFill>
                  <a:srgbClr val="4F81BD"/>
                </a:solidFill>
                <a:latin typeface="Calibri Light"/>
              </a:rPr>
              <a:t> </a:t>
            </a:r>
            <a:r>
              <a:rPr lang="vi-VN" sz="3200" dirty="0">
                <a:solidFill>
                  <a:srgbClr val="4F81BD"/>
                </a:solidFill>
                <a:latin typeface="Times New Roman" panose="02020603050405020304" pitchFamily="18" charset="0"/>
              </a:rPr>
              <a:t>cô và chú bé Hồng</a:t>
            </a:r>
            <a:r>
              <a:rPr lang="en-US" sz="3200" dirty="0">
                <a:solidFill>
                  <a:srgbClr val="4F81BD"/>
                </a:solidFill>
                <a:latin typeface="Calibri Light"/>
              </a:rPr>
              <a:t>.</a:t>
            </a:r>
          </a:p>
        </p:txBody>
      </p:sp>
      <p:sp>
        <p:nvSpPr>
          <p:cNvPr id="15" name="Text Box 11"/>
          <p:cNvSpPr txBox="1">
            <a:spLocks noChangeArrowheads="1"/>
          </p:cNvSpPr>
          <p:nvPr/>
        </p:nvSpPr>
        <p:spPr bwMode="auto">
          <a:xfrm>
            <a:off x="5073802" y="3945676"/>
            <a:ext cx="5676711" cy="1600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121881" tIns="60940" rIns="121881" bIns="60940">
            <a:spAutoFit/>
          </a:bodyPr>
          <a:lstStyle>
            <a:lvl1pPr>
              <a:defRPr sz="1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algn="just" defTabSz="457200"/>
            <a:r>
              <a:rPr lang="en-US" sz="3200" dirty="0">
                <a:solidFill>
                  <a:srgbClr val="4F81BD"/>
                </a:solidFill>
                <a:latin typeface="Calibri Light"/>
                <a:sym typeface="Wingdings" pitchFamily="2" charset="2"/>
              </a:rPr>
              <a:t> </a:t>
            </a:r>
            <a:r>
              <a:rPr lang="vi-VN" sz="3200" dirty="0">
                <a:solidFill>
                  <a:srgbClr val="4F81BD"/>
                </a:solidFill>
                <a:latin typeface="Times New Roman" panose="02020603050405020304" pitchFamily="18" charset="0"/>
              </a:rPr>
              <a:t>Phần 2 (</a:t>
            </a:r>
            <a:r>
              <a:rPr lang="en-US" sz="3200" dirty="0">
                <a:solidFill>
                  <a:srgbClr val="4F81BD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vi-VN" sz="3200" dirty="0">
                <a:solidFill>
                  <a:srgbClr val="4F81BD"/>
                </a:solidFill>
                <a:latin typeface="Times New Roman" panose="02020603050405020304" pitchFamily="18" charset="0"/>
              </a:rPr>
              <a:t>òn lại):</a:t>
            </a:r>
            <a:r>
              <a:rPr lang="en-US" sz="3200" dirty="0">
                <a:solidFill>
                  <a:srgbClr val="4F81BD"/>
                </a:solidFill>
                <a:latin typeface="Calibri Light"/>
              </a:rPr>
              <a:t> </a:t>
            </a:r>
            <a:r>
              <a:rPr lang="en-US" sz="3200" dirty="0">
                <a:solidFill>
                  <a:srgbClr val="4F81BD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vi-VN" sz="3200" dirty="0">
                <a:solidFill>
                  <a:srgbClr val="4F81BD"/>
                </a:solidFill>
                <a:latin typeface="Times New Roman" panose="02020603050405020304" pitchFamily="18" charset="0"/>
              </a:rPr>
              <a:t>iềm hạnh phúc vô bờ của chú bé Hồng khi được</a:t>
            </a:r>
            <a:r>
              <a:rPr lang="en-US" sz="3200" dirty="0">
                <a:solidFill>
                  <a:srgbClr val="4F81BD"/>
                </a:solidFill>
                <a:latin typeface="Calibri Light"/>
              </a:rPr>
              <a:t> </a:t>
            </a:r>
            <a:r>
              <a:rPr lang="vi-VN" sz="3200" dirty="0">
                <a:solidFill>
                  <a:srgbClr val="4F81BD"/>
                </a:solidFill>
                <a:latin typeface="Times New Roman" panose="02020603050405020304" pitchFamily="18" charset="0"/>
              </a:rPr>
              <a:t>gặp mẹ.</a:t>
            </a:r>
            <a:endParaRPr lang="en-US" sz="3200" dirty="0">
              <a:solidFill>
                <a:srgbClr val="4F81BD"/>
              </a:solidFill>
              <a:latin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7164151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11" grpId="0" animBg="1"/>
      <p:bldP spid="12" grpId="0" animBg="1"/>
      <p:bldP spid="13" grpId="0"/>
      <p:bldP spid="14" grpId="0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CE31B5E3-821A-4933-9948-355073D65902}"/>
              </a:ext>
            </a:extLst>
          </p:cNvPr>
          <p:cNvSpPr/>
          <p:nvPr/>
        </p:nvSpPr>
        <p:spPr>
          <a:xfrm>
            <a:off x="742950" y="495656"/>
            <a:ext cx="10875710" cy="588108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zh-CN" altLang="en-US" sz="28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矩形: 圆角 3">
            <a:extLst>
              <a:ext uri="{FF2B5EF4-FFF2-40B4-BE49-F238E27FC236}">
                <a16:creationId xmlns:a16="http://schemas.microsoft.com/office/drawing/2014/main" id="{8D2DB5A3-283B-416F-8093-6C97EB2098B6}"/>
              </a:ext>
            </a:extLst>
          </p:cNvPr>
          <p:cNvSpPr/>
          <p:nvPr/>
        </p:nvSpPr>
        <p:spPr>
          <a:xfrm>
            <a:off x="3507413" y="240624"/>
            <a:ext cx="4682167" cy="686425"/>
          </a:xfrm>
          <a:prstGeom prst="roundRect">
            <a:avLst>
              <a:gd name="adj" fmla="val 23334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/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zh-CN" alt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389CC609-786C-48B9-A11B-904C69CCB114}"/>
              </a:ext>
            </a:extLst>
          </p:cNvPr>
          <p:cNvSpPr txBox="1"/>
          <p:nvPr/>
        </p:nvSpPr>
        <p:spPr>
          <a:xfrm>
            <a:off x="6096000" y="1720022"/>
            <a:ext cx="38122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 defTabSz="457200"/>
            <a:r>
              <a:rPr lang="en-US" altLang="zh-CN" sz="2800" dirty="0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01.</a:t>
            </a:r>
            <a:r>
              <a:rPr lang="zh-CN" alt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单击此处添加标题</a:t>
            </a:r>
          </a:p>
        </p:txBody>
      </p:sp>
      <p:pic>
        <p:nvPicPr>
          <p:cNvPr id="12" name="Picture 11" descr="bbfcbea28a5cbe59ad7f1d92c85f764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727" y="3282218"/>
            <a:ext cx="2658979" cy="3190775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2064638" y="1494459"/>
            <a:ext cx="64315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1-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Oval 53">
            <a:extLst>
              <a:ext uri="{FF2B5EF4-FFF2-40B4-BE49-F238E27FC236}">
                <a16:creationId xmlns:a16="http://schemas.microsoft.com/office/drawing/2014/main" id="{D805CD3F-1CB4-4549-AADA-2BE79454A748}"/>
              </a:ext>
            </a:extLst>
          </p:cNvPr>
          <p:cNvSpPr>
            <a:spLocks noChangeAspect="1" noChangeArrowheads="1"/>
          </p:cNvSpPr>
          <p:nvPr/>
        </p:nvSpPr>
        <p:spPr bwMode="auto">
          <a:xfrm flipH="1">
            <a:off x="1932906" y="2503742"/>
            <a:ext cx="552450" cy="552450"/>
          </a:xfrm>
          <a:prstGeom prst="ellipse">
            <a:avLst/>
          </a:prstGeom>
          <a:solidFill>
            <a:srgbClr val="C4B39F"/>
          </a:solidFill>
          <a:ln>
            <a:noFill/>
          </a:ln>
        </p:spPr>
        <p:txBody>
          <a:bodyPr anchor="ctr"/>
          <a:lstStyle>
            <a:lvl1pPr defTabSz="9128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zh-CN">
              <a:solidFill>
                <a:srgbClr val="FFFFFF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15" name="Oval 56">
            <a:extLst>
              <a:ext uri="{FF2B5EF4-FFF2-40B4-BE49-F238E27FC236}">
                <a16:creationId xmlns:a16="http://schemas.microsoft.com/office/drawing/2014/main" id="{CFB06607-FBF8-42FC-83FB-813F559FE32B}"/>
              </a:ext>
            </a:extLst>
          </p:cNvPr>
          <p:cNvSpPr>
            <a:spLocks noChangeAspect="1" noChangeArrowheads="1"/>
          </p:cNvSpPr>
          <p:nvPr/>
        </p:nvSpPr>
        <p:spPr bwMode="auto">
          <a:xfrm flipH="1">
            <a:off x="2730082" y="3577467"/>
            <a:ext cx="550862" cy="552450"/>
          </a:xfrm>
          <a:prstGeom prst="ellipse">
            <a:avLst/>
          </a:prstGeom>
          <a:solidFill>
            <a:srgbClr val="C4B39F"/>
          </a:solidFill>
          <a:ln>
            <a:noFill/>
          </a:ln>
        </p:spPr>
        <p:txBody>
          <a:bodyPr anchor="ctr"/>
          <a:lstStyle>
            <a:lvl1pPr defTabSz="9128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zh-CN" dirty="0">
              <a:solidFill>
                <a:srgbClr val="FFFFFF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16" name="Oval 59">
            <a:extLst>
              <a:ext uri="{FF2B5EF4-FFF2-40B4-BE49-F238E27FC236}">
                <a16:creationId xmlns:a16="http://schemas.microsoft.com/office/drawing/2014/main" id="{834BF5D0-2116-4AE5-BBDB-8EAF5AEC7ACF}"/>
              </a:ext>
            </a:extLst>
          </p:cNvPr>
          <p:cNvSpPr>
            <a:spLocks noChangeAspect="1" noChangeArrowheads="1"/>
          </p:cNvSpPr>
          <p:nvPr/>
        </p:nvSpPr>
        <p:spPr bwMode="auto">
          <a:xfrm flipH="1">
            <a:off x="3585740" y="4499957"/>
            <a:ext cx="552450" cy="552450"/>
          </a:xfrm>
          <a:prstGeom prst="ellipse">
            <a:avLst/>
          </a:prstGeom>
          <a:solidFill>
            <a:srgbClr val="C4B39F"/>
          </a:solidFill>
          <a:ln>
            <a:noFill/>
          </a:ln>
        </p:spPr>
        <p:txBody>
          <a:bodyPr anchor="ctr"/>
          <a:lstStyle>
            <a:lvl1pPr defTabSz="9128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n-AU" altLang="en-US">
              <a:solidFill>
                <a:srgbClr val="FFFFFF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17" name="Freeform 92">
            <a:extLst>
              <a:ext uri="{FF2B5EF4-FFF2-40B4-BE49-F238E27FC236}">
                <a16:creationId xmlns:a16="http://schemas.microsoft.com/office/drawing/2014/main" id="{5EA295FC-83E4-4931-BCC1-FEA62A6E2243}"/>
              </a:ext>
            </a:extLst>
          </p:cNvPr>
          <p:cNvSpPr>
            <a:spLocks noEditPoints="1"/>
          </p:cNvSpPr>
          <p:nvPr/>
        </p:nvSpPr>
        <p:spPr bwMode="auto">
          <a:xfrm>
            <a:off x="3744490" y="4658707"/>
            <a:ext cx="258763" cy="260350"/>
          </a:xfrm>
          <a:custGeom>
            <a:avLst/>
            <a:gdLst>
              <a:gd name="T0" fmla="*/ 2147483646 w 288"/>
              <a:gd name="T1" fmla="*/ 0 h 288"/>
              <a:gd name="T2" fmla="*/ 0 w 288"/>
              <a:gd name="T3" fmla="*/ 2147483646 h 288"/>
              <a:gd name="T4" fmla="*/ 2147483646 w 288"/>
              <a:gd name="T5" fmla="*/ 2147483646 h 288"/>
              <a:gd name="T6" fmla="*/ 2147483646 w 288"/>
              <a:gd name="T7" fmla="*/ 2147483646 h 288"/>
              <a:gd name="T8" fmla="*/ 2147483646 w 288"/>
              <a:gd name="T9" fmla="*/ 0 h 288"/>
              <a:gd name="T10" fmla="*/ 2147483646 w 288"/>
              <a:gd name="T11" fmla="*/ 2147483646 h 288"/>
              <a:gd name="T12" fmla="*/ 2147483646 w 288"/>
              <a:gd name="T13" fmla="*/ 2147483646 h 288"/>
              <a:gd name="T14" fmla="*/ 2147483646 w 288"/>
              <a:gd name="T15" fmla="*/ 2147483646 h 288"/>
              <a:gd name="T16" fmla="*/ 2147483646 w 288"/>
              <a:gd name="T17" fmla="*/ 2147483646 h 288"/>
              <a:gd name="T18" fmla="*/ 2147483646 w 288"/>
              <a:gd name="T19" fmla="*/ 2147483646 h 288"/>
              <a:gd name="T20" fmla="*/ 2147483646 w 288"/>
              <a:gd name="T21" fmla="*/ 2147483646 h 288"/>
              <a:gd name="T22" fmla="*/ 2147483646 w 288"/>
              <a:gd name="T23" fmla="*/ 2147483646 h 288"/>
              <a:gd name="T24" fmla="*/ 2147483646 w 288"/>
              <a:gd name="T25" fmla="*/ 2147483646 h 28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88" h="288">
                <a:moveTo>
                  <a:pt x="144" y="0"/>
                </a:moveTo>
                <a:cubicBezTo>
                  <a:pt x="65" y="0"/>
                  <a:pt x="0" y="65"/>
                  <a:pt x="0" y="144"/>
                </a:cubicBezTo>
                <a:cubicBezTo>
                  <a:pt x="0" y="224"/>
                  <a:pt x="65" y="288"/>
                  <a:pt x="144" y="288"/>
                </a:cubicBezTo>
                <a:cubicBezTo>
                  <a:pt x="224" y="288"/>
                  <a:pt x="288" y="224"/>
                  <a:pt x="288" y="144"/>
                </a:cubicBezTo>
                <a:cubicBezTo>
                  <a:pt x="288" y="65"/>
                  <a:pt x="224" y="0"/>
                  <a:pt x="144" y="0"/>
                </a:cubicBezTo>
                <a:close/>
                <a:moveTo>
                  <a:pt x="185" y="226"/>
                </a:moveTo>
                <a:cubicBezTo>
                  <a:pt x="104" y="226"/>
                  <a:pt x="104" y="226"/>
                  <a:pt x="104" y="226"/>
                </a:cubicBezTo>
                <a:cubicBezTo>
                  <a:pt x="124" y="139"/>
                  <a:pt x="124" y="139"/>
                  <a:pt x="124" y="139"/>
                </a:cubicBezTo>
                <a:cubicBezTo>
                  <a:pt x="112" y="132"/>
                  <a:pt x="104" y="119"/>
                  <a:pt x="104" y="104"/>
                </a:cubicBezTo>
                <a:cubicBezTo>
                  <a:pt x="104" y="81"/>
                  <a:pt x="122" y="63"/>
                  <a:pt x="145" y="63"/>
                </a:cubicBezTo>
                <a:cubicBezTo>
                  <a:pt x="167" y="63"/>
                  <a:pt x="185" y="81"/>
                  <a:pt x="185" y="104"/>
                </a:cubicBezTo>
                <a:cubicBezTo>
                  <a:pt x="185" y="119"/>
                  <a:pt x="177" y="132"/>
                  <a:pt x="165" y="139"/>
                </a:cubicBezTo>
                <a:lnTo>
                  <a:pt x="185" y="22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457200"/>
            <a:endParaRPr lang="zh-CN" altLang="en-US" sz="28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Freeform 112">
            <a:extLst>
              <a:ext uri="{FF2B5EF4-FFF2-40B4-BE49-F238E27FC236}">
                <a16:creationId xmlns:a16="http://schemas.microsoft.com/office/drawing/2014/main" id="{8CB25C34-D908-4136-96B4-A40B179D9387}"/>
              </a:ext>
            </a:extLst>
          </p:cNvPr>
          <p:cNvSpPr>
            <a:spLocks noEditPoints="1"/>
          </p:cNvSpPr>
          <p:nvPr/>
        </p:nvSpPr>
        <p:spPr bwMode="auto">
          <a:xfrm>
            <a:off x="2876132" y="3731454"/>
            <a:ext cx="258762" cy="260350"/>
          </a:xfrm>
          <a:custGeom>
            <a:avLst/>
            <a:gdLst>
              <a:gd name="T0" fmla="*/ 2147483646 w 288"/>
              <a:gd name="T1" fmla="*/ 2147483646 h 288"/>
              <a:gd name="T2" fmla="*/ 2147483646 w 288"/>
              <a:gd name="T3" fmla="*/ 2147483646 h 288"/>
              <a:gd name="T4" fmla="*/ 2147483646 w 288"/>
              <a:gd name="T5" fmla="*/ 0 h 288"/>
              <a:gd name="T6" fmla="*/ 0 w 288"/>
              <a:gd name="T7" fmla="*/ 2147483646 h 288"/>
              <a:gd name="T8" fmla="*/ 2147483646 w 288"/>
              <a:gd name="T9" fmla="*/ 2147483646 h 288"/>
              <a:gd name="T10" fmla="*/ 2147483646 w 288"/>
              <a:gd name="T11" fmla="*/ 2147483646 h 288"/>
              <a:gd name="T12" fmla="*/ 2147483646 w 288"/>
              <a:gd name="T13" fmla="*/ 2147483646 h 288"/>
              <a:gd name="T14" fmla="*/ 2147483646 w 288"/>
              <a:gd name="T15" fmla="*/ 2147483646 h 288"/>
              <a:gd name="T16" fmla="*/ 2147483646 w 288"/>
              <a:gd name="T17" fmla="*/ 2147483646 h 288"/>
              <a:gd name="T18" fmla="*/ 2147483646 w 288"/>
              <a:gd name="T19" fmla="*/ 2147483646 h 288"/>
              <a:gd name="T20" fmla="*/ 2147483646 w 288"/>
              <a:gd name="T21" fmla="*/ 2147483646 h 288"/>
              <a:gd name="T22" fmla="*/ 2147483646 w 288"/>
              <a:gd name="T23" fmla="*/ 2147483646 h 288"/>
              <a:gd name="T24" fmla="*/ 2147483646 w 288"/>
              <a:gd name="T25" fmla="*/ 2147483646 h 288"/>
              <a:gd name="T26" fmla="*/ 2147483646 w 288"/>
              <a:gd name="T27" fmla="*/ 2147483646 h 288"/>
              <a:gd name="T28" fmla="*/ 2147483646 w 288"/>
              <a:gd name="T29" fmla="*/ 2147483646 h 288"/>
              <a:gd name="T30" fmla="*/ 2147483646 w 288"/>
              <a:gd name="T31" fmla="*/ 2147483646 h 288"/>
              <a:gd name="T32" fmla="*/ 2147483646 w 288"/>
              <a:gd name="T33" fmla="*/ 2147483646 h 288"/>
              <a:gd name="T34" fmla="*/ 2147483646 w 288"/>
              <a:gd name="T35" fmla="*/ 2147483646 h 288"/>
              <a:gd name="T36" fmla="*/ 2147483646 w 288"/>
              <a:gd name="T37" fmla="*/ 2147483646 h 288"/>
              <a:gd name="T38" fmla="*/ 2147483646 w 288"/>
              <a:gd name="T39" fmla="*/ 2147483646 h 288"/>
              <a:gd name="T40" fmla="*/ 2147483646 w 288"/>
              <a:gd name="T41" fmla="*/ 2147483646 h 288"/>
              <a:gd name="T42" fmla="*/ 2147483646 w 288"/>
              <a:gd name="T43" fmla="*/ 2147483646 h 288"/>
              <a:gd name="T44" fmla="*/ 2147483646 w 288"/>
              <a:gd name="T45" fmla="*/ 2147483646 h 288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288" h="288">
                <a:moveTo>
                  <a:pt x="179" y="120"/>
                </a:moveTo>
                <a:cubicBezTo>
                  <a:pt x="182" y="111"/>
                  <a:pt x="183" y="102"/>
                  <a:pt x="183" y="92"/>
                </a:cubicBezTo>
                <a:cubicBezTo>
                  <a:pt x="183" y="41"/>
                  <a:pt x="142" y="0"/>
                  <a:pt x="92" y="0"/>
                </a:cubicBezTo>
                <a:cubicBezTo>
                  <a:pt x="41" y="0"/>
                  <a:pt x="0" y="41"/>
                  <a:pt x="0" y="92"/>
                </a:cubicBezTo>
                <a:cubicBezTo>
                  <a:pt x="0" y="142"/>
                  <a:pt x="41" y="183"/>
                  <a:pt x="92" y="183"/>
                </a:cubicBezTo>
                <a:cubicBezTo>
                  <a:pt x="102" y="183"/>
                  <a:pt x="112" y="181"/>
                  <a:pt x="121" y="178"/>
                </a:cubicBezTo>
                <a:cubicBezTo>
                  <a:pt x="142" y="199"/>
                  <a:pt x="142" y="199"/>
                  <a:pt x="142" y="199"/>
                </a:cubicBezTo>
                <a:cubicBezTo>
                  <a:pt x="186" y="199"/>
                  <a:pt x="186" y="199"/>
                  <a:pt x="186" y="199"/>
                </a:cubicBezTo>
                <a:cubicBezTo>
                  <a:pt x="186" y="244"/>
                  <a:pt x="186" y="244"/>
                  <a:pt x="186" y="244"/>
                </a:cubicBezTo>
                <a:cubicBezTo>
                  <a:pt x="186" y="244"/>
                  <a:pt x="186" y="244"/>
                  <a:pt x="186" y="244"/>
                </a:cubicBezTo>
                <a:cubicBezTo>
                  <a:pt x="230" y="244"/>
                  <a:pt x="230" y="244"/>
                  <a:pt x="230" y="244"/>
                </a:cubicBezTo>
                <a:cubicBezTo>
                  <a:pt x="230" y="288"/>
                  <a:pt x="230" y="288"/>
                  <a:pt x="230" y="288"/>
                </a:cubicBezTo>
                <a:cubicBezTo>
                  <a:pt x="230" y="288"/>
                  <a:pt x="230" y="288"/>
                  <a:pt x="230" y="288"/>
                </a:cubicBezTo>
                <a:cubicBezTo>
                  <a:pt x="288" y="288"/>
                  <a:pt x="288" y="288"/>
                  <a:pt x="288" y="288"/>
                </a:cubicBezTo>
                <a:cubicBezTo>
                  <a:pt x="288" y="288"/>
                  <a:pt x="288" y="288"/>
                  <a:pt x="288" y="288"/>
                </a:cubicBezTo>
                <a:cubicBezTo>
                  <a:pt x="288" y="288"/>
                  <a:pt x="288" y="288"/>
                  <a:pt x="288" y="288"/>
                </a:cubicBezTo>
                <a:cubicBezTo>
                  <a:pt x="288" y="230"/>
                  <a:pt x="288" y="230"/>
                  <a:pt x="288" y="230"/>
                </a:cubicBezTo>
                <a:lnTo>
                  <a:pt x="179" y="120"/>
                </a:lnTo>
                <a:close/>
                <a:moveTo>
                  <a:pt x="73" y="103"/>
                </a:moveTo>
                <a:cubicBezTo>
                  <a:pt x="56" y="103"/>
                  <a:pt x="42" y="89"/>
                  <a:pt x="42" y="72"/>
                </a:cubicBezTo>
                <a:cubicBezTo>
                  <a:pt x="42" y="55"/>
                  <a:pt x="56" y="41"/>
                  <a:pt x="73" y="41"/>
                </a:cubicBezTo>
                <a:cubicBezTo>
                  <a:pt x="90" y="41"/>
                  <a:pt x="104" y="55"/>
                  <a:pt x="104" y="72"/>
                </a:cubicBezTo>
                <a:cubicBezTo>
                  <a:pt x="104" y="89"/>
                  <a:pt x="90" y="103"/>
                  <a:pt x="73" y="10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457200"/>
            <a:endParaRPr lang="zh-CN" altLang="en-US" sz="28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Freeform 113">
            <a:extLst>
              <a:ext uri="{FF2B5EF4-FFF2-40B4-BE49-F238E27FC236}">
                <a16:creationId xmlns:a16="http://schemas.microsoft.com/office/drawing/2014/main" id="{451D53B3-287D-41DC-9E0D-B2DFF3690887}"/>
              </a:ext>
            </a:extLst>
          </p:cNvPr>
          <p:cNvSpPr>
            <a:spLocks noEditPoints="1"/>
          </p:cNvSpPr>
          <p:nvPr/>
        </p:nvSpPr>
        <p:spPr bwMode="auto">
          <a:xfrm>
            <a:off x="2121819" y="2648205"/>
            <a:ext cx="173037" cy="260350"/>
          </a:xfrm>
          <a:custGeom>
            <a:avLst/>
            <a:gdLst>
              <a:gd name="T0" fmla="*/ 2147483646 w 192"/>
              <a:gd name="T1" fmla="*/ 2147483646 h 289"/>
              <a:gd name="T2" fmla="*/ 2147483646 w 192"/>
              <a:gd name="T3" fmla="*/ 2147483646 h 289"/>
              <a:gd name="T4" fmla="*/ 2147483646 w 192"/>
              <a:gd name="T5" fmla="*/ 2147483646 h 289"/>
              <a:gd name="T6" fmla="*/ 2147483646 w 192"/>
              <a:gd name="T7" fmla="*/ 0 h 289"/>
              <a:gd name="T8" fmla="*/ 2147483646 w 192"/>
              <a:gd name="T9" fmla="*/ 2147483646 h 289"/>
              <a:gd name="T10" fmla="*/ 2147483646 w 192"/>
              <a:gd name="T11" fmla="*/ 2147483646 h 289"/>
              <a:gd name="T12" fmla="*/ 2147483646 w 192"/>
              <a:gd name="T13" fmla="*/ 2147483646 h 289"/>
              <a:gd name="T14" fmla="*/ 2147483646 w 192"/>
              <a:gd name="T15" fmla="*/ 2147483646 h 289"/>
              <a:gd name="T16" fmla="*/ 2147483646 w 192"/>
              <a:gd name="T17" fmla="*/ 2147483646 h 289"/>
              <a:gd name="T18" fmla="*/ 0 w 192"/>
              <a:gd name="T19" fmla="*/ 2147483646 h 289"/>
              <a:gd name="T20" fmla="*/ 2147483646 w 192"/>
              <a:gd name="T21" fmla="*/ 2147483646 h 289"/>
              <a:gd name="T22" fmla="*/ 2147483646 w 192"/>
              <a:gd name="T23" fmla="*/ 2147483646 h 289"/>
              <a:gd name="T24" fmla="*/ 2147483646 w 192"/>
              <a:gd name="T25" fmla="*/ 2147483646 h 289"/>
              <a:gd name="T26" fmla="*/ 2147483646 w 192"/>
              <a:gd name="T27" fmla="*/ 2147483646 h 289"/>
              <a:gd name="T28" fmla="*/ 2147483646 w 192"/>
              <a:gd name="T29" fmla="*/ 2147483646 h 289"/>
              <a:gd name="T30" fmla="*/ 2147483646 w 192"/>
              <a:gd name="T31" fmla="*/ 2147483646 h 289"/>
              <a:gd name="T32" fmla="*/ 2147483646 w 192"/>
              <a:gd name="T33" fmla="*/ 2147483646 h 289"/>
              <a:gd name="T34" fmla="*/ 2147483646 w 192"/>
              <a:gd name="T35" fmla="*/ 2147483646 h 289"/>
              <a:gd name="T36" fmla="*/ 2147483646 w 192"/>
              <a:gd name="T37" fmla="*/ 2147483646 h 289"/>
              <a:gd name="T38" fmla="*/ 2147483646 w 192"/>
              <a:gd name="T39" fmla="*/ 2147483646 h 289"/>
              <a:gd name="T40" fmla="*/ 2147483646 w 192"/>
              <a:gd name="T41" fmla="*/ 2147483646 h 289"/>
              <a:gd name="T42" fmla="*/ 2147483646 w 192"/>
              <a:gd name="T43" fmla="*/ 2147483646 h 289"/>
              <a:gd name="T44" fmla="*/ 2147483646 w 192"/>
              <a:gd name="T45" fmla="*/ 2147483646 h 289"/>
              <a:gd name="T46" fmla="*/ 2147483646 w 192"/>
              <a:gd name="T47" fmla="*/ 2147483646 h 289"/>
              <a:gd name="T48" fmla="*/ 2147483646 w 192"/>
              <a:gd name="T49" fmla="*/ 2147483646 h 289"/>
              <a:gd name="T50" fmla="*/ 2147483646 w 192"/>
              <a:gd name="T51" fmla="*/ 2147483646 h 289"/>
              <a:gd name="T52" fmla="*/ 2147483646 w 192"/>
              <a:gd name="T53" fmla="*/ 2147483646 h 289"/>
              <a:gd name="T54" fmla="*/ 2147483646 w 192"/>
              <a:gd name="T55" fmla="*/ 2147483646 h 289"/>
              <a:gd name="T56" fmla="*/ 2147483646 w 192"/>
              <a:gd name="T57" fmla="*/ 2147483646 h 289"/>
              <a:gd name="T58" fmla="*/ 2147483646 w 192"/>
              <a:gd name="T59" fmla="*/ 2147483646 h 289"/>
              <a:gd name="T60" fmla="*/ 2147483646 w 192"/>
              <a:gd name="T61" fmla="*/ 2147483646 h 289"/>
              <a:gd name="T62" fmla="*/ 2147483646 w 192"/>
              <a:gd name="T63" fmla="*/ 2147483646 h 289"/>
              <a:gd name="T64" fmla="*/ 2147483646 w 192"/>
              <a:gd name="T65" fmla="*/ 2147483646 h 289"/>
              <a:gd name="T66" fmla="*/ 2147483646 w 192"/>
              <a:gd name="T67" fmla="*/ 2147483646 h 289"/>
              <a:gd name="T68" fmla="*/ 2147483646 w 192"/>
              <a:gd name="T69" fmla="*/ 2147483646 h 289"/>
              <a:gd name="T70" fmla="*/ 2147483646 w 192"/>
              <a:gd name="T71" fmla="*/ 2147483646 h 289"/>
              <a:gd name="T72" fmla="*/ 2147483646 w 192"/>
              <a:gd name="T73" fmla="*/ 2147483646 h 289"/>
              <a:gd name="T74" fmla="*/ 2147483646 w 192"/>
              <a:gd name="T75" fmla="*/ 2147483646 h 289"/>
              <a:gd name="T76" fmla="*/ 2147483646 w 192"/>
              <a:gd name="T77" fmla="*/ 2147483646 h 289"/>
              <a:gd name="T78" fmla="*/ 2147483646 w 192"/>
              <a:gd name="T79" fmla="*/ 2147483646 h 289"/>
              <a:gd name="T80" fmla="*/ 2147483646 w 192"/>
              <a:gd name="T81" fmla="*/ 2147483646 h 289"/>
              <a:gd name="T82" fmla="*/ 2147483646 w 192"/>
              <a:gd name="T83" fmla="*/ 2147483646 h 289"/>
              <a:gd name="T84" fmla="*/ 2147483646 w 192"/>
              <a:gd name="T85" fmla="*/ 2147483646 h 289"/>
              <a:gd name="T86" fmla="*/ 2147483646 w 192"/>
              <a:gd name="T87" fmla="*/ 2147483646 h 289"/>
              <a:gd name="T88" fmla="*/ 2147483646 w 192"/>
              <a:gd name="T89" fmla="*/ 2147483646 h 289"/>
              <a:gd name="T90" fmla="*/ 2147483646 w 192"/>
              <a:gd name="T91" fmla="*/ 2147483646 h 289"/>
              <a:gd name="T92" fmla="*/ 2147483646 w 192"/>
              <a:gd name="T93" fmla="*/ 2147483646 h 289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192" h="289">
                <a:moveTo>
                  <a:pt x="179" y="169"/>
                </a:moveTo>
                <a:cubicBezTo>
                  <a:pt x="192" y="149"/>
                  <a:pt x="190" y="123"/>
                  <a:pt x="174" y="107"/>
                </a:cubicBezTo>
                <a:cubicBezTo>
                  <a:pt x="181" y="98"/>
                  <a:pt x="186" y="87"/>
                  <a:pt x="187" y="75"/>
                </a:cubicBezTo>
                <a:cubicBezTo>
                  <a:pt x="187" y="75"/>
                  <a:pt x="187" y="75"/>
                  <a:pt x="187" y="75"/>
                </a:cubicBezTo>
                <a:cubicBezTo>
                  <a:pt x="187" y="73"/>
                  <a:pt x="187" y="72"/>
                  <a:pt x="187" y="70"/>
                </a:cubicBezTo>
                <a:cubicBezTo>
                  <a:pt x="187" y="52"/>
                  <a:pt x="179" y="35"/>
                  <a:pt x="165" y="23"/>
                </a:cubicBezTo>
                <a:cubicBezTo>
                  <a:pt x="151" y="10"/>
                  <a:pt x="133" y="2"/>
                  <a:pt x="112" y="1"/>
                </a:cubicBezTo>
                <a:cubicBezTo>
                  <a:pt x="109" y="0"/>
                  <a:pt x="106" y="0"/>
                  <a:pt x="104" y="0"/>
                </a:cubicBezTo>
                <a:cubicBezTo>
                  <a:pt x="84" y="0"/>
                  <a:pt x="65" y="6"/>
                  <a:pt x="51" y="17"/>
                </a:cubicBezTo>
                <a:cubicBezTo>
                  <a:pt x="37" y="28"/>
                  <a:pt x="27" y="43"/>
                  <a:pt x="25" y="61"/>
                </a:cubicBezTo>
                <a:cubicBezTo>
                  <a:pt x="25" y="63"/>
                  <a:pt x="25" y="65"/>
                  <a:pt x="25" y="66"/>
                </a:cubicBezTo>
                <a:cubicBezTo>
                  <a:pt x="25" y="78"/>
                  <a:pt x="29" y="90"/>
                  <a:pt x="36" y="100"/>
                </a:cubicBezTo>
                <a:cubicBezTo>
                  <a:pt x="24" y="113"/>
                  <a:pt x="19" y="132"/>
                  <a:pt x="26" y="150"/>
                </a:cubicBezTo>
                <a:cubicBezTo>
                  <a:pt x="28" y="155"/>
                  <a:pt x="31" y="160"/>
                  <a:pt x="34" y="164"/>
                </a:cubicBezTo>
                <a:cubicBezTo>
                  <a:pt x="28" y="179"/>
                  <a:pt x="28" y="179"/>
                  <a:pt x="28" y="179"/>
                </a:cubicBezTo>
                <a:cubicBezTo>
                  <a:pt x="36" y="201"/>
                  <a:pt x="36" y="201"/>
                  <a:pt x="36" y="201"/>
                </a:cubicBezTo>
                <a:cubicBezTo>
                  <a:pt x="14" y="210"/>
                  <a:pt x="14" y="210"/>
                  <a:pt x="14" y="210"/>
                </a:cubicBezTo>
                <a:cubicBezTo>
                  <a:pt x="14" y="210"/>
                  <a:pt x="14" y="210"/>
                  <a:pt x="14" y="210"/>
                </a:cubicBezTo>
                <a:cubicBezTo>
                  <a:pt x="23" y="232"/>
                  <a:pt x="23" y="232"/>
                  <a:pt x="23" y="232"/>
                </a:cubicBezTo>
                <a:cubicBezTo>
                  <a:pt x="0" y="241"/>
                  <a:pt x="0" y="241"/>
                  <a:pt x="0" y="241"/>
                </a:cubicBezTo>
                <a:cubicBezTo>
                  <a:pt x="0" y="241"/>
                  <a:pt x="0" y="241"/>
                  <a:pt x="0" y="241"/>
                </a:cubicBezTo>
                <a:cubicBezTo>
                  <a:pt x="11" y="270"/>
                  <a:pt x="11" y="270"/>
                  <a:pt x="11" y="270"/>
                </a:cubicBezTo>
                <a:cubicBezTo>
                  <a:pt x="11" y="270"/>
                  <a:pt x="11" y="270"/>
                  <a:pt x="11" y="270"/>
                </a:cubicBezTo>
                <a:cubicBezTo>
                  <a:pt x="11" y="270"/>
                  <a:pt x="11" y="270"/>
                  <a:pt x="11" y="270"/>
                </a:cubicBezTo>
                <a:cubicBezTo>
                  <a:pt x="41" y="259"/>
                  <a:pt x="41" y="259"/>
                  <a:pt x="41" y="259"/>
                </a:cubicBezTo>
                <a:cubicBezTo>
                  <a:pt x="66" y="203"/>
                  <a:pt x="66" y="203"/>
                  <a:pt x="66" y="203"/>
                </a:cubicBezTo>
                <a:cubicBezTo>
                  <a:pt x="64" y="202"/>
                  <a:pt x="64" y="202"/>
                  <a:pt x="64" y="202"/>
                </a:cubicBezTo>
                <a:cubicBezTo>
                  <a:pt x="64" y="196"/>
                  <a:pt x="64" y="196"/>
                  <a:pt x="64" y="196"/>
                </a:cubicBezTo>
                <a:cubicBezTo>
                  <a:pt x="64" y="188"/>
                  <a:pt x="64" y="188"/>
                  <a:pt x="64" y="188"/>
                </a:cubicBezTo>
                <a:cubicBezTo>
                  <a:pt x="61" y="185"/>
                  <a:pt x="57" y="183"/>
                  <a:pt x="55" y="180"/>
                </a:cubicBezTo>
                <a:cubicBezTo>
                  <a:pt x="43" y="168"/>
                  <a:pt x="36" y="153"/>
                  <a:pt x="36" y="136"/>
                </a:cubicBezTo>
                <a:cubicBezTo>
                  <a:pt x="36" y="119"/>
                  <a:pt x="43" y="103"/>
                  <a:pt x="55" y="91"/>
                </a:cubicBezTo>
                <a:cubicBezTo>
                  <a:pt x="58" y="88"/>
                  <a:pt x="61" y="86"/>
                  <a:pt x="65" y="83"/>
                </a:cubicBezTo>
                <a:cubicBezTo>
                  <a:pt x="61" y="84"/>
                  <a:pt x="58" y="85"/>
                  <a:pt x="55" y="86"/>
                </a:cubicBezTo>
                <a:cubicBezTo>
                  <a:pt x="54" y="87"/>
                  <a:pt x="52" y="87"/>
                  <a:pt x="51" y="88"/>
                </a:cubicBezTo>
                <a:cubicBezTo>
                  <a:pt x="47" y="81"/>
                  <a:pt x="45" y="74"/>
                  <a:pt x="45" y="66"/>
                </a:cubicBezTo>
                <a:cubicBezTo>
                  <a:pt x="45" y="65"/>
                  <a:pt x="45" y="64"/>
                  <a:pt x="45" y="63"/>
                </a:cubicBezTo>
                <a:cubicBezTo>
                  <a:pt x="46" y="51"/>
                  <a:pt x="52" y="41"/>
                  <a:pt x="63" y="33"/>
                </a:cubicBezTo>
                <a:cubicBezTo>
                  <a:pt x="73" y="25"/>
                  <a:pt x="88" y="20"/>
                  <a:pt x="104" y="20"/>
                </a:cubicBezTo>
                <a:cubicBezTo>
                  <a:pt x="104" y="20"/>
                  <a:pt x="104" y="20"/>
                  <a:pt x="104" y="20"/>
                </a:cubicBezTo>
                <a:cubicBezTo>
                  <a:pt x="106" y="20"/>
                  <a:pt x="108" y="20"/>
                  <a:pt x="110" y="20"/>
                </a:cubicBezTo>
                <a:cubicBezTo>
                  <a:pt x="127" y="22"/>
                  <a:pt x="142" y="28"/>
                  <a:pt x="152" y="37"/>
                </a:cubicBezTo>
                <a:cubicBezTo>
                  <a:pt x="162" y="47"/>
                  <a:pt x="168" y="58"/>
                  <a:pt x="168" y="70"/>
                </a:cubicBezTo>
                <a:cubicBezTo>
                  <a:pt x="168" y="71"/>
                  <a:pt x="168" y="72"/>
                  <a:pt x="168" y="73"/>
                </a:cubicBezTo>
                <a:cubicBezTo>
                  <a:pt x="168" y="73"/>
                  <a:pt x="168" y="73"/>
                  <a:pt x="168" y="73"/>
                </a:cubicBezTo>
                <a:cubicBezTo>
                  <a:pt x="167" y="81"/>
                  <a:pt x="164" y="89"/>
                  <a:pt x="158" y="95"/>
                </a:cubicBezTo>
                <a:cubicBezTo>
                  <a:pt x="153" y="93"/>
                  <a:pt x="148" y="92"/>
                  <a:pt x="143" y="91"/>
                </a:cubicBezTo>
                <a:cubicBezTo>
                  <a:pt x="143" y="91"/>
                  <a:pt x="143" y="91"/>
                  <a:pt x="143" y="91"/>
                </a:cubicBezTo>
                <a:cubicBezTo>
                  <a:pt x="147" y="95"/>
                  <a:pt x="149" y="98"/>
                  <a:pt x="152" y="102"/>
                </a:cubicBezTo>
                <a:cubicBezTo>
                  <a:pt x="151" y="102"/>
                  <a:pt x="151" y="103"/>
                  <a:pt x="150" y="103"/>
                </a:cubicBezTo>
                <a:cubicBezTo>
                  <a:pt x="147" y="105"/>
                  <a:pt x="144" y="107"/>
                  <a:pt x="141" y="109"/>
                </a:cubicBezTo>
                <a:cubicBezTo>
                  <a:pt x="139" y="106"/>
                  <a:pt x="137" y="103"/>
                  <a:pt x="134" y="101"/>
                </a:cubicBezTo>
                <a:cubicBezTo>
                  <a:pt x="125" y="91"/>
                  <a:pt x="112" y="86"/>
                  <a:pt x="99" y="86"/>
                </a:cubicBezTo>
                <a:cubicBezTo>
                  <a:pt x="86" y="86"/>
                  <a:pt x="74" y="91"/>
                  <a:pt x="64" y="101"/>
                </a:cubicBezTo>
                <a:cubicBezTo>
                  <a:pt x="45" y="120"/>
                  <a:pt x="45" y="152"/>
                  <a:pt x="64" y="171"/>
                </a:cubicBezTo>
                <a:cubicBezTo>
                  <a:pt x="68" y="175"/>
                  <a:pt x="72" y="178"/>
                  <a:pt x="77" y="180"/>
                </a:cubicBezTo>
                <a:cubicBezTo>
                  <a:pt x="77" y="196"/>
                  <a:pt x="77" y="196"/>
                  <a:pt x="77" y="196"/>
                </a:cubicBezTo>
                <a:cubicBezTo>
                  <a:pt x="94" y="213"/>
                  <a:pt x="94" y="213"/>
                  <a:pt x="94" y="213"/>
                </a:cubicBezTo>
                <a:cubicBezTo>
                  <a:pt x="77" y="230"/>
                  <a:pt x="77" y="230"/>
                  <a:pt x="77" y="230"/>
                </a:cubicBezTo>
                <a:cubicBezTo>
                  <a:pt x="77" y="230"/>
                  <a:pt x="77" y="230"/>
                  <a:pt x="77" y="230"/>
                </a:cubicBezTo>
                <a:cubicBezTo>
                  <a:pt x="94" y="247"/>
                  <a:pt x="94" y="247"/>
                  <a:pt x="94" y="247"/>
                </a:cubicBezTo>
                <a:cubicBezTo>
                  <a:pt x="77" y="264"/>
                  <a:pt x="77" y="264"/>
                  <a:pt x="77" y="264"/>
                </a:cubicBezTo>
                <a:cubicBezTo>
                  <a:pt x="77" y="264"/>
                  <a:pt x="77" y="264"/>
                  <a:pt x="77" y="264"/>
                </a:cubicBezTo>
                <a:cubicBezTo>
                  <a:pt x="99" y="287"/>
                  <a:pt x="99" y="287"/>
                  <a:pt x="99" y="287"/>
                </a:cubicBezTo>
                <a:cubicBezTo>
                  <a:pt x="99" y="287"/>
                  <a:pt x="99" y="287"/>
                  <a:pt x="99" y="287"/>
                </a:cubicBezTo>
                <a:cubicBezTo>
                  <a:pt x="99" y="287"/>
                  <a:pt x="99" y="287"/>
                  <a:pt x="99" y="287"/>
                </a:cubicBezTo>
                <a:cubicBezTo>
                  <a:pt x="121" y="264"/>
                  <a:pt x="121" y="264"/>
                  <a:pt x="121" y="264"/>
                </a:cubicBezTo>
                <a:cubicBezTo>
                  <a:pt x="121" y="180"/>
                  <a:pt x="121" y="180"/>
                  <a:pt x="121" y="180"/>
                </a:cubicBezTo>
                <a:cubicBezTo>
                  <a:pt x="126" y="178"/>
                  <a:pt x="130" y="175"/>
                  <a:pt x="134" y="171"/>
                </a:cubicBezTo>
                <a:cubicBezTo>
                  <a:pt x="146" y="159"/>
                  <a:pt x="151" y="143"/>
                  <a:pt x="148" y="127"/>
                </a:cubicBezTo>
                <a:cubicBezTo>
                  <a:pt x="152" y="125"/>
                  <a:pt x="156" y="123"/>
                  <a:pt x="160" y="120"/>
                </a:cubicBezTo>
                <a:cubicBezTo>
                  <a:pt x="161" y="125"/>
                  <a:pt x="162" y="131"/>
                  <a:pt x="162" y="136"/>
                </a:cubicBezTo>
                <a:cubicBezTo>
                  <a:pt x="162" y="153"/>
                  <a:pt x="155" y="168"/>
                  <a:pt x="143" y="180"/>
                </a:cubicBezTo>
                <a:cubicBezTo>
                  <a:pt x="141" y="183"/>
                  <a:pt x="138" y="185"/>
                  <a:pt x="134" y="188"/>
                </a:cubicBezTo>
                <a:cubicBezTo>
                  <a:pt x="134" y="239"/>
                  <a:pt x="134" y="239"/>
                  <a:pt x="134" y="239"/>
                </a:cubicBezTo>
                <a:cubicBezTo>
                  <a:pt x="141" y="271"/>
                  <a:pt x="141" y="271"/>
                  <a:pt x="141" y="271"/>
                </a:cubicBezTo>
                <a:cubicBezTo>
                  <a:pt x="167" y="289"/>
                  <a:pt x="167" y="289"/>
                  <a:pt x="167" y="289"/>
                </a:cubicBezTo>
                <a:cubicBezTo>
                  <a:pt x="167" y="289"/>
                  <a:pt x="167" y="289"/>
                  <a:pt x="167" y="289"/>
                </a:cubicBezTo>
                <a:cubicBezTo>
                  <a:pt x="167" y="289"/>
                  <a:pt x="167" y="289"/>
                  <a:pt x="167" y="289"/>
                </a:cubicBezTo>
                <a:cubicBezTo>
                  <a:pt x="184" y="263"/>
                  <a:pt x="184" y="263"/>
                  <a:pt x="184" y="263"/>
                </a:cubicBezTo>
                <a:cubicBezTo>
                  <a:pt x="184" y="263"/>
                  <a:pt x="184" y="263"/>
                  <a:pt x="184" y="263"/>
                </a:cubicBezTo>
                <a:cubicBezTo>
                  <a:pt x="164" y="249"/>
                  <a:pt x="164" y="249"/>
                  <a:pt x="164" y="249"/>
                </a:cubicBezTo>
                <a:cubicBezTo>
                  <a:pt x="178" y="229"/>
                  <a:pt x="178" y="229"/>
                  <a:pt x="178" y="229"/>
                </a:cubicBezTo>
                <a:cubicBezTo>
                  <a:pt x="178" y="229"/>
                  <a:pt x="178" y="229"/>
                  <a:pt x="178" y="229"/>
                </a:cubicBezTo>
                <a:cubicBezTo>
                  <a:pt x="158" y="216"/>
                  <a:pt x="158" y="216"/>
                  <a:pt x="158" y="216"/>
                </a:cubicBezTo>
                <a:cubicBezTo>
                  <a:pt x="171" y="196"/>
                  <a:pt x="171" y="196"/>
                  <a:pt x="171" y="196"/>
                </a:cubicBezTo>
                <a:cubicBezTo>
                  <a:pt x="168" y="180"/>
                  <a:pt x="168" y="180"/>
                  <a:pt x="168" y="180"/>
                </a:cubicBezTo>
                <a:cubicBezTo>
                  <a:pt x="172" y="177"/>
                  <a:pt x="176" y="173"/>
                  <a:pt x="179" y="169"/>
                </a:cubicBezTo>
                <a:close/>
                <a:moveTo>
                  <a:pt x="111" y="133"/>
                </a:moveTo>
                <a:cubicBezTo>
                  <a:pt x="108" y="136"/>
                  <a:pt x="104" y="138"/>
                  <a:pt x="99" y="138"/>
                </a:cubicBezTo>
                <a:cubicBezTo>
                  <a:pt x="95" y="138"/>
                  <a:pt x="91" y="136"/>
                  <a:pt x="87" y="133"/>
                </a:cubicBezTo>
                <a:cubicBezTo>
                  <a:pt x="81" y="126"/>
                  <a:pt x="81" y="116"/>
                  <a:pt x="87" y="109"/>
                </a:cubicBezTo>
                <a:cubicBezTo>
                  <a:pt x="91" y="106"/>
                  <a:pt x="95" y="104"/>
                  <a:pt x="99" y="104"/>
                </a:cubicBezTo>
                <a:cubicBezTo>
                  <a:pt x="104" y="104"/>
                  <a:pt x="108" y="106"/>
                  <a:pt x="111" y="109"/>
                </a:cubicBezTo>
                <a:cubicBezTo>
                  <a:pt x="118" y="116"/>
                  <a:pt x="118" y="126"/>
                  <a:pt x="111" y="13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457200"/>
            <a:endParaRPr lang="zh-CN" altLang="en-US" sz="28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441" name="Rectangle 1"/>
          <p:cNvSpPr>
            <a:spLocks noChangeArrowheads="1"/>
          </p:cNvSpPr>
          <p:nvPr/>
        </p:nvSpPr>
        <p:spPr bwMode="auto">
          <a:xfrm>
            <a:off x="3031957" y="2279289"/>
            <a:ext cx="7999155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2-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0" name="Rectangle 19"/>
          <p:cNvSpPr/>
          <p:nvPr/>
        </p:nvSpPr>
        <p:spPr>
          <a:xfrm>
            <a:off x="3661217" y="3605269"/>
            <a:ext cx="56348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3-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mồ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296940" y="4499957"/>
            <a:ext cx="73217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4-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giỗ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6402" y="1502964"/>
            <a:ext cx="554784" cy="548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044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14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14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7" grpId="0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61441" grpId="0"/>
      <p:bldP spid="20" grpId="0"/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CE31B5E3-821A-4933-9948-355073D65902}"/>
              </a:ext>
            </a:extLst>
          </p:cNvPr>
          <p:cNvSpPr/>
          <p:nvPr/>
        </p:nvSpPr>
        <p:spPr>
          <a:xfrm>
            <a:off x="742950" y="601579"/>
            <a:ext cx="10522850" cy="577515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zh-CN" altLang="en-US" sz="28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矩形: 圆角 3">
            <a:extLst>
              <a:ext uri="{FF2B5EF4-FFF2-40B4-BE49-F238E27FC236}">
                <a16:creationId xmlns:a16="http://schemas.microsoft.com/office/drawing/2014/main" id="{8D2DB5A3-283B-416F-8093-6C97EB2098B6}"/>
              </a:ext>
            </a:extLst>
          </p:cNvPr>
          <p:cNvSpPr/>
          <p:nvPr/>
        </p:nvSpPr>
        <p:spPr>
          <a:xfrm>
            <a:off x="3507413" y="240624"/>
            <a:ext cx="4682167" cy="686425"/>
          </a:xfrm>
          <a:prstGeom prst="roundRect">
            <a:avLst>
              <a:gd name="adj" fmla="val 23334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/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endParaRPr lang="zh-CN" alt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389CC609-786C-48B9-A11B-904C69CCB114}"/>
              </a:ext>
            </a:extLst>
          </p:cNvPr>
          <p:cNvSpPr txBox="1"/>
          <p:nvPr/>
        </p:nvSpPr>
        <p:spPr>
          <a:xfrm>
            <a:off x="6096000" y="1720022"/>
            <a:ext cx="38122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 defTabSz="457200"/>
            <a:r>
              <a:rPr lang="en-US" altLang="zh-CN" sz="2800" dirty="0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01.</a:t>
            </a:r>
            <a:r>
              <a:rPr lang="zh-CN" alt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单击此处添加标题</a:t>
            </a:r>
          </a:p>
        </p:txBody>
      </p:sp>
      <p:pic>
        <p:nvPicPr>
          <p:cNvPr id="12" name="Picture 11" descr="bbfcbea28a5cbe59ad7f1d92c85f764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727" y="3282218"/>
            <a:ext cx="2658979" cy="3190775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2064638" y="1494459"/>
            <a:ext cx="61573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SV 1: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mồ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4" name="Oval 53">
            <a:extLst>
              <a:ext uri="{FF2B5EF4-FFF2-40B4-BE49-F238E27FC236}">
                <a16:creationId xmlns:a16="http://schemas.microsoft.com/office/drawing/2014/main" id="{D805CD3F-1CB4-4549-AADA-2BE79454A748}"/>
              </a:ext>
            </a:extLst>
          </p:cNvPr>
          <p:cNvSpPr>
            <a:spLocks noChangeAspect="1" noChangeArrowheads="1"/>
          </p:cNvSpPr>
          <p:nvPr/>
        </p:nvSpPr>
        <p:spPr bwMode="auto">
          <a:xfrm flipH="1">
            <a:off x="1932906" y="2503742"/>
            <a:ext cx="552450" cy="552450"/>
          </a:xfrm>
          <a:prstGeom prst="ellipse">
            <a:avLst/>
          </a:prstGeom>
          <a:solidFill>
            <a:srgbClr val="C4B39F"/>
          </a:solidFill>
          <a:ln>
            <a:noFill/>
          </a:ln>
        </p:spPr>
        <p:txBody>
          <a:bodyPr anchor="ctr"/>
          <a:lstStyle>
            <a:lvl1pPr defTabSz="9128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zh-CN">
              <a:solidFill>
                <a:srgbClr val="FFFFFF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15" name="Oval 56">
            <a:extLst>
              <a:ext uri="{FF2B5EF4-FFF2-40B4-BE49-F238E27FC236}">
                <a16:creationId xmlns:a16="http://schemas.microsoft.com/office/drawing/2014/main" id="{CFB06607-FBF8-42FC-83FB-813F559FE32B}"/>
              </a:ext>
            </a:extLst>
          </p:cNvPr>
          <p:cNvSpPr>
            <a:spLocks noChangeAspect="1" noChangeArrowheads="1"/>
          </p:cNvSpPr>
          <p:nvPr/>
        </p:nvSpPr>
        <p:spPr bwMode="auto">
          <a:xfrm flipH="1">
            <a:off x="2730082" y="3577467"/>
            <a:ext cx="550862" cy="552450"/>
          </a:xfrm>
          <a:prstGeom prst="ellipse">
            <a:avLst/>
          </a:prstGeom>
          <a:solidFill>
            <a:srgbClr val="C4B39F"/>
          </a:solidFill>
          <a:ln>
            <a:noFill/>
          </a:ln>
        </p:spPr>
        <p:txBody>
          <a:bodyPr anchor="ctr"/>
          <a:lstStyle>
            <a:lvl1pPr defTabSz="9128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zh-CN" dirty="0">
              <a:solidFill>
                <a:srgbClr val="FFFFFF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16" name="Oval 59">
            <a:extLst>
              <a:ext uri="{FF2B5EF4-FFF2-40B4-BE49-F238E27FC236}">
                <a16:creationId xmlns:a16="http://schemas.microsoft.com/office/drawing/2014/main" id="{834BF5D0-2116-4AE5-BBDB-8EAF5AEC7ACF}"/>
              </a:ext>
            </a:extLst>
          </p:cNvPr>
          <p:cNvSpPr>
            <a:spLocks noChangeAspect="1" noChangeArrowheads="1"/>
          </p:cNvSpPr>
          <p:nvPr/>
        </p:nvSpPr>
        <p:spPr bwMode="auto">
          <a:xfrm flipH="1">
            <a:off x="3585740" y="4499957"/>
            <a:ext cx="552450" cy="552450"/>
          </a:xfrm>
          <a:prstGeom prst="ellipse">
            <a:avLst/>
          </a:prstGeom>
          <a:solidFill>
            <a:srgbClr val="C4B39F"/>
          </a:solidFill>
          <a:ln>
            <a:noFill/>
          </a:ln>
        </p:spPr>
        <p:txBody>
          <a:bodyPr anchor="ctr"/>
          <a:lstStyle>
            <a:lvl1pPr defTabSz="9128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n-AU" altLang="en-US">
              <a:solidFill>
                <a:srgbClr val="FFFFFF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17" name="Freeform 92">
            <a:extLst>
              <a:ext uri="{FF2B5EF4-FFF2-40B4-BE49-F238E27FC236}">
                <a16:creationId xmlns:a16="http://schemas.microsoft.com/office/drawing/2014/main" id="{5EA295FC-83E4-4931-BCC1-FEA62A6E2243}"/>
              </a:ext>
            </a:extLst>
          </p:cNvPr>
          <p:cNvSpPr>
            <a:spLocks noEditPoints="1"/>
          </p:cNvSpPr>
          <p:nvPr/>
        </p:nvSpPr>
        <p:spPr bwMode="auto">
          <a:xfrm>
            <a:off x="3744490" y="4658707"/>
            <a:ext cx="258763" cy="260350"/>
          </a:xfrm>
          <a:custGeom>
            <a:avLst/>
            <a:gdLst>
              <a:gd name="T0" fmla="*/ 2147483646 w 288"/>
              <a:gd name="T1" fmla="*/ 0 h 288"/>
              <a:gd name="T2" fmla="*/ 0 w 288"/>
              <a:gd name="T3" fmla="*/ 2147483646 h 288"/>
              <a:gd name="T4" fmla="*/ 2147483646 w 288"/>
              <a:gd name="T5" fmla="*/ 2147483646 h 288"/>
              <a:gd name="T6" fmla="*/ 2147483646 w 288"/>
              <a:gd name="T7" fmla="*/ 2147483646 h 288"/>
              <a:gd name="T8" fmla="*/ 2147483646 w 288"/>
              <a:gd name="T9" fmla="*/ 0 h 288"/>
              <a:gd name="T10" fmla="*/ 2147483646 w 288"/>
              <a:gd name="T11" fmla="*/ 2147483646 h 288"/>
              <a:gd name="T12" fmla="*/ 2147483646 w 288"/>
              <a:gd name="T13" fmla="*/ 2147483646 h 288"/>
              <a:gd name="T14" fmla="*/ 2147483646 w 288"/>
              <a:gd name="T15" fmla="*/ 2147483646 h 288"/>
              <a:gd name="T16" fmla="*/ 2147483646 w 288"/>
              <a:gd name="T17" fmla="*/ 2147483646 h 288"/>
              <a:gd name="T18" fmla="*/ 2147483646 w 288"/>
              <a:gd name="T19" fmla="*/ 2147483646 h 288"/>
              <a:gd name="T20" fmla="*/ 2147483646 w 288"/>
              <a:gd name="T21" fmla="*/ 2147483646 h 288"/>
              <a:gd name="T22" fmla="*/ 2147483646 w 288"/>
              <a:gd name="T23" fmla="*/ 2147483646 h 288"/>
              <a:gd name="T24" fmla="*/ 2147483646 w 288"/>
              <a:gd name="T25" fmla="*/ 2147483646 h 28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88" h="288">
                <a:moveTo>
                  <a:pt x="144" y="0"/>
                </a:moveTo>
                <a:cubicBezTo>
                  <a:pt x="65" y="0"/>
                  <a:pt x="0" y="65"/>
                  <a:pt x="0" y="144"/>
                </a:cubicBezTo>
                <a:cubicBezTo>
                  <a:pt x="0" y="224"/>
                  <a:pt x="65" y="288"/>
                  <a:pt x="144" y="288"/>
                </a:cubicBezTo>
                <a:cubicBezTo>
                  <a:pt x="224" y="288"/>
                  <a:pt x="288" y="224"/>
                  <a:pt x="288" y="144"/>
                </a:cubicBezTo>
                <a:cubicBezTo>
                  <a:pt x="288" y="65"/>
                  <a:pt x="224" y="0"/>
                  <a:pt x="144" y="0"/>
                </a:cubicBezTo>
                <a:close/>
                <a:moveTo>
                  <a:pt x="185" y="226"/>
                </a:moveTo>
                <a:cubicBezTo>
                  <a:pt x="104" y="226"/>
                  <a:pt x="104" y="226"/>
                  <a:pt x="104" y="226"/>
                </a:cubicBezTo>
                <a:cubicBezTo>
                  <a:pt x="124" y="139"/>
                  <a:pt x="124" y="139"/>
                  <a:pt x="124" y="139"/>
                </a:cubicBezTo>
                <a:cubicBezTo>
                  <a:pt x="112" y="132"/>
                  <a:pt x="104" y="119"/>
                  <a:pt x="104" y="104"/>
                </a:cubicBezTo>
                <a:cubicBezTo>
                  <a:pt x="104" y="81"/>
                  <a:pt x="122" y="63"/>
                  <a:pt x="145" y="63"/>
                </a:cubicBezTo>
                <a:cubicBezTo>
                  <a:pt x="167" y="63"/>
                  <a:pt x="185" y="81"/>
                  <a:pt x="185" y="104"/>
                </a:cubicBezTo>
                <a:cubicBezTo>
                  <a:pt x="185" y="119"/>
                  <a:pt x="177" y="132"/>
                  <a:pt x="165" y="139"/>
                </a:cubicBezTo>
                <a:lnTo>
                  <a:pt x="185" y="22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457200"/>
            <a:endParaRPr lang="zh-CN" altLang="en-US" sz="28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Freeform 112">
            <a:extLst>
              <a:ext uri="{FF2B5EF4-FFF2-40B4-BE49-F238E27FC236}">
                <a16:creationId xmlns:a16="http://schemas.microsoft.com/office/drawing/2014/main" id="{8CB25C34-D908-4136-96B4-A40B179D9387}"/>
              </a:ext>
            </a:extLst>
          </p:cNvPr>
          <p:cNvSpPr>
            <a:spLocks noEditPoints="1"/>
          </p:cNvSpPr>
          <p:nvPr/>
        </p:nvSpPr>
        <p:spPr bwMode="auto">
          <a:xfrm>
            <a:off x="2876132" y="3731454"/>
            <a:ext cx="258762" cy="260350"/>
          </a:xfrm>
          <a:custGeom>
            <a:avLst/>
            <a:gdLst>
              <a:gd name="T0" fmla="*/ 2147483646 w 288"/>
              <a:gd name="T1" fmla="*/ 2147483646 h 288"/>
              <a:gd name="T2" fmla="*/ 2147483646 w 288"/>
              <a:gd name="T3" fmla="*/ 2147483646 h 288"/>
              <a:gd name="T4" fmla="*/ 2147483646 w 288"/>
              <a:gd name="T5" fmla="*/ 0 h 288"/>
              <a:gd name="T6" fmla="*/ 0 w 288"/>
              <a:gd name="T7" fmla="*/ 2147483646 h 288"/>
              <a:gd name="T8" fmla="*/ 2147483646 w 288"/>
              <a:gd name="T9" fmla="*/ 2147483646 h 288"/>
              <a:gd name="T10" fmla="*/ 2147483646 w 288"/>
              <a:gd name="T11" fmla="*/ 2147483646 h 288"/>
              <a:gd name="T12" fmla="*/ 2147483646 w 288"/>
              <a:gd name="T13" fmla="*/ 2147483646 h 288"/>
              <a:gd name="T14" fmla="*/ 2147483646 w 288"/>
              <a:gd name="T15" fmla="*/ 2147483646 h 288"/>
              <a:gd name="T16" fmla="*/ 2147483646 w 288"/>
              <a:gd name="T17" fmla="*/ 2147483646 h 288"/>
              <a:gd name="T18" fmla="*/ 2147483646 w 288"/>
              <a:gd name="T19" fmla="*/ 2147483646 h 288"/>
              <a:gd name="T20" fmla="*/ 2147483646 w 288"/>
              <a:gd name="T21" fmla="*/ 2147483646 h 288"/>
              <a:gd name="T22" fmla="*/ 2147483646 w 288"/>
              <a:gd name="T23" fmla="*/ 2147483646 h 288"/>
              <a:gd name="T24" fmla="*/ 2147483646 w 288"/>
              <a:gd name="T25" fmla="*/ 2147483646 h 288"/>
              <a:gd name="T26" fmla="*/ 2147483646 w 288"/>
              <a:gd name="T27" fmla="*/ 2147483646 h 288"/>
              <a:gd name="T28" fmla="*/ 2147483646 w 288"/>
              <a:gd name="T29" fmla="*/ 2147483646 h 288"/>
              <a:gd name="T30" fmla="*/ 2147483646 w 288"/>
              <a:gd name="T31" fmla="*/ 2147483646 h 288"/>
              <a:gd name="T32" fmla="*/ 2147483646 w 288"/>
              <a:gd name="T33" fmla="*/ 2147483646 h 288"/>
              <a:gd name="T34" fmla="*/ 2147483646 w 288"/>
              <a:gd name="T35" fmla="*/ 2147483646 h 288"/>
              <a:gd name="T36" fmla="*/ 2147483646 w 288"/>
              <a:gd name="T37" fmla="*/ 2147483646 h 288"/>
              <a:gd name="T38" fmla="*/ 2147483646 w 288"/>
              <a:gd name="T39" fmla="*/ 2147483646 h 288"/>
              <a:gd name="T40" fmla="*/ 2147483646 w 288"/>
              <a:gd name="T41" fmla="*/ 2147483646 h 288"/>
              <a:gd name="T42" fmla="*/ 2147483646 w 288"/>
              <a:gd name="T43" fmla="*/ 2147483646 h 288"/>
              <a:gd name="T44" fmla="*/ 2147483646 w 288"/>
              <a:gd name="T45" fmla="*/ 2147483646 h 288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288" h="288">
                <a:moveTo>
                  <a:pt x="179" y="120"/>
                </a:moveTo>
                <a:cubicBezTo>
                  <a:pt x="182" y="111"/>
                  <a:pt x="183" y="102"/>
                  <a:pt x="183" y="92"/>
                </a:cubicBezTo>
                <a:cubicBezTo>
                  <a:pt x="183" y="41"/>
                  <a:pt x="142" y="0"/>
                  <a:pt x="92" y="0"/>
                </a:cubicBezTo>
                <a:cubicBezTo>
                  <a:pt x="41" y="0"/>
                  <a:pt x="0" y="41"/>
                  <a:pt x="0" y="92"/>
                </a:cubicBezTo>
                <a:cubicBezTo>
                  <a:pt x="0" y="142"/>
                  <a:pt x="41" y="183"/>
                  <a:pt x="92" y="183"/>
                </a:cubicBezTo>
                <a:cubicBezTo>
                  <a:pt x="102" y="183"/>
                  <a:pt x="112" y="181"/>
                  <a:pt x="121" y="178"/>
                </a:cubicBezTo>
                <a:cubicBezTo>
                  <a:pt x="142" y="199"/>
                  <a:pt x="142" y="199"/>
                  <a:pt x="142" y="199"/>
                </a:cubicBezTo>
                <a:cubicBezTo>
                  <a:pt x="186" y="199"/>
                  <a:pt x="186" y="199"/>
                  <a:pt x="186" y="199"/>
                </a:cubicBezTo>
                <a:cubicBezTo>
                  <a:pt x="186" y="244"/>
                  <a:pt x="186" y="244"/>
                  <a:pt x="186" y="244"/>
                </a:cubicBezTo>
                <a:cubicBezTo>
                  <a:pt x="186" y="244"/>
                  <a:pt x="186" y="244"/>
                  <a:pt x="186" y="244"/>
                </a:cubicBezTo>
                <a:cubicBezTo>
                  <a:pt x="230" y="244"/>
                  <a:pt x="230" y="244"/>
                  <a:pt x="230" y="244"/>
                </a:cubicBezTo>
                <a:cubicBezTo>
                  <a:pt x="230" y="288"/>
                  <a:pt x="230" y="288"/>
                  <a:pt x="230" y="288"/>
                </a:cubicBezTo>
                <a:cubicBezTo>
                  <a:pt x="230" y="288"/>
                  <a:pt x="230" y="288"/>
                  <a:pt x="230" y="288"/>
                </a:cubicBezTo>
                <a:cubicBezTo>
                  <a:pt x="288" y="288"/>
                  <a:pt x="288" y="288"/>
                  <a:pt x="288" y="288"/>
                </a:cubicBezTo>
                <a:cubicBezTo>
                  <a:pt x="288" y="288"/>
                  <a:pt x="288" y="288"/>
                  <a:pt x="288" y="288"/>
                </a:cubicBezTo>
                <a:cubicBezTo>
                  <a:pt x="288" y="288"/>
                  <a:pt x="288" y="288"/>
                  <a:pt x="288" y="288"/>
                </a:cubicBezTo>
                <a:cubicBezTo>
                  <a:pt x="288" y="230"/>
                  <a:pt x="288" y="230"/>
                  <a:pt x="288" y="230"/>
                </a:cubicBezTo>
                <a:lnTo>
                  <a:pt x="179" y="120"/>
                </a:lnTo>
                <a:close/>
                <a:moveTo>
                  <a:pt x="73" y="103"/>
                </a:moveTo>
                <a:cubicBezTo>
                  <a:pt x="56" y="103"/>
                  <a:pt x="42" y="89"/>
                  <a:pt x="42" y="72"/>
                </a:cubicBezTo>
                <a:cubicBezTo>
                  <a:pt x="42" y="55"/>
                  <a:pt x="56" y="41"/>
                  <a:pt x="73" y="41"/>
                </a:cubicBezTo>
                <a:cubicBezTo>
                  <a:pt x="90" y="41"/>
                  <a:pt x="104" y="55"/>
                  <a:pt x="104" y="72"/>
                </a:cubicBezTo>
                <a:cubicBezTo>
                  <a:pt x="104" y="89"/>
                  <a:pt x="90" y="103"/>
                  <a:pt x="73" y="10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457200"/>
            <a:endParaRPr lang="zh-CN" altLang="en-US" sz="28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Freeform 113">
            <a:extLst>
              <a:ext uri="{FF2B5EF4-FFF2-40B4-BE49-F238E27FC236}">
                <a16:creationId xmlns:a16="http://schemas.microsoft.com/office/drawing/2014/main" id="{451D53B3-287D-41DC-9E0D-B2DFF3690887}"/>
              </a:ext>
            </a:extLst>
          </p:cNvPr>
          <p:cNvSpPr>
            <a:spLocks noEditPoints="1"/>
          </p:cNvSpPr>
          <p:nvPr/>
        </p:nvSpPr>
        <p:spPr bwMode="auto">
          <a:xfrm>
            <a:off x="2121819" y="2648205"/>
            <a:ext cx="173037" cy="260350"/>
          </a:xfrm>
          <a:custGeom>
            <a:avLst/>
            <a:gdLst>
              <a:gd name="T0" fmla="*/ 2147483646 w 192"/>
              <a:gd name="T1" fmla="*/ 2147483646 h 289"/>
              <a:gd name="T2" fmla="*/ 2147483646 w 192"/>
              <a:gd name="T3" fmla="*/ 2147483646 h 289"/>
              <a:gd name="T4" fmla="*/ 2147483646 w 192"/>
              <a:gd name="T5" fmla="*/ 2147483646 h 289"/>
              <a:gd name="T6" fmla="*/ 2147483646 w 192"/>
              <a:gd name="T7" fmla="*/ 0 h 289"/>
              <a:gd name="T8" fmla="*/ 2147483646 w 192"/>
              <a:gd name="T9" fmla="*/ 2147483646 h 289"/>
              <a:gd name="T10" fmla="*/ 2147483646 w 192"/>
              <a:gd name="T11" fmla="*/ 2147483646 h 289"/>
              <a:gd name="T12" fmla="*/ 2147483646 w 192"/>
              <a:gd name="T13" fmla="*/ 2147483646 h 289"/>
              <a:gd name="T14" fmla="*/ 2147483646 w 192"/>
              <a:gd name="T15" fmla="*/ 2147483646 h 289"/>
              <a:gd name="T16" fmla="*/ 2147483646 w 192"/>
              <a:gd name="T17" fmla="*/ 2147483646 h 289"/>
              <a:gd name="T18" fmla="*/ 0 w 192"/>
              <a:gd name="T19" fmla="*/ 2147483646 h 289"/>
              <a:gd name="T20" fmla="*/ 2147483646 w 192"/>
              <a:gd name="T21" fmla="*/ 2147483646 h 289"/>
              <a:gd name="T22" fmla="*/ 2147483646 w 192"/>
              <a:gd name="T23" fmla="*/ 2147483646 h 289"/>
              <a:gd name="T24" fmla="*/ 2147483646 w 192"/>
              <a:gd name="T25" fmla="*/ 2147483646 h 289"/>
              <a:gd name="T26" fmla="*/ 2147483646 w 192"/>
              <a:gd name="T27" fmla="*/ 2147483646 h 289"/>
              <a:gd name="T28" fmla="*/ 2147483646 w 192"/>
              <a:gd name="T29" fmla="*/ 2147483646 h 289"/>
              <a:gd name="T30" fmla="*/ 2147483646 w 192"/>
              <a:gd name="T31" fmla="*/ 2147483646 h 289"/>
              <a:gd name="T32" fmla="*/ 2147483646 w 192"/>
              <a:gd name="T33" fmla="*/ 2147483646 h 289"/>
              <a:gd name="T34" fmla="*/ 2147483646 w 192"/>
              <a:gd name="T35" fmla="*/ 2147483646 h 289"/>
              <a:gd name="T36" fmla="*/ 2147483646 w 192"/>
              <a:gd name="T37" fmla="*/ 2147483646 h 289"/>
              <a:gd name="T38" fmla="*/ 2147483646 w 192"/>
              <a:gd name="T39" fmla="*/ 2147483646 h 289"/>
              <a:gd name="T40" fmla="*/ 2147483646 w 192"/>
              <a:gd name="T41" fmla="*/ 2147483646 h 289"/>
              <a:gd name="T42" fmla="*/ 2147483646 w 192"/>
              <a:gd name="T43" fmla="*/ 2147483646 h 289"/>
              <a:gd name="T44" fmla="*/ 2147483646 w 192"/>
              <a:gd name="T45" fmla="*/ 2147483646 h 289"/>
              <a:gd name="T46" fmla="*/ 2147483646 w 192"/>
              <a:gd name="T47" fmla="*/ 2147483646 h 289"/>
              <a:gd name="T48" fmla="*/ 2147483646 w 192"/>
              <a:gd name="T49" fmla="*/ 2147483646 h 289"/>
              <a:gd name="T50" fmla="*/ 2147483646 w 192"/>
              <a:gd name="T51" fmla="*/ 2147483646 h 289"/>
              <a:gd name="T52" fmla="*/ 2147483646 w 192"/>
              <a:gd name="T53" fmla="*/ 2147483646 h 289"/>
              <a:gd name="T54" fmla="*/ 2147483646 w 192"/>
              <a:gd name="T55" fmla="*/ 2147483646 h 289"/>
              <a:gd name="T56" fmla="*/ 2147483646 w 192"/>
              <a:gd name="T57" fmla="*/ 2147483646 h 289"/>
              <a:gd name="T58" fmla="*/ 2147483646 w 192"/>
              <a:gd name="T59" fmla="*/ 2147483646 h 289"/>
              <a:gd name="T60" fmla="*/ 2147483646 w 192"/>
              <a:gd name="T61" fmla="*/ 2147483646 h 289"/>
              <a:gd name="T62" fmla="*/ 2147483646 w 192"/>
              <a:gd name="T63" fmla="*/ 2147483646 h 289"/>
              <a:gd name="T64" fmla="*/ 2147483646 w 192"/>
              <a:gd name="T65" fmla="*/ 2147483646 h 289"/>
              <a:gd name="T66" fmla="*/ 2147483646 w 192"/>
              <a:gd name="T67" fmla="*/ 2147483646 h 289"/>
              <a:gd name="T68" fmla="*/ 2147483646 w 192"/>
              <a:gd name="T69" fmla="*/ 2147483646 h 289"/>
              <a:gd name="T70" fmla="*/ 2147483646 w 192"/>
              <a:gd name="T71" fmla="*/ 2147483646 h 289"/>
              <a:gd name="T72" fmla="*/ 2147483646 w 192"/>
              <a:gd name="T73" fmla="*/ 2147483646 h 289"/>
              <a:gd name="T74" fmla="*/ 2147483646 w 192"/>
              <a:gd name="T75" fmla="*/ 2147483646 h 289"/>
              <a:gd name="T76" fmla="*/ 2147483646 w 192"/>
              <a:gd name="T77" fmla="*/ 2147483646 h 289"/>
              <a:gd name="T78" fmla="*/ 2147483646 w 192"/>
              <a:gd name="T79" fmla="*/ 2147483646 h 289"/>
              <a:gd name="T80" fmla="*/ 2147483646 w 192"/>
              <a:gd name="T81" fmla="*/ 2147483646 h 289"/>
              <a:gd name="T82" fmla="*/ 2147483646 w 192"/>
              <a:gd name="T83" fmla="*/ 2147483646 h 289"/>
              <a:gd name="T84" fmla="*/ 2147483646 w 192"/>
              <a:gd name="T85" fmla="*/ 2147483646 h 289"/>
              <a:gd name="T86" fmla="*/ 2147483646 w 192"/>
              <a:gd name="T87" fmla="*/ 2147483646 h 289"/>
              <a:gd name="T88" fmla="*/ 2147483646 w 192"/>
              <a:gd name="T89" fmla="*/ 2147483646 h 289"/>
              <a:gd name="T90" fmla="*/ 2147483646 w 192"/>
              <a:gd name="T91" fmla="*/ 2147483646 h 289"/>
              <a:gd name="T92" fmla="*/ 2147483646 w 192"/>
              <a:gd name="T93" fmla="*/ 2147483646 h 289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192" h="289">
                <a:moveTo>
                  <a:pt x="179" y="169"/>
                </a:moveTo>
                <a:cubicBezTo>
                  <a:pt x="192" y="149"/>
                  <a:pt x="190" y="123"/>
                  <a:pt x="174" y="107"/>
                </a:cubicBezTo>
                <a:cubicBezTo>
                  <a:pt x="181" y="98"/>
                  <a:pt x="186" y="87"/>
                  <a:pt x="187" y="75"/>
                </a:cubicBezTo>
                <a:cubicBezTo>
                  <a:pt x="187" y="75"/>
                  <a:pt x="187" y="75"/>
                  <a:pt x="187" y="75"/>
                </a:cubicBezTo>
                <a:cubicBezTo>
                  <a:pt x="187" y="73"/>
                  <a:pt x="187" y="72"/>
                  <a:pt x="187" y="70"/>
                </a:cubicBezTo>
                <a:cubicBezTo>
                  <a:pt x="187" y="52"/>
                  <a:pt x="179" y="35"/>
                  <a:pt x="165" y="23"/>
                </a:cubicBezTo>
                <a:cubicBezTo>
                  <a:pt x="151" y="10"/>
                  <a:pt x="133" y="2"/>
                  <a:pt x="112" y="1"/>
                </a:cubicBezTo>
                <a:cubicBezTo>
                  <a:pt x="109" y="0"/>
                  <a:pt x="106" y="0"/>
                  <a:pt x="104" y="0"/>
                </a:cubicBezTo>
                <a:cubicBezTo>
                  <a:pt x="84" y="0"/>
                  <a:pt x="65" y="6"/>
                  <a:pt x="51" y="17"/>
                </a:cubicBezTo>
                <a:cubicBezTo>
                  <a:pt x="37" y="28"/>
                  <a:pt x="27" y="43"/>
                  <a:pt x="25" y="61"/>
                </a:cubicBezTo>
                <a:cubicBezTo>
                  <a:pt x="25" y="63"/>
                  <a:pt x="25" y="65"/>
                  <a:pt x="25" y="66"/>
                </a:cubicBezTo>
                <a:cubicBezTo>
                  <a:pt x="25" y="78"/>
                  <a:pt x="29" y="90"/>
                  <a:pt x="36" y="100"/>
                </a:cubicBezTo>
                <a:cubicBezTo>
                  <a:pt x="24" y="113"/>
                  <a:pt x="19" y="132"/>
                  <a:pt x="26" y="150"/>
                </a:cubicBezTo>
                <a:cubicBezTo>
                  <a:pt x="28" y="155"/>
                  <a:pt x="31" y="160"/>
                  <a:pt x="34" y="164"/>
                </a:cubicBezTo>
                <a:cubicBezTo>
                  <a:pt x="28" y="179"/>
                  <a:pt x="28" y="179"/>
                  <a:pt x="28" y="179"/>
                </a:cubicBezTo>
                <a:cubicBezTo>
                  <a:pt x="36" y="201"/>
                  <a:pt x="36" y="201"/>
                  <a:pt x="36" y="201"/>
                </a:cubicBezTo>
                <a:cubicBezTo>
                  <a:pt x="14" y="210"/>
                  <a:pt x="14" y="210"/>
                  <a:pt x="14" y="210"/>
                </a:cubicBezTo>
                <a:cubicBezTo>
                  <a:pt x="14" y="210"/>
                  <a:pt x="14" y="210"/>
                  <a:pt x="14" y="210"/>
                </a:cubicBezTo>
                <a:cubicBezTo>
                  <a:pt x="23" y="232"/>
                  <a:pt x="23" y="232"/>
                  <a:pt x="23" y="232"/>
                </a:cubicBezTo>
                <a:cubicBezTo>
                  <a:pt x="0" y="241"/>
                  <a:pt x="0" y="241"/>
                  <a:pt x="0" y="241"/>
                </a:cubicBezTo>
                <a:cubicBezTo>
                  <a:pt x="0" y="241"/>
                  <a:pt x="0" y="241"/>
                  <a:pt x="0" y="241"/>
                </a:cubicBezTo>
                <a:cubicBezTo>
                  <a:pt x="11" y="270"/>
                  <a:pt x="11" y="270"/>
                  <a:pt x="11" y="270"/>
                </a:cubicBezTo>
                <a:cubicBezTo>
                  <a:pt x="11" y="270"/>
                  <a:pt x="11" y="270"/>
                  <a:pt x="11" y="270"/>
                </a:cubicBezTo>
                <a:cubicBezTo>
                  <a:pt x="11" y="270"/>
                  <a:pt x="11" y="270"/>
                  <a:pt x="11" y="270"/>
                </a:cubicBezTo>
                <a:cubicBezTo>
                  <a:pt x="41" y="259"/>
                  <a:pt x="41" y="259"/>
                  <a:pt x="41" y="259"/>
                </a:cubicBezTo>
                <a:cubicBezTo>
                  <a:pt x="66" y="203"/>
                  <a:pt x="66" y="203"/>
                  <a:pt x="66" y="203"/>
                </a:cubicBezTo>
                <a:cubicBezTo>
                  <a:pt x="64" y="202"/>
                  <a:pt x="64" y="202"/>
                  <a:pt x="64" y="202"/>
                </a:cubicBezTo>
                <a:cubicBezTo>
                  <a:pt x="64" y="196"/>
                  <a:pt x="64" y="196"/>
                  <a:pt x="64" y="196"/>
                </a:cubicBezTo>
                <a:cubicBezTo>
                  <a:pt x="64" y="188"/>
                  <a:pt x="64" y="188"/>
                  <a:pt x="64" y="188"/>
                </a:cubicBezTo>
                <a:cubicBezTo>
                  <a:pt x="61" y="185"/>
                  <a:pt x="57" y="183"/>
                  <a:pt x="55" y="180"/>
                </a:cubicBezTo>
                <a:cubicBezTo>
                  <a:pt x="43" y="168"/>
                  <a:pt x="36" y="153"/>
                  <a:pt x="36" y="136"/>
                </a:cubicBezTo>
                <a:cubicBezTo>
                  <a:pt x="36" y="119"/>
                  <a:pt x="43" y="103"/>
                  <a:pt x="55" y="91"/>
                </a:cubicBezTo>
                <a:cubicBezTo>
                  <a:pt x="58" y="88"/>
                  <a:pt x="61" y="86"/>
                  <a:pt x="65" y="83"/>
                </a:cubicBezTo>
                <a:cubicBezTo>
                  <a:pt x="61" y="84"/>
                  <a:pt x="58" y="85"/>
                  <a:pt x="55" y="86"/>
                </a:cubicBezTo>
                <a:cubicBezTo>
                  <a:pt x="54" y="87"/>
                  <a:pt x="52" y="87"/>
                  <a:pt x="51" y="88"/>
                </a:cubicBezTo>
                <a:cubicBezTo>
                  <a:pt x="47" y="81"/>
                  <a:pt x="45" y="74"/>
                  <a:pt x="45" y="66"/>
                </a:cubicBezTo>
                <a:cubicBezTo>
                  <a:pt x="45" y="65"/>
                  <a:pt x="45" y="64"/>
                  <a:pt x="45" y="63"/>
                </a:cubicBezTo>
                <a:cubicBezTo>
                  <a:pt x="46" y="51"/>
                  <a:pt x="52" y="41"/>
                  <a:pt x="63" y="33"/>
                </a:cubicBezTo>
                <a:cubicBezTo>
                  <a:pt x="73" y="25"/>
                  <a:pt x="88" y="20"/>
                  <a:pt x="104" y="20"/>
                </a:cubicBezTo>
                <a:cubicBezTo>
                  <a:pt x="104" y="20"/>
                  <a:pt x="104" y="20"/>
                  <a:pt x="104" y="20"/>
                </a:cubicBezTo>
                <a:cubicBezTo>
                  <a:pt x="106" y="20"/>
                  <a:pt x="108" y="20"/>
                  <a:pt x="110" y="20"/>
                </a:cubicBezTo>
                <a:cubicBezTo>
                  <a:pt x="127" y="22"/>
                  <a:pt x="142" y="28"/>
                  <a:pt x="152" y="37"/>
                </a:cubicBezTo>
                <a:cubicBezTo>
                  <a:pt x="162" y="47"/>
                  <a:pt x="168" y="58"/>
                  <a:pt x="168" y="70"/>
                </a:cubicBezTo>
                <a:cubicBezTo>
                  <a:pt x="168" y="71"/>
                  <a:pt x="168" y="72"/>
                  <a:pt x="168" y="73"/>
                </a:cubicBezTo>
                <a:cubicBezTo>
                  <a:pt x="168" y="73"/>
                  <a:pt x="168" y="73"/>
                  <a:pt x="168" y="73"/>
                </a:cubicBezTo>
                <a:cubicBezTo>
                  <a:pt x="167" y="81"/>
                  <a:pt x="164" y="89"/>
                  <a:pt x="158" y="95"/>
                </a:cubicBezTo>
                <a:cubicBezTo>
                  <a:pt x="153" y="93"/>
                  <a:pt x="148" y="92"/>
                  <a:pt x="143" y="91"/>
                </a:cubicBezTo>
                <a:cubicBezTo>
                  <a:pt x="143" y="91"/>
                  <a:pt x="143" y="91"/>
                  <a:pt x="143" y="91"/>
                </a:cubicBezTo>
                <a:cubicBezTo>
                  <a:pt x="147" y="95"/>
                  <a:pt x="149" y="98"/>
                  <a:pt x="152" y="102"/>
                </a:cubicBezTo>
                <a:cubicBezTo>
                  <a:pt x="151" y="102"/>
                  <a:pt x="151" y="103"/>
                  <a:pt x="150" y="103"/>
                </a:cubicBezTo>
                <a:cubicBezTo>
                  <a:pt x="147" y="105"/>
                  <a:pt x="144" y="107"/>
                  <a:pt x="141" y="109"/>
                </a:cubicBezTo>
                <a:cubicBezTo>
                  <a:pt x="139" y="106"/>
                  <a:pt x="137" y="103"/>
                  <a:pt x="134" y="101"/>
                </a:cubicBezTo>
                <a:cubicBezTo>
                  <a:pt x="125" y="91"/>
                  <a:pt x="112" y="86"/>
                  <a:pt x="99" y="86"/>
                </a:cubicBezTo>
                <a:cubicBezTo>
                  <a:pt x="86" y="86"/>
                  <a:pt x="74" y="91"/>
                  <a:pt x="64" y="101"/>
                </a:cubicBezTo>
                <a:cubicBezTo>
                  <a:pt x="45" y="120"/>
                  <a:pt x="45" y="152"/>
                  <a:pt x="64" y="171"/>
                </a:cubicBezTo>
                <a:cubicBezTo>
                  <a:pt x="68" y="175"/>
                  <a:pt x="72" y="178"/>
                  <a:pt x="77" y="180"/>
                </a:cubicBezTo>
                <a:cubicBezTo>
                  <a:pt x="77" y="196"/>
                  <a:pt x="77" y="196"/>
                  <a:pt x="77" y="196"/>
                </a:cubicBezTo>
                <a:cubicBezTo>
                  <a:pt x="94" y="213"/>
                  <a:pt x="94" y="213"/>
                  <a:pt x="94" y="213"/>
                </a:cubicBezTo>
                <a:cubicBezTo>
                  <a:pt x="77" y="230"/>
                  <a:pt x="77" y="230"/>
                  <a:pt x="77" y="230"/>
                </a:cubicBezTo>
                <a:cubicBezTo>
                  <a:pt x="77" y="230"/>
                  <a:pt x="77" y="230"/>
                  <a:pt x="77" y="230"/>
                </a:cubicBezTo>
                <a:cubicBezTo>
                  <a:pt x="94" y="247"/>
                  <a:pt x="94" y="247"/>
                  <a:pt x="94" y="247"/>
                </a:cubicBezTo>
                <a:cubicBezTo>
                  <a:pt x="77" y="264"/>
                  <a:pt x="77" y="264"/>
                  <a:pt x="77" y="264"/>
                </a:cubicBezTo>
                <a:cubicBezTo>
                  <a:pt x="77" y="264"/>
                  <a:pt x="77" y="264"/>
                  <a:pt x="77" y="264"/>
                </a:cubicBezTo>
                <a:cubicBezTo>
                  <a:pt x="99" y="287"/>
                  <a:pt x="99" y="287"/>
                  <a:pt x="99" y="287"/>
                </a:cubicBezTo>
                <a:cubicBezTo>
                  <a:pt x="99" y="287"/>
                  <a:pt x="99" y="287"/>
                  <a:pt x="99" y="287"/>
                </a:cubicBezTo>
                <a:cubicBezTo>
                  <a:pt x="99" y="287"/>
                  <a:pt x="99" y="287"/>
                  <a:pt x="99" y="287"/>
                </a:cubicBezTo>
                <a:cubicBezTo>
                  <a:pt x="121" y="264"/>
                  <a:pt x="121" y="264"/>
                  <a:pt x="121" y="264"/>
                </a:cubicBezTo>
                <a:cubicBezTo>
                  <a:pt x="121" y="180"/>
                  <a:pt x="121" y="180"/>
                  <a:pt x="121" y="180"/>
                </a:cubicBezTo>
                <a:cubicBezTo>
                  <a:pt x="126" y="178"/>
                  <a:pt x="130" y="175"/>
                  <a:pt x="134" y="171"/>
                </a:cubicBezTo>
                <a:cubicBezTo>
                  <a:pt x="146" y="159"/>
                  <a:pt x="151" y="143"/>
                  <a:pt x="148" y="127"/>
                </a:cubicBezTo>
                <a:cubicBezTo>
                  <a:pt x="152" y="125"/>
                  <a:pt x="156" y="123"/>
                  <a:pt x="160" y="120"/>
                </a:cubicBezTo>
                <a:cubicBezTo>
                  <a:pt x="161" y="125"/>
                  <a:pt x="162" y="131"/>
                  <a:pt x="162" y="136"/>
                </a:cubicBezTo>
                <a:cubicBezTo>
                  <a:pt x="162" y="153"/>
                  <a:pt x="155" y="168"/>
                  <a:pt x="143" y="180"/>
                </a:cubicBezTo>
                <a:cubicBezTo>
                  <a:pt x="141" y="183"/>
                  <a:pt x="138" y="185"/>
                  <a:pt x="134" y="188"/>
                </a:cubicBezTo>
                <a:cubicBezTo>
                  <a:pt x="134" y="239"/>
                  <a:pt x="134" y="239"/>
                  <a:pt x="134" y="239"/>
                </a:cubicBezTo>
                <a:cubicBezTo>
                  <a:pt x="141" y="271"/>
                  <a:pt x="141" y="271"/>
                  <a:pt x="141" y="271"/>
                </a:cubicBezTo>
                <a:cubicBezTo>
                  <a:pt x="167" y="289"/>
                  <a:pt x="167" y="289"/>
                  <a:pt x="167" y="289"/>
                </a:cubicBezTo>
                <a:cubicBezTo>
                  <a:pt x="167" y="289"/>
                  <a:pt x="167" y="289"/>
                  <a:pt x="167" y="289"/>
                </a:cubicBezTo>
                <a:cubicBezTo>
                  <a:pt x="167" y="289"/>
                  <a:pt x="167" y="289"/>
                  <a:pt x="167" y="289"/>
                </a:cubicBezTo>
                <a:cubicBezTo>
                  <a:pt x="184" y="263"/>
                  <a:pt x="184" y="263"/>
                  <a:pt x="184" y="263"/>
                </a:cubicBezTo>
                <a:cubicBezTo>
                  <a:pt x="184" y="263"/>
                  <a:pt x="184" y="263"/>
                  <a:pt x="184" y="263"/>
                </a:cubicBezTo>
                <a:cubicBezTo>
                  <a:pt x="164" y="249"/>
                  <a:pt x="164" y="249"/>
                  <a:pt x="164" y="249"/>
                </a:cubicBezTo>
                <a:cubicBezTo>
                  <a:pt x="178" y="229"/>
                  <a:pt x="178" y="229"/>
                  <a:pt x="178" y="229"/>
                </a:cubicBezTo>
                <a:cubicBezTo>
                  <a:pt x="178" y="229"/>
                  <a:pt x="178" y="229"/>
                  <a:pt x="178" y="229"/>
                </a:cubicBezTo>
                <a:cubicBezTo>
                  <a:pt x="158" y="216"/>
                  <a:pt x="158" y="216"/>
                  <a:pt x="158" y="216"/>
                </a:cubicBezTo>
                <a:cubicBezTo>
                  <a:pt x="171" y="196"/>
                  <a:pt x="171" y="196"/>
                  <a:pt x="171" y="196"/>
                </a:cubicBezTo>
                <a:cubicBezTo>
                  <a:pt x="168" y="180"/>
                  <a:pt x="168" y="180"/>
                  <a:pt x="168" y="180"/>
                </a:cubicBezTo>
                <a:cubicBezTo>
                  <a:pt x="172" y="177"/>
                  <a:pt x="176" y="173"/>
                  <a:pt x="179" y="169"/>
                </a:cubicBezTo>
                <a:close/>
                <a:moveTo>
                  <a:pt x="111" y="133"/>
                </a:moveTo>
                <a:cubicBezTo>
                  <a:pt x="108" y="136"/>
                  <a:pt x="104" y="138"/>
                  <a:pt x="99" y="138"/>
                </a:cubicBezTo>
                <a:cubicBezTo>
                  <a:pt x="95" y="138"/>
                  <a:pt x="91" y="136"/>
                  <a:pt x="87" y="133"/>
                </a:cubicBezTo>
                <a:cubicBezTo>
                  <a:pt x="81" y="126"/>
                  <a:pt x="81" y="116"/>
                  <a:pt x="87" y="109"/>
                </a:cubicBezTo>
                <a:cubicBezTo>
                  <a:pt x="91" y="106"/>
                  <a:pt x="95" y="104"/>
                  <a:pt x="99" y="104"/>
                </a:cubicBezTo>
                <a:cubicBezTo>
                  <a:pt x="104" y="104"/>
                  <a:pt x="108" y="106"/>
                  <a:pt x="111" y="109"/>
                </a:cubicBezTo>
                <a:cubicBezTo>
                  <a:pt x="118" y="116"/>
                  <a:pt x="118" y="126"/>
                  <a:pt x="111" y="13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457200"/>
            <a:endParaRPr lang="zh-CN" altLang="en-US" sz="28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441" name="Rectangle 1"/>
          <p:cNvSpPr>
            <a:spLocks noChangeArrowheads="1"/>
          </p:cNvSpPr>
          <p:nvPr/>
        </p:nvSpPr>
        <p:spPr bwMode="auto">
          <a:xfrm>
            <a:off x="3031957" y="2494732"/>
            <a:ext cx="799915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SV 2: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giỗ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661217" y="3605269"/>
            <a:ext cx="706001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SV 3: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296940" y="4499957"/>
            <a:ext cx="6978192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SV 4: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915335" y="5473768"/>
            <a:ext cx="611577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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Tập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trung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vào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sự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việc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thứ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4 ở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đoạn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3</a:t>
            </a:r>
            <a:endParaRPr lang="en-US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6402" y="1502964"/>
            <a:ext cx="554784" cy="548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249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14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14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6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7" grpId="0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61441" grpId="0"/>
      <p:bldP spid="20" grpId="0"/>
      <p:bldP spid="21" grpId="0"/>
      <p:bldP spid="2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Picture 189">
            <a:extLst>
              <a:ext uri="{FF2B5EF4-FFF2-40B4-BE49-F238E27FC236}">
                <a16:creationId xmlns:a16="http://schemas.microsoft.com/office/drawing/2014/main" id="{2E19AFAE-B3DB-4748-9C06-ACF2956F8416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 flipH="1">
            <a:off x="268406" y="2242033"/>
            <a:ext cx="4000658" cy="4661268"/>
          </a:xfrm>
          <a:prstGeom prst="rect">
            <a:avLst/>
          </a:prstGeom>
        </p:spPr>
      </p:pic>
      <p:pic>
        <p:nvPicPr>
          <p:cNvPr id="191" name="Picture 190" descr="A picture containing web, chain, plant, branchlet&#10;&#10;Description automatically generated">
            <a:extLst>
              <a:ext uri="{FF2B5EF4-FFF2-40B4-BE49-F238E27FC236}">
                <a16:creationId xmlns:a16="http://schemas.microsoft.com/office/drawing/2014/main" id="{17AE403F-ACE8-384F-8856-3B3B31294976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4101981" y="717848"/>
            <a:ext cx="7708307" cy="4854010"/>
          </a:xfrm>
          <a:prstGeom prst="rect">
            <a:avLst/>
          </a:prstGeom>
        </p:spPr>
      </p:pic>
      <p:sp>
        <p:nvSpPr>
          <p:cNvPr id="189" name="TextBox 188">
            <a:extLst>
              <a:ext uri="{FF2B5EF4-FFF2-40B4-BE49-F238E27FC236}">
                <a16:creationId xmlns:a16="http://schemas.microsoft.com/office/drawing/2014/main" id="{D9C82AA6-E90B-4374-BEB0-293C65A7C387}"/>
              </a:ext>
            </a:extLst>
          </p:cNvPr>
          <p:cNvSpPr txBox="1"/>
          <p:nvPr/>
        </p:nvSpPr>
        <p:spPr>
          <a:xfrm>
            <a:off x="5264209" y="1565414"/>
            <a:ext cx="5563312" cy="22170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4400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Đóng</a:t>
            </a:r>
            <a:r>
              <a:rPr lang="en-US" sz="4400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vai</a:t>
            </a:r>
            <a:r>
              <a:rPr lang="en-US" sz="4400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4400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4400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Tôi</a:t>
            </a:r>
            <a:r>
              <a:rPr lang="en-US" sz="4400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4400" i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bé</a:t>
            </a:r>
            <a:r>
              <a:rPr lang="en-US" sz="4400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Hồng</a:t>
            </a:r>
            <a:r>
              <a:rPr lang="en-US" sz="4400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en-US" sz="4400" i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4400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kể</a:t>
            </a:r>
            <a:r>
              <a:rPr lang="en-US" sz="4400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tóm</a:t>
            </a:r>
            <a:r>
              <a:rPr lang="en-US" sz="4400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tắt</a:t>
            </a:r>
            <a:r>
              <a:rPr lang="en-US" sz="4400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4400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4400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trích</a:t>
            </a:r>
            <a:r>
              <a:rPr lang="en-US" sz="4400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44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06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67E5B53-21A1-4AED-832F-F01D4354FA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933" t="2333" r="21890" b="2705"/>
          <a:stretch/>
        </p:blipFill>
        <p:spPr>
          <a:xfrm>
            <a:off x="2568253" y="1013791"/>
            <a:ext cx="5432745" cy="5387009"/>
          </a:xfrm>
          <a:prstGeom prst="ellipse">
            <a:avLst/>
          </a:prstGeom>
        </p:spPr>
      </p:pic>
      <p:sp>
        <p:nvSpPr>
          <p:cNvPr id="7" name="Lightning Bolt 6">
            <a:extLst>
              <a:ext uri="{FF2B5EF4-FFF2-40B4-BE49-F238E27FC236}">
                <a16:creationId xmlns:a16="http://schemas.microsoft.com/office/drawing/2014/main" id="{3EAC1A4E-B349-42F1-A2E0-2D26F0013917}"/>
              </a:ext>
            </a:extLst>
          </p:cNvPr>
          <p:cNvSpPr/>
          <p:nvPr/>
        </p:nvSpPr>
        <p:spPr>
          <a:xfrm rot="798524" flipH="1">
            <a:off x="7924522" y="3105978"/>
            <a:ext cx="1806210" cy="646043"/>
          </a:xfrm>
          <a:prstGeom prst="lightningBol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14949A3-4017-4836-94E3-4F6ECF92875D}"/>
              </a:ext>
            </a:extLst>
          </p:cNvPr>
          <p:cNvSpPr/>
          <p:nvPr/>
        </p:nvSpPr>
        <p:spPr>
          <a:xfrm>
            <a:off x="4776314" y="3099766"/>
            <a:ext cx="1016622" cy="98645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SPIN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B279B06-D1F8-4AC3-9AFE-062748EA4A1B}"/>
              </a:ext>
            </a:extLst>
          </p:cNvPr>
          <p:cNvSpPr txBox="1"/>
          <p:nvPr/>
        </p:nvSpPr>
        <p:spPr>
          <a:xfrm>
            <a:off x="2572657" y="232468"/>
            <a:ext cx="64405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VÒNG QUAY MAY MẮN</a:t>
            </a:r>
          </a:p>
        </p:txBody>
      </p:sp>
    </p:spTree>
    <p:extLst>
      <p:ext uri="{BB962C8B-B14F-4D97-AF65-F5344CB8AC3E}">
        <p14:creationId xmlns:p14="http://schemas.microsoft.com/office/powerpoint/2010/main" val="4080413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E530F185-8CCC-4FBF-AE4C-0456273CBB96}"/>
              </a:ext>
            </a:extLst>
          </p:cNvPr>
          <p:cNvSpPr/>
          <p:nvPr/>
        </p:nvSpPr>
        <p:spPr>
          <a:xfrm>
            <a:off x="553453" y="493295"/>
            <a:ext cx="11057021" cy="577515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0"/>
              </a:spcAft>
            </a:pPr>
            <a:endParaRPr lang="en-US" sz="16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6114" y="601566"/>
            <a:ext cx="31085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800" b="1" i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i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800" b="1" i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800" b="1" i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b="1" i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800" b="1" i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  <p:pic>
        <p:nvPicPr>
          <p:cNvPr id="17" name="Picture 16" descr="c2f1884921fb4.png"/>
          <p:cNvPicPr>
            <a:picLocks noChangeAspect="1"/>
          </p:cNvPicPr>
          <p:nvPr/>
        </p:nvPicPr>
        <p:blipFill>
          <a:blip r:embed="rId3" cstate="print"/>
          <a:srcRect l="22761" t="2879" r="19484" b="12949"/>
          <a:stretch>
            <a:fillRect/>
          </a:stretch>
        </p:blipFill>
        <p:spPr>
          <a:xfrm>
            <a:off x="0" y="4034895"/>
            <a:ext cx="1937084" cy="282310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35694" y="1213503"/>
            <a:ext cx="88363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PHIẾU HỌC TẬP 01: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112395" algn="ctr">
              <a:spcAft>
                <a:spcPts val="0"/>
              </a:spcAft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    </a:t>
            </a:r>
            <a:r>
              <a:rPr lang="en-US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Căn</a:t>
            </a:r>
            <a:r>
              <a:rPr lang="en-US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cứ</a:t>
            </a:r>
            <a:r>
              <a:rPr lang="en-US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dung </a:t>
            </a:r>
            <a:r>
              <a:rPr lang="en-US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soạn</a:t>
            </a:r>
            <a:r>
              <a:rPr lang="en-US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1 SGK/Tr54  </a:t>
            </a:r>
            <a:r>
              <a:rPr lang="en-US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hoàn</a:t>
            </a:r>
            <a:r>
              <a:rPr lang="en-US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phiếu</a:t>
            </a:r>
            <a:r>
              <a:rPr lang="en-US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5210608"/>
              </p:ext>
            </p:extLst>
          </p:nvPr>
        </p:nvGraphicFramePr>
        <p:xfrm>
          <a:off x="1615155" y="2580829"/>
          <a:ext cx="9229458" cy="2355320"/>
        </p:xfrm>
        <a:graphic>
          <a:graphicData uri="http://schemas.openxmlformats.org/drawingml/2006/table">
            <a:tbl>
              <a:tblPr firstRow="1" firstCol="1" bandRow="1">
                <a:tableStyleId>{E8B1032C-EA38-4F05-BA0D-38AFFFC7BED3}</a:tableStyleId>
              </a:tblPr>
              <a:tblGrid>
                <a:gridCol w="37688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606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78565">
                <a:tc gridSpan="2">
                  <a:txBody>
                    <a:bodyPr/>
                    <a:lstStyle/>
                    <a:p>
                      <a:pPr marR="112395" algn="ctr"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mẹ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“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Tôi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5351">
                <a:tc>
                  <a:txBody>
                    <a:bodyPr/>
                    <a:lstStyle/>
                    <a:p>
                      <a:pPr marR="112395" algn="ctr"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kể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112395" algn="ctr"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suy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“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Tôi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5351">
                <a:tc>
                  <a:txBody>
                    <a:bodyPr/>
                    <a:lstStyle/>
                    <a:p>
                      <a:pPr marR="112395" algn="ctr"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112395" algn="ctr"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5351">
                <a:tc>
                  <a:txBody>
                    <a:bodyPr/>
                    <a:lstStyle/>
                    <a:p>
                      <a:pPr marR="112395" algn="ctr"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112395" algn="ctr"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50702">
                <a:tc gridSpan="2">
                  <a:txBody>
                    <a:bodyPr/>
                    <a:lstStyle/>
                    <a:p>
                      <a:pPr marR="112395" algn="ctr"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xét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“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Tôi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”:</a:t>
                      </a:r>
                    </a:p>
                    <a:p>
                      <a:pPr marR="112395" algn="ctr"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655608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E530F185-8CCC-4FBF-AE4C-0456273CBB96}"/>
              </a:ext>
            </a:extLst>
          </p:cNvPr>
          <p:cNvSpPr/>
          <p:nvPr/>
        </p:nvSpPr>
        <p:spPr>
          <a:xfrm>
            <a:off x="553453" y="461472"/>
            <a:ext cx="11239743" cy="60418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6114" y="601566"/>
            <a:ext cx="31983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800" b="1" i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i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800" b="1" i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800" b="1" i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b="1" i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800" b="1" i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  <p:pic>
        <p:nvPicPr>
          <p:cNvPr id="17" name="Picture 16" descr="c2f1884921fb4.png"/>
          <p:cNvPicPr>
            <a:picLocks noChangeAspect="1"/>
          </p:cNvPicPr>
          <p:nvPr/>
        </p:nvPicPr>
        <p:blipFill>
          <a:blip r:embed="rId3" cstate="print"/>
          <a:srcRect l="22761" t="2879" r="19484" b="12949"/>
          <a:stretch>
            <a:fillRect/>
          </a:stretch>
        </p:blipFill>
        <p:spPr>
          <a:xfrm>
            <a:off x="0" y="4034895"/>
            <a:ext cx="1937084" cy="2823105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7095399"/>
              </p:ext>
            </p:extLst>
          </p:nvPr>
        </p:nvGraphicFramePr>
        <p:xfrm>
          <a:off x="1777524" y="1264777"/>
          <a:ext cx="9596927" cy="4993023"/>
        </p:xfrm>
        <a:graphic>
          <a:graphicData uri="http://schemas.openxmlformats.org/drawingml/2006/table">
            <a:tbl>
              <a:tblPr firstRow="1" firstCol="1" bandRow="1">
                <a:tableStyleId>{E8B1032C-EA38-4F05-BA0D-38AFFFC7BED3}</a:tableStyleId>
              </a:tblPr>
              <a:tblGrid>
                <a:gridCol w="36661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307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69449">
                <a:tc gridSpan="2">
                  <a:txBody>
                    <a:bodyPr/>
                    <a:lstStyle/>
                    <a:p>
                      <a:pPr marR="112395" algn="ctr"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mẹ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“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Tôi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38898">
                <a:tc>
                  <a:txBody>
                    <a:bodyPr/>
                    <a:lstStyle/>
                    <a:p>
                      <a:pPr marR="112395" algn="ctr"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kể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112395" algn="ctr"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suy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“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Tôi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08346">
                <a:tc>
                  <a:txBody>
                    <a:bodyPr/>
                    <a:lstStyle/>
                    <a:p>
                      <a:pPr marR="112395" algn="just">
                        <a:spcAft>
                          <a:spcPts val="0"/>
                        </a:spcAft>
                      </a:pPr>
                      <a:r>
                        <a:rPr lang="en-US" sz="28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Còm</a:t>
                      </a:r>
                      <a:r>
                        <a:rPr lang="en-US" sz="28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cõi</a:t>
                      </a:r>
                      <a:r>
                        <a:rPr lang="en-US" sz="28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xơ</a:t>
                      </a:r>
                      <a:r>
                        <a:rPr lang="en-US" sz="28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xác</a:t>
                      </a:r>
                      <a:endParaRPr lang="en-US" sz="28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112395" indent="-457200" algn="just"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Gương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mặt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tươi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đôi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mắt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da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mịn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nổi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bật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hồng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gò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má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28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miệng</a:t>
                      </a:r>
                      <a:r>
                        <a:rPr lang="en-US" sz="28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xinh</a:t>
                      </a:r>
                      <a:r>
                        <a:rPr lang="en-US" sz="28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xắn</a:t>
                      </a:r>
                      <a:r>
                        <a:rPr lang="en-US" sz="28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thơm</a:t>
                      </a:r>
                      <a:r>
                        <a:rPr lang="en-US" sz="28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tho</a:t>
                      </a:r>
                      <a:r>
                        <a:rPr lang="en-US" sz="28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</a:t>
                      </a:r>
                      <a:r>
                        <a:rPr lang="en-US" sz="28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thường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38898">
                <a:tc>
                  <a:txBody>
                    <a:bodyPr/>
                    <a:lstStyle/>
                    <a:p>
                      <a:pPr marR="112395" algn="just">
                        <a:spcAft>
                          <a:spcPts val="0"/>
                        </a:spcAft>
                      </a:pPr>
                      <a:r>
                        <a:rPr lang="en-US" sz="28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8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hoài</a:t>
                      </a:r>
                      <a:r>
                        <a:rPr lang="en-US" sz="28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</a:t>
                      </a:r>
                      <a:r>
                        <a:rPr lang="en-US" sz="28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8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khinh</a:t>
                      </a:r>
                      <a:r>
                        <a:rPr lang="en-US" sz="28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miệt</a:t>
                      </a:r>
                      <a:r>
                        <a:rPr lang="en-US" sz="28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ruồng</a:t>
                      </a:r>
                      <a:r>
                        <a:rPr lang="en-US" sz="28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rẫy</a:t>
                      </a:r>
                      <a:endParaRPr lang="en-US" sz="28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112395" algn="just"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thương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lòng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kính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mến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mẹ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38898">
                <a:tc grid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xét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Tôi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800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800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cậu</a:t>
                      </a:r>
                      <a:r>
                        <a:rPr lang="en-US" sz="2800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bé</a:t>
                      </a:r>
                      <a:r>
                        <a:rPr lang="en-US" sz="2800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800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 lĩnh, biết cảm thông và yêu thương, có niềm tin mãnh liệt với người mẹ của mình.</a:t>
                      </a:r>
                      <a:endParaRPr lang="en-US" sz="2800" i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682097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E530F185-8CCC-4FBF-AE4C-0456273CBB96}"/>
              </a:ext>
            </a:extLst>
          </p:cNvPr>
          <p:cNvSpPr/>
          <p:nvPr/>
        </p:nvSpPr>
        <p:spPr>
          <a:xfrm>
            <a:off x="553453" y="493295"/>
            <a:ext cx="11057021" cy="577515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6114" y="601566"/>
            <a:ext cx="523842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Nhân vật bé Hồng:</a:t>
            </a:r>
          </a:p>
          <a:p>
            <a:pPr defTabSz="457200"/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a.Trong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cuộc trò chuyện với bà cô</a:t>
            </a:r>
          </a:p>
        </p:txBody>
      </p:sp>
      <p:pic>
        <p:nvPicPr>
          <p:cNvPr id="17" name="Picture 16" descr="c2f1884921fb4.png"/>
          <p:cNvPicPr>
            <a:picLocks noChangeAspect="1"/>
          </p:cNvPicPr>
          <p:nvPr/>
        </p:nvPicPr>
        <p:blipFill>
          <a:blip r:embed="rId3" cstate="print"/>
          <a:srcRect l="22761" t="2879" r="19484" b="12949"/>
          <a:stretch>
            <a:fillRect/>
          </a:stretch>
        </p:blipFill>
        <p:spPr>
          <a:xfrm>
            <a:off x="0" y="4034895"/>
            <a:ext cx="1937084" cy="282310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35694" y="1213503"/>
            <a:ext cx="88363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PHIẾU HỌC TẬP 02: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112395" algn="ctr"/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7889443"/>
              </p:ext>
            </p:extLst>
          </p:nvPr>
        </p:nvGraphicFramePr>
        <p:xfrm>
          <a:off x="1435694" y="1709160"/>
          <a:ext cx="9784936" cy="2922726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24462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462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462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4623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02549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Mục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đích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Phản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ứng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bé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Hồng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Thái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bé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Hồng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4308"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1: 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4308"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2: 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4308"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3: 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4308">
                <a:tc gridSpan="2"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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Nhận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xét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: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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Nhận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xét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: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786449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8187" y="205099"/>
            <a:ext cx="11938475" cy="657171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3820737"/>
              </p:ext>
            </p:extLst>
          </p:nvPr>
        </p:nvGraphicFramePr>
        <p:xfrm>
          <a:off x="235009" y="743484"/>
          <a:ext cx="11724830" cy="586184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252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541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332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121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200" b="1" i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2200" b="1" i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i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2200" b="1" i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i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200" b="1" i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i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</a:t>
                      </a:r>
                      <a:r>
                        <a:rPr lang="en-US" sz="2200" b="1" i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i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</a:t>
                      </a:r>
                      <a:endParaRPr lang="en-US" sz="2200" b="1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200" b="1" i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Mục</a:t>
                      </a:r>
                      <a:r>
                        <a:rPr lang="en-US" sz="2200" b="1" i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i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đích</a:t>
                      </a:r>
                      <a:r>
                        <a:rPr lang="en-US" sz="2200" b="1" i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i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2200" b="1" i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i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endParaRPr lang="en-US" sz="2200" b="1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200" b="1" i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Phản</a:t>
                      </a:r>
                      <a:r>
                        <a:rPr lang="en-US" sz="2200" b="1" i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i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ứng</a:t>
                      </a:r>
                      <a:r>
                        <a:rPr lang="en-US" sz="2200" b="1" i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i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200" b="1" i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i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bé</a:t>
                      </a:r>
                      <a:r>
                        <a:rPr lang="en-US" sz="2200" b="1" i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i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Hồng</a:t>
                      </a:r>
                      <a:endParaRPr lang="en-US" sz="2200" b="1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200" b="1" i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Thái</a:t>
                      </a:r>
                      <a:r>
                        <a:rPr lang="en-US" sz="2200" b="1" i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i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2200" b="1" i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i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2200" b="1" i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i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200" b="1" i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i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200" b="1" i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i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bé</a:t>
                      </a:r>
                      <a:r>
                        <a:rPr lang="en-US" sz="2200" b="1" i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i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Hồng</a:t>
                      </a:r>
                      <a:endParaRPr lang="en-US" sz="2200" b="1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b="1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1900" b="1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1: </a:t>
                      </a:r>
                      <a:r>
                        <a:rPr lang="en-US" sz="19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“</a:t>
                      </a:r>
                      <a:r>
                        <a:rPr lang="en-US" sz="19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Hồng</a:t>
                      </a:r>
                      <a:r>
                        <a:rPr lang="en-US" sz="19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! </a:t>
                      </a:r>
                      <a:r>
                        <a:rPr lang="en-US" sz="19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Mày</a:t>
                      </a:r>
                      <a:r>
                        <a:rPr lang="en-US" sz="19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19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muốn</a:t>
                      </a:r>
                      <a:r>
                        <a:rPr lang="en-US" sz="19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19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Thanh</a:t>
                      </a:r>
                      <a:r>
                        <a:rPr lang="en-US" sz="19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Hóa</a:t>
                      </a:r>
                      <a:r>
                        <a:rPr lang="en-US" sz="19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chơi</a:t>
                      </a:r>
                      <a:r>
                        <a:rPr lang="en-US" sz="19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19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mẹ</a:t>
                      </a:r>
                      <a:r>
                        <a:rPr lang="en-US" sz="19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mày</a:t>
                      </a:r>
                      <a:r>
                        <a:rPr lang="en-US" sz="19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19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 + </a:t>
                      </a:r>
                      <a:r>
                        <a:rPr lang="en-US" sz="19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giọng</a:t>
                      </a:r>
                      <a:r>
                        <a:rPr lang="en-US" sz="19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19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cay </a:t>
                      </a:r>
                      <a:r>
                        <a:rPr lang="en-US" sz="19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độc</a:t>
                      </a:r>
                      <a:r>
                        <a:rPr lang="en-US" sz="19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9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nét</a:t>
                      </a:r>
                      <a:r>
                        <a:rPr lang="en-US" sz="19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mặt</a:t>
                      </a:r>
                      <a:r>
                        <a:rPr lang="en-US" sz="19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rất</a:t>
                      </a:r>
                      <a:r>
                        <a:rPr lang="en-US" sz="19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kịch</a:t>
                      </a:r>
                      <a:endParaRPr lang="en-US" sz="1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9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kumimoji="0" lang="vi-VN" sz="19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Gợi nỗi đau xa mẹ của bé Hồng</a:t>
                      </a:r>
                      <a:r>
                        <a:rPr kumimoji="0" lang="en-US" sz="19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19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 </a:t>
                      </a:r>
                      <a:r>
                        <a:rPr kumimoji="0" lang="en-US" sz="1900" u="none" strike="noStrike" kern="1200" cap="none" spc="0" normalizeH="0" baseline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nói</a:t>
                      </a:r>
                      <a:r>
                        <a:rPr kumimoji="0" lang="en-US" sz="19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kumimoji="0" lang="en-US" sz="1900" u="none" strike="noStrike" kern="1200" cap="none" spc="0" normalizeH="0" baseline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xấu</a:t>
                      </a:r>
                      <a:r>
                        <a:rPr kumimoji="0" lang="en-US" sz="19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kumimoji="0" lang="en-US" sz="1900" u="none" strike="noStrike" kern="1200" cap="none" spc="0" normalizeH="0" baseline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mẹ</a:t>
                      </a:r>
                      <a:r>
                        <a:rPr kumimoji="0" lang="en-US" sz="19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kumimoji="0" lang="en-US" sz="1900" u="none" strike="noStrike" kern="1200" cap="none" spc="0" normalizeH="0" baseline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bé</a:t>
                      </a:r>
                      <a:r>
                        <a:rPr kumimoji="0" lang="en-US" sz="19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kumimoji="0" lang="en-US" sz="1900" u="none" strike="noStrike" kern="1200" cap="none" spc="0" normalizeH="0" baseline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Hồng</a:t>
                      </a:r>
                      <a:endParaRPr kumimoji="0" lang="en-US" sz="1900" u="none" strike="noStrike" kern="1200" cap="none" spc="0" normalizeH="0" baseline="0" noProof="0" dirty="0">
                        <a:ln>
                          <a:noFill/>
                        </a:ln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9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kumimoji="0" lang="vi-VN" sz="19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Gieo rắc những hoài nghi để Hồng hiểu lầm mẹ</a:t>
                      </a:r>
                      <a:r>
                        <a:rPr kumimoji="0" lang="en-US" sz="19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19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 </a:t>
                      </a:r>
                      <a:r>
                        <a:rPr kumimoji="0" lang="vi-VN" sz="19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 cay độc, giả tạo, diễn kịch.</a:t>
                      </a:r>
                      <a:endParaRPr kumimoji="0" lang="en-US" sz="1900" u="none" strike="noStrike" kern="1200" cap="none" spc="0" normalizeH="0" baseline="0" noProof="0" dirty="0">
                        <a:ln>
                          <a:noFill/>
                        </a:ln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9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9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Rớt</a:t>
                      </a:r>
                      <a:r>
                        <a:rPr lang="en-US" sz="19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19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mắt</a:t>
                      </a:r>
                      <a:r>
                        <a:rPr lang="en-US" sz="19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9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toan</a:t>
                      </a:r>
                      <a:r>
                        <a:rPr lang="en-US" sz="19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trả</a:t>
                      </a:r>
                      <a:r>
                        <a:rPr lang="en-US" sz="19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19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endParaRPr lang="en-US" sz="190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9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9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19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19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19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</a:t>
                      </a:r>
                      <a:r>
                        <a:rPr lang="en-US" sz="19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cay </a:t>
                      </a:r>
                      <a:r>
                        <a:rPr lang="en-US" sz="19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độc</a:t>
                      </a:r>
                      <a:r>
                        <a:rPr lang="en-US" sz="19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9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cúi</a:t>
                      </a:r>
                      <a:r>
                        <a:rPr lang="en-US" sz="19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đầu</a:t>
                      </a:r>
                      <a:r>
                        <a:rPr lang="en-US" sz="19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19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đáp</a:t>
                      </a:r>
                      <a:endParaRPr lang="en-US" sz="190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9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9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Cười</a:t>
                      </a:r>
                      <a:r>
                        <a:rPr lang="en-US" sz="19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đáp</a:t>
                      </a:r>
                      <a:r>
                        <a:rPr lang="en-US" sz="19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19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19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! </a:t>
                      </a:r>
                      <a:r>
                        <a:rPr lang="en-US" sz="19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Cháu</a:t>
                      </a:r>
                      <a:r>
                        <a:rPr lang="en-US" sz="19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19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muốn</a:t>
                      </a:r>
                      <a:r>
                        <a:rPr lang="en-US" sz="19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19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19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Cuối</a:t>
                      </a:r>
                      <a:r>
                        <a:rPr lang="en-US" sz="19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năm</a:t>
                      </a:r>
                      <a:r>
                        <a:rPr lang="en-US" sz="19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19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19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mợ</a:t>
                      </a:r>
                      <a:r>
                        <a:rPr lang="en-US" sz="19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cháu</a:t>
                      </a:r>
                      <a:r>
                        <a:rPr lang="en-US" sz="19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cũng</a:t>
                      </a:r>
                      <a:r>
                        <a:rPr lang="en-US" sz="19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19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1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9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19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Luôn</a:t>
                      </a:r>
                      <a:r>
                        <a:rPr lang="en-US" sz="19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nhớ</a:t>
                      </a:r>
                      <a:r>
                        <a:rPr lang="en-US" sz="19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19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mẹ</a:t>
                      </a:r>
                      <a:r>
                        <a:rPr lang="en-US" sz="19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9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khao</a:t>
                      </a:r>
                      <a:r>
                        <a:rPr lang="en-US" sz="19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khát</a:t>
                      </a:r>
                      <a:r>
                        <a:rPr lang="en-US" sz="19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19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gặp</a:t>
                      </a:r>
                      <a:r>
                        <a:rPr lang="en-US" sz="19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mẹ</a:t>
                      </a:r>
                      <a:endParaRPr lang="en-US" sz="190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9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9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Mạnh</a:t>
                      </a:r>
                      <a:r>
                        <a:rPr lang="en-US" sz="19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mẽ</a:t>
                      </a:r>
                      <a:r>
                        <a:rPr lang="en-US" sz="19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9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kìm</a:t>
                      </a:r>
                      <a:r>
                        <a:rPr lang="en-US" sz="19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nén</a:t>
                      </a:r>
                      <a:r>
                        <a:rPr lang="en-US" sz="19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19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19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xúc</a:t>
                      </a:r>
                      <a:endParaRPr lang="en-US" sz="190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9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9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Khéo</a:t>
                      </a:r>
                      <a:r>
                        <a:rPr lang="en-US" sz="19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léo</a:t>
                      </a:r>
                      <a:r>
                        <a:rPr lang="en-US" sz="19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US" sz="19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vệ</a:t>
                      </a:r>
                      <a:r>
                        <a:rPr lang="en-US" sz="19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mẹ</a:t>
                      </a:r>
                      <a:r>
                        <a:rPr lang="en-US" sz="19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19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tin </a:t>
                      </a:r>
                      <a:r>
                        <a:rPr lang="en-US" sz="19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tưởng</a:t>
                      </a:r>
                      <a:r>
                        <a:rPr lang="en-US" sz="19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mẹ</a:t>
                      </a:r>
                      <a:r>
                        <a:rPr lang="en-US" sz="19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trước</a:t>
                      </a:r>
                      <a:r>
                        <a:rPr lang="en-US" sz="19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19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</a:t>
                      </a:r>
                      <a:r>
                        <a:rPr lang="en-US" sz="19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thâm</a:t>
                      </a:r>
                      <a:r>
                        <a:rPr lang="en-US" sz="19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độc</a:t>
                      </a:r>
                      <a:r>
                        <a:rPr lang="en-US" sz="19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9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</a:t>
                      </a:r>
                      <a:r>
                        <a:rPr lang="en-US" sz="19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</a:t>
                      </a:r>
                      <a:endParaRPr lang="en-US" sz="1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05085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b="1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1900" b="1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</a:t>
                      </a:r>
                      <a:r>
                        <a:rPr lang="en-US" sz="19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19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Tỏ</a:t>
                      </a:r>
                      <a:r>
                        <a:rPr lang="en-US" sz="19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19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ngậm</a:t>
                      </a:r>
                      <a:r>
                        <a:rPr lang="en-US" sz="19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ngùi</a:t>
                      </a:r>
                      <a:r>
                        <a:rPr lang="en-US" sz="19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9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chập</a:t>
                      </a:r>
                      <a:r>
                        <a:rPr lang="en-US" sz="19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chừng</a:t>
                      </a:r>
                      <a:r>
                        <a:rPr lang="en-US" sz="19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“</a:t>
                      </a:r>
                      <a:r>
                        <a:rPr lang="en-US" sz="19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Mấy</a:t>
                      </a:r>
                      <a:r>
                        <a:rPr lang="en-US" sz="19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19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rằm</a:t>
                      </a:r>
                      <a:r>
                        <a:rPr lang="en-US" sz="19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tháng</a:t>
                      </a:r>
                      <a:r>
                        <a:rPr lang="en-US" sz="19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tám</a:t>
                      </a:r>
                      <a:r>
                        <a:rPr lang="en-US" sz="19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….</a:t>
                      </a:r>
                      <a:r>
                        <a:rPr lang="en-US" sz="19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hỏi</a:t>
                      </a:r>
                      <a:r>
                        <a:rPr lang="en-US" sz="19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19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chứ</a:t>
                      </a:r>
                      <a:r>
                        <a:rPr lang="en-US" sz="19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?”</a:t>
                      </a:r>
                      <a:endParaRPr lang="en-US" sz="1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Bề</a:t>
                      </a:r>
                      <a:r>
                        <a:rPr lang="en-US" sz="19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ngoài</a:t>
                      </a:r>
                      <a:r>
                        <a:rPr lang="en-US" sz="19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tỏ</a:t>
                      </a:r>
                      <a:r>
                        <a:rPr lang="en-US" sz="19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19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ngậm</a:t>
                      </a:r>
                      <a:r>
                        <a:rPr lang="en-US" sz="19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ngùi</a:t>
                      </a:r>
                      <a:r>
                        <a:rPr lang="en-US" sz="19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9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xót</a:t>
                      </a:r>
                      <a:r>
                        <a:rPr lang="en-US" sz="19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thương</a:t>
                      </a:r>
                      <a:r>
                        <a:rPr lang="en-US" sz="19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19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19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19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mất</a:t>
                      </a:r>
                      <a:r>
                        <a:rPr lang="en-US" sz="19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9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19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cháu</a:t>
                      </a:r>
                      <a:r>
                        <a:rPr lang="en-US" sz="19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nhưng</a:t>
                      </a:r>
                      <a:r>
                        <a:rPr lang="en-US" sz="19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19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19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19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chia </a:t>
                      </a:r>
                      <a:r>
                        <a:rPr lang="en-US" sz="19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rẽ</a:t>
                      </a:r>
                      <a:r>
                        <a:rPr lang="en-US" sz="19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19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19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mẹ</a:t>
                      </a:r>
                      <a:r>
                        <a:rPr lang="en-US" sz="19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19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bé</a:t>
                      </a:r>
                      <a:r>
                        <a:rPr lang="en-US" sz="19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Hồng</a:t>
                      </a:r>
                      <a:endParaRPr lang="en-US" sz="1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b="1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1900" b="1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</a:t>
                      </a:r>
                      <a:r>
                        <a:rPr lang="en-US" sz="19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19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19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gợi</a:t>
                      </a:r>
                      <a:r>
                        <a:rPr lang="en-US" sz="19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nhắc</a:t>
                      </a:r>
                      <a:r>
                        <a:rPr lang="en-US" sz="19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19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bé</a:t>
                      </a:r>
                      <a:r>
                        <a:rPr lang="en-US" sz="19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Hồng</a:t>
                      </a:r>
                      <a:r>
                        <a:rPr lang="en-US" sz="19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gặp</a:t>
                      </a:r>
                      <a:r>
                        <a:rPr lang="en-US" sz="19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mẹ</a:t>
                      </a:r>
                      <a:r>
                        <a:rPr lang="en-US" sz="19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“</a:t>
                      </a:r>
                      <a:r>
                        <a:rPr lang="en-US" sz="19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Mày</a:t>
                      </a:r>
                      <a:r>
                        <a:rPr lang="en-US" sz="19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dại</a:t>
                      </a:r>
                      <a:r>
                        <a:rPr lang="en-US" sz="19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quá</a:t>
                      </a:r>
                      <a:r>
                        <a:rPr lang="en-US" sz="19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r>
                        <a:rPr lang="en-US" sz="19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bế</a:t>
                      </a:r>
                      <a:r>
                        <a:rPr lang="en-US" sz="19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19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bé</a:t>
                      </a:r>
                      <a:r>
                        <a:rPr lang="en-US" sz="19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chứ</a:t>
                      </a:r>
                      <a:r>
                        <a:rPr lang="en-US" sz="19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</a:t>
                      </a:r>
                      <a:endParaRPr lang="en-US" sz="1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</a:pPr>
                      <a:r>
                        <a:rPr lang="en-US" sz="19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vi-VN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 ủi, giúp đỡ chỉ là bề ngoài nhưng thực chất là châm chọc, nhục mạ.</a:t>
                      </a:r>
                      <a:endParaRPr 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</a:pP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vi-VN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 chạm vào vết thương lòng của Hồng hòng chia rẽ tình cảm mẹ con</a:t>
                      </a:r>
                      <a:endParaRPr 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19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19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lang="en-US" sz="19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chìm</a:t>
                      </a:r>
                      <a:r>
                        <a:rPr lang="en-US" sz="19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ngay</a:t>
                      </a:r>
                      <a:r>
                        <a:rPr lang="en-US" sz="19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19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9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19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mảy</a:t>
                      </a:r>
                      <a:r>
                        <a:rPr lang="en-US" sz="19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may </a:t>
                      </a:r>
                      <a:r>
                        <a:rPr lang="en-US" sz="19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</a:t>
                      </a:r>
                      <a:r>
                        <a:rPr lang="en-US" sz="19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ngợi</a:t>
                      </a:r>
                      <a:endParaRPr lang="en-US" sz="1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Lòng</a:t>
                      </a:r>
                      <a:r>
                        <a:rPr lang="en-US" sz="19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19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thương</a:t>
                      </a:r>
                      <a:r>
                        <a:rPr lang="en-US" sz="19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tin </a:t>
                      </a:r>
                      <a:r>
                        <a:rPr lang="en-US" sz="19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19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9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kính</a:t>
                      </a:r>
                      <a:r>
                        <a:rPr lang="en-US" sz="19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trọng</a:t>
                      </a:r>
                      <a:r>
                        <a:rPr lang="en-US" sz="19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mẹ</a:t>
                      </a:r>
                      <a:r>
                        <a:rPr lang="en-US" sz="19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vô</a:t>
                      </a:r>
                      <a:r>
                        <a:rPr lang="en-US" sz="19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19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kiện</a:t>
                      </a:r>
                      <a:endParaRPr lang="en-US" sz="190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 </a:t>
                      </a:r>
                      <a:r>
                        <a:rPr lang="en-US" sz="2000" b="1" i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Người</a:t>
                      </a:r>
                      <a:r>
                        <a:rPr lang="en-US" sz="2000" b="1" i="1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2000" b="1" i="1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lạnh</a:t>
                      </a:r>
                      <a:r>
                        <a:rPr lang="en-US" sz="2000" b="1" i="1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2000" b="1" i="1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lùng</a:t>
                      </a:r>
                      <a:r>
                        <a:rPr lang="en-US" sz="2000" b="1" i="1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, </a:t>
                      </a:r>
                      <a:r>
                        <a:rPr lang="en-US" sz="2000" b="1" i="1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tàn</a:t>
                      </a:r>
                      <a:r>
                        <a:rPr lang="en-US" sz="2000" b="1" i="1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2000" b="1" i="1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nhẫn</a:t>
                      </a:r>
                      <a:r>
                        <a:rPr lang="en-US" sz="2000" b="1" i="1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, </a:t>
                      </a:r>
                      <a:r>
                        <a:rPr lang="en-US" sz="2000" b="1" i="1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thâm</a:t>
                      </a:r>
                      <a:r>
                        <a:rPr lang="en-US" sz="2000" b="1" i="1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2000" b="1" i="1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độc</a:t>
                      </a:r>
                      <a:r>
                        <a:rPr lang="en-US" sz="2000" b="1" i="1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, </a:t>
                      </a:r>
                      <a:r>
                        <a:rPr lang="en-US" sz="2000" b="1" i="1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đại</a:t>
                      </a:r>
                      <a:r>
                        <a:rPr lang="en-US" sz="2000" b="1" i="1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2000" b="1" i="1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diện</a:t>
                      </a:r>
                      <a:r>
                        <a:rPr lang="en-US" sz="2000" b="1" i="1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2000" b="1" i="1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cho</a:t>
                      </a:r>
                      <a:r>
                        <a:rPr lang="en-US" sz="2000" b="1" i="1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2000" b="1" i="1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tầng</a:t>
                      </a:r>
                      <a:r>
                        <a:rPr lang="en-US" sz="2000" b="1" i="1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2000" b="1" i="1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lớp</a:t>
                      </a:r>
                      <a:r>
                        <a:rPr lang="en-US" sz="2000" b="1" i="1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2000" b="1" i="1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xã</a:t>
                      </a:r>
                      <a:r>
                        <a:rPr lang="en-US" sz="2000" b="1" i="1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2000" b="1" i="1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hội</a:t>
                      </a:r>
                      <a:r>
                        <a:rPr lang="en-US" sz="2000" b="1" i="1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2000" b="1" i="1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cổ</a:t>
                      </a:r>
                      <a:r>
                        <a:rPr lang="en-US" sz="2000" b="1" i="1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2000" b="1" i="1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hủ</a:t>
                      </a:r>
                      <a:r>
                        <a:rPr lang="en-US" sz="2000" b="1" i="1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 </a:t>
                      </a:r>
                      <a:r>
                        <a:rPr lang="en-US" sz="2000" b="1" i="1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tố</a:t>
                      </a:r>
                      <a:r>
                        <a:rPr lang="en-US" sz="2000" b="1" i="1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2000" b="1" i="1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cáo</a:t>
                      </a:r>
                      <a:r>
                        <a:rPr lang="en-US" sz="2000" b="1" i="1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2000" b="1" i="1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xã</a:t>
                      </a:r>
                      <a:r>
                        <a:rPr lang="en-US" sz="2000" b="1" i="1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2000" b="1" i="1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hội</a:t>
                      </a:r>
                      <a:r>
                        <a:rPr lang="en-US" sz="2000" b="1" i="1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2000" b="1" i="1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thực</a:t>
                      </a:r>
                      <a:r>
                        <a:rPr lang="en-US" sz="2000" b="1" i="1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2000" b="1" i="1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dân</a:t>
                      </a:r>
                      <a:r>
                        <a:rPr lang="en-US" sz="2000" b="1" i="1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2000" b="1" i="1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nửa</a:t>
                      </a:r>
                      <a:r>
                        <a:rPr lang="en-US" sz="2000" b="1" i="1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2000" b="1" i="1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phong</a:t>
                      </a:r>
                      <a:r>
                        <a:rPr lang="en-US" sz="2000" b="1" i="1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2000" b="1" i="1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kiến</a:t>
                      </a:r>
                      <a:endParaRPr lang="en-US" sz="2000" b="1" i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 i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 </a:t>
                      </a:r>
                      <a:r>
                        <a:rPr lang="en-US" sz="2000" b="1" i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Một</a:t>
                      </a:r>
                      <a:r>
                        <a:rPr lang="en-US" sz="2000" b="1" i="1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2000" b="1" i="1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em</a:t>
                      </a:r>
                      <a:r>
                        <a:rPr lang="en-US" sz="2000" b="1" i="1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2000" b="1" i="1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bé</a:t>
                      </a:r>
                      <a:r>
                        <a:rPr lang="en-US" sz="2000" b="1" i="1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2000" b="1" i="1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nhạy</a:t>
                      </a:r>
                      <a:r>
                        <a:rPr lang="en-US" sz="2000" b="1" i="1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2000" b="1" i="1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cảm</a:t>
                      </a:r>
                      <a:r>
                        <a:rPr lang="en-US" sz="2000" b="1" i="1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, </a:t>
                      </a:r>
                      <a:r>
                        <a:rPr lang="en-US" sz="2000" b="1" i="1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thông</a:t>
                      </a:r>
                      <a:r>
                        <a:rPr lang="en-US" sz="2000" b="1" i="1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minh, </a:t>
                      </a:r>
                      <a:r>
                        <a:rPr lang="en-US" sz="2000" b="1" i="1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luôn</a:t>
                      </a:r>
                      <a:r>
                        <a:rPr lang="en-US" sz="2000" b="1" i="1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2000" b="1" i="1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khao</a:t>
                      </a:r>
                      <a:r>
                        <a:rPr lang="en-US" sz="2000" b="1" i="1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2000" b="1" i="1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khát</a:t>
                      </a:r>
                      <a:r>
                        <a:rPr lang="en-US" sz="2000" b="1" i="1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2000" b="1" i="1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tình</a:t>
                      </a:r>
                      <a:r>
                        <a:rPr lang="en-US" sz="2000" b="1" i="1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2000" b="1" i="1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mẹ</a:t>
                      </a:r>
                      <a:r>
                        <a:rPr lang="en-US" sz="2000" b="1" i="1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, </a:t>
                      </a:r>
                      <a:r>
                        <a:rPr lang="en-US" sz="2000" b="1" i="1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tình</a:t>
                      </a:r>
                      <a:r>
                        <a:rPr lang="en-US" sz="2000" b="1" i="1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2000" b="1" i="1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yêu</a:t>
                      </a:r>
                      <a:r>
                        <a:rPr lang="en-US" sz="2000" b="1" i="1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2000" b="1" i="1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thương</a:t>
                      </a:r>
                      <a:r>
                        <a:rPr lang="en-US" sz="2000" b="1" i="1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2000" b="1" i="1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mẹ</a:t>
                      </a:r>
                      <a:r>
                        <a:rPr lang="en-US" sz="2000" b="1" i="1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2000" b="1" i="1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mãnh</a:t>
                      </a:r>
                      <a:r>
                        <a:rPr lang="en-US" sz="2000" b="1" i="1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2000" b="1" i="1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liệt</a:t>
                      </a:r>
                      <a:r>
                        <a:rPr lang="en-US" sz="2000" b="1" i="1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.</a:t>
                      </a:r>
                      <a:endParaRPr lang="en-US" sz="2000" b="1" i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Rounded Rectangle 4"/>
          <p:cNvSpPr/>
          <p:nvPr/>
        </p:nvSpPr>
        <p:spPr>
          <a:xfrm>
            <a:off x="1204957" y="34183"/>
            <a:ext cx="9964396" cy="538385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endParaRPr lang="en-US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73503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E530F185-8CCC-4FBF-AE4C-0456273CBB96}"/>
              </a:ext>
            </a:extLst>
          </p:cNvPr>
          <p:cNvSpPr/>
          <p:nvPr/>
        </p:nvSpPr>
        <p:spPr>
          <a:xfrm>
            <a:off x="280707" y="355430"/>
            <a:ext cx="11649222" cy="631029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52619" y="278486"/>
            <a:ext cx="68654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800" b="1" i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 Trong giây phút gặp mẹ và ở trong lòng mẹ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476111" y="967941"/>
            <a:ext cx="2562726" cy="122722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/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Thoáng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4869192" y="961660"/>
            <a:ext cx="2458453" cy="122722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/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ngồi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8158000" y="961661"/>
            <a:ext cx="2474495" cy="122722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/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ngồi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ight Arrow 13"/>
          <p:cNvSpPr/>
          <p:nvPr/>
        </p:nvSpPr>
        <p:spPr>
          <a:xfrm>
            <a:off x="4285354" y="1457827"/>
            <a:ext cx="397042" cy="44516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Right Arrow 14"/>
          <p:cNvSpPr/>
          <p:nvPr/>
        </p:nvSpPr>
        <p:spPr>
          <a:xfrm>
            <a:off x="7518139" y="1358967"/>
            <a:ext cx="397042" cy="44516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1589518" y="2641439"/>
            <a:ext cx="2350093" cy="312697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457200">
              <a:lnSpc>
                <a:spcPct val="125000"/>
              </a:lnSpc>
              <a:buFontTx/>
              <a:buChar char="-"/>
            </a:pPr>
            <a:endParaRPr lang="en-US" sz="22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4813168" y="2631693"/>
            <a:ext cx="2574198" cy="313671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457200">
              <a:lnSpc>
                <a:spcPct val="125000"/>
              </a:lnSpc>
              <a:buFontTx/>
              <a:buChar char="-"/>
            </a:pPr>
            <a:endParaRPr lang="en-US" sz="22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7518139" y="2631693"/>
            <a:ext cx="3736671" cy="313671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457200">
              <a:lnSpc>
                <a:spcPct val="125000"/>
              </a:lnSpc>
              <a:buFontTx/>
              <a:buChar char="-"/>
            </a:pPr>
            <a:endParaRPr lang="en-US" sz="22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1" name="Straight Arrow Connector 20"/>
          <p:cNvCxnSpPr>
            <a:stCxn id="11" idx="2"/>
            <a:endCxn id="16" idx="0"/>
          </p:cNvCxnSpPr>
          <p:nvPr/>
        </p:nvCxnSpPr>
        <p:spPr>
          <a:xfrm>
            <a:off x="2757474" y="2195162"/>
            <a:ext cx="7091" cy="446277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12" idx="2"/>
            <a:endCxn id="18" idx="0"/>
          </p:cNvCxnSpPr>
          <p:nvPr/>
        </p:nvCxnSpPr>
        <p:spPr>
          <a:xfrm>
            <a:off x="6098419" y="2188881"/>
            <a:ext cx="1848" cy="442812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13" idx="2"/>
            <a:endCxn id="19" idx="0"/>
          </p:cNvCxnSpPr>
          <p:nvPr/>
        </p:nvCxnSpPr>
        <p:spPr>
          <a:xfrm flipH="1">
            <a:off x="9386475" y="2188882"/>
            <a:ext cx="8773" cy="442811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332286" y="1159771"/>
            <a:ext cx="8973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0706" y="2973937"/>
            <a:ext cx="114382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186983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8" grpId="0" animBg="1"/>
      <p:bldP spid="1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E530F185-8CCC-4FBF-AE4C-0456273CBB96}"/>
              </a:ext>
            </a:extLst>
          </p:cNvPr>
          <p:cNvSpPr/>
          <p:nvPr/>
        </p:nvSpPr>
        <p:spPr>
          <a:xfrm>
            <a:off x="527815" y="355430"/>
            <a:ext cx="11057021" cy="577515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52619" y="278486"/>
            <a:ext cx="68654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800" b="1" i="1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2800" b="1" i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i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giây</a:t>
            </a:r>
            <a:r>
              <a:rPr lang="en-US" sz="2800" b="1" i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2800" b="1" i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2800" b="1" i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800" b="1" i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i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b="1" i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i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sz="2800" b="1" i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endParaRPr lang="en-US" sz="2800" b="1" i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476111" y="967941"/>
            <a:ext cx="2562726" cy="122722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/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Thoáng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4869192" y="961660"/>
            <a:ext cx="2458453" cy="122722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/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ngồi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8158000" y="961661"/>
            <a:ext cx="2474495" cy="122722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/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ngồi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ight Arrow 13"/>
          <p:cNvSpPr/>
          <p:nvPr/>
        </p:nvSpPr>
        <p:spPr>
          <a:xfrm>
            <a:off x="4285354" y="1457827"/>
            <a:ext cx="397042" cy="44516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Right Arrow 14"/>
          <p:cNvSpPr/>
          <p:nvPr/>
        </p:nvSpPr>
        <p:spPr>
          <a:xfrm>
            <a:off x="7518139" y="1358967"/>
            <a:ext cx="397042" cy="44516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1239140" y="2641439"/>
            <a:ext cx="3046213" cy="312697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457200">
              <a:lnSpc>
                <a:spcPct val="125000"/>
              </a:lnSpc>
              <a:buFontTx/>
              <a:buChar char="-"/>
            </a:pPr>
            <a:r>
              <a:rPr lang="en-US" sz="2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Đuổi</a:t>
            </a:r>
            <a:r>
              <a:rPr lang="en-US" sz="2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endParaRPr lang="en-US" sz="2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defTabSz="457200">
              <a:lnSpc>
                <a:spcPct val="125000"/>
              </a:lnSpc>
              <a:buFontTx/>
              <a:buChar char="-"/>
            </a:pPr>
            <a:r>
              <a:rPr lang="en-US" sz="2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2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bối</a:t>
            </a:r>
            <a:r>
              <a:rPr lang="en-US" sz="2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rối</a:t>
            </a:r>
            <a:endParaRPr lang="en-US" sz="2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defTabSz="457200">
              <a:lnSpc>
                <a:spcPct val="125000"/>
              </a:lnSpc>
              <a:buFontTx/>
              <a:buChar char="-"/>
            </a:pPr>
            <a:r>
              <a:rPr lang="en-US" sz="2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sz="2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2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2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2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endParaRPr lang="en-US" sz="2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defTabSz="457200">
              <a:lnSpc>
                <a:spcPct val="125000"/>
              </a:lnSpc>
            </a:pPr>
            <a:r>
              <a:rPr lang="en-US" sz="2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 </a:t>
            </a:r>
            <a:r>
              <a:rPr lang="en-US" sz="2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Khao</a:t>
            </a:r>
            <a:r>
              <a:rPr lang="en-US" sz="2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2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khát</a:t>
            </a:r>
            <a:r>
              <a:rPr lang="en-US" sz="2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, hi </a:t>
            </a:r>
            <a:r>
              <a:rPr lang="en-US" sz="2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vọng</a:t>
            </a:r>
            <a:r>
              <a:rPr lang="en-US" sz="2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, </a:t>
            </a:r>
            <a:r>
              <a:rPr lang="en-US" sz="2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chờ</a:t>
            </a:r>
            <a:r>
              <a:rPr lang="en-US" sz="2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2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mong</a:t>
            </a:r>
            <a:r>
              <a:rPr lang="en-US" sz="2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, lo </a:t>
            </a:r>
            <a:r>
              <a:rPr lang="en-US" sz="2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sợ</a:t>
            </a:r>
            <a:r>
              <a:rPr lang="en-US" sz="2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endParaRPr lang="en-US" sz="22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Picture 16" descr="c2f1884921fb4.png"/>
          <p:cNvPicPr>
            <a:picLocks noChangeAspect="1"/>
          </p:cNvPicPr>
          <p:nvPr/>
        </p:nvPicPr>
        <p:blipFill>
          <a:blip r:embed="rId3" cstate="print"/>
          <a:srcRect l="22761" t="2879" r="19484" b="12949"/>
          <a:stretch>
            <a:fillRect/>
          </a:stretch>
        </p:blipFill>
        <p:spPr>
          <a:xfrm>
            <a:off x="-275777" y="4469450"/>
            <a:ext cx="1545861" cy="2491100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4813168" y="2631693"/>
            <a:ext cx="2574198" cy="313671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457200">
              <a:lnSpc>
                <a:spcPct val="125000"/>
              </a:lnSpc>
              <a:buFontTx/>
              <a:buChar char="-"/>
            </a:pPr>
            <a:r>
              <a:rPr lang="en-US" sz="2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Ríu</a:t>
            </a:r>
            <a:r>
              <a:rPr lang="en-US" sz="2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endParaRPr lang="en-US" sz="2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defTabSz="457200">
              <a:lnSpc>
                <a:spcPct val="125000"/>
              </a:lnSpc>
              <a:buFontTx/>
              <a:buChar char="-"/>
            </a:pPr>
            <a:r>
              <a:rPr lang="en-US" sz="2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Cứ</a:t>
            </a:r>
            <a:r>
              <a:rPr lang="en-US" sz="2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nức</a:t>
            </a:r>
            <a:r>
              <a:rPr lang="en-US" sz="2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nở</a:t>
            </a:r>
            <a:endParaRPr lang="en-US" sz="2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defTabSz="457200">
              <a:lnSpc>
                <a:spcPct val="125000"/>
              </a:lnSpc>
            </a:pPr>
            <a:r>
              <a:rPr lang="en-US" sz="2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 </a:t>
            </a:r>
            <a:r>
              <a:rPr lang="en-US" sz="2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Xúc</a:t>
            </a:r>
            <a:r>
              <a:rPr lang="en-US" sz="2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2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động</a:t>
            </a:r>
            <a:r>
              <a:rPr lang="en-US" sz="2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, </a:t>
            </a:r>
            <a:r>
              <a:rPr lang="en-US" sz="2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cuống</a:t>
            </a:r>
            <a:r>
              <a:rPr lang="en-US" sz="2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2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quýt</a:t>
            </a:r>
            <a:r>
              <a:rPr lang="en-US" sz="2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, </a:t>
            </a:r>
            <a:r>
              <a:rPr lang="en-US" sz="2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tủi</a:t>
            </a:r>
            <a:r>
              <a:rPr lang="en-US" sz="2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2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hờn</a:t>
            </a:r>
            <a:r>
              <a:rPr lang="en-US" sz="2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2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xen</a:t>
            </a:r>
            <a:r>
              <a:rPr lang="en-US" sz="2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2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lẫn</a:t>
            </a:r>
            <a:r>
              <a:rPr lang="en-US" sz="2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2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hạnh</a:t>
            </a:r>
            <a:r>
              <a:rPr lang="en-US" sz="2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2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phúc</a:t>
            </a:r>
            <a:endParaRPr lang="en-US" sz="22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7535687" y="2631692"/>
            <a:ext cx="3719123" cy="331618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457200">
              <a:lnSpc>
                <a:spcPct val="125000"/>
              </a:lnSpc>
              <a:buFontTx/>
              <a:buChar char="-"/>
            </a:pPr>
            <a:r>
              <a:rPr lang="en-US" sz="2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Ngắm</a:t>
            </a:r>
            <a:r>
              <a:rPr lang="en-US" sz="2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nghía</a:t>
            </a:r>
            <a:r>
              <a:rPr lang="en-US" sz="2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endParaRPr lang="en-US" sz="2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defTabSz="457200">
              <a:lnSpc>
                <a:spcPct val="125000"/>
              </a:lnSpc>
              <a:buFontTx/>
              <a:buChar char="-"/>
            </a:pPr>
            <a:r>
              <a:rPr lang="en-US" sz="2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Đắm</a:t>
            </a:r>
            <a:r>
              <a:rPr lang="en-US" sz="2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chìm</a:t>
            </a:r>
            <a:r>
              <a:rPr lang="en-US" sz="2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hạnh</a:t>
            </a:r>
            <a:r>
              <a:rPr lang="en-US" sz="2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phúc</a:t>
            </a:r>
            <a:r>
              <a:rPr lang="en-US" sz="2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kỉ</a:t>
            </a:r>
            <a:r>
              <a:rPr lang="en-US" sz="2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niệm</a:t>
            </a:r>
            <a:endParaRPr lang="en-US" sz="2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defTabSz="457200">
              <a:lnSpc>
                <a:spcPct val="125000"/>
              </a:lnSpc>
              <a:buFontTx/>
              <a:buChar char="-"/>
            </a:pPr>
            <a:r>
              <a:rPr lang="en-US" sz="2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Quên</a:t>
            </a:r>
            <a:r>
              <a:rPr lang="en-US" sz="2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tất</a:t>
            </a:r>
            <a:r>
              <a:rPr lang="en-US" sz="2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cay </a:t>
            </a:r>
            <a:r>
              <a:rPr lang="en-US" sz="2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độc</a:t>
            </a:r>
            <a:r>
              <a:rPr lang="en-US" sz="2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buồn</a:t>
            </a:r>
            <a:r>
              <a:rPr lang="en-US" sz="2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tủi</a:t>
            </a:r>
            <a:endParaRPr lang="en-US" sz="2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defTabSz="457200">
              <a:lnSpc>
                <a:spcPct val="125000"/>
              </a:lnSpc>
            </a:pPr>
            <a:r>
              <a:rPr lang="en-US" sz="2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 </a:t>
            </a:r>
            <a:r>
              <a:rPr lang="en-US" sz="2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Tận</a:t>
            </a:r>
            <a:r>
              <a:rPr lang="en-US" sz="2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2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hưởng</a:t>
            </a:r>
            <a:r>
              <a:rPr lang="en-US" sz="2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2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cảm</a:t>
            </a:r>
            <a:r>
              <a:rPr lang="en-US" sz="2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2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giác</a:t>
            </a:r>
            <a:r>
              <a:rPr lang="en-US" sz="2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2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ấm</a:t>
            </a:r>
            <a:r>
              <a:rPr lang="en-US" sz="2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2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áp</a:t>
            </a:r>
            <a:r>
              <a:rPr lang="en-US" sz="2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, sung </a:t>
            </a:r>
            <a:r>
              <a:rPr lang="en-US" sz="2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sướng</a:t>
            </a:r>
            <a:r>
              <a:rPr lang="en-US" sz="2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, </a:t>
            </a:r>
            <a:r>
              <a:rPr lang="en-US" sz="2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rạo</a:t>
            </a:r>
            <a:r>
              <a:rPr lang="en-US" sz="2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2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rực</a:t>
            </a:r>
            <a:r>
              <a:rPr lang="en-US" sz="2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2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khi</a:t>
            </a:r>
            <a:r>
              <a:rPr lang="en-US" sz="2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ở </a:t>
            </a:r>
            <a:r>
              <a:rPr lang="en-US" sz="2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bên</a:t>
            </a:r>
            <a:r>
              <a:rPr lang="en-US" sz="2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2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mẹ</a:t>
            </a:r>
            <a:endParaRPr lang="en-US" sz="22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1" name="Straight Arrow Connector 20"/>
          <p:cNvCxnSpPr>
            <a:stCxn id="11" idx="2"/>
            <a:endCxn id="16" idx="0"/>
          </p:cNvCxnSpPr>
          <p:nvPr/>
        </p:nvCxnSpPr>
        <p:spPr>
          <a:xfrm>
            <a:off x="2757474" y="2195162"/>
            <a:ext cx="4773" cy="446277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12" idx="2"/>
            <a:endCxn id="18" idx="0"/>
          </p:cNvCxnSpPr>
          <p:nvPr/>
        </p:nvCxnSpPr>
        <p:spPr>
          <a:xfrm>
            <a:off x="6098419" y="2188881"/>
            <a:ext cx="1848" cy="442812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13" idx="2"/>
            <a:endCxn id="19" idx="0"/>
          </p:cNvCxnSpPr>
          <p:nvPr/>
        </p:nvCxnSpPr>
        <p:spPr>
          <a:xfrm>
            <a:off x="9395248" y="2188882"/>
            <a:ext cx="1" cy="44281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29793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8" grpId="0" animBg="1"/>
      <p:bldP spid="1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74DF22D-4963-4C3E-A42A-06DF47E424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000"/>
            <a:ext cx="4155026" cy="3429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89C9BCF-F55D-4F17-9770-E809B6825E5F}"/>
              </a:ext>
            </a:extLst>
          </p:cNvPr>
          <p:cNvSpPr txBox="1"/>
          <p:nvPr/>
        </p:nvSpPr>
        <p:spPr>
          <a:xfrm>
            <a:off x="1107026" y="541475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30480" algn="just">
              <a:spcBef>
                <a:spcPts val="0"/>
              </a:spcBef>
              <a:spcAft>
                <a:spcPts val="0"/>
              </a:spcAft>
            </a:pPr>
            <a:r>
              <a:rPr lang="pt-BR" sz="24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 xúc của “tôi”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B59CD75-C762-496E-8102-D760D5098F3D}"/>
              </a:ext>
            </a:extLst>
          </p:cNvPr>
          <p:cNvSpPr/>
          <p:nvPr/>
        </p:nvSpPr>
        <p:spPr>
          <a:xfrm>
            <a:off x="180304" y="425003"/>
            <a:ext cx="11758411" cy="798490"/>
          </a:xfrm>
          <a:prstGeom prst="roundRect">
            <a:avLst>
              <a:gd name="adj" fmla="val 39248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404B731-5796-4646-BE30-433A79C17818}"/>
              </a:ext>
            </a:extLst>
          </p:cNvPr>
          <p:cNvSpPr txBox="1"/>
          <p:nvPr/>
        </p:nvSpPr>
        <p:spPr>
          <a:xfrm>
            <a:off x="1401510" y="1441022"/>
            <a:ext cx="866543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1200"/>
              </a:spcAft>
            </a:pP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ảo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râm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ngục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ngã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mạc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F67870-1A55-4591-A155-DAA6AB3C38AE}"/>
              </a:ext>
            </a:extLst>
          </p:cNvPr>
          <p:cNvSpPr txBox="1"/>
          <p:nvPr/>
        </p:nvSpPr>
        <p:spPr>
          <a:xfrm>
            <a:off x="4470393" y="2736461"/>
            <a:ext cx="746832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1200"/>
              </a:spcAft>
            </a:pP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mơn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man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thịt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mê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mẩn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."</a:t>
            </a:r>
            <a:endParaRPr lang="en-US" sz="2400" i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6007EA3-FBD0-40D9-BB31-644BB1126426}"/>
              </a:ext>
            </a:extLst>
          </p:cNvPr>
          <p:cNvSpPr txBox="1"/>
          <p:nvPr/>
        </p:nvSpPr>
        <p:spPr>
          <a:xfrm>
            <a:off x="4078114" y="3794336"/>
            <a:ext cx="733052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1200"/>
              </a:spcAft>
            </a:pP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lăn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sữa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…..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êm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dịu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6E548B2-55A0-4A43-8E70-247F714A52C0}"/>
              </a:ext>
            </a:extLst>
          </p:cNvPr>
          <p:cNvSpPr txBox="1"/>
          <p:nvPr/>
        </p:nvSpPr>
        <p:spPr>
          <a:xfrm>
            <a:off x="4153952" y="5320608"/>
            <a:ext cx="751430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1200"/>
              </a:spcAft>
            </a:pP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US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nhạy</a:t>
            </a:r>
            <a:r>
              <a:rPr lang="en-US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tim</a:t>
            </a:r>
            <a:r>
              <a:rPr lang="en-US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nồng</a:t>
            </a:r>
            <a:r>
              <a:rPr lang="en-US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nàn</a:t>
            </a:r>
            <a:r>
              <a:rPr lang="en-US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bỏng</a:t>
            </a:r>
            <a:r>
              <a:rPr lang="en-US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mãnh</a:t>
            </a:r>
            <a:r>
              <a:rPr lang="en-US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181D918-4EAB-4793-A967-48E8324A43FF}"/>
              </a:ext>
            </a:extLst>
          </p:cNvPr>
          <p:cNvCxnSpPr/>
          <p:nvPr/>
        </p:nvCxnSpPr>
        <p:spPr>
          <a:xfrm>
            <a:off x="5228823" y="862885"/>
            <a:ext cx="655534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BB22651-D79B-43E6-84E9-7C9FF9FC594D}"/>
              </a:ext>
            </a:extLst>
          </p:cNvPr>
          <p:cNvCxnSpPr>
            <a:cxnSpLocks/>
          </p:cNvCxnSpPr>
          <p:nvPr/>
        </p:nvCxnSpPr>
        <p:spPr>
          <a:xfrm>
            <a:off x="5636654" y="925133"/>
            <a:ext cx="630206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8782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 rot="743100">
            <a:off x="4043590" y="4685814"/>
            <a:ext cx="1812350" cy="692493"/>
          </a:xfrm>
          <a:prstGeom prst="rect">
            <a:avLst/>
          </a:prstGeom>
          <a:solidFill>
            <a:schemeClr val="accent3"/>
          </a:solidFill>
        </p:spPr>
        <p:txBody>
          <a:bodyPr wrap="none" lIns="121917" tIns="60958" rIns="121917" bIns="60958" rtlCol="0">
            <a:spAutoFit/>
          </a:bodyPr>
          <a:lstStyle/>
          <a:p>
            <a:pPr defTabSz="457200"/>
            <a:r>
              <a:rPr lang="en-US" altLang="zh-CN" sz="3700" dirty="0">
                <a:solidFill>
                  <a:prstClr val="white"/>
                </a:solidFill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Thị giác</a:t>
            </a:r>
            <a:endParaRPr lang="zh-CN" altLang="en-US" sz="3700" dirty="0">
              <a:solidFill>
                <a:prstClr val="white"/>
              </a:solidFill>
              <a:latin typeface="Times New Roman" panose="02020603050405020304" pitchFamily="18" charset="0"/>
              <a:ea typeface="迷你简卡通" panose="03000509000000000000" pitchFamily="65" charset="-122"/>
              <a:cs typeface="Times New Roman" panose="02020603050405020304" pitchFamily="18" charset="0"/>
            </a:endParaRPr>
          </a:p>
        </p:txBody>
      </p:sp>
      <p:sp>
        <p:nvSpPr>
          <p:cNvPr id="54" name="文本框 53"/>
          <p:cNvSpPr txBox="1"/>
          <p:nvPr/>
        </p:nvSpPr>
        <p:spPr>
          <a:xfrm rot="21157060">
            <a:off x="6109942" y="3591050"/>
            <a:ext cx="1943796" cy="692493"/>
          </a:xfrm>
          <a:prstGeom prst="rect">
            <a:avLst/>
          </a:prstGeom>
          <a:solidFill>
            <a:schemeClr val="accent4"/>
          </a:solidFill>
        </p:spPr>
        <p:txBody>
          <a:bodyPr wrap="none" lIns="121917" tIns="60958" rIns="121917" bIns="60958" rtlCol="0">
            <a:spAutoFit/>
          </a:bodyPr>
          <a:lstStyle/>
          <a:p>
            <a:pPr defTabSz="457200"/>
            <a:r>
              <a:rPr lang="en-US" altLang="zh-CN" sz="3700" dirty="0">
                <a:solidFill>
                  <a:prstClr val="white"/>
                </a:solidFill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Xúc giác</a:t>
            </a:r>
            <a:endParaRPr lang="zh-CN" altLang="en-US" sz="3700" dirty="0">
              <a:solidFill>
                <a:prstClr val="white"/>
              </a:solidFill>
              <a:latin typeface="Times New Roman" panose="02020603050405020304" pitchFamily="18" charset="0"/>
              <a:ea typeface="迷你简卡通" panose="03000509000000000000" pitchFamily="65" charset="-122"/>
              <a:cs typeface="Times New Roman" panose="02020603050405020304" pitchFamily="18" charset="0"/>
            </a:endParaRPr>
          </a:p>
        </p:txBody>
      </p:sp>
      <p:sp>
        <p:nvSpPr>
          <p:cNvPr id="55" name="文本框 54"/>
          <p:cNvSpPr txBox="1"/>
          <p:nvPr/>
        </p:nvSpPr>
        <p:spPr>
          <a:xfrm rot="21168475">
            <a:off x="7852281" y="4454872"/>
            <a:ext cx="2227527" cy="692493"/>
          </a:xfrm>
          <a:prstGeom prst="rect">
            <a:avLst/>
          </a:prstGeom>
          <a:solidFill>
            <a:schemeClr val="accent5"/>
          </a:solidFill>
        </p:spPr>
        <p:txBody>
          <a:bodyPr wrap="none" lIns="121917" tIns="60958" rIns="121917" bIns="60958" rtlCol="0">
            <a:spAutoFit/>
          </a:bodyPr>
          <a:lstStyle/>
          <a:p>
            <a:pPr defTabSz="457200"/>
            <a:r>
              <a:rPr lang="en-US" altLang="zh-CN" sz="3700" dirty="0">
                <a:solidFill>
                  <a:prstClr val="white"/>
                </a:solidFill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Khứu giác</a:t>
            </a:r>
            <a:endParaRPr lang="zh-CN" altLang="en-US" sz="3700" dirty="0">
              <a:solidFill>
                <a:prstClr val="white"/>
              </a:solidFill>
              <a:latin typeface="Times New Roman" panose="02020603050405020304" pitchFamily="18" charset="0"/>
              <a:ea typeface="迷你简卡通" panose="03000509000000000000" pitchFamily="65" charset="-122"/>
              <a:cs typeface="Times New Roman" panose="02020603050405020304" pitchFamily="18" charset="0"/>
            </a:endParaRPr>
          </a:p>
        </p:txBody>
      </p:sp>
      <p:sp>
        <p:nvSpPr>
          <p:cNvPr id="56" name="文本框 55"/>
          <p:cNvSpPr txBox="1"/>
          <p:nvPr/>
        </p:nvSpPr>
        <p:spPr>
          <a:xfrm rot="21250426">
            <a:off x="9548374" y="3025245"/>
            <a:ext cx="2289516" cy="697627"/>
          </a:xfrm>
          <a:prstGeom prst="rect">
            <a:avLst/>
          </a:prstGeom>
          <a:solidFill>
            <a:schemeClr val="accent6"/>
          </a:solidFill>
        </p:spPr>
        <p:txBody>
          <a:bodyPr wrap="none" lIns="121917" tIns="60958" rIns="121917" bIns="60958" rtlCol="0">
            <a:spAutoFit/>
          </a:bodyPr>
          <a:lstStyle/>
          <a:p>
            <a:pPr defTabSz="457200"/>
            <a:r>
              <a:rPr lang="en-US" altLang="zh-CN" sz="3700" dirty="0">
                <a:solidFill>
                  <a:prstClr val="white"/>
                </a:solidFill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Thính giác</a:t>
            </a:r>
            <a:endParaRPr lang="zh-CN" altLang="en-US" sz="3700" dirty="0">
              <a:solidFill>
                <a:prstClr val="white"/>
              </a:solidFill>
              <a:latin typeface="Times New Roman" panose="02020603050405020304" pitchFamily="18" charset="0"/>
              <a:ea typeface="迷你简卡通" panose="03000509000000000000" pitchFamily="65" charset="-122"/>
              <a:cs typeface="Times New Roman" panose="02020603050405020304" pitchFamily="18" charset="0"/>
            </a:endParaRPr>
          </a:p>
        </p:txBody>
      </p:sp>
      <p:grpSp>
        <p:nvGrpSpPr>
          <p:cNvPr id="2" name="组合 16"/>
          <p:cNvGrpSpPr/>
          <p:nvPr/>
        </p:nvGrpSpPr>
        <p:grpSpPr>
          <a:xfrm>
            <a:off x="4575187" y="980729"/>
            <a:ext cx="1096224" cy="3728371"/>
            <a:chOff x="4575187" y="980728"/>
            <a:chExt cx="1096224" cy="3728371"/>
          </a:xfrm>
        </p:grpSpPr>
        <p:grpSp>
          <p:nvGrpSpPr>
            <p:cNvPr id="6" name="组合 6"/>
            <p:cNvGrpSpPr/>
            <p:nvPr/>
          </p:nvGrpSpPr>
          <p:grpSpPr>
            <a:xfrm>
              <a:off x="4575187" y="3418761"/>
              <a:ext cx="1096224" cy="1290338"/>
              <a:chOff x="5038255" y="1953091"/>
              <a:chExt cx="1096224" cy="1290338"/>
            </a:xfrm>
          </p:grpSpPr>
          <p:sp>
            <p:nvSpPr>
              <p:cNvPr id="3" name="椭圆 2"/>
              <p:cNvSpPr/>
              <p:nvPr/>
            </p:nvSpPr>
            <p:spPr>
              <a:xfrm>
                <a:off x="5038255" y="2147205"/>
                <a:ext cx="1096224" cy="1096224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r>
                  <a:rPr lang="en-US" altLang="zh-CN" sz="3700" dirty="0">
                    <a:solidFill>
                      <a:prstClr val="white"/>
                    </a:solidFill>
                    <a:latin typeface="UVN Phuong Tay" panose="04040805070802020D02" pitchFamily="82" charset="0"/>
                    <a:ea typeface="迷你简卡通" panose="03000509000000000000" pitchFamily="65" charset="-122"/>
                  </a:rPr>
                  <a:t>1</a:t>
                </a:r>
                <a:endParaRPr lang="zh-CN" altLang="en-US" sz="3700" dirty="0">
                  <a:solidFill>
                    <a:prstClr val="white"/>
                  </a:solidFill>
                  <a:latin typeface="UVN Phuong Tay" panose="04040805070802020D02" pitchFamily="82" charset="0"/>
                  <a:ea typeface="迷你简卡通" panose="03000509000000000000" pitchFamily="65" charset="-122"/>
                </a:endParaRPr>
              </a:p>
            </p:txBody>
          </p:sp>
          <p:sp>
            <p:nvSpPr>
              <p:cNvPr id="5" name="椭圆 4"/>
              <p:cNvSpPr/>
              <p:nvPr/>
            </p:nvSpPr>
            <p:spPr>
              <a:xfrm>
                <a:off x="5412832" y="1953091"/>
                <a:ext cx="326511" cy="326511"/>
              </a:xfrm>
              <a:prstGeom prst="ellipse">
                <a:avLst/>
              </a:prstGeom>
              <a:solidFill>
                <a:schemeClr val="accent3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zh-CN" altLang="en-US" sz="1500" dirty="0">
                  <a:solidFill>
                    <a:prstClr val="white"/>
                  </a:solidFill>
                </a:endParaRPr>
              </a:p>
            </p:txBody>
          </p:sp>
        </p:grpSp>
        <p:cxnSp>
          <p:nvCxnSpPr>
            <p:cNvPr id="13" name="直接连接符 12"/>
            <p:cNvCxnSpPr/>
            <p:nvPr/>
          </p:nvCxnSpPr>
          <p:spPr>
            <a:xfrm flipV="1">
              <a:off x="5113019" y="980728"/>
              <a:ext cx="0" cy="2438033"/>
            </a:xfrm>
            <a:prstGeom prst="line">
              <a:avLst/>
            </a:prstGeom>
            <a:ln w="254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组合 17"/>
          <p:cNvGrpSpPr/>
          <p:nvPr/>
        </p:nvGrpSpPr>
        <p:grpSpPr>
          <a:xfrm>
            <a:off x="6416173" y="404666"/>
            <a:ext cx="1096224" cy="3174759"/>
            <a:chOff x="6416173" y="404664"/>
            <a:chExt cx="1096224" cy="3174759"/>
          </a:xfrm>
        </p:grpSpPr>
        <p:grpSp>
          <p:nvGrpSpPr>
            <p:cNvPr id="8" name="组合 7"/>
            <p:cNvGrpSpPr/>
            <p:nvPr/>
          </p:nvGrpSpPr>
          <p:grpSpPr>
            <a:xfrm>
              <a:off x="6416173" y="2319943"/>
              <a:ext cx="1096224" cy="1259480"/>
              <a:chOff x="6853287" y="2626844"/>
              <a:chExt cx="1096224" cy="1259480"/>
            </a:xfrm>
          </p:grpSpPr>
          <p:sp>
            <p:nvSpPr>
              <p:cNvPr id="50" name="椭圆 49"/>
              <p:cNvSpPr/>
              <p:nvPr/>
            </p:nvSpPr>
            <p:spPr>
              <a:xfrm>
                <a:off x="6853287" y="2790100"/>
                <a:ext cx="1096224" cy="1096224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r>
                  <a:rPr lang="en-US" altLang="zh-CN" sz="3700" dirty="0">
                    <a:solidFill>
                      <a:prstClr val="white"/>
                    </a:solidFill>
                    <a:latin typeface="UVN Phuong Tay" panose="04040805070802020D02" pitchFamily="82" charset="0"/>
                    <a:ea typeface="迷你简卡通" panose="03000509000000000000" pitchFamily="65" charset="-122"/>
                  </a:rPr>
                  <a:t>2</a:t>
                </a:r>
                <a:endParaRPr lang="zh-CN" altLang="en-US" sz="3700" dirty="0">
                  <a:solidFill>
                    <a:prstClr val="white"/>
                  </a:solidFill>
                  <a:latin typeface="UVN Phuong Tay" panose="04040805070802020D02" pitchFamily="82" charset="0"/>
                  <a:ea typeface="迷你简卡通" panose="03000509000000000000" pitchFamily="65" charset="-122"/>
                </a:endParaRPr>
              </a:p>
            </p:txBody>
          </p:sp>
          <p:sp>
            <p:nvSpPr>
              <p:cNvPr id="58" name="椭圆 57"/>
              <p:cNvSpPr/>
              <p:nvPr/>
            </p:nvSpPr>
            <p:spPr>
              <a:xfrm>
                <a:off x="7238143" y="2626844"/>
                <a:ext cx="326511" cy="326511"/>
              </a:xfrm>
              <a:prstGeom prst="ellipse">
                <a:avLst/>
              </a:prstGeom>
              <a:solidFill>
                <a:schemeClr val="accent4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zh-CN" altLang="en-US" sz="1500" dirty="0">
                  <a:solidFill>
                    <a:prstClr val="white"/>
                  </a:solidFill>
                </a:endParaRPr>
              </a:p>
            </p:txBody>
          </p:sp>
        </p:grpSp>
        <p:cxnSp>
          <p:nvCxnSpPr>
            <p:cNvPr id="70" name="直接连接符 69"/>
            <p:cNvCxnSpPr/>
            <p:nvPr/>
          </p:nvCxnSpPr>
          <p:spPr>
            <a:xfrm flipV="1">
              <a:off x="6964284" y="404664"/>
              <a:ext cx="0" cy="2033370"/>
            </a:xfrm>
            <a:prstGeom prst="line">
              <a:avLst/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组合 18"/>
          <p:cNvGrpSpPr/>
          <p:nvPr/>
        </p:nvGrpSpPr>
        <p:grpSpPr>
          <a:xfrm>
            <a:off x="8322191" y="548681"/>
            <a:ext cx="1096224" cy="3879123"/>
            <a:chOff x="8322190" y="548680"/>
            <a:chExt cx="1096224" cy="3879123"/>
          </a:xfrm>
        </p:grpSpPr>
        <p:grpSp>
          <p:nvGrpSpPr>
            <p:cNvPr id="10" name="组合 8"/>
            <p:cNvGrpSpPr/>
            <p:nvPr/>
          </p:nvGrpSpPr>
          <p:grpSpPr>
            <a:xfrm>
              <a:off x="8322190" y="3168323"/>
              <a:ext cx="1096224" cy="1259480"/>
              <a:chOff x="8668319" y="2369990"/>
              <a:chExt cx="1096224" cy="1259480"/>
            </a:xfrm>
          </p:grpSpPr>
          <p:sp>
            <p:nvSpPr>
              <p:cNvPr id="51" name="椭圆 50"/>
              <p:cNvSpPr/>
              <p:nvPr/>
            </p:nvSpPr>
            <p:spPr>
              <a:xfrm>
                <a:off x="8668319" y="2533246"/>
                <a:ext cx="1096224" cy="1096224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r>
                  <a:rPr lang="en-US" altLang="zh-CN" sz="3700" dirty="0">
                    <a:solidFill>
                      <a:prstClr val="white"/>
                    </a:solidFill>
                    <a:latin typeface="UVN Phuong Tay" panose="04040805070802020D02" pitchFamily="82" charset="0"/>
                    <a:ea typeface="迷你简卡通" panose="03000509000000000000" pitchFamily="65" charset="-122"/>
                  </a:rPr>
                  <a:t>3</a:t>
                </a:r>
                <a:endParaRPr lang="zh-CN" altLang="en-US" sz="3700" dirty="0">
                  <a:solidFill>
                    <a:prstClr val="white"/>
                  </a:solidFill>
                  <a:latin typeface="UVN Phuong Tay" panose="04040805070802020D02" pitchFamily="82" charset="0"/>
                  <a:ea typeface="迷你简卡通" panose="03000509000000000000" pitchFamily="65" charset="-122"/>
                </a:endParaRPr>
              </a:p>
            </p:txBody>
          </p:sp>
          <p:sp>
            <p:nvSpPr>
              <p:cNvPr id="59" name="椭圆 58"/>
              <p:cNvSpPr/>
              <p:nvPr/>
            </p:nvSpPr>
            <p:spPr>
              <a:xfrm>
                <a:off x="9053175" y="2369990"/>
                <a:ext cx="326511" cy="326511"/>
              </a:xfrm>
              <a:prstGeom prst="ellipse">
                <a:avLst/>
              </a:prstGeom>
              <a:solidFill>
                <a:schemeClr val="accent5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zh-CN" altLang="en-US" sz="1500" dirty="0">
                  <a:solidFill>
                    <a:prstClr val="white"/>
                  </a:solidFill>
                </a:endParaRPr>
              </a:p>
            </p:txBody>
          </p:sp>
        </p:grpSp>
        <p:cxnSp>
          <p:nvCxnSpPr>
            <p:cNvPr id="71" name="直接连接符 70"/>
            <p:cNvCxnSpPr/>
            <p:nvPr/>
          </p:nvCxnSpPr>
          <p:spPr>
            <a:xfrm flipV="1">
              <a:off x="8870301" y="548680"/>
              <a:ext cx="0" cy="2716816"/>
            </a:xfrm>
            <a:prstGeom prst="line">
              <a:avLst/>
            </a:prstGeom>
            <a:ln w="254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组合 19"/>
          <p:cNvGrpSpPr/>
          <p:nvPr/>
        </p:nvGrpSpPr>
        <p:grpSpPr>
          <a:xfrm>
            <a:off x="9981765" y="548680"/>
            <a:ext cx="1096224" cy="2456739"/>
            <a:chOff x="9981765" y="548680"/>
            <a:chExt cx="1096224" cy="2456738"/>
          </a:xfrm>
        </p:grpSpPr>
        <p:grpSp>
          <p:nvGrpSpPr>
            <p:cNvPr id="12" name="组合 9"/>
            <p:cNvGrpSpPr/>
            <p:nvPr/>
          </p:nvGrpSpPr>
          <p:grpSpPr>
            <a:xfrm>
              <a:off x="9981765" y="1719968"/>
              <a:ext cx="1096224" cy="1285450"/>
              <a:chOff x="10483350" y="1856833"/>
              <a:chExt cx="1096224" cy="1285450"/>
            </a:xfrm>
          </p:grpSpPr>
          <p:sp>
            <p:nvSpPr>
              <p:cNvPr id="52" name="椭圆 51"/>
              <p:cNvSpPr/>
              <p:nvPr/>
            </p:nvSpPr>
            <p:spPr>
              <a:xfrm>
                <a:off x="10483350" y="2046059"/>
                <a:ext cx="1096224" cy="1096224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r>
                  <a:rPr lang="en-US" altLang="zh-CN" sz="3700" dirty="0">
                    <a:solidFill>
                      <a:prstClr val="white"/>
                    </a:solidFill>
                    <a:latin typeface="UVN Phuong Tay" panose="04040805070802020D02" pitchFamily="82" charset="0"/>
                    <a:ea typeface="迷你简卡通" panose="03000509000000000000" pitchFamily="65" charset="-122"/>
                  </a:rPr>
                  <a:t>4</a:t>
                </a:r>
                <a:endParaRPr lang="zh-CN" altLang="en-US" sz="3700" dirty="0">
                  <a:solidFill>
                    <a:prstClr val="white"/>
                  </a:solidFill>
                  <a:latin typeface="UVN Phuong Tay" panose="04040805070802020D02" pitchFamily="82" charset="0"/>
                  <a:ea typeface="迷你简卡通" panose="03000509000000000000" pitchFamily="65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10868206" y="1856833"/>
                <a:ext cx="326511" cy="326511"/>
              </a:xfrm>
              <a:prstGeom prst="ellipse">
                <a:avLst/>
              </a:prstGeom>
              <a:solidFill>
                <a:schemeClr val="accent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zh-CN" altLang="en-US" sz="1500" dirty="0">
                  <a:solidFill>
                    <a:prstClr val="white"/>
                  </a:solidFill>
                </a:endParaRPr>
              </a:p>
            </p:txBody>
          </p:sp>
        </p:grpSp>
        <p:cxnSp>
          <p:nvCxnSpPr>
            <p:cNvPr id="73" name="直接连接符 72"/>
            <p:cNvCxnSpPr/>
            <p:nvPr/>
          </p:nvCxnSpPr>
          <p:spPr>
            <a:xfrm flipV="1">
              <a:off x="10529876" y="548680"/>
              <a:ext cx="0" cy="1171288"/>
            </a:xfrm>
            <a:prstGeom prst="line">
              <a:avLst/>
            </a:prstGeom>
            <a:ln w="254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9" name="图片 4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5" y="0"/>
            <a:ext cx="12335695" cy="1643763"/>
          </a:xfrm>
          <a:prstGeom prst="rect">
            <a:avLst/>
          </a:prstGeom>
        </p:spPr>
      </p:pic>
      <p:pic>
        <p:nvPicPr>
          <p:cNvPr id="30" name="Content Placeholder 3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141" y="3135287"/>
            <a:ext cx="3761072" cy="3737751"/>
          </a:xfrm>
          <a:prstGeom prst="rect">
            <a:avLst/>
          </a:prstGeom>
        </p:spPr>
      </p:pic>
      <p:pic>
        <p:nvPicPr>
          <p:cNvPr id="31" name="Picture 101" descr="绿树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037"/>
            <a:ext cx="567141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742916" y="5657316"/>
            <a:ext cx="693918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Đoạn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trích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là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bài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ca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bất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diệt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về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tình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mẫu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tử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thiêng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liêng</a:t>
            </a:r>
            <a:endParaRPr lang="en-US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361952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" presetClass="entr" presetSubtype="1" accel="40000" decel="6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1" accel="40000" decel="6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1" accel="40000" decel="6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1" accel="40000" decel="6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7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7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7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4" grpId="0" animBg="1"/>
      <p:bldP spid="55" grpId="0" animBg="1"/>
      <p:bldP spid="56" grpId="0" animBg="1"/>
      <p:bldP spid="1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E2F7E6DD-9406-4565-B5C6-3EAF16D2652E}"/>
              </a:ext>
            </a:extLst>
          </p:cNvPr>
          <p:cNvSpPr/>
          <p:nvPr/>
        </p:nvSpPr>
        <p:spPr>
          <a:xfrm>
            <a:off x="304800" y="285750"/>
            <a:ext cx="11506200" cy="626745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zh-CN" altLang="en-US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996E5E61-D3BB-4241-A482-DA3ACDB53E03}"/>
              </a:ext>
            </a:extLst>
          </p:cNvPr>
          <p:cNvSpPr/>
          <p:nvPr/>
        </p:nvSpPr>
        <p:spPr>
          <a:xfrm>
            <a:off x="1394239" y="1274981"/>
            <a:ext cx="3524250" cy="4762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zh-CN" altLang="en-US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E2979D49-9E01-4AE4-84A3-696BF28AE8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177" y="2095381"/>
            <a:ext cx="3250373" cy="3942100"/>
          </a:xfrm>
          <a:prstGeom prst="rect">
            <a:avLst/>
          </a:prstGeom>
        </p:spPr>
      </p:pic>
      <p:sp>
        <p:nvSpPr>
          <p:cNvPr id="6" name="Oval 56">
            <a:extLst>
              <a:ext uri="{FF2B5EF4-FFF2-40B4-BE49-F238E27FC236}">
                <a16:creationId xmlns:a16="http://schemas.microsoft.com/office/drawing/2014/main" id="{9FDCB4D3-6A54-459D-B776-4D9DB22B85CE}"/>
              </a:ext>
            </a:extLst>
          </p:cNvPr>
          <p:cNvSpPr>
            <a:spLocks noChangeAspect="1" noChangeArrowheads="1"/>
          </p:cNvSpPr>
          <p:nvPr/>
        </p:nvSpPr>
        <p:spPr bwMode="auto">
          <a:xfrm flipH="1">
            <a:off x="5988877" y="1721852"/>
            <a:ext cx="362275" cy="36331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anchor="ctr"/>
          <a:lstStyle>
            <a:lvl1pPr defTabSz="9128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zh-CN" sz="1800" dirty="0">
              <a:solidFill>
                <a:prstClr val="black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AC4C4BBB-1547-4849-86B8-93EECB2AF0C2}"/>
              </a:ext>
            </a:extLst>
          </p:cNvPr>
          <p:cNvSpPr txBox="1"/>
          <p:nvPr/>
        </p:nvSpPr>
        <p:spPr>
          <a:xfrm>
            <a:off x="6699903" y="1529347"/>
            <a:ext cx="51110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Sự việc nhân vật tôi mồ côi cha và thời điểm đã đến ngày giỗ đầu.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Oval 56">
            <a:extLst>
              <a:ext uri="{FF2B5EF4-FFF2-40B4-BE49-F238E27FC236}">
                <a16:creationId xmlns:a16="http://schemas.microsoft.com/office/drawing/2014/main" id="{FF23A058-C69D-4B0E-84E1-133AF4FDC976}"/>
              </a:ext>
            </a:extLst>
          </p:cNvPr>
          <p:cNvSpPr>
            <a:spLocks noChangeAspect="1" noChangeArrowheads="1"/>
          </p:cNvSpPr>
          <p:nvPr/>
        </p:nvSpPr>
        <p:spPr bwMode="auto">
          <a:xfrm flipH="1">
            <a:off x="5988877" y="3175660"/>
            <a:ext cx="362275" cy="36331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anchor="ctr"/>
          <a:lstStyle>
            <a:lvl1pPr defTabSz="9128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zh-CN" sz="1800" dirty="0">
              <a:solidFill>
                <a:prstClr val="black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25DC6883-AB85-42C5-B4DE-8FA9C36F90E4}"/>
              </a:ext>
            </a:extLst>
          </p:cNvPr>
          <p:cNvSpPr txBox="1"/>
          <p:nvPr/>
        </p:nvSpPr>
        <p:spPr>
          <a:xfrm>
            <a:off x="6832392" y="2862828"/>
            <a:ext cx="44050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Hai nhân vật có thực là “mẹ” và “bà cô”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Oval 56">
            <a:extLst>
              <a:ext uri="{FF2B5EF4-FFF2-40B4-BE49-F238E27FC236}">
                <a16:creationId xmlns:a16="http://schemas.microsoft.com/office/drawing/2014/main" id="{C1F04348-C5DC-4E7E-ADAB-DD5787528347}"/>
              </a:ext>
            </a:extLst>
          </p:cNvPr>
          <p:cNvSpPr>
            <a:spLocks noChangeAspect="1" noChangeArrowheads="1"/>
          </p:cNvSpPr>
          <p:nvPr/>
        </p:nvSpPr>
        <p:spPr bwMode="auto">
          <a:xfrm flipH="1">
            <a:off x="6000909" y="4453760"/>
            <a:ext cx="362275" cy="36331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anchor="ctr"/>
          <a:lstStyle>
            <a:lvl1pPr defTabSz="9128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zh-CN" sz="1800" dirty="0">
              <a:solidFill>
                <a:prstClr val="black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745153BA-6D2B-4771-9761-CE7663DB13A3}"/>
              </a:ext>
            </a:extLst>
          </p:cNvPr>
          <p:cNvSpPr txBox="1"/>
          <p:nvPr/>
        </p:nvSpPr>
        <p:spPr>
          <a:xfrm>
            <a:off x="6844424" y="4044672"/>
            <a:ext cx="43930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Địa điểm có thực: mẹ vào Thanh Hóa và từ đó trở về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文本框 2">
            <a:extLst>
              <a:ext uri="{FF2B5EF4-FFF2-40B4-BE49-F238E27FC236}">
                <a16:creationId xmlns:a16="http://schemas.microsoft.com/office/drawing/2014/main" id="{C93875BD-8EE9-4F0B-BA4F-77E33C7B5D62}"/>
              </a:ext>
            </a:extLst>
          </p:cNvPr>
          <p:cNvSpPr txBox="1"/>
          <p:nvPr/>
        </p:nvSpPr>
        <p:spPr>
          <a:xfrm>
            <a:off x="1694774" y="541616"/>
            <a:ext cx="80132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altLang="zh-CN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altLang="zh-CN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altLang="zh-CN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hồi</a:t>
            </a:r>
            <a:r>
              <a:rPr lang="en-US" altLang="zh-CN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kí</a:t>
            </a:r>
            <a:r>
              <a:rPr lang="en-US" altLang="zh-CN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zh-CN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altLang="zh-CN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endParaRPr lang="zh-CN" altLang="en-US" sz="36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59943" y="1387495"/>
            <a:ext cx="33216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74027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10" grpId="0" animBg="1"/>
      <p:bldP spid="11" grpId="0"/>
      <p:bldP spid="13" grpId="0" animBg="1"/>
      <p:bldP spid="1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E2F7E6DD-9406-4565-B5C6-3EAF16D2652E}"/>
              </a:ext>
            </a:extLst>
          </p:cNvPr>
          <p:cNvSpPr/>
          <p:nvPr/>
        </p:nvSpPr>
        <p:spPr>
          <a:xfrm>
            <a:off x="304800" y="285750"/>
            <a:ext cx="11506200" cy="626745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zh-CN" altLang="en-US" sz="32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996E5E61-D3BB-4241-A482-DA3ACDB53E03}"/>
              </a:ext>
            </a:extLst>
          </p:cNvPr>
          <p:cNvSpPr/>
          <p:nvPr/>
        </p:nvSpPr>
        <p:spPr>
          <a:xfrm>
            <a:off x="1394239" y="1274981"/>
            <a:ext cx="3524250" cy="4762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zh-CN" altLang="en-US" sz="32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E2979D49-9E01-4AE4-84A3-696BF28AE8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177" y="2095381"/>
            <a:ext cx="3250373" cy="3942100"/>
          </a:xfrm>
          <a:prstGeom prst="rect">
            <a:avLst/>
          </a:prstGeom>
        </p:spPr>
      </p:pic>
      <p:sp>
        <p:nvSpPr>
          <p:cNvPr id="6" name="Oval 56">
            <a:extLst>
              <a:ext uri="{FF2B5EF4-FFF2-40B4-BE49-F238E27FC236}">
                <a16:creationId xmlns:a16="http://schemas.microsoft.com/office/drawing/2014/main" id="{9FDCB4D3-6A54-459D-B776-4D9DB22B85CE}"/>
              </a:ext>
            </a:extLst>
          </p:cNvPr>
          <p:cNvSpPr>
            <a:spLocks noChangeAspect="1" noChangeArrowheads="1"/>
          </p:cNvSpPr>
          <p:nvPr/>
        </p:nvSpPr>
        <p:spPr bwMode="auto">
          <a:xfrm flipH="1">
            <a:off x="5664013" y="956118"/>
            <a:ext cx="362275" cy="36331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anchor="ctr"/>
          <a:lstStyle>
            <a:lvl1pPr defTabSz="9128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zh-CN" sz="3200" dirty="0">
              <a:solidFill>
                <a:prstClr val="black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AC4C4BBB-1547-4849-86B8-93EECB2AF0C2}"/>
              </a:ext>
            </a:extLst>
          </p:cNvPr>
          <p:cNvSpPr txBox="1"/>
          <p:nvPr/>
        </p:nvSpPr>
        <p:spPr>
          <a:xfrm>
            <a:off x="6447381" y="828093"/>
            <a:ext cx="53059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Tính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Oval 56">
            <a:extLst>
              <a:ext uri="{FF2B5EF4-FFF2-40B4-BE49-F238E27FC236}">
                <a16:creationId xmlns:a16="http://schemas.microsoft.com/office/drawing/2014/main" id="{FF23A058-C69D-4B0E-84E1-133AF4FDC976}"/>
              </a:ext>
            </a:extLst>
          </p:cNvPr>
          <p:cNvSpPr>
            <a:spLocks noChangeAspect="1" noChangeArrowheads="1"/>
          </p:cNvSpPr>
          <p:nvPr/>
        </p:nvSpPr>
        <p:spPr bwMode="auto">
          <a:xfrm flipH="1">
            <a:off x="5664013" y="2409926"/>
            <a:ext cx="362275" cy="36331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anchor="ctr"/>
          <a:lstStyle>
            <a:lvl1pPr defTabSz="9128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zh-CN" sz="3200" dirty="0">
              <a:solidFill>
                <a:prstClr val="black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25DC6883-AB85-42C5-B4DE-8FA9C36F90E4}"/>
              </a:ext>
            </a:extLst>
          </p:cNvPr>
          <p:cNvSpPr txBox="1"/>
          <p:nvPr/>
        </p:nvSpPr>
        <p:spPr>
          <a:xfrm>
            <a:off x="6447381" y="1904583"/>
            <a:ext cx="50548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Ngôi kể thứ nhất: người kể chuyện xưng “tôi”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Oval 56">
            <a:extLst>
              <a:ext uri="{FF2B5EF4-FFF2-40B4-BE49-F238E27FC236}">
                <a16:creationId xmlns:a16="http://schemas.microsoft.com/office/drawing/2014/main" id="{C1F04348-C5DC-4E7E-ADAB-DD5787528347}"/>
              </a:ext>
            </a:extLst>
          </p:cNvPr>
          <p:cNvSpPr>
            <a:spLocks noChangeAspect="1" noChangeArrowheads="1"/>
          </p:cNvSpPr>
          <p:nvPr/>
        </p:nvSpPr>
        <p:spPr bwMode="auto">
          <a:xfrm flipH="1">
            <a:off x="5676045" y="3688026"/>
            <a:ext cx="362275" cy="36331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anchor="ctr"/>
          <a:lstStyle>
            <a:lvl1pPr defTabSz="9128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zh-CN" sz="3200" dirty="0">
              <a:solidFill>
                <a:prstClr val="black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745153BA-6D2B-4771-9761-CE7663DB13A3}"/>
              </a:ext>
            </a:extLst>
          </p:cNvPr>
          <p:cNvSpPr txBox="1"/>
          <p:nvPr/>
        </p:nvSpPr>
        <p:spPr>
          <a:xfrm>
            <a:off x="6424868" y="3411290"/>
            <a:ext cx="512545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Lời kể thấm đẫm cảm xúc của nhân vật “tôi”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文本框 2">
            <a:extLst>
              <a:ext uri="{FF2B5EF4-FFF2-40B4-BE49-F238E27FC236}">
                <a16:creationId xmlns:a16="http://schemas.microsoft.com/office/drawing/2014/main" id="{C93875BD-8EE9-4F0B-BA4F-77E33C7B5D62}"/>
              </a:ext>
            </a:extLst>
          </p:cNvPr>
          <p:cNvSpPr txBox="1"/>
          <p:nvPr/>
        </p:nvSpPr>
        <p:spPr>
          <a:xfrm>
            <a:off x="1575134" y="1419726"/>
            <a:ext cx="31773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altLang="zh-CN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altLang="zh-CN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hồi</a:t>
            </a:r>
            <a:r>
              <a:rPr lang="en-US" altLang="zh-CN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kí</a:t>
            </a:r>
            <a:endParaRPr lang="zh-CN" altLang="en-US" sz="3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Oval 56">
            <a:extLst>
              <a:ext uri="{FF2B5EF4-FFF2-40B4-BE49-F238E27FC236}">
                <a16:creationId xmlns:a16="http://schemas.microsoft.com/office/drawing/2014/main" id="{C1F04348-C5DC-4E7E-ADAB-DD5787528347}"/>
              </a:ext>
            </a:extLst>
          </p:cNvPr>
          <p:cNvSpPr>
            <a:spLocks noChangeAspect="1" noChangeArrowheads="1"/>
          </p:cNvSpPr>
          <p:nvPr/>
        </p:nvSpPr>
        <p:spPr bwMode="auto">
          <a:xfrm flipH="1">
            <a:off x="5852508" y="5163900"/>
            <a:ext cx="362275" cy="36331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anchor="ctr"/>
          <a:lstStyle>
            <a:lvl1pPr defTabSz="9128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zh-CN" sz="3200" dirty="0">
              <a:solidFill>
                <a:prstClr val="black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15" name="文本框 13">
            <a:extLst>
              <a:ext uri="{FF2B5EF4-FFF2-40B4-BE49-F238E27FC236}">
                <a16:creationId xmlns:a16="http://schemas.microsoft.com/office/drawing/2014/main" id="{745153BA-6D2B-4771-9761-CE7663DB13A3}"/>
              </a:ext>
            </a:extLst>
          </p:cNvPr>
          <p:cNvSpPr txBox="1"/>
          <p:nvPr/>
        </p:nvSpPr>
        <p:spPr>
          <a:xfrm>
            <a:off x="6420851" y="4887164"/>
            <a:ext cx="512545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Trình tự kể: theo dòng hồi tưởng của nhân vật “tôi”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42578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10" grpId="0" animBg="1"/>
      <p:bldP spid="11" grpId="0"/>
      <p:bldP spid="13" grpId="0" animBg="1"/>
      <p:bldP spid="14" grpId="0"/>
      <p:bldP spid="12" grpId="0" animBg="1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CE31B5E3-821A-4933-9948-355073D65902}"/>
              </a:ext>
            </a:extLst>
          </p:cNvPr>
          <p:cNvSpPr/>
          <p:nvPr/>
        </p:nvSpPr>
        <p:spPr>
          <a:xfrm>
            <a:off x="742950" y="601579"/>
            <a:ext cx="10522850" cy="577515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389CC609-786C-48B9-A11B-904C69CCB114}"/>
              </a:ext>
            </a:extLst>
          </p:cNvPr>
          <p:cNvSpPr txBox="1"/>
          <p:nvPr/>
        </p:nvSpPr>
        <p:spPr>
          <a:xfrm>
            <a:off x="6096000" y="1720022"/>
            <a:ext cx="38122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 defTabSz="457200"/>
            <a:r>
              <a:rPr lang="en-US" altLang="zh-CN" sz="28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01.</a:t>
            </a:r>
            <a:r>
              <a:rPr lang="zh-CN" altLang="en-US" sz="28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单击此处添加标题</a:t>
            </a:r>
          </a:p>
        </p:txBody>
      </p:sp>
      <p:pic>
        <p:nvPicPr>
          <p:cNvPr id="12" name="Picture 11" descr="bbfcbea28a5cbe59ad7f1d92c85f764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727" y="3282218"/>
            <a:ext cx="2658979" cy="3190775"/>
          </a:xfrm>
          <a:prstGeom prst="rect">
            <a:avLst/>
          </a:prstGeom>
        </p:spPr>
      </p:pic>
      <p:sp>
        <p:nvSpPr>
          <p:cNvPr id="13" name="Cloud Callout 12"/>
          <p:cNvSpPr/>
          <p:nvPr/>
        </p:nvSpPr>
        <p:spPr>
          <a:xfrm>
            <a:off x="1828800" y="720969"/>
            <a:ext cx="8396654" cy="3195023"/>
          </a:xfrm>
          <a:prstGeom prst="cloudCallou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Freeform 92">
            <a:extLst>
              <a:ext uri="{FF2B5EF4-FFF2-40B4-BE49-F238E27FC236}">
                <a16:creationId xmlns:a16="http://schemas.microsoft.com/office/drawing/2014/main" id="{5EA295FC-83E4-4931-BCC1-FEA62A6E2243}"/>
              </a:ext>
            </a:extLst>
          </p:cNvPr>
          <p:cNvSpPr>
            <a:spLocks noEditPoints="1"/>
          </p:cNvSpPr>
          <p:nvPr/>
        </p:nvSpPr>
        <p:spPr bwMode="auto">
          <a:xfrm>
            <a:off x="3744490" y="4658707"/>
            <a:ext cx="258763" cy="260350"/>
          </a:xfrm>
          <a:custGeom>
            <a:avLst/>
            <a:gdLst>
              <a:gd name="T0" fmla="*/ 2147483646 w 288"/>
              <a:gd name="T1" fmla="*/ 0 h 288"/>
              <a:gd name="T2" fmla="*/ 0 w 288"/>
              <a:gd name="T3" fmla="*/ 2147483646 h 288"/>
              <a:gd name="T4" fmla="*/ 2147483646 w 288"/>
              <a:gd name="T5" fmla="*/ 2147483646 h 288"/>
              <a:gd name="T6" fmla="*/ 2147483646 w 288"/>
              <a:gd name="T7" fmla="*/ 2147483646 h 288"/>
              <a:gd name="T8" fmla="*/ 2147483646 w 288"/>
              <a:gd name="T9" fmla="*/ 0 h 288"/>
              <a:gd name="T10" fmla="*/ 2147483646 w 288"/>
              <a:gd name="T11" fmla="*/ 2147483646 h 288"/>
              <a:gd name="T12" fmla="*/ 2147483646 w 288"/>
              <a:gd name="T13" fmla="*/ 2147483646 h 288"/>
              <a:gd name="T14" fmla="*/ 2147483646 w 288"/>
              <a:gd name="T15" fmla="*/ 2147483646 h 288"/>
              <a:gd name="T16" fmla="*/ 2147483646 w 288"/>
              <a:gd name="T17" fmla="*/ 2147483646 h 288"/>
              <a:gd name="T18" fmla="*/ 2147483646 w 288"/>
              <a:gd name="T19" fmla="*/ 2147483646 h 288"/>
              <a:gd name="T20" fmla="*/ 2147483646 w 288"/>
              <a:gd name="T21" fmla="*/ 2147483646 h 288"/>
              <a:gd name="T22" fmla="*/ 2147483646 w 288"/>
              <a:gd name="T23" fmla="*/ 2147483646 h 288"/>
              <a:gd name="T24" fmla="*/ 2147483646 w 288"/>
              <a:gd name="T25" fmla="*/ 2147483646 h 28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88" h="288">
                <a:moveTo>
                  <a:pt x="144" y="0"/>
                </a:moveTo>
                <a:cubicBezTo>
                  <a:pt x="65" y="0"/>
                  <a:pt x="0" y="65"/>
                  <a:pt x="0" y="144"/>
                </a:cubicBezTo>
                <a:cubicBezTo>
                  <a:pt x="0" y="224"/>
                  <a:pt x="65" y="288"/>
                  <a:pt x="144" y="288"/>
                </a:cubicBezTo>
                <a:cubicBezTo>
                  <a:pt x="224" y="288"/>
                  <a:pt x="288" y="224"/>
                  <a:pt x="288" y="144"/>
                </a:cubicBezTo>
                <a:cubicBezTo>
                  <a:pt x="288" y="65"/>
                  <a:pt x="224" y="0"/>
                  <a:pt x="144" y="0"/>
                </a:cubicBezTo>
                <a:close/>
                <a:moveTo>
                  <a:pt x="185" y="226"/>
                </a:moveTo>
                <a:cubicBezTo>
                  <a:pt x="104" y="226"/>
                  <a:pt x="104" y="226"/>
                  <a:pt x="104" y="226"/>
                </a:cubicBezTo>
                <a:cubicBezTo>
                  <a:pt x="124" y="139"/>
                  <a:pt x="124" y="139"/>
                  <a:pt x="124" y="139"/>
                </a:cubicBezTo>
                <a:cubicBezTo>
                  <a:pt x="112" y="132"/>
                  <a:pt x="104" y="119"/>
                  <a:pt x="104" y="104"/>
                </a:cubicBezTo>
                <a:cubicBezTo>
                  <a:pt x="104" y="81"/>
                  <a:pt x="122" y="63"/>
                  <a:pt x="145" y="63"/>
                </a:cubicBezTo>
                <a:cubicBezTo>
                  <a:pt x="167" y="63"/>
                  <a:pt x="185" y="81"/>
                  <a:pt x="185" y="104"/>
                </a:cubicBezTo>
                <a:cubicBezTo>
                  <a:pt x="185" y="119"/>
                  <a:pt x="177" y="132"/>
                  <a:pt x="165" y="139"/>
                </a:cubicBezTo>
                <a:lnTo>
                  <a:pt x="185" y="22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4572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9" name="Freeform 113">
            <a:extLst>
              <a:ext uri="{FF2B5EF4-FFF2-40B4-BE49-F238E27FC236}">
                <a16:creationId xmlns:a16="http://schemas.microsoft.com/office/drawing/2014/main" id="{451D53B3-287D-41DC-9E0D-B2DFF3690887}"/>
              </a:ext>
            </a:extLst>
          </p:cNvPr>
          <p:cNvSpPr>
            <a:spLocks noEditPoints="1"/>
          </p:cNvSpPr>
          <p:nvPr/>
        </p:nvSpPr>
        <p:spPr bwMode="auto">
          <a:xfrm>
            <a:off x="2121819" y="2648205"/>
            <a:ext cx="173037" cy="260350"/>
          </a:xfrm>
          <a:custGeom>
            <a:avLst/>
            <a:gdLst>
              <a:gd name="T0" fmla="*/ 2147483646 w 192"/>
              <a:gd name="T1" fmla="*/ 2147483646 h 289"/>
              <a:gd name="T2" fmla="*/ 2147483646 w 192"/>
              <a:gd name="T3" fmla="*/ 2147483646 h 289"/>
              <a:gd name="T4" fmla="*/ 2147483646 w 192"/>
              <a:gd name="T5" fmla="*/ 2147483646 h 289"/>
              <a:gd name="T6" fmla="*/ 2147483646 w 192"/>
              <a:gd name="T7" fmla="*/ 0 h 289"/>
              <a:gd name="T8" fmla="*/ 2147483646 w 192"/>
              <a:gd name="T9" fmla="*/ 2147483646 h 289"/>
              <a:gd name="T10" fmla="*/ 2147483646 w 192"/>
              <a:gd name="T11" fmla="*/ 2147483646 h 289"/>
              <a:gd name="T12" fmla="*/ 2147483646 w 192"/>
              <a:gd name="T13" fmla="*/ 2147483646 h 289"/>
              <a:gd name="T14" fmla="*/ 2147483646 w 192"/>
              <a:gd name="T15" fmla="*/ 2147483646 h 289"/>
              <a:gd name="T16" fmla="*/ 2147483646 w 192"/>
              <a:gd name="T17" fmla="*/ 2147483646 h 289"/>
              <a:gd name="T18" fmla="*/ 0 w 192"/>
              <a:gd name="T19" fmla="*/ 2147483646 h 289"/>
              <a:gd name="T20" fmla="*/ 2147483646 w 192"/>
              <a:gd name="T21" fmla="*/ 2147483646 h 289"/>
              <a:gd name="T22" fmla="*/ 2147483646 w 192"/>
              <a:gd name="T23" fmla="*/ 2147483646 h 289"/>
              <a:gd name="T24" fmla="*/ 2147483646 w 192"/>
              <a:gd name="T25" fmla="*/ 2147483646 h 289"/>
              <a:gd name="T26" fmla="*/ 2147483646 w 192"/>
              <a:gd name="T27" fmla="*/ 2147483646 h 289"/>
              <a:gd name="T28" fmla="*/ 2147483646 w 192"/>
              <a:gd name="T29" fmla="*/ 2147483646 h 289"/>
              <a:gd name="T30" fmla="*/ 2147483646 w 192"/>
              <a:gd name="T31" fmla="*/ 2147483646 h 289"/>
              <a:gd name="T32" fmla="*/ 2147483646 w 192"/>
              <a:gd name="T33" fmla="*/ 2147483646 h 289"/>
              <a:gd name="T34" fmla="*/ 2147483646 w 192"/>
              <a:gd name="T35" fmla="*/ 2147483646 h 289"/>
              <a:gd name="T36" fmla="*/ 2147483646 w 192"/>
              <a:gd name="T37" fmla="*/ 2147483646 h 289"/>
              <a:gd name="T38" fmla="*/ 2147483646 w 192"/>
              <a:gd name="T39" fmla="*/ 2147483646 h 289"/>
              <a:gd name="T40" fmla="*/ 2147483646 w 192"/>
              <a:gd name="T41" fmla="*/ 2147483646 h 289"/>
              <a:gd name="T42" fmla="*/ 2147483646 w 192"/>
              <a:gd name="T43" fmla="*/ 2147483646 h 289"/>
              <a:gd name="T44" fmla="*/ 2147483646 w 192"/>
              <a:gd name="T45" fmla="*/ 2147483646 h 289"/>
              <a:gd name="T46" fmla="*/ 2147483646 w 192"/>
              <a:gd name="T47" fmla="*/ 2147483646 h 289"/>
              <a:gd name="T48" fmla="*/ 2147483646 w 192"/>
              <a:gd name="T49" fmla="*/ 2147483646 h 289"/>
              <a:gd name="T50" fmla="*/ 2147483646 w 192"/>
              <a:gd name="T51" fmla="*/ 2147483646 h 289"/>
              <a:gd name="T52" fmla="*/ 2147483646 w 192"/>
              <a:gd name="T53" fmla="*/ 2147483646 h 289"/>
              <a:gd name="T54" fmla="*/ 2147483646 w 192"/>
              <a:gd name="T55" fmla="*/ 2147483646 h 289"/>
              <a:gd name="T56" fmla="*/ 2147483646 w 192"/>
              <a:gd name="T57" fmla="*/ 2147483646 h 289"/>
              <a:gd name="T58" fmla="*/ 2147483646 w 192"/>
              <a:gd name="T59" fmla="*/ 2147483646 h 289"/>
              <a:gd name="T60" fmla="*/ 2147483646 w 192"/>
              <a:gd name="T61" fmla="*/ 2147483646 h 289"/>
              <a:gd name="T62" fmla="*/ 2147483646 w 192"/>
              <a:gd name="T63" fmla="*/ 2147483646 h 289"/>
              <a:gd name="T64" fmla="*/ 2147483646 w 192"/>
              <a:gd name="T65" fmla="*/ 2147483646 h 289"/>
              <a:gd name="T66" fmla="*/ 2147483646 w 192"/>
              <a:gd name="T67" fmla="*/ 2147483646 h 289"/>
              <a:gd name="T68" fmla="*/ 2147483646 w 192"/>
              <a:gd name="T69" fmla="*/ 2147483646 h 289"/>
              <a:gd name="T70" fmla="*/ 2147483646 w 192"/>
              <a:gd name="T71" fmla="*/ 2147483646 h 289"/>
              <a:gd name="T72" fmla="*/ 2147483646 w 192"/>
              <a:gd name="T73" fmla="*/ 2147483646 h 289"/>
              <a:gd name="T74" fmla="*/ 2147483646 w 192"/>
              <a:gd name="T75" fmla="*/ 2147483646 h 289"/>
              <a:gd name="T76" fmla="*/ 2147483646 w 192"/>
              <a:gd name="T77" fmla="*/ 2147483646 h 289"/>
              <a:gd name="T78" fmla="*/ 2147483646 w 192"/>
              <a:gd name="T79" fmla="*/ 2147483646 h 289"/>
              <a:gd name="T80" fmla="*/ 2147483646 w 192"/>
              <a:gd name="T81" fmla="*/ 2147483646 h 289"/>
              <a:gd name="T82" fmla="*/ 2147483646 w 192"/>
              <a:gd name="T83" fmla="*/ 2147483646 h 289"/>
              <a:gd name="T84" fmla="*/ 2147483646 w 192"/>
              <a:gd name="T85" fmla="*/ 2147483646 h 289"/>
              <a:gd name="T86" fmla="*/ 2147483646 w 192"/>
              <a:gd name="T87" fmla="*/ 2147483646 h 289"/>
              <a:gd name="T88" fmla="*/ 2147483646 w 192"/>
              <a:gd name="T89" fmla="*/ 2147483646 h 289"/>
              <a:gd name="T90" fmla="*/ 2147483646 w 192"/>
              <a:gd name="T91" fmla="*/ 2147483646 h 289"/>
              <a:gd name="T92" fmla="*/ 2147483646 w 192"/>
              <a:gd name="T93" fmla="*/ 2147483646 h 289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192" h="289">
                <a:moveTo>
                  <a:pt x="179" y="169"/>
                </a:moveTo>
                <a:cubicBezTo>
                  <a:pt x="192" y="149"/>
                  <a:pt x="190" y="123"/>
                  <a:pt x="174" y="107"/>
                </a:cubicBezTo>
                <a:cubicBezTo>
                  <a:pt x="181" y="98"/>
                  <a:pt x="186" y="87"/>
                  <a:pt x="187" y="75"/>
                </a:cubicBezTo>
                <a:cubicBezTo>
                  <a:pt x="187" y="75"/>
                  <a:pt x="187" y="75"/>
                  <a:pt x="187" y="75"/>
                </a:cubicBezTo>
                <a:cubicBezTo>
                  <a:pt x="187" y="73"/>
                  <a:pt x="187" y="72"/>
                  <a:pt x="187" y="70"/>
                </a:cubicBezTo>
                <a:cubicBezTo>
                  <a:pt x="187" y="52"/>
                  <a:pt x="179" y="35"/>
                  <a:pt x="165" y="23"/>
                </a:cubicBezTo>
                <a:cubicBezTo>
                  <a:pt x="151" y="10"/>
                  <a:pt x="133" y="2"/>
                  <a:pt x="112" y="1"/>
                </a:cubicBezTo>
                <a:cubicBezTo>
                  <a:pt x="109" y="0"/>
                  <a:pt x="106" y="0"/>
                  <a:pt x="104" y="0"/>
                </a:cubicBezTo>
                <a:cubicBezTo>
                  <a:pt x="84" y="0"/>
                  <a:pt x="65" y="6"/>
                  <a:pt x="51" y="17"/>
                </a:cubicBezTo>
                <a:cubicBezTo>
                  <a:pt x="37" y="28"/>
                  <a:pt x="27" y="43"/>
                  <a:pt x="25" y="61"/>
                </a:cubicBezTo>
                <a:cubicBezTo>
                  <a:pt x="25" y="63"/>
                  <a:pt x="25" y="65"/>
                  <a:pt x="25" y="66"/>
                </a:cubicBezTo>
                <a:cubicBezTo>
                  <a:pt x="25" y="78"/>
                  <a:pt x="29" y="90"/>
                  <a:pt x="36" y="100"/>
                </a:cubicBezTo>
                <a:cubicBezTo>
                  <a:pt x="24" y="113"/>
                  <a:pt x="19" y="132"/>
                  <a:pt x="26" y="150"/>
                </a:cubicBezTo>
                <a:cubicBezTo>
                  <a:pt x="28" y="155"/>
                  <a:pt x="31" y="160"/>
                  <a:pt x="34" y="164"/>
                </a:cubicBezTo>
                <a:cubicBezTo>
                  <a:pt x="28" y="179"/>
                  <a:pt x="28" y="179"/>
                  <a:pt x="28" y="179"/>
                </a:cubicBezTo>
                <a:cubicBezTo>
                  <a:pt x="36" y="201"/>
                  <a:pt x="36" y="201"/>
                  <a:pt x="36" y="201"/>
                </a:cubicBezTo>
                <a:cubicBezTo>
                  <a:pt x="14" y="210"/>
                  <a:pt x="14" y="210"/>
                  <a:pt x="14" y="210"/>
                </a:cubicBezTo>
                <a:cubicBezTo>
                  <a:pt x="14" y="210"/>
                  <a:pt x="14" y="210"/>
                  <a:pt x="14" y="210"/>
                </a:cubicBezTo>
                <a:cubicBezTo>
                  <a:pt x="23" y="232"/>
                  <a:pt x="23" y="232"/>
                  <a:pt x="23" y="232"/>
                </a:cubicBezTo>
                <a:cubicBezTo>
                  <a:pt x="0" y="241"/>
                  <a:pt x="0" y="241"/>
                  <a:pt x="0" y="241"/>
                </a:cubicBezTo>
                <a:cubicBezTo>
                  <a:pt x="0" y="241"/>
                  <a:pt x="0" y="241"/>
                  <a:pt x="0" y="241"/>
                </a:cubicBezTo>
                <a:cubicBezTo>
                  <a:pt x="11" y="270"/>
                  <a:pt x="11" y="270"/>
                  <a:pt x="11" y="270"/>
                </a:cubicBezTo>
                <a:cubicBezTo>
                  <a:pt x="11" y="270"/>
                  <a:pt x="11" y="270"/>
                  <a:pt x="11" y="270"/>
                </a:cubicBezTo>
                <a:cubicBezTo>
                  <a:pt x="11" y="270"/>
                  <a:pt x="11" y="270"/>
                  <a:pt x="11" y="270"/>
                </a:cubicBezTo>
                <a:cubicBezTo>
                  <a:pt x="41" y="259"/>
                  <a:pt x="41" y="259"/>
                  <a:pt x="41" y="259"/>
                </a:cubicBezTo>
                <a:cubicBezTo>
                  <a:pt x="66" y="203"/>
                  <a:pt x="66" y="203"/>
                  <a:pt x="66" y="203"/>
                </a:cubicBezTo>
                <a:cubicBezTo>
                  <a:pt x="64" y="202"/>
                  <a:pt x="64" y="202"/>
                  <a:pt x="64" y="202"/>
                </a:cubicBezTo>
                <a:cubicBezTo>
                  <a:pt x="64" y="196"/>
                  <a:pt x="64" y="196"/>
                  <a:pt x="64" y="196"/>
                </a:cubicBezTo>
                <a:cubicBezTo>
                  <a:pt x="64" y="188"/>
                  <a:pt x="64" y="188"/>
                  <a:pt x="64" y="188"/>
                </a:cubicBezTo>
                <a:cubicBezTo>
                  <a:pt x="61" y="185"/>
                  <a:pt x="57" y="183"/>
                  <a:pt x="55" y="180"/>
                </a:cubicBezTo>
                <a:cubicBezTo>
                  <a:pt x="43" y="168"/>
                  <a:pt x="36" y="153"/>
                  <a:pt x="36" y="136"/>
                </a:cubicBezTo>
                <a:cubicBezTo>
                  <a:pt x="36" y="119"/>
                  <a:pt x="43" y="103"/>
                  <a:pt x="55" y="91"/>
                </a:cubicBezTo>
                <a:cubicBezTo>
                  <a:pt x="58" y="88"/>
                  <a:pt x="61" y="86"/>
                  <a:pt x="65" y="83"/>
                </a:cubicBezTo>
                <a:cubicBezTo>
                  <a:pt x="61" y="84"/>
                  <a:pt x="58" y="85"/>
                  <a:pt x="55" y="86"/>
                </a:cubicBezTo>
                <a:cubicBezTo>
                  <a:pt x="54" y="87"/>
                  <a:pt x="52" y="87"/>
                  <a:pt x="51" y="88"/>
                </a:cubicBezTo>
                <a:cubicBezTo>
                  <a:pt x="47" y="81"/>
                  <a:pt x="45" y="74"/>
                  <a:pt x="45" y="66"/>
                </a:cubicBezTo>
                <a:cubicBezTo>
                  <a:pt x="45" y="65"/>
                  <a:pt x="45" y="64"/>
                  <a:pt x="45" y="63"/>
                </a:cubicBezTo>
                <a:cubicBezTo>
                  <a:pt x="46" y="51"/>
                  <a:pt x="52" y="41"/>
                  <a:pt x="63" y="33"/>
                </a:cubicBezTo>
                <a:cubicBezTo>
                  <a:pt x="73" y="25"/>
                  <a:pt x="88" y="20"/>
                  <a:pt x="104" y="20"/>
                </a:cubicBezTo>
                <a:cubicBezTo>
                  <a:pt x="104" y="20"/>
                  <a:pt x="104" y="20"/>
                  <a:pt x="104" y="20"/>
                </a:cubicBezTo>
                <a:cubicBezTo>
                  <a:pt x="106" y="20"/>
                  <a:pt x="108" y="20"/>
                  <a:pt x="110" y="20"/>
                </a:cubicBezTo>
                <a:cubicBezTo>
                  <a:pt x="127" y="22"/>
                  <a:pt x="142" y="28"/>
                  <a:pt x="152" y="37"/>
                </a:cubicBezTo>
                <a:cubicBezTo>
                  <a:pt x="162" y="47"/>
                  <a:pt x="168" y="58"/>
                  <a:pt x="168" y="70"/>
                </a:cubicBezTo>
                <a:cubicBezTo>
                  <a:pt x="168" y="71"/>
                  <a:pt x="168" y="72"/>
                  <a:pt x="168" y="73"/>
                </a:cubicBezTo>
                <a:cubicBezTo>
                  <a:pt x="168" y="73"/>
                  <a:pt x="168" y="73"/>
                  <a:pt x="168" y="73"/>
                </a:cubicBezTo>
                <a:cubicBezTo>
                  <a:pt x="167" y="81"/>
                  <a:pt x="164" y="89"/>
                  <a:pt x="158" y="95"/>
                </a:cubicBezTo>
                <a:cubicBezTo>
                  <a:pt x="153" y="93"/>
                  <a:pt x="148" y="92"/>
                  <a:pt x="143" y="91"/>
                </a:cubicBezTo>
                <a:cubicBezTo>
                  <a:pt x="143" y="91"/>
                  <a:pt x="143" y="91"/>
                  <a:pt x="143" y="91"/>
                </a:cubicBezTo>
                <a:cubicBezTo>
                  <a:pt x="147" y="95"/>
                  <a:pt x="149" y="98"/>
                  <a:pt x="152" y="102"/>
                </a:cubicBezTo>
                <a:cubicBezTo>
                  <a:pt x="151" y="102"/>
                  <a:pt x="151" y="103"/>
                  <a:pt x="150" y="103"/>
                </a:cubicBezTo>
                <a:cubicBezTo>
                  <a:pt x="147" y="105"/>
                  <a:pt x="144" y="107"/>
                  <a:pt x="141" y="109"/>
                </a:cubicBezTo>
                <a:cubicBezTo>
                  <a:pt x="139" y="106"/>
                  <a:pt x="137" y="103"/>
                  <a:pt x="134" y="101"/>
                </a:cubicBezTo>
                <a:cubicBezTo>
                  <a:pt x="125" y="91"/>
                  <a:pt x="112" y="86"/>
                  <a:pt x="99" y="86"/>
                </a:cubicBezTo>
                <a:cubicBezTo>
                  <a:pt x="86" y="86"/>
                  <a:pt x="74" y="91"/>
                  <a:pt x="64" y="101"/>
                </a:cubicBezTo>
                <a:cubicBezTo>
                  <a:pt x="45" y="120"/>
                  <a:pt x="45" y="152"/>
                  <a:pt x="64" y="171"/>
                </a:cubicBezTo>
                <a:cubicBezTo>
                  <a:pt x="68" y="175"/>
                  <a:pt x="72" y="178"/>
                  <a:pt x="77" y="180"/>
                </a:cubicBezTo>
                <a:cubicBezTo>
                  <a:pt x="77" y="196"/>
                  <a:pt x="77" y="196"/>
                  <a:pt x="77" y="196"/>
                </a:cubicBezTo>
                <a:cubicBezTo>
                  <a:pt x="94" y="213"/>
                  <a:pt x="94" y="213"/>
                  <a:pt x="94" y="213"/>
                </a:cubicBezTo>
                <a:cubicBezTo>
                  <a:pt x="77" y="230"/>
                  <a:pt x="77" y="230"/>
                  <a:pt x="77" y="230"/>
                </a:cubicBezTo>
                <a:cubicBezTo>
                  <a:pt x="77" y="230"/>
                  <a:pt x="77" y="230"/>
                  <a:pt x="77" y="230"/>
                </a:cubicBezTo>
                <a:cubicBezTo>
                  <a:pt x="94" y="247"/>
                  <a:pt x="94" y="247"/>
                  <a:pt x="94" y="247"/>
                </a:cubicBezTo>
                <a:cubicBezTo>
                  <a:pt x="77" y="264"/>
                  <a:pt x="77" y="264"/>
                  <a:pt x="77" y="264"/>
                </a:cubicBezTo>
                <a:cubicBezTo>
                  <a:pt x="77" y="264"/>
                  <a:pt x="77" y="264"/>
                  <a:pt x="77" y="264"/>
                </a:cubicBezTo>
                <a:cubicBezTo>
                  <a:pt x="99" y="287"/>
                  <a:pt x="99" y="287"/>
                  <a:pt x="99" y="287"/>
                </a:cubicBezTo>
                <a:cubicBezTo>
                  <a:pt x="99" y="287"/>
                  <a:pt x="99" y="287"/>
                  <a:pt x="99" y="287"/>
                </a:cubicBezTo>
                <a:cubicBezTo>
                  <a:pt x="99" y="287"/>
                  <a:pt x="99" y="287"/>
                  <a:pt x="99" y="287"/>
                </a:cubicBezTo>
                <a:cubicBezTo>
                  <a:pt x="121" y="264"/>
                  <a:pt x="121" y="264"/>
                  <a:pt x="121" y="264"/>
                </a:cubicBezTo>
                <a:cubicBezTo>
                  <a:pt x="121" y="180"/>
                  <a:pt x="121" y="180"/>
                  <a:pt x="121" y="180"/>
                </a:cubicBezTo>
                <a:cubicBezTo>
                  <a:pt x="126" y="178"/>
                  <a:pt x="130" y="175"/>
                  <a:pt x="134" y="171"/>
                </a:cubicBezTo>
                <a:cubicBezTo>
                  <a:pt x="146" y="159"/>
                  <a:pt x="151" y="143"/>
                  <a:pt x="148" y="127"/>
                </a:cubicBezTo>
                <a:cubicBezTo>
                  <a:pt x="152" y="125"/>
                  <a:pt x="156" y="123"/>
                  <a:pt x="160" y="120"/>
                </a:cubicBezTo>
                <a:cubicBezTo>
                  <a:pt x="161" y="125"/>
                  <a:pt x="162" y="131"/>
                  <a:pt x="162" y="136"/>
                </a:cubicBezTo>
                <a:cubicBezTo>
                  <a:pt x="162" y="153"/>
                  <a:pt x="155" y="168"/>
                  <a:pt x="143" y="180"/>
                </a:cubicBezTo>
                <a:cubicBezTo>
                  <a:pt x="141" y="183"/>
                  <a:pt x="138" y="185"/>
                  <a:pt x="134" y="188"/>
                </a:cubicBezTo>
                <a:cubicBezTo>
                  <a:pt x="134" y="239"/>
                  <a:pt x="134" y="239"/>
                  <a:pt x="134" y="239"/>
                </a:cubicBezTo>
                <a:cubicBezTo>
                  <a:pt x="141" y="271"/>
                  <a:pt x="141" y="271"/>
                  <a:pt x="141" y="271"/>
                </a:cubicBezTo>
                <a:cubicBezTo>
                  <a:pt x="167" y="289"/>
                  <a:pt x="167" y="289"/>
                  <a:pt x="167" y="289"/>
                </a:cubicBezTo>
                <a:cubicBezTo>
                  <a:pt x="167" y="289"/>
                  <a:pt x="167" y="289"/>
                  <a:pt x="167" y="289"/>
                </a:cubicBezTo>
                <a:cubicBezTo>
                  <a:pt x="167" y="289"/>
                  <a:pt x="167" y="289"/>
                  <a:pt x="167" y="289"/>
                </a:cubicBezTo>
                <a:cubicBezTo>
                  <a:pt x="184" y="263"/>
                  <a:pt x="184" y="263"/>
                  <a:pt x="184" y="263"/>
                </a:cubicBezTo>
                <a:cubicBezTo>
                  <a:pt x="184" y="263"/>
                  <a:pt x="184" y="263"/>
                  <a:pt x="184" y="263"/>
                </a:cubicBezTo>
                <a:cubicBezTo>
                  <a:pt x="164" y="249"/>
                  <a:pt x="164" y="249"/>
                  <a:pt x="164" y="249"/>
                </a:cubicBezTo>
                <a:cubicBezTo>
                  <a:pt x="178" y="229"/>
                  <a:pt x="178" y="229"/>
                  <a:pt x="178" y="229"/>
                </a:cubicBezTo>
                <a:cubicBezTo>
                  <a:pt x="178" y="229"/>
                  <a:pt x="178" y="229"/>
                  <a:pt x="178" y="229"/>
                </a:cubicBezTo>
                <a:cubicBezTo>
                  <a:pt x="158" y="216"/>
                  <a:pt x="158" y="216"/>
                  <a:pt x="158" y="216"/>
                </a:cubicBezTo>
                <a:cubicBezTo>
                  <a:pt x="171" y="196"/>
                  <a:pt x="171" y="196"/>
                  <a:pt x="171" y="196"/>
                </a:cubicBezTo>
                <a:cubicBezTo>
                  <a:pt x="168" y="180"/>
                  <a:pt x="168" y="180"/>
                  <a:pt x="168" y="180"/>
                </a:cubicBezTo>
                <a:cubicBezTo>
                  <a:pt x="172" y="177"/>
                  <a:pt x="176" y="173"/>
                  <a:pt x="179" y="169"/>
                </a:cubicBezTo>
                <a:close/>
                <a:moveTo>
                  <a:pt x="111" y="133"/>
                </a:moveTo>
                <a:cubicBezTo>
                  <a:pt x="108" y="136"/>
                  <a:pt x="104" y="138"/>
                  <a:pt x="99" y="138"/>
                </a:cubicBezTo>
                <a:cubicBezTo>
                  <a:pt x="95" y="138"/>
                  <a:pt x="91" y="136"/>
                  <a:pt x="87" y="133"/>
                </a:cubicBezTo>
                <a:cubicBezTo>
                  <a:pt x="81" y="126"/>
                  <a:pt x="81" y="116"/>
                  <a:pt x="87" y="109"/>
                </a:cubicBezTo>
                <a:cubicBezTo>
                  <a:pt x="91" y="106"/>
                  <a:pt x="95" y="104"/>
                  <a:pt x="99" y="104"/>
                </a:cubicBezTo>
                <a:cubicBezTo>
                  <a:pt x="104" y="104"/>
                  <a:pt x="108" y="106"/>
                  <a:pt x="111" y="109"/>
                </a:cubicBezTo>
                <a:cubicBezTo>
                  <a:pt x="118" y="116"/>
                  <a:pt x="118" y="126"/>
                  <a:pt x="111" y="13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457200"/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01920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7" grpId="0" animBg="1"/>
      <p:bldP spid="1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矩形 42">
            <a:extLst>
              <a:ext uri="{FF2B5EF4-FFF2-40B4-BE49-F238E27FC236}">
                <a16:creationId xmlns:a16="http://schemas.microsoft.com/office/drawing/2014/main" id="{B5384411-43A1-48B4-8957-40B8FA99AB1B}"/>
              </a:ext>
            </a:extLst>
          </p:cNvPr>
          <p:cNvSpPr/>
          <p:nvPr/>
        </p:nvSpPr>
        <p:spPr>
          <a:xfrm>
            <a:off x="742950" y="819150"/>
            <a:ext cx="10522850" cy="53911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zh-CN" altLang="en-US" dirty="0">
              <a:solidFill>
                <a:prstClr val="white"/>
              </a:solidFill>
            </a:endParaRPr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C790F525-2C63-41E6-B70E-F9EBFAD445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50" y="647700"/>
            <a:ext cx="4253538" cy="68580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539343" y="1883223"/>
            <a:ext cx="59109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8000" dirty="0">
                <a:solidFill>
                  <a:prstClr val="black"/>
                </a:solidFill>
                <a:effectLst>
                  <a:glow rad="63500">
                    <a:srgbClr val="4F81BD">
                      <a:satMod val="175000"/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en-US" sz="8000" dirty="0" err="1">
                <a:solidFill>
                  <a:prstClr val="black"/>
                </a:solidFill>
                <a:effectLst>
                  <a:glow rad="63500">
                    <a:srgbClr val="4F81BD">
                      <a:satMod val="175000"/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8000" dirty="0">
                <a:solidFill>
                  <a:prstClr val="black"/>
                </a:solidFill>
                <a:effectLst>
                  <a:glow rad="63500">
                    <a:srgbClr val="4F81BD">
                      <a:satMod val="175000"/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dirty="0" err="1">
                <a:solidFill>
                  <a:prstClr val="black"/>
                </a:solidFill>
                <a:effectLst>
                  <a:glow rad="63500">
                    <a:srgbClr val="4F81BD">
                      <a:satMod val="175000"/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kết</a:t>
            </a:r>
            <a:endParaRPr lang="en-US" sz="8000" dirty="0">
              <a:solidFill>
                <a:prstClr val="black"/>
              </a:solidFill>
              <a:effectLst>
                <a:glow rad="63500">
                  <a:srgbClr val="4F81BD">
                    <a:satMod val="175000"/>
                    <a:alpha val="40000"/>
                  </a:srgb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97631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E2F7E6DD-9406-4565-B5C6-3EAF16D2652E}"/>
              </a:ext>
            </a:extLst>
          </p:cNvPr>
          <p:cNvSpPr/>
          <p:nvPr/>
        </p:nvSpPr>
        <p:spPr>
          <a:xfrm>
            <a:off x="304800" y="285750"/>
            <a:ext cx="11506200" cy="626745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457200"/>
            <a:endParaRPr lang="zh-CN" altLang="en-US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996E5E61-D3BB-4241-A482-DA3ACDB53E03}"/>
              </a:ext>
            </a:extLst>
          </p:cNvPr>
          <p:cNvSpPr/>
          <p:nvPr/>
        </p:nvSpPr>
        <p:spPr>
          <a:xfrm>
            <a:off x="1394239" y="1274981"/>
            <a:ext cx="3524250" cy="4762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457200"/>
            <a:endParaRPr lang="zh-CN" altLang="en-US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E2979D49-9E01-4AE4-84A3-696BF28AE8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177" y="2095381"/>
            <a:ext cx="3250373" cy="3942100"/>
          </a:xfrm>
          <a:prstGeom prst="rect">
            <a:avLst/>
          </a:prstGeom>
        </p:spPr>
      </p:pic>
      <p:sp>
        <p:nvSpPr>
          <p:cNvPr id="6" name="Oval 56">
            <a:extLst>
              <a:ext uri="{FF2B5EF4-FFF2-40B4-BE49-F238E27FC236}">
                <a16:creationId xmlns:a16="http://schemas.microsoft.com/office/drawing/2014/main" id="{9FDCB4D3-6A54-459D-B776-4D9DB22B85CE}"/>
              </a:ext>
            </a:extLst>
          </p:cNvPr>
          <p:cNvSpPr>
            <a:spLocks noChangeAspect="1" noChangeArrowheads="1"/>
          </p:cNvSpPr>
          <p:nvPr/>
        </p:nvSpPr>
        <p:spPr bwMode="auto">
          <a:xfrm flipH="1">
            <a:off x="5988877" y="1721852"/>
            <a:ext cx="362275" cy="36331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anchor="ctr"/>
          <a:lstStyle>
            <a:lvl1pPr defTabSz="9128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zh-CN" sz="1800" dirty="0">
              <a:solidFill>
                <a:prstClr val="black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AC4C4BBB-1547-4849-86B8-93EECB2AF0C2}"/>
              </a:ext>
            </a:extLst>
          </p:cNvPr>
          <p:cNvSpPr txBox="1"/>
          <p:nvPr/>
        </p:nvSpPr>
        <p:spPr>
          <a:xfrm>
            <a:off x="6621452" y="1046946"/>
            <a:ext cx="496101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uyển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0" name="Oval 56">
            <a:extLst>
              <a:ext uri="{FF2B5EF4-FFF2-40B4-BE49-F238E27FC236}">
                <a16:creationId xmlns:a16="http://schemas.microsoft.com/office/drawing/2014/main" id="{FF23A058-C69D-4B0E-84E1-133AF4FDC976}"/>
              </a:ext>
            </a:extLst>
          </p:cNvPr>
          <p:cNvSpPr>
            <a:spLocks noChangeAspect="1" noChangeArrowheads="1"/>
          </p:cNvSpPr>
          <p:nvPr/>
        </p:nvSpPr>
        <p:spPr bwMode="auto">
          <a:xfrm flipH="1">
            <a:off x="5988877" y="3175660"/>
            <a:ext cx="362275" cy="36331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anchor="ctr"/>
          <a:lstStyle>
            <a:lvl1pPr defTabSz="9128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zh-CN" sz="1800" dirty="0">
              <a:solidFill>
                <a:prstClr val="black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25DC6883-AB85-42C5-B4DE-8FA9C36F90E4}"/>
              </a:ext>
            </a:extLst>
          </p:cNvPr>
          <p:cNvSpPr txBox="1"/>
          <p:nvPr/>
        </p:nvSpPr>
        <p:spPr>
          <a:xfrm>
            <a:off x="6832392" y="2862828"/>
            <a:ext cx="47500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Oval 56">
            <a:extLst>
              <a:ext uri="{FF2B5EF4-FFF2-40B4-BE49-F238E27FC236}">
                <a16:creationId xmlns:a16="http://schemas.microsoft.com/office/drawing/2014/main" id="{C1F04348-C5DC-4E7E-ADAB-DD5787528347}"/>
              </a:ext>
            </a:extLst>
          </p:cNvPr>
          <p:cNvSpPr>
            <a:spLocks noChangeAspect="1" noChangeArrowheads="1"/>
          </p:cNvSpPr>
          <p:nvPr/>
        </p:nvSpPr>
        <p:spPr bwMode="auto">
          <a:xfrm flipH="1">
            <a:off x="6000909" y="4453760"/>
            <a:ext cx="362275" cy="36331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anchor="ctr"/>
          <a:lstStyle>
            <a:lvl1pPr defTabSz="9128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zh-CN" sz="1800" dirty="0">
              <a:solidFill>
                <a:prstClr val="black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745153BA-6D2B-4771-9761-CE7663DB13A3}"/>
              </a:ext>
            </a:extLst>
          </p:cNvPr>
          <p:cNvSpPr txBox="1"/>
          <p:nvPr/>
        </p:nvSpPr>
        <p:spPr>
          <a:xfrm>
            <a:off x="6844424" y="4044672"/>
            <a:ext cx="473803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9" name="文本框 2">
            <a:extLst>
              <a:ext uri="{FF2B5EF4-FFF2-40B4-BE49-F238E27FC236}">
                <a16:creationId xmlns:a16="http://schemas.microsoft.com/office/drawing/2014/main" id="{C93875BD-8EE9-4F0B-BA4F-77E33C7B5D62}"/>
              </a:ext>
            </a:extLst>
          </p:cNvPr>
          <p:cNvSpPr txBox="1"/>
          <p:nvPr/>
        </p:nvSpPr>
        <p:spPr>
          <a:xfrm>
            <a:off x="1575134" y="1419726"/>
            <a:ext cx="4229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457200"/>
            <a:r>
              <a:rPr lang="en-US" altLang="zh-CN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NGHỆ THUẬT</a:t>
            </a:r>
            <a:endParaRPr lang="zh-CN" altLang="en-US" sz="36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57565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10" grpId="0" animBg="1"/>
      <p:bldP spid="11" grpId="0"/>
      <p:bldP spid="13" grpId="0" animBg="1"/>
      <p:bldP spid="1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E2F7E6DD-9406-4565-B5C6-3EAF16D2652E}"/>
              </a:ext>
            </a:extLst>
          </p:cNvPr>
          <p:cNvSpPr/>
          <p:nvPr/>
        </p:nvSpPr>
        <p:spPr>
          <a:xfrm>
            <a:off x="304800" y="285750"/>
            <a:ext cx="11506200" cy="626745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996E5E61-D3BB-4241-A482-DA3ACDB53E03}"/>
              </a:ext>
            </a:extLst>
          </p:cNvPr>
          <p:cNvSpPr/>
          <p:nvPr/>
        </p:nvSpPr>
        <p:spPr>
          <a:xfrm>
            <a:off x="1394239" y="1274981"/>
            <a:ext cx="3524250" cy="4762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zh-CN" altLang="en-US">
              <a:solidFill>
                <a:prstClr val="black"/>
              </a:solidFill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E2979D49-9E01-4AE4-84A3-696BF28AE8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629" y="2095381"/>
            <a:ext cx="3250373" cy="3942100"/>
          </a:xfrm>
          <a:prstGeom prst="rect">
            <a:avLst/>
          </a:prstGeom>
        </p:spPr>
      </p:pic>
      <p:sp>
        <p:nvSpPr>
          <p:cNvPr id="19" name="文本框 2">
            <a:extLst>
              <a:ext uri="{FF2B5EF4-FFF2-40B4-BE49-F238E27FC236}">
                <a16:creationId xmlns:a16="http://schemas.microsoft.com/office/drawing/2014/main" id="{C93875BD-8EE9-4F0B-BA4F-77E33C7B5D62}"/>
              </a:ext>
            </a:extLst>
          </p:cNvPr>
          <p:cNvSpPr txBox="1"/>
          <p:nvPr/>
        </p:nvSpPr>
        <p:spPr>
          <a:xfrm>
            <a:off x="1575134" y="1419726"/>
            <a:ext cx="31773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altLang="zh-CN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NỘI DUNG</a:t>
            </a:r>
            <a:endParaRPr lang="zh-CN" altLang="en-US" sz="36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文本框 13">
            <a:extLst>
              <a:ext uri="{FF2B5EF4-FFF2-40B4-BE49-F238E27FC236}">
                <a16:creationId xmlns:a16="http://schemas.microsoft.com/office/drawing/2014/main" id="{745153BA-6D2B-4771-9761-CE7663DB13A3}"/>
              </a:ext>
            </a:extLst>
          </p:cNvPr>
          <p:cNvSpPr txBox="1"/>
          <p:nvPr/>
        </p:nvSpPr>
        <p:spPr>
          <a:xfrm>
            <a:off x="6007928" y="1373559"/>
            <a:ext cx="512545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cay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đắng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tủi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6598538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226753219"/>
              </p:ext>
            </p:extLst>
          </p:nvPr>
        </p:nvGraphicFramePr>
        <p:xfrm>
          <a:off x="1083688" y="215883"/>
          <a:ext cx="10460052" cy="60504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0" y="1239140"/>
            <a:ext cx="148696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46578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矩形 42">
            <a:extLst>
              <a:ext uri="{FF2B5EF4-FFF2-40B4-BE49-F238E27FC236}">
                <a16:creationId xmlns:a16="http://schemas.microsoft.com/office/drawing/2014/main" id="{B5384411-43A1-48B4-8957-40B8FA99AB1B}"/>
              </a:ext>
            </a:extLst>
          </p:cNvPr>
          <p:cNvSpPr/>
          <p:nvPr/>
        </p:nvSpPr>
        <p:spPr>
          <a:xfrm>
            <a:off x="742950" y="819150"/>
            <a:ext cx="10522850" cy="53911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zh-CN" altLang="en-US" dirty="0">
              <a:solidFill>
                <a:prstClr val="white"/>
              </a:solidFill>
            </a:endParaRPr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C790F525-2C63-41E6-B70E-F9EBFAD445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50" y="647700"/>
            <a:ext cx="4253538" cy="68580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539343" y="1883223"/>
            <a:ext cx="591094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8000" dirty="0" err="1">
                <a:solidFill>
                  <a:prstClr val="black"/>
                </a:solidFill>
                <a:effectLst>
                  <a:glow rad="63500">
                    <a:srgbClr val="4F81BD">
                      <a:satMod val="175000"/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8000" dirty="0">
                <a:solidFill>
                  <a:prstClr val="black"/>
                </a:solidFill>
                <a:effectLst>
                  <a:glow rad="63500">
                    <a:srgbClr val="4F81BD">
                      <a:satMod val="175000"/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dirty="0" err="1">
                <a:solidFill>
                  <a:prstClr val="black"/>
                </a:solidFill>
                <a:effectLst>
                  <a:glow rad="63500">
                    <a:srgbClr val="4F81BD">
                      <a:satMod val="175000"/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8000" dirty="0">
                <a:solidFill>
                  <a:prstClr val="black"/>
                </a:solidFill>
                <a:effectLst>
                  <a:glow rad="63500">
                    <a:srgbClr val="4F81BD">
                      <a:satMod val="175000"/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8000" dirty="0" err="1">
                <a:solidFill>
                  <a:prstClr val="black"/>
                </a:solidFill>
                <a:effectLst>
                  <a:glow rad="63500">
                    <a:srgbClr val="4F81BD">
                      <a:satMod val="175000"/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8000" dirty="0">
                <a:solidFill>
                  <a:prstClr val="black"/>
                </a:solidFill>
                <a:effectLst>
                  <a:glow rad="63500">
                    <a:srgbClr val="4F81BD">
                      <a:satMod val="175000"/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dirty="0" err="1">
                <a:solidFill>
                  <a:prstClr val="black"/>
                </a:solidFill>
                <a:effectLst>
                  <a:glow rad="63500">
                    <a:srgbClr val="4F81BD">
                      <a:satMod val="175000"/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dụng</a:t>
            </a:r>
            <a:endParaRPr lang="en-US" sz="8000" dirty="0">
              <a:solidFill>
                <a:prstClr val="black"/>
              </a:solidFill>
              <a:effectLst>
                <a:glow rad="63500">
                  <a:srgbClr val="4F81BD">
                    <a:satMod val="175000"/>
                    <a:alpha val="40000"/>
                  </a:srgb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07284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Picture 190" descr="A picture containing web, chain, plant, branchlet&#10;&#10;Description automatically generated">
            <a:extLst>
              <a:ext uri="{FF2B5EF4-FFF2-40B4-BE49-F238E27FC236}">
                <a16:creationId xmlns:a16="http://schemas.microsoft.com/office/drawing/2014/main" id="{17AE403F-ACE8-384F-8856-3B3B3129497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-119641" y="94004"/>
            <a:ext cx="11895746" cy="1580972"/>
          </a:xfrm>
          <a:prstGeom prst="rect">
            <a:avLst/>
          </a:prstGeom>
        </p:spPr>
      </p:pic>
      <p:sp>
        <p:nvSpPr>
          <p:cNvPr id="189" name="TextBox 188">
            <a:extLst>
              <a:ext uri="{FF2B5EF4-FFF2-40B4-BE49-F238E27FC236}">
                <a16:creationId xmlns:a16="http://schemas.microsoft.com/office/drawing/2014/main" id="{D9C82AA6-E90B-4374-BEB0-293C65A7C387}"/>
              </a:ext>
            </a:extLst>
          </p:cNvPr>
          <p:cNvSpPr txBox="1"/>
          <p:nvPr/>
        </p:nvSpPr>
        <p:spPr>
          <a:xfrm>
            <a:off x="1264778" y="516958"/>
            <a:ext cx="928927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đoạn văn</a:t>
            </a:r>
            <a:r>
              <a:rPr lang="pt-BR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(7-10 câu) với chủ đề “Trong lòng mẹ”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04957" y="2324456"/>
            <a:ext cx="1034895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*Yêu cầu cụ thể:</a:t>
            </a:r>
          </a:p>
          <a:p>
            <a:pPr marL="285750" indent="-285750">
              <a:buFontTx/>
              <a:buChar char="-"/>
            </a:pPr>
            <a:r>
              <a:rPr lang="pt-B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Hình thức: Đảm bảo đúng hình thức đoạn văn, độ dài 7-10 câu</a:t>
            </a:r>
          </a:p>
          <a:p>
            <a:pPr marL="285750" indent="-285750">
              <a:buFontTx/>
              <a:buChar char="-"/>
            </a:pPr>
            <a:r>
              <a:rPr lang="pt-B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Nội dung: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Cảm nhận về tình cảm yêu thương của nhân vật “Tôi” dành cho mẹ trong đoạn trích “Trong lòng mẹ”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Bày tỏ cảm xúc của em khi được nằm “trong lòng mẹ” hoặc khi được nhận tình yêu thương chăm sóc của người thân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sang,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0104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矩形 42">
            <a:extLst>
              <a:ext uri="{FF2B5EF4-FFF2-40B4-BE49-F238E27FC236}">
                <a16:creationId xmlns:a16="http://schemas.microsoft.com/office/drawing/2014/main" id="{B5384411-43A1-48B4-8957-40B8FA99AB1B}"/>
              </a:ext>
            </a:extLst>
          </p:cNvPr>
          <p:cNvSpPr/>
          <p:nvPr/>
        </p:nvSpPr>
        <p:spPr>
          <a:xfrm>
            <a:off x="533395" y="647699"/>
            <a:ext cx="11026427" cy="556260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457953" y="827314"/>
            <a:ext cx="6969087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3: KÍ</a:t>
            </a:r>
          </a:p>
          <a:p>
            <a:pPr algn="ctr"/>
            <a:r>
              <a:rPr lang="en-US" sz="6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(HỒI KÍ VÀ DU KÍ)</a:t>
            </a:r>
          </a:p>
          <a:p>
            <a:pPr algn="ctr" defTabSz="457200"/>
            <a:r>
              <a:rPr lang="en-US" sz="6000" i="1" dirty="0">
                <a:solidFill>
                  <a:prstClr val="black"/>
                </a:solidFill>
                <a:effectLst>
                  <a:glow rad="63500">
                    <a:srgbClr val="4F81BD">
                      <a:satMod val="175000"/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Trong lòng mẹ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389686" y="4684773"/>
            <a:ext cx="36760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4000" dirty="0">
                <a:solidFill>
                  <a:prstClr val="black"/>
                </a:solidFill>
                <a:effectLst>
                  <a:glow rad="63500">
                    <a:srgbClr val="4F81BD">
                      <a:satMod val="175000"/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000" dirty="0" err="1">
                <a:solidFill>
                  <a:prstClr val="black"/>
                </a:solidFill>
                <a:effectLst>
                  <a:glow rad="63500">
                    <a:srgbClr val="4F81BD">
                      <a:satMod val="175000"/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4000" dirty="0">
                <a:solidFill>
                  <a:prstClr val="black"/>
                </a:solidFill>
                <a:effectLst>
                  <a:glow rad="63500">
                    <a:srgbClr val="4F81BD">
                      <a:satMod val="175000"/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effectLst>
                  <a:glow rad="63500">
                    <a:srgbClr val="4F81BD">
                      <a:satMod val="175000"/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sz="4000" dirty="0">
                <a:solidFill>
                  <a:prstClr val="black"/>
                </a:solidFill>
                <a:effectLst>
                  <a:glow rad="63500">
                    <a:srgbClr val="4F81BD">
                      <a:satMod val="175000"/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 -</a:t>
            </a:r>
          </a:p>
        </p:txBody>
      </p:sp>
      <p:pic>
        <p:nvPicPr>
          <p:cNvPr id="11" name="Picture 106" descr="小绿叶02"/>
          <p:cNvPicPr>
            <a:picLocks noChangeAspect="1" noChangeArrowheads="1"/>
          </p:cNvPicPr>
          <p:nvPr/>
        </p:nvPicPr>
        <p:blipFill>
          <a:blip r:embed="rId3">
            <a:lum bright="-8000" contras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8882" y="5428301"/>
            <a:ext cx="938050" cy="524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Content Placeholder 3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452" y="3283117"/>
            <a:ext cx="2820804" cy="2803313"/>
          </a:xfrm>
          <a:prstGeom prst="rect">
            <a:avLst/>
          </a:prstGeom>
        </p:spPr>
      </p:pic>
      <p:pic>
        <p:nvPicPr>
          <p:cNvPr id="13" name="Picture 101" descr="绿树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95" y="827314"/>
            <a:ext cx="3875319" cy="5382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02" descr="青草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457" y="5591367"/>
            <a:ext cx="9144000" cy="618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85896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9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0.52605 -0.94844 C 0.53004 -0.90521 0.53403 -0.8623 0.50261 -0.80549 C 0.47119 -0.74838 0.37518 -0.66409 0.33733 -0.60543 C 0.29966 -0.54739 0.2981 -0.52053 0.27639 -0.45569 C 0.25469 -0.38962 0.22744 -0.26983 0.2073 -0.21086 C 0.18698 -0.1519 0.17987 -0.12318 0.15521 -0.10281 C 0.13056 -0.08181 0.08664 -0.10775 0.05921 -0.08768 C 0.03195 -0.06792 0.00226 -0.00123 -0.00902 0.01606 " pathEditMode="relative" rAng="0" ptsTypes="aaaaaaaA">
                                      <p:cBhvr>
                                        <p:cTn id="14" dur="89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354" y="4822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animRot by="21600000">
                                      <p:cBhvr>
                                        <p:cTn id="16" dur="89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300"/>
                            </p:stCondLst>
                            <p:childTnLst>
                              <p:par>
                                <p:cTn id="22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CE31B5E3-821A-4933-9948-355073D65902}"/>
              </a:ext>
            </a:extLst>
          </p:cNvPr>
          <p:cNvSpPr/>
          <p:nvPr/>
        </p:nvSpPr>
        <p:spPr>
          <a:xfrm>
            <a:off x="211015" y="131886"/>
            <a:ext cx="11781693" cy="65590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527538" y="2567354"/>
            <a:ext cx="1134208" cy="166174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</a:p>
        </p:txBody>
      </p:sp>
      <p:cxnSp>
        <p:nvCxnSpPr>
          <p:cNvPr id="7" name="Straight Arrow Connector 6"/>
          <p:cNvCxnSpPr>
            <a:endCxn id="8" idx="1"/>
          </p:cNvCxnSpPr>
          <p:nvPr/>
        </p:nvCxnSpPr>
        <p:spPr>
          <a:xfrm flipV="1">
            <a:off x="1688123" y="655028"/>
            <a:ext cx="571500" cy="276518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Rounded Rectangle 7"/>
          <p:cNvSpPr/>
          <p:nvPr/>
        </p:nvSpPr>
        <p:spPr>
          <a:xfrm>
            <a:off x="2259623" y="131886"/>
            <a:ext cx="9346223" cy="104628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 NGHĨA</a:t>
            </a:r>
          </a:p>
          <a:p>
            <a:pPr algn="ctr"/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…………………………………………………………………….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1661746" y="1899138"/>
            <a:ext cx="791308" cy="153865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Rounded Rectangle 11"/>
          <p:cNvSpPr/>
          <p:nvPr/>
        </p:nvSpPr>
        <p:spPr>
          <a:xfrm>
            <a:off x="2475035" y="1235319"/>
            <a:ext cx="3921370" cy="198266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 LOẠI</a:t>
            </a:r>
          </a:p>
          <a:p>
            <a:pPr algn="ctr"/>
            <a:r>
              <a:rPr lang="pt-BR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.....................................................................................................................................................</a:t>
            </a:r>
            <a:endParaRPr lang="en-US" sz="2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Straight Arrow Connector 13"/>
          <p:cNvCxnSpPr>
            <a:stCxn id="12" idx="3"/>
          </p:cNvCxnSpPr>
          <p:nvPr/>
        </p:nvCxnSpPr>
        <p:spPr>
          <a:xfrm flipV="1">
            <a:off x="6396405" y="1951894"/>
            <a:ext cx="540726" cy="27475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" name="Rounded Rectangle 14"/>
          <p:cNvSpPr/>
          <p:nvPr/>
        </p:nvSpPr>
        <p:spPr>
          <a:xfrm>
            <a:off x="6937131" y="1301262"/>
            <a:ext cx="4668715" cy="136720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Hồi kí</a:t>
            </a:r>
            <a:r>
              <a:rPr lang="pt-BR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ctr"/>
            <a:r>
              <a:rPr lang="pt-BR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........................................................................................................................................................................................</a:t>
            </a:r>
            <a:endParaRPr lang="en-US" sz="2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9" name="Straight Arrow Connector 18"/>
          <p:cNvCxnSpPr>
            <a:stCxn id="12" idx="3"/>
          </p:cNvCxnSpPr>
          <p:nvPr/>
        </p:nvCxnSpPr>
        <p:spPr>
          <a:xfrm>
            <a:off x="6396405" y="2226652"/>
            <a:ext cx="540726" cy="137819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1" name="Rounded Rectangle 20"/>
          <p:cNvSpPr/>
          <p:nvPr/>
        </p:nvSpPr>
        <p:spPr>
          <a:xfrm>
            <a:off x="6967906" y="2862995"/>
            <a:ext cx="4637940" cy="145952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 kí</a:t>
            </a:r>
            <a:r>
              <a:rPr lang="pt-BR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ctr"/>
            <a:r>
              <a:rPr lang="pt-BR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.......................................................................................................................................................................................</a:t>
            </a:r>
          </a:p>
        </p:txBody>
      </p:sp>
      <p:cxnSp>
        <p:nvCxnSpPr>
          <p:cNvPr id="24" name="Straight Arrow Connector 23"/>
          <p:cNvCxnSpPr>
            <a:stCxn id="3" idx="3"/>
          </p:cNvCxnSpPr>
          <p:nvPr/>
        </p:nvCxnSpPr>
        <p:spPr>
          <a:xfrm>
            <a:off x="1661746" y="3398227"/>
            <a:ext cx="469735" cy="112981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5" name="Rounded Rectangle 24"/>
          <p:cNvSpPr/>
          <p:nvPr/>
        </p:nvSpPr>
        <p:spPr>
          <a:xfrm>
            <a:off x="2131481" y="3275134"/>
            <a:ext cx="4708283" cy="2357437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 XÁC THỰC CỦA SỰ VIỆC</a:t>
            </a:r>
          </a:p>
          <a:p>
            <a:pPr algn="ctr"/>
            <a:r>
              <a:rPr lang="pt-B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</a:t>
            </a:r>
            <a:endParaRPr lang="en-US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1" name="Straight Arrow Connector 30"/>
          <p:cNvCxnSpPr>
            <a:stCxn id="3" idx="3"/>
          </p:cNvCxnSpPr>
          <p:nvPr/>
        </p:nvCxnSpPr>
        <p:spPr>
          <a:xfrm>
            <a:off x="1661746" y="3398227"/>
            <a:ext cx="597877" cy="266846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2" name="Rounded Rectangle 31"/>
          <p:cNvSpPr/>
          <p:nvPr/>
        </p:nvSpPr>
        <p:spPr>
          <a:xfrm>
            <a:off x="2259623" y="5698515"/>
            <a:ext cx="9442939" cy="92648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 KỂ</a:t>
            </a:r>
            <a:endParaRPr lang="en-US" sz="2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pt-BR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..................................................................................................................................</a:t>
            </a:r>
            <a:endParaRPr lang="en-US" sz="2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11389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8" grpId="0" animBg="1"/>
      <p:bldP spid="12" grpId="0" animBg="1"/>
      <p:bldP spid="15" grpId="0" animBg="1"/>
      <p:bldP spid="21" grpId="0" animBg="1"/>
      <p:bldP spid="25" grpId="0" animBg="1"/>
      <p:bldP spid="3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CE31B5E3-821A-4933-9948-355073D65902}"/>
              </a:ext>
            </a:extLst>
          </p:cNvPr>
          <p:cNvSpPr/>
          <p:nvPr/>
        </p:nvSpPr>
        <p:spPr>
          <a:xfrm>
            <a:off x="211015" y="131886"/>
            <a:ext cx="11781693" cy="65590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527538" y="2567354"/>
            <a:ext cx="1134208" cy="166174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</a:p>
        </p:txBody>
      </p:sp>
      <p:cxnSp>
        <p:nvCxnSpPr>
          <p:cNvPr id="7" name="Straight Arrow Connector 6"/>
          <p:cNvCxnSpPr>
            <a:endCxn id="8" idx="1"/>
          </p:cNvCxnSpPr>
          <p:nvPr/>
        </p:nvCxnSpPr>
        <p:spPr>
          <a:xfrm flipV="1">
            <a:off x="1688123" y="655028"/>
            <a:ext cx="571500" cy="276518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Rounded Rectangle 7"/>
          <p:cNvSpPr/>
          <p:nvPr/>
        </p:nvSpPr>
        <p:spPr>
          <a:xfrm>
            <a:off x="2259623" y="131886"/>
            <a:ext cx="9346223" cy="104628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ĐỊNH NGHĨA</a:t>
            </a:r>
          </a:p>
          <a:p>
            <a:pPr algn="ctr"/>
            <a:r>
              <a:rPr lang="pt-B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Kí là một thể loại văn xuôi thường ghi lại sự việc và con người một cách xác thực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1661746" y="1899138"/>
            <a:ext cx="791308" cy="153865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Rounded Rectangle 11"/>
          <p:cNvSpPr/>
          <p:nvPr/>
        </p:nvSpPr>
        <p:spPr>
          <a:xfrm>
            <a:off x="2475035" y="1235319"/>
            <a:ext cx="3921370" cy="198266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PHÂN LOẠI</a:t>
            </a:r>
          </a:p>
          <a:p>
            <a:pPr algn="ctr"/>
            <a:r>
              <a:rPr lang="pt-B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Kí  bao gồm nhiều thể, nhiều tiểu loại phong phú như: kí sự, phóng sự, hồi kí, du kí, nhật kí, tuỳ bút, bút kí,…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Straight Arrow Connector 13"/>
          <p:cNvCxnSpPr>
            <a:stCxn id="12" idx="3"/>
          </p:cNvCxnSpPr>
          <p:nvPr/>
        </p:nvCxnSpPr>
        <p:spPr>
          <a:xfrm flipV="1">
            <a:off x="6396405" y="1951894"/>
            <a:ext cx="540726" cy="27475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" name="Rounded Rectangle 14"/>
          <p:cNvSpPr/>
          <p:nvPr/>
        </p:nvSpPr>
        <p:spPr>
          <a:xfrm>
            <a:off x="6937131" y="1301262"/>
            <a:ext cx="4668715" cy="136720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Hồi kí</a:t>
            </a:r>
            <a:r>
              <a:rPr lang="pt-B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là một thể của kí dùng để ghi chép lại những sự việc, những quan sát, nhận xét và tâm trạng có thực mà tác giả đã trải qua.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9" name="Straight Arrow Connector 18"/>
          <p:cNvCxnSpPr>
            <a:stCxn id="12" idx="3"/>
          </p:cNvCxnSpPr>
          <p:nvPr/>
        </p:nvCxnSpPr>
        <p:spPr>
          <a:xfrm>
            <a:off x="6396405" y="2226652"/>
            <a:ext cx="540726" cy="137819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1" name="Rounded Rectangle 20"/>
          <p:cNvSpPr/>
          <p:nvPr/>
        </p:nvSpPr>
        <p:spPr>
          <a:xfrm>
            <a:off x="6967906" y="2862995"/>
            <a:ext cx="4637940" cy="145952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 kí</a:t>
            </a:r>
            <a:r>
              <a:rPr lang="pt-B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là một thể của kí dùng để ghi lại những điều đã chứng kiến trong một chuyến đi diễn ra chưa lâu của bản thân tới một miền đất khác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4" name="Straight Arrow Connector 23"/>
          <p:cNvCxnSpPr>
            <a:stCxn id="3" idx="3"/>
          </p:cNvCxnSpPr>
          <p:nvPr/>
        </p:nvCxnSpPr>
        <p:spPr>
          <a:xfrm>
            <a:off x="1661746" y="3398227"/>
            <a:ext cx="469735" cy="112981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5" name="Rounded Rectangle 24"/>
          <p:cNvSpPr/>
          <p:nvPr/>
        </p:nvSpPr>
        <p:spPr>
          <a:xfrm>
            <a:off x="2131481" y="3275134"/>
            <a:ext cx="4708283" cy="2357437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TÍNH XÁC THỰC CỦA SỰ VIỆC được thể hiện qua một hoặc nhiều yếu tố cụ thể như </a:t>
            </a:r>
            <a:r>
              <a:rPr lang="pt-BR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thời gian </a:t>
            </a:r>
            <a:r>
              <a:rPr 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(ngày, tháng, năm,...); </a:t>
            </a:r>
            <a:r>
              <a:rPr lang="pt-BR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địa điểm</a:t>
            </a:r>
            <a:r>
              <a:rPr 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diễn ra sự việc; </a:t>
            </a:r>
            <a:r>
              <a:rPr lang="pt-BR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sự có mặt của người khác</a:t>
            </a:r>
            <a:r>
              <a:rPr 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như người thân trong gia đình, bạn bè cùng tham gia vào một sự việc.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1" name="Straight Arrow Connector 30"/>
          <p:cNvCxnSpPr>
            <a:stCxn id="3" idx="3"/>
          </p:cNvCxnSpPr>
          <p:nvPr/>
        </p:nvCxnSpPr>
        <p:spPr>
          <a:xfrm>
            <a:off x="1661746" y="3398227"/>
            <a:ext cx="597877" cy="266846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2" name="Rounded Rectangle 31"/>
          <p:cNvSpPr/>
          <p:nvPr/>
        </p:nvSpPr>
        <p:spPr>
          <a:xfrm>
            <a:off x="2259623" y="5698515"/>
            <a:ext cx="9442939" cy="92648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NGÔI KỂ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pt-B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Người kể trong kí thường kể theo ngôi thứ nhất (người kể xưng tôi)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27725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8" grpId="0" animBg="1"/>
      <p:bldP spid="12" grpId="0" animBg="1"/>
      <p:bldP spid="15" grpId="0" animBg="1"/>
      <p:bldP spid="21" grpId="0" animBg="1"/>
      <p:bldP spid="25" grpId="0" animBg="1"/>
      <p:bldP spid="3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E2F7E6DD-9406-4565-B5C6-3EAF16D2652E}"/>
              </a:ext>
            </a:extLst>
          </p:cNvPr>
          <p:cNvSpPr/>
          <p:nvPr/>
        </p:nvSpPr>
        <p:spPr>
          <a:xfrm>
            <a:off x="304800" y="285750"/>
            <a:ext cx="11506200" cy="626745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2D3202B-4974-4078-A1F5-236AD6ABCE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5264" y="1103531"/>
            <a:ext cx="5714286" cy="5714286"/>
          </a:xfrm>
          <a:prstGeom prst="rect">
            <a:avLst/>
          </a:prstGeom>
        </p:spPr>
      </p:pic>
      <p:sp>
        <p:nvSpPr>
          <p:cNvPr id="10" name="Cloud Callout 9"/>
          <p:cNvSpPr/>
          <p:nvPr/>
        </p:nvSpPr>
        <p:spPr>
          <a:xfrm flipH="1">
            <a:off x="1271783" y="769121"/>
            <a:ext cx="5530668" cy="3882495"/>
          </a:xfrm>
          <a:prstGeom prst="cloud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Những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dòng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nhật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kí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trong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video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viết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về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điều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gì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? Qua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đó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,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em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cảm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nhận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được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tình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cảm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,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cảm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xúc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nào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của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người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mẹ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32517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9E4729-DC82-4D82-B918-296A077FD1E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D5DB78-9AD4-4A08-B9F6-1DA76E07289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Nhật Ký Của Mẹ - Hiền Thục - Official Music Video">
            <a:hlinkClick r:id="" action="ppaction://media"/>
            <a:extLst>
              <a:ext uri="{FF2B5EF4-FFF2-40B4-BE49-F238E27FC236}">
                <a16:creationId xmlns:a16="http://schemas.microsoft.com/office/drawing/2014/main" id="{7E82B7A5-547C-4D61-BC7E-E67A259521B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280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86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_9769">
            <a:extLst>
              <a:ext uri="{FF2B5EF4-FFF2-40B4-BE49-F238E27FC236}">
                <a16:creationId xmlns:a16="http://schemas.microsoft.com/office/drawing/2014/main" id="{E224CF3E-5362-4D5B-8640-6EFEF6BC79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5" t="4976" r="3136" b="5075"/>
          <a:stretch>
            <a:fillRect/>
          </a:stretch>
        </p:blipFill>
        <p:spPr bwMode="auto">
          <a:xfrm>
            <a:off x="0" y="1"/>
            <a:ext cx="6095999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8659F72-3D9B-4E1F-9A7A-74CB8EB098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46184"/>
            <a:ext cx="6049817" cy="46458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 descr="children7421">
            <a:extLst>
              <a:ext uri="{FF2B5EF4-FFF2-40B4-BE49-F238E27FC236}">
                <a16:creationId xmlns:a16="http://schemas.microsoft.com/office/drawing/2014/main" id="{FAE942FF-9426-49F2-8777-DB6CCFEBB7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84" y="3462351"/>
            <a:ext cx="6049816" cy="33610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 Box 2">
            <a:extLst>
              <a:ext uri="{FF2B5EF4-FFF2-40B4-BE49-F238E27FC236}">
                <a16:creationId xmlns:a16="http://schemas.microsoft.com/office/drawing/2014/main" id="{970A2DC0-DA72-49F9-A0BD-AFCCE2731F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97604" y="5206775"/>
            <a:ext cx="5929744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3C30 Sample Font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3C30 Sample Font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3C30 Sample Font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3C30 Sample Font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3C30 Sample Font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3C30 Sample Font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3C30 Sample Font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3C30 Sample Font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3C30 Sample Font" pitchFamily="34" charset="0"/>
              </a:defRPr>
            </a:lvl9pPr>
          </a:lstStyle>
          <a:p>
            <a:pPr algn="ctr" defTabSz="457200" eaLnBrk="1" hangingPunct="1">
              <a:spcBef>
                <a:spcPct val="50000"/>
              </a:spcBef>
            </a:pPr>
            <a:r>
              <a:rPr lang="en-US" alt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alt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alt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alt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alt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alt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endParaRPr lang="en-US" altLang="en-US" sz="4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817739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自定义 18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自定义 18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Crayons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785</TotalTime>
  <Words>2195</Words>
  <Application>Microsoft Office PowerPoint</Application>
  <PresentationFormat>Widescreen</PresentationFormat>
  <Paragraphs>225</Paragraphs>
  <Slides>35</Slides>
  <Notes>26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35</vt:i4>
      </vt:variant>
    </vt:vector>
  </HeadingPairs>
  <TitlesOfParts>
    <vt:vector size="48" baseType="lpstr">
      <vt:lpstr>等线</vt:lpstr>
      <vt:lpstr>微软雅黑</vt:lpstr>
      <vt:lpstr>Arial</vt:lpstr>
      <vt:lpstr>Calibri</vt:lpstr>
      <vt:lpstr>Calibri Light</vt:lpstr>
      <vt:lpstr>Times New Roman</vt:lpstr>
      <vt:lpstr>UVN Phuong Tay</vt:lpstr>
      <vt:lpstr>Wingdings</vt:lpstr>
      <vt:lpstr>Office Theme</vt:lpstr>
      <vt:lpstr>1_Office Theme</vt:lpstr>
      <vt:lpstr>2_Office Theme</vt:lpstr>
      <vt:lpstr>3_Office Theme</vt:lpstr>
      <vt:lpstr>1_Crayons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HuyenTran</dc:creator>
  <cp:lastModifiedBy>Administrator</cp:lastModifiedBy>
  <cp:revision>50</cp:revision>
  <dcterms:created xsi:type="dcterms:W3CDTF">2021-08-27T07:02:17Z</dcterms:created>
  <dcterms:modified xsi:type="dcterms:W3CDTF">2025-10-27T04:07:09Z</dcterms:modified>
</cp:coreProperties>
</file>