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1"/>
  </p:notesMasterIdLst>
  <p:sldIdLst>
    <p:sldId id="575" r:id="rId6"/>
    <p:sldId id="257" r:id="rId7"/>
    <p:sldId id="258" r:id="rId8"/>
    <p:sldId id="267" r:id="rId9"/>
    <p:sldId id="546" r:id="rId10"/>
    <p:sldId id="550" r:id="rId11"/>
    <p:sldId id="269" r:id="rId12"/>
    <p:sldId id="559" r:id="rId13"/>
    <p:sldId id="560" r:id="rId14"/>
    <p:sldId id="568" r:id="rId15"/>
    <p:sldId id="563" r:id="rId16"/>
    <p:sldId id="274" r:id="rId17"/>
    <p:sldId id="552" r:id="rId18"/>
    <p:sldId id="567" r:id="rId19"/>
    <p:sldId id="558" r:id="rId20"/>
    <p:sldId id="572" r:id="rId21"/>
    <p:sldId id="561" r:id="rId22"/>
    <p:sldId id="569" r:id="rId23"/>
    <p:sldId id="573" r:id="rId24"/>
    <p:sldId id="571" r:id="rId25"/>
    <p:sldId id="574" r:id="rId26"/>
    <p:sldId id="554" r:id="rId27"/>
    <p:sldId id="294" r:id="rId28"/>
    <p:sldId id="316" r:id="rId29"/>
    <p:sldId id="5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39F7C5"/>
    <a:srgbClr val="C7A169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9" autoAdjust="0"/>
    <p:restoredTop sz="94139" autoAdjust="0"/>
  </p:normalViewPr>
  <p:slideViewPr>
    <p:cSldViewPr snapToGrid="0" showGuides="1">
      <p:cViewPr varScale="1">
        <p:scale>
          <a:sx n="65" d="100"/>
          <a:sy n="65" d="100"/>
        </p:scale>
        <p:origin x="636" y="60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jpeg"/><Relationship Id="rId7" Type="http://schemas.openxmlformats.org/officeDocument/2006/relationships/image" Target="../media/image25.png"/><Relationship Id="rId12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1808-EC41-3D85-868C-95EC34B5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B70C-E42A-9137-9256-D699D2A13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4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rtical Scroll 9"/>
          <p:cNvSpPr/>
          <p:nvPr/>
        </p:nvSpPr>
        <p:spPr>
          <a:xfrm>
            <a:off x="717738" y="1266559"/>
            <a:ext cx="6019800" cy="5171324"/>
          </a:xfrm>
          <a:prstGeom prst="verticalScroll">
            <a:avLst/>
          </a:prstGeom>
          <a:solidFill>
            <a:srgbClr val="00206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>
              <a:buAutoNum type="alphaUcPeriod"/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969220" y="1502561"/>
            <a:ext cx="3719373" cy="2464516"/>
          </a:xfrm>
          <a:prstGeom prst="wedgeEllipseCallout">
            <a:avLst>
              <a:gd name="adj1" fmla="val -66783"/>
              <a:gd name="adj2" fmla="val 48461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Oval 12"/>
          <p:cNvSpPr/>
          <p:nvPr/>
        </p:nvSpPr>
        <p:spPr>
          <a:xfrm>
            <a:off x="1235495" y="1705229"/>
            <a:ext cx="692161" cy="556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11" name="Picture 21" descr="h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8320" y="3852221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3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5733537" y="274096"/>
            <a:ext cx="3978873" cy="1196359"/>
          </a:xfrm>
          <a:prstGeom prst="roundRect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rtical Scroll 9"/>
          <p:cNvSpPr/>
          <p:nvPr/>
        </p:nvSpPr>
        <p:spPr>
          <a:xfrm>
            <a:off x="5487446" y="1397862"/>
            <a:ext cx="6019800" cy="3187285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8714" y="2021545"/>
            <a:ext cx="5149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1715471" y="1138196"/>
            <a:ext cx="8761058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9999" y="2685163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871069" y="2685163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7070" y="2860020"/>
            <a:ext cx="32322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Bức tranh thiên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không gian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Tìm những từ ngữ diễn tả tâm trạng nhà 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989955" y="3338945"/>
            <a:ext cx="30596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068141" y="2776153"/>
            <a:ext cx="2424551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91711" y="3275577"/>
            <a:ext cx="207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68140" y="4394888"/>
            <a:ext cx="2424551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89422" y="4894312"/>
            <a:ext cx="179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0786" y="178742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7232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hiu hắt.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 quạnh hiu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1 màu hoài niệm.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3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sắc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hiu hắt, 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</a:pP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tả âm thanh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để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lnSpc>
                <a:spcPct val="115000"/>
              </a:lnSpc>
            </a:pP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</a:pP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4710" y="3028513"/>
            <a:ext cx="4601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nùng,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rượi buồn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4562" y="2177580"/>
            <a:ext cx="27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hắt,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5856" y="1327801"/>
            <a:ext cx="342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trưa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71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017" y="1694560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011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9731" y="764052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198" y="2125447"/>
            <a:ext cx="1545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006292" y="677745"/>
            <a:ext cx="4127146" cy="2464516"/>
          </a:xfrm>
          <a:prstGeom prst="wedgeEllipseCallout">
            <a:avLst>
              <a:gd name="adj1" fmla="val -22929"/>
              <a:gd name="adj2" fmla="val 86065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7" name="Picture 21" descr="h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6291" y="2807424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05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5708" y="1173709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605" y="1678230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690" y="2102824"/>
            <a:ext cx="641156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(Khổ 2,3).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799489" y="578889"/>
            <a:ext cx="4788555" cy="2732722"/>
          </a:xfrm>
          <a:prstGeom prst="wedgeEllipseCallout">
            <a:avLst>
              <a:gd name="adj1" fmla="val -22929"/>
              <a:gd name="adj2" fmla="val 86065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944878" y="4151871"/>
            <a:ext cx="4394138" cy="14333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28089" y="4868563"/>
            <a:ext cx="4394138" cy="14333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59638" y="3311606"/>
            <a:ext cx="996030" cy="827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5240" y="147046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5708" y="1173709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605" y="1678230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690" y="2102824"/>
            <a:ext cx="641156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(Khổ 2,3)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627" y="1467635"/>
            <a:ext cx="433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3349" y="1133328"/>
            <a:ext cx="5533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……..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6950" y="3414026"/>
            <a:ext cx="4917256" cy="267765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bé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.			</a:t>
            </a:r>
          </a:p>
          <a:p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335426" y="4110982"/>
            <a:ext cx="3113904" cy="2077325"/>
          </a:xfrm>
          <a:prstGeom prst="wedgeEllipseCallout">
            <a:avLst>
              <a:gd name="adj1" fmla="val 92217"/>
              <a:gd name="adj2" fmla="val -19752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31564" y="1071543"/>
            <a:ext cx="30892" cy="375994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658224" y="3376955"/>
            <a:ext cx="533412" cy="506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6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3110" y="357115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7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8103664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 thơ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bài thơ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49727" y="1125669"/>
            <a:ext cx="3380509" cy="36441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ảnh người mẹ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2490541"/>
            <a:ext cx="2335427" cy="206432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10433" y="2209649"/>
            <a:ext cx="429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81143" y="4206679"/>
            <a:ext cx="429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448432" y="3040645"/>
            <a:ext cx="556054" cy="1141319"/>
          </a:xfrm>
          <a:prstGeom prst="down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618296" y="4164223"/>
            <a:ext cx="996030" cy="827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35427" y="2075935"/>
            <a:ext cx="0" cy="3227418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04047" y="5545974"/>
            <a:ext cx="9910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1470454" y="5731330"/>
            <a:ext cx="453829" cy="415498"/>
          </a:xfrm>
          <a:prstGeom prst="star5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6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942" y="2286028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5" grpId="0" animBg="1"/>
      <p:bldP spid="16" grpId="0"/>
      <p:bldP spid="19" grpId="0"/>
      <p:bldP spid="3" grpId="0" animBg="1"/>
      <p:bldP spid="21" grpId="0" animBg="1"/>
      <p:bldP spid="25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12324" y="2364879"/>
            <a:ext cx="14250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hổn thức, bồi hồi nhớ thương 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2404042"/>
            <a:ext cx="2335427" cy="206432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10433" y="2209649"/>
            <a:ext cx="429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81143" y="4206679"/>
            <a:ext cx="429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448432" y="3040645"/>
            <a:ext cx="556054" cy="1141319"/>
          </a:xfrm>
          <a:prstGeom prst="down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335427" y="2075935"/>
            <a:ext cx="0" cy="3227418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6623230" y="2285995"/>
            <a:ext cx="699293" cy="2196994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8921576" y="1552442"/>
            <a:ext cx="3159211" cy="2732722"/>
          </a:xfrm>
          <a:prstGeom prst="wedgeEllipseCallout">
            <a:avLst>
              <a:gd name="adj1" fmla="val -22929"/>
              <a:gd name="adj2" fmla="val 86065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567" y="4173980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ề MẸ khiến cả THẾ GIỚI phải khóc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349" y="247136"/>
            <a:ext cx="11040077" cy="64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kumimoji="0" lang="en-US" sz="38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66768" y="2319669"/>
            <a:ext cx="664156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dirty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vi-VN" sz="2000" b="1" dirty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LƯU TRỌNG LƯ</a:t>
            </a:r>
            <a:r>
              <a:rPr lang="en-US" sz="2000" b="1" dirty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3333FF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18276" y="2319669"/>
            <a:ext cx="2116654" cy="460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>
                <a:latin typeface="Times New Roman" panose="02020603050405020304" pitchFamily="18" charset="0"/>
              </a:rPr>
              <a:t>Nghệ thuật:</a:t>
            </a:r>
          </a:p>
        </p:txBody>
      </p:sp>
      <p:sp>
        <p:nvSpPr>
          <p:cNvPr id="18" name="矩形 93"/>
          <p:cNvSpPr/>
          <p:nvPr/>
        </p:nvSpPr>
        <p:spPr bwMode="auto">
          <a:xfrm rot="10800000">
            <a:off x="7526214" y="5893514"/>
            <a:ext cx="537125" cy="451869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03341" y="1747356"/>
            <a:ext cx="6484703" cy="360098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”?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ngắt nhịp đều đặn, chủ yếu là 4/3, gieo vần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30346" y="4349574"/>
            <a:ext cx="740380" cy="617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31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2861" y="768402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>
                <a:latin typeface="Times New Roman" panose="02020603050405020304" pitchFamily="18" charset="0"/>
              </a:rPr>
              <a:t>Nghệ thuật:</a:t>
            </a:r>
          </a:p>
        </p:txBody>
      </p:sp>
      <p:sp>
        <p:nvSpPr>
          <p:cNvPr id="18" name="矩形 93"/>
          <p:cNvSpPr/>
          <p:nvPr/>
        </p:nvSpPr>
        <p:spPr bwMode="auto">
          <a:xfrm rot="10800000">
            <a:off x="7526214" y="5893514"/>
            <a:ext cx="537125" cy="451869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35179" y="1747356"/>
            <a:ext cx="8152866" cy="452431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”?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           A.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 B.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nuối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C.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con khi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D.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Oval 29"/>
          <p:cNvSpPr/>
          <p:nvPr/>
        </p:nvSpPr>
        <p:spPr>
          <a:xfrm>
            <a:off x="4058389" y="5402493"/>
            <a:ext cx="601508" cy="5157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982634" y="2509602"/>
            <a:ext cx="2094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2.     </a:t>
            </a:r>
            <a:r>
              <a:rPr lang="en-US" altLang="en-US" sz="2000" b="1" u="sng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000" b="1" u="sng" dirty="0">
                <a:latin typeface="Times New Roman" panose="02020603050405020304" pitchFamily="18" charset="0"/>
              </a:rPr>
              <a:t> dung:</a:t>
            </a:r>
          </a:p>
        </p:txBody>
      </p:sp>
      <p:pic>
        <p:nvPicPr>
          <p:cNvPr id="16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2223" y="717780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ức về mẹ gắn liền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790100" y="617079"/>
            <a:ext cx="2335427" cy="1316907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3727" y="1888823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kĩ nội dung của bài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ca dao viết về 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  <p:pic>
        <p:nvPicPr>
          <p:cNvPr id="6" name="Gánh mẹ - Cao Lan- Ca khúc tặng mẹ ý nghĩa nhân dịp lễ Vu Lan [MV 4K OFFICIAL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197" y="582395"/>
            <a:ext cx="10898659" cy="55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 ( Nay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Quảng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296523"/>
            <a:ext cx="4465369" cy="1499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(1966)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2216727" y="227422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dẫn đọc 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1776214" y="1045393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(Tặng hương hồn thầy me)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tôi, thuở thiếu thời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chửa xoá mờ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188767"/>
              </p:ext>
            </p:extLst>
          </p:nvPr>
        </p:nvGraphicFramePr>
        <p:xfrm>
          <a:off x="2797795" y="1267210"/>
          <a:ext cx="6596409" cy="5262168"/>
        </p:xfrm>
        <a:graphic>
          <a:graphicData uri="http://schemas.openxmlformats.org/drawingml/2006/table">
            <a:tbl>
              <a:tblPr firstRow="1" firstCol="1" bandRow="1"/>
              <a:tblGrid>
                <a:gridCol w="408012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2516285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r>
                        <a:rPr lang="en-US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r>
                        <a:rPr lang="en-US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r>
                        <a:rPr lang="en-US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tượng trữ tình</a:t>
                      </a:r>
                      <a:r>
                        <a:rPr lang="en-US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200" b="1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ịp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764329"/>
              </p:ext>
            </p:extLst>
          </p:nvPr>
        </p:nvGraphicFramePr>
        <p:xfrm>
          <a:off x="5181600" y="1913462"/>
          <a:ext cx="5418921" cy="3460731"/>
        </p:xfrm>
        <a:graphic>
          <a:graphicData uri="http://schemas.openxmlformats.org/drawingml/2006/table">
            <a:tbl>
              <a:tblPr firstRow="1" firstCol="1" bandRow="1"/>
              <a:tblGrid>
                <a:gridCol w="1802859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3616062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4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ÁN </a:t>
                      </a: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r>
                        <a:rPr lang="en-US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579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8370" y="3773232"/>
            <a:ext cx="323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dòng có 7 chữ.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7891" y="4684762"/>
            <a:ext cx="4233125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77798"/>
              </p:ext>
            </p:extLst>
          </p:nvPr>
        </p:nvGraphicFramePr>
        <p:xfrm>
          <a:off x="3754582" y="1294923"/>
          <a:ext cx="8206759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5754505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4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ÁN </a:t>
                      </a: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vi-VN" sz="2200" b="1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200" b="1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hịp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2038489"/>
            <a:ext cx="5369138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536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lvl="0" algn="just"/>
            <a:endParaRPr lang="vi-VN" sz="24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225840"/>
            <a:ext cx="400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  <a:p>
            <a:pPr lvl="0" algn="just"/>
            <a:endParaRPr lang="en-US" sz="24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4292</TotalTime>
  <Words>1835</Words>
  <Application>Microsoft Office PowerPoint</Application>
  <PresentationFormat>Widescreen</PresentationFormat>
  <Paragraphs>223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Bahnschrift SemiBold Condensed</vt:lpstr>
      <vt:lpstr>Calibri</vt:lpstr>
      <vt:lpstr>Calibri Light</vt:lpstr>
      <vt:lpstr>Garamond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386</cp:revision>
  <dcterms:created xsi:type="dcterms:W3CDTF">2021-09-08T13:32:23Z</dcterms:created>
  <dcterms:modified xsi:type="dcterms:W3CDTF">2025-10-06T04:25:58Z</dcterms:modified>
</cp:coreProperties>
</file>