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58" r:id="rId3"/>
    <p:sldId id="262" r:id="rId4"/>
    <p:sldId id="263" r:id="rId5"/>
    <p:sldId id="264" r:id="rId6"/>
    <p:sldId id="266" r:id="rId7"/>
    <p:sldId id="335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336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7685-5E61-D8A9-C888-BB77ABA24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978CA-E90E-CA17-F177-0052C85D0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F4449-0DFD-A9D7-EB3D-CFA8020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8933-00A9-4725-8019-EC426C636A4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DA4F3-4993-6ECE-4D30-AE74BA4E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A0CAD-FF4D-73DE-E79A-FC0A54B6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F459-37A6-41DF-B420-BD66DC5B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5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E476-1641-850B-1C6C-005DA3F2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C0907-2F76-13A9-D3AC-C45303331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29603-CB52-E5C7-DF1A-EFE36B1A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8933-00A9-4725-8019-EC426C636A4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644B7-E184-916F-BEA4-1FB41541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1E46B-8922-1B30-03BB-E05E9E18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F459-37A6-41DF-B420-BD66DC5B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BB274-4765-02E3-7369-FF5CC6F01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281DC-DB68-6B8D-AF85-0A8D60B4C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D3A07-871C-B9C3-B142-7C03E62BF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8933-00A9-4725-8019-EC426C636A4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0A58C-FDC0-05E1-A50D-E1709A91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91342-0762-1178-F319-63D6D728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F459-37A6-41DF-B420-BD66DC5B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5F74-CF8B-D9E6-1881-BCC9BBF2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3D659-CCFF-B602-6016-B0648CCC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C58D8-9A61-BAF3-F7C0-DC610B3E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8933-00A9-4725-8019-EC426C636A4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6D02A-F0AC-E418-7898-5570060A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60748-BE1D-4DDD-9D3B-ADE95FB7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F459-37A6-41DF-B420-BD66DC5B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9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E402-5F4B-26ED-3076-8106D9A2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5532C-6332-EFF1-999C-07494E438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CEC7A-F40B-C8F1-6F5C-0AEE52F5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8933-00A9-4725-8019-EC426C636A4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17771-C86F-9123-A649-50B34C571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B33FA-D6D2-5400-C949-D276FC07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F459-37A6-41DF-B420-BD66DC5B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9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A4C6E-E308-4D51-B9C5-D705DFAF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1AAA7-DABC-C6C9-E0F3-719EBC9CD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5E3DD-FE09-28CA-8961-42AED68EF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9878D-E3CB-0EBA-CB64-D584D575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8933-00A9-4725-8019-EC426C636A4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0AAC1-D1F5-F6E4-0965-C4E226AD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1D74D-DD33-DFBB-9290-68284AC5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F459-37A6-41DF-B420-BD66DC5B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1FC65-9663-E75E-8855-3A3F0E40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59E84-0DE4-B662-80B8-27C0644EC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06767-EB03-1AEE-EB8F-30880869D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3BDE1-4131-63E0-29C1-D10234F6A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47078-9A68-5BA0-2C8C-0DE8681A4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B1B48-69C6-9579-9718-5993FA50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8933-00A9-4725-8019-EC426C636A4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F9C935-344D-2269-B53F-B87A95BC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34754-3B03-4AA3-D280-84C12606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F459-37A6-41DF-B420-BD66DC5B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0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5B707-9113-34CA-E4DB-78DC5327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D6258B-4C40-D7B2-6655-D1FB2687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8933-00A9-4725-8019-EC426C636A4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ABC1D-0D39-4265-E85C-10A175FE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7DF6D-DD19-94ED-8DBC-8B13F16E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F459-37A6-41DF-B420-BD66DC5B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7F653-004F-DB91-A92B-E09EAF01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8933-00A9-4725-8019-EC426C636A4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A8C1FF-4E86-1860-FBE4-1EA170CE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63BCA-577C-A857-1ED4-D19C7A8D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F459-37A6-41DF-B420-BD66DC5B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7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32E6-435F-EF86-8BC9-A1BC9A71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8031-A2C8-38C5-B6AA-0AFFCB3B7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9E0B0-606C-45C8-D93D-70676B1B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985F7-128F-FD22-7ECA-683C2B6D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8933-00A9-4725-8019-EC426C636A4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9FA5F-1B4A-DC8D-5F85-87BA6A50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A7468-3229-C115-2005-EF4E7BF4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F459-37A6-41DF-B420-BD66DC5B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7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8967-3D42-3682-8BFB-3E4001D1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F87C0-4396-CFB1-5BE3-5C384AA36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24B96-90E7-31F8-F349-B2B2E5349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79712-2800-1212-D8C9-A4E1A3F3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8933-00A9-4725-8019-EC426C636A4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215B6-E3D0-10D9-845F-565466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795C9-4CAA-1234-18AF-6EA77057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F459-37A6-41DF-B420-BD66DC5B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EF408-73C1-2E63-1529-AD93C3F3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21033-58B1-67B8-935D-66C517130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23DC2-97DA-FB91-3B67-83A5DE8E7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88933-00A9-4725-8019-EC426C636A4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4CB7F-0C2C-0A5C-7CEB-7488589FF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FD8E-CD07-ACB9-72D8-AB437FA7A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3F459-37A6-41DF-B420-BD66DC5B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0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49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A17C339E-5C00-2A6B-2B8C-E88DCC6C5A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8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BC462D49-C689-7B83-A849-3E460FFCF8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8BB5F5E-4542-1F75-457E-2E1BCDCB51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8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FDFD1D71-165A-35CE-D5A9-1CAAFEC4E4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88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1A34CF91-C362-8DB6-E636-12776A7D8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4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9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1C57D982-3458-B555-27FF-AC9019CB7E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6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98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CBB9B97-7726-BCAA-89DB-7DEED0CA48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89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75128B47-D2B8-C025-F989-75BA33016C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1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4F98BC72-63F1-1969-217F-01BC7A97EA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7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2464D6AE-6DAC-A7AB-E900-852BD1425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29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CDED1543-26FC-24FB-320C-A407FC8A33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91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395F0D85-00D5-8700-A681-DE7BF6FB40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65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37BFE403-3741-7084-577A-C38011EAA5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50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5A7AEE5C-3284-03E4-9B4B-9B687E352B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05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A6F87961-7518-B9AC-6608-1705D8F49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1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FEB2C6A6-B4EE-1680-C180-95F72DD0E5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18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C4C64E6E-AA36-1EE3-7C94-177E8FBAF8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44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FCD1ED42-8504-96A9-A7AE-0D5C9CB982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1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1240BF57-1122-1E2C-6E5F-8BD938F35D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94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5728E609-5611-39E4-6BA2-8E2B08788D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3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E2CE4F66-4930-A786-6767-74A7AF69B2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16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EF350785-B17D-E608-4FDF-70F0E96B9A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4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CE768B53-59AA-FFFF-E72E-42C808CC0B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18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0E4590E6-21D8-A4A7-3D59-FF0775C050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42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9209783C-1E0F-8F6D-1FE8-441B3CCBF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15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D3B3BFDF-1286-7896-1A80-42A4763B15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20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75BDF46F-5126-AEF2-10D6-E865A3743D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1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2F17F3B2-9C8F-4740-2D44-CD35824AFA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61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047A4080-8933-A947-8583-209F88F351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2E884767-2C65-6FE1-CD53-EB63C060A8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01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51C6A621-2596-D69E-6C19-AFFD44D090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2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A3A4A99-E7FB-C42C-B0D8-C1C1B60E93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05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222481DB-4084-7903-DCD2-4BF88438A5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09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9E3685A9-5569-5EB5-F31A-42F343AF71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0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02FDC648-6B15-2B2C-598F-04AABE595B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5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EFE822B-7298-2CEA-E306-75B93201D3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1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9D8965E-49FD-B24E-5B12-0700E99EF9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0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14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79F8234-0230-EB07-028F-18E1F49047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5445E86-A64F-4278-047D-4E31A18B01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1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trungduchy1980</dc:creator>
  <cp:lastModifiedBy>Administrator</cp:lastModifiedBy>
  <cp:revision>5</cp:revision>
  <dcterms:created xsi:type="dcterms:W3CDTF">2025-06-11T11:45:53Z</dcterms:created>
  <dcterms:modified xsi:type="dcterms:W3CDTF">2025-09-16T04:24:00Z</dcterms:modified>
</cp:coreProperties>
</file>