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59" r:id="rId3"/>
    <p:sldId id="260" r:id="rId4"/>
    <p:sldId id="265" r:id="rId5"/>
    <p:sldId id="276" r:id="rId6"/>
    <p:sldId id="267" r:id="rId7"/>
    <p:sldId id="263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762AE-25EF-4E1B-AA20-03D757F3B8B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AB477-3963-458E-A69F-5A3CF0316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2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CB4163-16E2-49E4-9113-5A3854A42232}" type="slidenum">
              <a:rPr lang="en-US" altLang="vi-VN">
                <a:solidFill>
                  <a:srgbClr val="000000"/>
                </a:solidFill>
              </a:rPr>
              <a:pPr/>
              <a:t>1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0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文本占位符 2"/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19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09157-4B2C-456F-9FDA-FD573F72CD41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046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E03FA72-35C5-46BF-A1B7-BC343DAE951B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488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692F0C1-2FAE-47C1-A15F-B28501FC9111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06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0BB-70D3-40C5-BF61-613470366C9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10E0-13A2-4944-84FF-E1241FBC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1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0BB-70D3-40C5-BF61-613470366C9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10E0-13A2-4944-84FF-E1241FBC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0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0BB-70D3-40C5-BF61-613470366C9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10E0-13A2-4944-84FF-E1241FBC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24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72813"/>
      </p:ext>
    </p:extLst>
  </p:cSld>
  <p:clrMapOvr>
    <a:masterClrMapping/>
  </p:clrMapOvr>
  <p:transition spd="slow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>
            <a:grpSpLocks/>
          </p:cNvGrpSpPr>
          <p:nvPr userDrawn="1"/>
        </p:nvGrpSpPr>
        <p:grpSpPr bwMode="auto">
          <a:xfrm>
            <a:off x="0" y="1"/>
            <a:ext cx="12192000" cy="6855884"/>
            <a:chOff x="0" y="0"/>
            <a:chExt cx="9144000" cy="5141214"/>
          </a:xfrm>
        </p:grpSpPr>
        <p:pic>
          <p:nvPicPr>
            <p:cNvPr id="3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86"/>
              <a:ext cx="9144000" cy="5138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10"/>
            <p:cNvSpPr/>
            <p:nvPr/>
          </p:nvSpPr>
          <p:spPr>
            <a:xfrm>
              <a:off x="0" y="0"/>
              <a:ext cx="9144000" cy="2849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</p:grpSp>
      <p:pic>
        <p:nvPicPr>
          <p:cNvPr id="5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326">
            <a:off x="7332134" y="-588433"/>
            <a:ext cx="512868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542944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0BB-70D3-40C5-BF61-613470366C9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10E0-13A2-4944-84FF-E1241FBC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0BB-70D3-40C5-BF61-613470366C9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10E0-13A2-4944-84FF-E1241FBC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0BB-70D3-40C5-BF61-613470366C9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10E0-13A2-4944-84FF-E1241FBC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7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0BB-70D3-40C5-BF61-613470366C9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10E0-13A2-4944-84FF-E1241FBC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7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0BB-70D3-40C5-BF61-613470366C9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10E0-13A2-4944-84FF-E1241FBC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0BB-70D3-40C5-BF61-613470366C9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10E0-13A2-4944-84FF-E1241FBC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5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0BB-70D3-40C5-BF61-613470366C9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10E0-13A2-4944-84FF-E1241FBC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3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80BB-70D3-40C5-BF61-613470366C9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10E0-13A2-4944-84FF-E1241FBC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0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80BB-70D3-40C5-BF61-613470366C9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F10E0-13A2-4944-84FF-E1241FBC0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4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4749800" y="1198563"/>
            <a:ext cx="4949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vi-VN" sz="22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052" name="Group 2"/>
          <p:cNvGrpSpPr>
            <a:grpSpLocks noChangeAspect="1"/>
          </p:cNvGrpSpPr>
          <p:nvPr/>
        </p:nvGrpSpPr>
        <p:grpSpPr bwMode="auto">
          <a:xfrm>
            <a:off x="3657600" y="3376613"/>
            <a:ext cx="5648325" cy="3375025"/>
            <a:chOff x="0" y="0"/>
            <a:chExt cx="5460" cy="3810"/>
          </a:xfrm>
        </p:grpSpPr>
        <p:sp>
          <p:nvSpPr>
            <p:cNvPr id="2069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70" name="Freeform 4"/>
            <p:cNvSpPr>
              <a:spLocks/>
            </p:cNvSpPr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71" name="Freeform 5"/>
            <p:cNvSpPr>
              <a:spLocks/>
            </p:cNvSpPr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72" name="Freeform 6"/>
            <p:cNvSpPr>
              <a:spLocks/>
            </p:cNvSpPr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73" name="Freeform 7"/>
            <p:cNvSpPr>
              <a:spLocks/>
            </p:cNvSpPr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74" name="Freeform 8"/>
            <p:cNvSpPr>
              <a:spLocks/>
            </p:cNvSpPr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75" name="Freeform 9"/>
            <p:cNvSpPr>
              <a:spLocks/>
            </p:cNvSpPr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76" name="Freeform 10"/>
            <p:cNvSpPr>
              <a:spLocks/>
            </p:cNvSpPr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77" name="Freeform 11"/>
            <p:cNvSpPr>
              <a:spLocks/>
            </p:cNvSpPr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78" name="Freeform 12"/>
            <p:cNvSpPr>
              <a:spLocks/>
            </p:cNvSpPr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79" name="Freeform 13"/>
            <p:cNvSpPr>
              <a:spLocks/>
            </p:cNvSpPr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80" name="Freeform 14"/>
            <p:cNvSpPr>
              <a:spLocks/>
            </p:cNvSpPr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81" name="Freeform 15"/>
            <p:cNvSpPr>
              <a:spLocks/>
            </p:cNvSpPr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82" name="Freeform 16"/>
            <p:cNvSpPr>
              <a:spLocks/>
            </p:cNvSpPr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83" name="Freeform 17"/>
            <p:cNvSpPr>
              <a:spLocks/>
            </p:cNvSpPr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84" name="Freeform 18"/>
            <p:cNvSpPr>
              <a:spLocks/>
            </p:cNvSpPr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85" name="Freeform 19"/>
            <p:cNvSpPr>
              <a:spLocks/>
            </p:cNvSpPr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378 w 1513"/>
                <a:gd name="T1" fmla="*/ 0 h 2076"/>
                <a:gd name="T2" fmla="*/ 1915 w 1513"/>
                <a:gd name="T3" fmla="*/ 106 h 2076"/>
                <a:gd name="T4" fmla="*/ 1467 w 1513"/>
                <a:gd name="T5" fmla="*/ 291 h 2076"/>
                <a:gd name="T6" fmla="*/ 1063 w 1513"/>
                <a:gd name="T7" fmla="*/ 539 h 2076"/>
                <a:gd name="T8" fmla="*/ 706 w 1513"/>
                <a:gd name="T9" fmla="*/ 818 h 2076"/>
                <a:gd name="T10" fmla="*/ 412 w 1513"/>
                <a:gd name="T11" fmla="*/ 1134 h 2076"/>
                <a:gd name="T12" fmla="*/ 188 w 1513"/>
                <a:gd name="T13" fmla="*/ 1466 h 2076"/>
                <a:gd name="T14" fmla="*/ 45 w 1513"/>
                <a:gd name="T15" fmla="*/ 1795 h 2076"/>
                <a:gd name="T16" fmla="*/ 0 w 1513"/>
                <a:gd name="T17" fmla="*/ 2100 h 2076"/>
                <a:gd name="T18" fmla="*/ 21 w 1513"/>
                <a:gd name="T19" fmla="*/ 2054 h 2076"/>
                <a:gd name="T20" fmla="*/ 45 w 1513"/>
                <a:gd name="T21" fmla="*/ 1970 h 2076"/>
                <a:gd name="T22" fmla="*/ 69 w 1513"/>
                <a:gd name="T23" fmla="*/ 1942 h 2076"/>
                <a:gd name="T24" fmla="*/ 55 w 1513"/>
                <a:gd name="T25" fmla="*/ 1841 h 2076"/>
                <a:gd name="T26" fmla="*/ 127 w 1513"/>
                <a:gd name="T27" fmla="*/ 1703 h 2076"/>
                <a:gd name="T28" fmla="*/ 337 w 1513"/>
                <a:gd name="T29" fmla="*/ 1600 h 2076"/>
                <a:gd name="T30" fmla="*/ 730 w 1513"/>
                <a:gd name="T31" fmla="*/ 1589 h 2076"/>
                <a:gd name="T32" fmla="*/ 786 w 1513"/>
                <a:gd name="T33" fmla="*/ 1523 h 2076"/>
                <a:gd name="T34" fmla="*/ 996 w 1513"/>
                <a:gd name="T35" fmla="*/ 1306 h 2076"/>
                <a:gd name="T36" fmla="*/ 1262 w 1513"/>
                <a:gd name="T37" fmla="*/ 1069 h 2076"/>
                <a:gd name="T38" fmla="*/ 1498 w 1513"/>
                <a:gd name="T39" fmla="*/ 933 h 2076"/>
                <a:gd name="T40" fmla="*/ 1567 w 1513"/>
                <a:gd name="T41" fmla="*/ 936 h 2076"/>
                <a:gd name="T42" fmla="*/ 1492 w 1513"/>
                <a:gd name="T43" fmla="*/ 895 h 2076"/>
                <a:gd name="T44" fmla="*/ 1395 w 1513"/>
                <a:gd name="T45" fmla="*/ 887 h 2076"/>
                <a:gd name="T46" fmla="*/ 1270 w 1513"/>
                <a:gd name="T47" fmla="*/ 903 h 2076"/>
                <a:gd name="T48" fmla="*/ 1142 w 1513"/>
                <a:gd name="T49" fmla="*/ 950 h 2076"/>
                <a:gd name="T50" fmla="*/ 1182 w 1513"/>
                <a:gd name="T51" fmla="*/ 920 h 2076"/>
                <a:gd name="T52" fmla="*/ 1279 w 1513"/>
                <a:gd name="T53" fmla="*/ 862 h 2076"/>
                <a:gd name="T54" fmla="*/ 1406 w 1513"/>
                <a:gd name="T55" fmla="*/ 813 h 2076"/>
                <a:gd name="T56" fmla="*/ 1539 w 1513"/>
                <a:gd name="T57" fmla="*/ 799 h 2076"/>
                <a:gd name="T58" fmla="*/ 1610 w 1513"/>
                <a:gd name="T59" fmla="*/ 802 h 2076"/>
                <a:gd name="T60" fmla="*/ 1617 w 1513"/>
                <a:gd name="T61" fmla="*/ 699 h 2076"/>
                <a:gd name="T62" fmla="*/ 1700 w 1513"/>
                <a:gd name="T63" fmla="*/ 536 h 2076"/>
                <a:gd name="T64" fmla="*/ 1936 w 1513"/>
                <a:gd name="T65" fmla="*/ 310 h 2076"/>
                <a:gd name="T66" fmla="*/ 2378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86" name="Freeform 20"/>
            <p:cNvSpPr>
              <a:spLocks/>
            </p:cNvSpPr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300 w 1513"/>
                <a:gd name="T1" fmla="*/ 0 h 2076"/>
                <a:gd name="T2" fmla="*/ 2069 w 1513"/>
                <a:gd name="T3" fmla="*/ 43 h 2076"/>
                <a:gd name="T4" fmla="*/ 1851 w 1513"/>
                <a:gd name="T5" fmla="*/ 106 h 2076"/>
                <a:gd name="T6" fmla="*/ 1628 w 1513"/>
                <a:gd name="T7" fmla="*/ 192 h 2076"/>
                <a:gd name="T8" fmla="*/ 1418 w 1513"/>
                <a:gd name="T9" fmla="*/ 287 h 2076"/>
                <a:gd name="T10" fmla="*/ 1217 w 1513"/>
                <a:gd name="T11" fmla="*/ 398 h 2076"/>
                <a:gd name="T12" fmla="*/ 1028 w 1513"/>
                <a:gd name="T13" fmla="*/ 531 h 2076"/>
                <a:gd name="T14" fmla="*/ 848 w 1513"/>
                <a:gd name="T15" fmla="*/ 667 h 2076"/>
                <a:gd name="T16" fmla="*/ 684 w 1513"/>
                <a:gd name="T17" fmla="*/ 810 h 2076"/>
                <a:gd name="T18" fmla="*/ 533 w 1513"/>
                <a:gd name="T19" fmla="*/ 962 h 2076"/>
                <a:gd name="T20" fmla="*/ 400 w 1513"/>
                <a:gd name="T21" fmla="*/ 1122 h 2076"/>
                <a:gd name="T22" fmla="*/ 278 w 1513"/>
                <a:gd name="T23" fmla="*/ 1284 h 2076"/>
                <a:gd name="T24" fmla="*/ 182 w 1513"/>
                <a:gd name="T25" fmla="*/ 1450 h 2076"/>
                <a:gd name="T26" fmla="*/ 101 w 1513"/>
                <a:gd name="T27" fmla="*/ 1610 h 2076"/>
                <a:gd name="T28" fmla="*/ 44 w 1513"/>
                <a:gd name="T29" fmla="*/ 1775 h 2076"/>
                <a:gd name="T30" fmla="*/ 10 w 1513"/>
                <a:gd name="T31" fmla="*/ 1927 h 2076"/>
                <a:gd name="T32" fmla="*/ 0 w 1513"/>
                <a:gd name="T33" fmla="*/ 2076 h 2076"/>
                <a:gd name="T34" fmla="*/ 20 w 1513"/>
                <a:gd name="T35" fmla="*/ 2030 h 2076"/>
                <a:gd name="T36" fmla="*/ 33 w 1513"/>
                <a:gd name="T37" fmla="*/ 1981 h 2076"/>
                <a:gd name="T38" fmla="*/ 44 w 1513"/>
                <a:gd name="T39" fmla="*/ 1946 h 2076"/>
                <a:gd name="T40" fmla="*/ 67 w 1513"/>
                <a:gd name="T41" fmla="*/ 1918 h 2076"/>
                <a:gd name="T42" fmla="*/ 53 w 1513"/>
                <a:gd name="T43" fmla="*/ 1878 h 2076"/>
                <a:gd name="T44" fmla="*/ 53 w 1513"/>
                <a:gd name="T45" fmla="*/ 1821 h 2076"/>
                <a:gd name="T46" fmla="*/ 74 w 1513"/>
                <a:gd name="T47" fmla="*/ 1756 h 2076"/>
                <a:gd name="T48" fmla="*/ 122 w 1513"/>
                <a:gd name="T49" fmla="*/ 1683 h 2076"/>
                <a:gd name="T50" fmla="*/ 202 w 1513"/>
                <a:gd name="T51" fmla="*/ 1626 h 2076"/>
                <a:gd name="T52" fmla="*/ 325 w 1513"/>
                <a:gd name="T53" fmla="*/ 1580 h 2076"/>
                <a:gd name="T54" fmla="*/ 492 w 1513"/>
                <a:gd name="T55" fmla="*/ 1555 h 2076"/>
                <a:gd name="T56" fmla="*/ 705 w 1513"/>
                <a:gd name="T57" fmla="*/ 1569 h 2076"/>
                <a:gd name="T58" fmla="*/ 759 w 1513"/>
                <a:gd name="T59" fmla="*/ 1507 h 2076"/>
                <a:gd name="T60" fmla="*/ 848 w 1513"/>
                <a:gd name="T61" fmla="*/ 1409 h 2076"/>
                <a:gd name="T62" fmla="*/ 964 w 1513"/>
                <a:gd name="T63" fmla="*/ 1290 h 2076"/>
                <a:gd name="T64" fmla="*/ 1092 w 1513"/>
                <a:gd name="T65" fmla="*/ 1165 h 2076"/>
                <a:gd name="T66" fmla="*/ 1220 w 1513"/>
                <a:gd name="T67" fmla="*/ 1057 h 2076"/>
                <a:gd name="T68" fmla="*/ 1350 w 1513"/>
                <a:gd name="T69" fmla="*/ 965 h 2076"/>
                <a:gd name="T70" fmla="*/ 1449 w 1513"/>
                <a:gd name="T71" fmla="*/ 921 h 2076"/>
                <a:gd name="T72" fmla="*/ 1516 w 1513"/>
                <a:gd name="T73" fmla="*/ 924 h 2076"/>
                <a:gd name="T74" fmla="*/ 1486 w 1513"/>
                <a:gd name="T75" fmla="*/ 900 h 2076"/>
                <a:gd name="T76" fmla="*/ 1443 w 1513"/>
                <a:gd name="T77" fmla="*/ 883 h 2076"/>
                <a:gd name="T78" fmla="*/ 1397 w 1513"/>
                <a:gd name="T79" fmla="*/ 875 h 2076"/>
                <a:gd name="T80" fmla="*/ 1350 w 1513"/>
                <a:gd name="T81" fmla="*/ 875 h 2076"/>
                <a:gd name="T82" fmla="*/ 1292 w 1513"/>
                <a:gd name="T83" fmla="*/ 878 h 2076"/>
                <a:gd name="T84" fmla="*/ 1228 w 1513"/>
                <a:gd name="T85" fmla="*/ 891 h 2076"/>
                <a:gd name="T86" fmla="*/ 1166 w 1513"/>
                <a:gd name="T87" fmla="*/ 913 h 2076"/>
                <a:gd name="T88" fmla="*/ 1105 w 1513"/>
                <a:gd name="T89" fmla="*/ 938 h 2076"/>
                <a:gd name="T90" fmla="*/ 1143 w 1513"/>
                <a:gd name="T91" fmla="*/ 908 h 2076"/>
                <a:gd name="T92" fmla="*/ 1184 w 1513"/>
                <a:gd name="T93" fmla="*/ 878 h 2076"/>
                <a:gd name="T94" fmla="*/ 1238 w 1513"/>
                <a:gd name="T95" fmla="*/ 854 h 2076"/>
                <a:gd name="T96" fmla="*/ 1295 w 1513"/>
                <a:gd name="T97" fmla="*/ 826 h 2076"/>
                <a:gd name="T98" fmla="*/ 1361 w 1513"/>
                <a:gd name="T99" fmla="*/ 805 h 2076"/>
                <a:gd name="T100" fmla="*/ 1424 w 1513"/>
                <a:gd name="T101" fmla="*/ 794 h 2076"/>
                <a:gd name="T102" fmla="*/ 1489 w 1513"/>
                <a:gd name="T103" fmla="*/ 791 h 2076"/>
                <a:gd name="T104" fmla="*/ 1556 w 1513"/>
                <a:gd name="T105" fmla="*/ 794 h 2076"/>
                <a:gd name="T106" fmla="*/ 1553 w 1513"/>
                <a:gd name="T107" fmla="*/ 748 h 2076"/>
                <a:gd name="T108" fmla="*/ 1565 w 1513"/>
                <a:gd name="T109" fmla="*/ 691 h 2076"/>
                <a:gd name="T110" fmla="*/ 1596 w 1513"/>
                <a:gd name="T111" fmla="*/ 612 h 2076"/>
                <a:gd name="T112" fmla="*/ 1644 w 1513"/>
                <a:gd name="T113" fmla="*/ 528 h 2076"/>
                <a:gd name="T114" fmla="*/ 1736 w 1513"/>
                <a:gd name="T115" fmla="*/ 425 h 2076"/>
                <a:gd name="T116" fmla="*/ 1873 w 1513"/>
                <a:gd name="T117" fmla="*/ 306 h 2076"/>
                <a:gd name="T118" fmla="*/ 2052 w 1513"/>
                <a:gd name="T119" fmla="*/ 163 h 2076"/>
                <a:gd name="T120" fmla="*/ 2300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87" name="Freeform 21"/>
            <p:cNvSpPr>
              <a:spLocks/>
            </p:cNvSpPr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750 w 395"/>
                <a:gd name="T1" fmla="*/ 569 h 569"/>
                <a:gd name="T2" fmla="*/ 792 w 395"/>
                <a:gd name="T3" fmla="*/ 566 h 569"/>
                <a:gd name="T4" fmla="*/ 829 w 395"/>
                <a:gd name="T5" fmla="*/ 547 h 569"/>
                <a:gd name="T6" fmla="*/ 834 w 395"/>
                <a:gd name="T7" fmla="*/ 512 h 569"/>
                <a:gd name="T8" fmla="*/ 834 w 395"/>
                <a:gd name="T9" fmla="*/ 466 h 569"/>
                <a:gd name="T10" fmla="*/ 800 w 395"/>
                <a:gd name="T11" fmla="*/ 368 h 569"/>
                <a:gd name="T12" fmla="*/ 771 w 395"/>
                <a:gd name="T13" fmla="*/ 295 h 569"/>
                <a:gd name="T14" fmla="*/ 734 w 395"/>
                <a:gd name="T15" fmla="*/ 241 h 569"/>
                <a:gd name="T16" fmla="*/ 707 w 395"/>
                <a:gd name="T17" fmla="*/ 208 h 569"/>
                <a:gd name="T18" fmla="*/ 672 w 395"/>
                <a:gd name="T19" fmla="*/ 189 h 569"/>
                <a:gd name="T20" fmla="*/ 635 w 395"/>
                <a:gd name="T21" fmla="*/ 179 h 569"/>
                <a:gd name="T22" fmla="*/ 597 w 395"/>
                <a:gd name="T23" fmla="*/ 170 h 569"/>
                <a:gd name="T24" fmla="*/ 565 w 395"/>
                <a:gd name="T25" fmla="*/ 170 h 569"/>
                <a:gd name="T26" fmla="*/ 565 w 395"/>
                <a:gd name="T27" fmla="*/ 168 h 569"/>
                <a:gd name="T28" fmla="*/ 565 w 395"/>
                <a:gd name="T29" fmla="*/ 154 h 569"/>
                <a:gd name="T30" fmla="*/ 565 w 395"/>
                <a:gd name="T31" fmla="*/ 141 h 569"/>
                <a:gd name="T32" fmla="*/ 565 w 395"/>
                <a:gd name="T33" fmla="*/ 119 h 569"/>
                <a:gd name="T34" fmla="*/ 611 w 395"/>
                <a:gd name="T35" fmla="*/ 114 h 569"/>
                <a:gd name="T36" fmla="*/ 650 w 395"/>
                <a:gd name="T37" fmla="*/ 97 h 569"/>
                <a:gd name="T38" fmla="*/ 682 w 395"/>
                <a:gd name="T39" fmla="*/ 73 h 569"/>
                <a:gd name="T40" fmla="*/ 688 w 395"/>
                <a:gd name="T41" fmla="*/ 49 h 569"/>
                <a:gd name="T42" fmla="*/ 682 w 395"/>
                <a:gd name="T43" fmla="*/ 27 h 569"/>
                <a:gd name="T44" fmla="*/ 650 w 395"/>
                <a:gd name="T45" fmla="*/ 8 h 569"/>
                <a:gd name="T46" fmla="*/ 611 w 395"/>
                <a:gd name="T47" fmla="*/ 0 h 569"/>
                <a:gd name="T48" fmla="*/ 565 w 395"/>
                <a:gd name="T49" fmla="*/ 0 h 569"/>
                <a:gd name="T50" fmla="*/ 271 w 395"/>
                <a:gd name="T51" fmla="*/ 0 h 569"/>
                <a:gd name="T52" fmla="*/ 222 w 395"/>
                <a:gd name="T53" fmla="*/ 0 h 569"/>
                <a:gd name="T54" fmla="*/ 187 w 395"/>
                <a:gd name="T55" fmla="*/ 8 h 569"/>
                <a:gd name="T56" fmla="*/ 161 w 395"/>
                <a:gd name="T57" fmla="*/ 27 h 569"/>
                <a:gd name="T58" fmla="*/ 151 w 395"/>
                <a:gd name="T59" fmla="*/ 49 h 569"/>
                <a:gd name="T60" fmla="*/ 161 w 395"/>
                <a:gd name="T61" fmla="*/ 73 h 569"/>
                <a:gd name="T62" fmla="*/ 187 w 395"/>
                <a:gd name="T63" fmla="*/ 97 h 569"/>
                <a:gd name="T64" fmla="*/ 222 w 395"/>
                <a:gd name="T65" fmla="*/ 114 h 569"/>
                <a:gd name="T66" fmla="*/ 271 w 395"/>
                <a:gd name="T67" fmla="*/ 119 h 569"/>
                <a:gd name="T68" fmla="*/ 271 w 395"/>
                <a:gd name="T69" fmla="*/ 141 h 569"/>
                <a:gd name="T70" fmla="*/ 271 w 395"/>
                <a:gd name="T71" fmla="*/ 154 h 569"/>
                <a:gd name="T72" fmla="*/ 271 w 395"/>
                <a:gd name="T73" fmla="*/ 168 h 569"/>
                <a:gd name="T74" fmla="*/ 271 w 395"/>
                <a:gd name="T75" fmla="*/ 170 h 569"/>
                <a:gd name="T76" fmla="*/ 234 w 395"/>
                <a:gd name="T77" fmla="*/ 170 h 569"/>
                <a:gd name="T78" fmla="*/ 204 w 395"/>
                <a:gd name="T79" fmla="*/ 179 h 569"/>
                <a:gd name="T80" fmla="*/ 164 w 395"/>
                <a:gd name="T81" fmla="*/ 189 h 569"/>
                <a:gd name="T82" fmla="*/ 130 w 395"/>
                <a:gd name="T83" fmla="*/ 208 h 569"/>
                <a:gd name="T84" fmla="*/ 104 w 395"/>
                <a:gd name="T85" fmla="*/ 241 h 569"/>
                <a:gd name="T86" fmla="*/ 65 w 395"/>
                <a:gd name="T87" fmla="*/ 295 h 569"/>
                <a:gd name="T88" fmla="*/ 40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9 w 395"/>
                <a:gd name="T95" fmla="*/ 547 h 569"/>
                <a:gd name="T96" fmla="*/ 42 w 395"/>
                <a:gd name="T97" fmla="*/ 566 h 569"/>
                <a:gd name="T98" fmla="*/ 89 w 395"/>
                <a:gd name="T99" fmla="*/ 569 h 569"/>
                <a:gd name="T100" fmla="*/ 750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2088" name="Freeform 22"/>
            <p:cNvSpPr>
              <a:spLocks/>
            </p:cNvSpPr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rebuchet MS" panose="020B0603020202020204" pitchFamily="34" charset="0"/>
                <a:ea typeface="SimSun" panose="02010600030101010101" pitchFamily="2" charset="-122"/>
              </a:endParaRPr>
            </a:p>
          </p:txBody>
        </p:sp>
      </p:grp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6299200" y="3662363"/>
            <a:ext cx="330200" cy="298450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vi-VN" altLang="en-US" sz="15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1239838" y="3998913"/>
            <a:ext cx="309562" cy="28733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auto">
          <a:xfrm>
            <a:off x="4711700" y="739775"/>
            <a:ext cx="309563" cy="2857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056" name="AutoShape 10"/>
          <p:cNvSpPr>
            <a:spLocks noChangeArrowheads="1"/>
          </p:cNvSpPr>
          <p:nvPr/>
        </p:nvSpPr>
        <p:spPr bwMode="auto">
          <a:xfrm>
            <a:off x="6635750" y="60325"/>
            <a:ext cx="284163" cy="293688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vi-VN" altLang="en-US" sz="15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4" name="AutoShape 14"/>
          <p:cNvSpPr>
            <a:spLocks noChangeArrowheads="1"/>
          </p:cNvSpPr>
          <p:nvPr/>
        </p:nvSpPr>
        <p:spPr bwMode="auto">
          <a:xfrm>
            <a:off x="10261600" y="3505200"/>
            <a:ext cx="296863" cy="32067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6899275" y="4333875"/>
            <a:ext cx="409575" cy="3889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059" name="AutoShape 20"/>
          <p:cNvSpPr>
            <a:spLocks noChangeArrowheads="1"/>
          </p:cNvSpPr>
          <p:nvPr/>
        </p:nvSpPr>
        <p:spPr bwMode="auto">
          <a:xfrm>
            <a:off x="2038350" y="4387850"/>
            <a:ext cx="379413" cy="3937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vi-VN" altLang="en-US" sz="15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060" name="AutoShape 21"/>
          <p:cNvSpPr>
            <a:spLocks noChangeArrowheads="1"/>
          </p:cNvSpPr>
          <p:nvPr/>
        </p:nvSpPr>
        <p:spPr bwMode="auto">
          <a:xfrm>
            <a:off x="6296025" y="4452938"/>
            <a:ext cx="368300" cy="403225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vi-VN" altLang="en-US" sz="15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7426325" y="3889375"/>
            <a:ext cx="309563" cy="28733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062" name="AutoShape 4"/>
          <p:cNvSpPr>
            <a:spLocks noChangeArrowheads="1"/>
          </p:cNvSpPr>
          <p:nvPr/>
        </p:nvSpPr>
        <p:spPr bwMode="auto">
          <a:xfrm>
            <a:off x="3149600" y="5029200"/>
            <a:ext cx="282575" cy="315913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vi-VN" altLang="en-US" sz="15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063" name="AutoShape 7"/>
          <p:cNvSpPr>
            <a:spLocks noChangeArrowheads="1"/>
          </p:cNvSpPr>
          <p:nvPr/>
        </p:nvSpPr>
        <p:spPr bwMode="auto">
          <a:xfrm>
            <a:off x="2262188" y="84138"/>
            <a:ext cx="352425" cy="5016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vi-VN" altLang="en-US" sz="15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1" name="AutoShape 9"/>
          <p:cNvSpPr>
            <a:spLocks noChangeArrowheads="1"/>
          </p:cNvSpPr>
          <p:nvPr/>
        </p:nvSpPr>
        <p:spPr bwMode="auto">
          <a:xfrm>
            <a:off x="10566400" y="4953000"/>
            <a:ext cx="511175" cy="45561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065" name="AutoShape 11"/>
          <p:cNvSpPr>
            <a:spLocks noChangeArrowheads="1"/>
          </p:cNvSpPr>
          <p:nvPr/>
        </p:nvSpPr>
        <p:spPr bwMode="auto">
          <a:xfrm>
            <a:off x="11176000" y="4038600"/>
            <a:ext cx="282575" cy="315913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vi-VN" altLang="en-US" sz="15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066" name="AutoShape 13"/>
          <p:cNvSpPr>
            <a:spLocks noChangeArrowheads="1"/>
          </p:cNvSpPr>
          <p:nvPr/>
        </p:nvSpPr>
        <p:spPr bwMode="auto">
          <a:xfrm>
            <a:off x="2071688" y="898525"/>
            <a:ext cx="390525" cy="293688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vi-VN" altLang="en-US" sz="150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>
            <a:off x="2859088" y="3906838"/>
            <a:ext cx="454025" cy="512762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068" name="WordArt 11"/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104648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#9Slide03 Aturdida"/>
              </a:rPr>
              <a:t>CHÀO MỪNG CÁC EM ĐẾN VỚI TIẾT HỌC NGÀY HÔM NAY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06602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7" descr="花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Freeform 107"/>
          <p:cNvSpPr>
            <a:spLocks noEditPoints="1"/>
          </p:cNvSpPr>
          <p:nvPr/>
        </p:nvSpPr>
        <p:spPr bwMode="auto">
          <a:xfrm>
            <a:off x="4978400" y="3692525"/>
            <a:ext cx="411163" cy="350838"/>
          </a:xfrm>
          <a:custGeom>
            <a:avLst/>
            <a:gdLst>
              <a:gd name="T0" fmla="*/ 2147483646 w 343"/>
              <a:gd name="T1" fmla="*/ 2147483646 h 294"/>
              <a:gd name="T2" fmla="*/ 2147483646 w 343"/>
              <a:gd name="T3" fmla="*/ 0 h 294"/>
              <a:gd name="T4" fmla="*/ 2147483646 w 343"/>
              <a:gd name="T5" fmla="*/ 2147483646 h 294"/>
              <a:gd name="T6" fmla="*/ 2147483646 w 343"/>
              <a:gd name="T7" fmla="*/ 2147483646 h 294"/>
              <a:gd name="T8" fmla="*/ 0 w 343"/>
              <a:gd name="T9" fmla="*/ 2147483646 h 294"/>
              <a:gd name="T10" fmla="*/ 0 w 343"/>
              <a:gd name="T11" fmla="*/ 2147483646 h 294"/>
              <a:gd name="T12" fmla="*/ 0 w 343"/>
              <a:gd name="T13" fmla="*/ 2147483646 h 294"/>
              <a:gd name="T14" fmla="*/ 2147483646 w 343"/>
              <a:gd name="T15" fmla="*/ 2147483646 h 294"/>
              <a:gd name="T16" fmla="*/ 2147483646 w 343"/>
              <a:gd name="T17" fmla="*/ 2147483646 h 294"/>
              <a:gd name="T18" fmla="*/ 2147483646 w 343"/>
              <a:gd name="T19" fmla="*/ 2147483646 h 294"/>
              <a:gd name="T20" fmla="*/ 2147483646 w 343"/>
              <a:gd name="T21" fmla="*/ 2147483646 h 294"/>
              <a:gd name="T22" fmla="*/ 2147483646 w 343"/>
              <a:gd name="T23" fmla="*/ 2147483646 h 294"/>
              <a:gd name="T24" fmla="*/ 2147483646 w 343"/>
              <a:gd name="T25" fmla="*/ 2147483646 h 294"/>
              <a:gd name="T26" fmla="*/ 2147483646 w 343"/>
              <a:gd name="T27" fmla="*/ 2147483646 h 294"/>
              <a:gd name="T28" fmla="*/ 2147483646 w 343"/>
              <a:gd name="T29" fmla="*/ 2147483646 h 294"/>
              <a:gd name="T30" fmla="*/ 2147483646 w 343"/>
              <a:gd name="T31" fmla="*/ 2147483646 h 294"/>
              <a:gd name="T32" fmla="*/ 2147483646 w 343"/>
              <a:gd name="T33" fmla="*/ 2147483646 h 294"/>
              <a:gd name="T34" fmla="*/ 2147483646 w 343"/>
              <a:gd name="T35" fmla="*/ 2147483646 h 294"/>
              <a:gd name="T36" fmla="*/ 2147483646 w 343"/>
              <a:gd name="T37" fmla="*/ 2147483646 h 294"/>
              <a:gd name="T38" fmla="*/ 2147483646 w 343"/>
              <a:gd name="T39" fmla="*/ 2147483646 h 294"/>
              <a:gd name="T40" fmla="*/ 2147483646 w 343"/>
              <a:gd name="T41" fmla="*/ 2147483646 h 294"/>
              <a:gd name="T42" fmla="*/ 2147483646 w 343"/>
              <a:gd name="T43" fmla="*/ 2147483646 h 294"/>
              <a:gd name="T44" fmla="*/ 2147483646 w 343"/>
              <a:gd name="T45" fmla="*/ 2147483646 h 294"/>
              <a:gd name="T46" fmla="*/ 2147483646 w 343"/>
              <a:gd name="T47" fmla="*/ 2147483646 h 294"/>
              <a:gd name="T48" fmla="*/ 2147483646 w 343"/>
              <a:gd name="T49" fmla="*/ 2147483646 h 294"/>
              <a:gd name="T50" fmla="*/ 2147483646 w 343"/>
              <a:gd name="T51" fmla="*/ 2147483646 h 294"/>
              <a:gd name="T52" fmla="*/ 2147483646 w 343"/>
              <a:gd name="T53" fmla="*/ 2147483646 h 294"/>
              <a:gd name="T54" fmla="*/ 2147483646 w 343"/>
              <a:gd name="T55" fmla="*/ 2147483646 h 294"/>
              <a:gd name="T56" fmla="*/ 2147483646 w 343"/>
              <a:gd name="T57" fmla="*/ 2147483646 h 294"/>
              <a:gd name="T58" fmla="*/ 2147483646 w 343"/>
              <a:gd name="T59" fmla="*/ 2147483646 h 294"/>
              <a:gd name="T60" fmla="*/ 2147483646 w 343"/>
              <a:gd name="T61" fmla="*/ 2147483646 h 294"/>
              <a:gd name="T62" fmla="*/ 2147483646 w 343"/>
              <a:gd name="T63" fmla="*/ 2147483646 h 294"/>
              <a:gd name="T64" fmla="*/ 2147483646 w 343"/>
              <a:gd name="T65" fmla="*/ 2147483646 h 294"/>
              <a:gd name="T66" fmla="*/ 2147483646 w 343"/>
              <a:gd name="T67" fmla="*/ 2147483646 h 294"/>
              <a:gd name="T68" fmla="*/ 2147483646 w 343"/>
              <a:gd name="T69" fmla="*/ 2147483646 h 294"/>
              <a:gd name="T70" fmla="*/ 2147483646 w 343"/>
              <a:gd name="T71" fmla="*/ 2147483646 h 294"/>
              <a:gd name="T72" fmla="*/ 2147483646 w 343"/>
              <a:gd name="T73" fmla="*/ 2147483646 h 294"/>
              <a:gd name="T74" fmla="*/ 2147483646 w 343"/>
              <a:gd name="T75" fmla="*/ 2147483646 h 294"/>
              <a:gd name="T76" fmla="*/ 2147483646 w 343"/>
              <a:gd name="T77" fmla="*/ 2147483646 h 294"/>
              <a:gd name="T78" fmla="*/ 2147483646 w 343"/>
              <a:gd name="T79" fmla="*/ 2147483646 h 2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rgbClr val="E94B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en-US"/>
          </a:p>
        </p:txBody>
      </p:sp>
      <p:sp>
        <p:nvSpPr>
          <p:cNvPr id="8200" name="文本框 11"/>
          <p:cNvSpPr txBox="1">
            <a:spLocks noChangeArrowheads="1"/>
          </p:cNvSpPr>
          <p:nvPr/>
        </p:nvSpPr>
        <p:spPr bwMode="auto">
          <a:xfrm>
            <a:off x="1887108" y="1689296"/>
            <a:ext cx="98615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19,20: ĐHVB:</a:t>
            </a:r>
          </a:p>
          <a:p>
            <a:pPr algn="ctr" eaLnBrk="1" hangingPunct="1"/>
            <a:r>
              <a:rPr lang="en-US" altLang="zh-CN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THĂM MẸ</a:t>
            </a:r>
          </a:p>
          <a:p>
            <a:pPr algn="ctr" eaLnBrk="1" hangingPunct="1"/>
            <a:r>
              <a:rPr lang="en-US" altLang="zh-C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NAM KHƯƠNG</a:t>
            </a:r>
            <a:endParaRPr lang="zh-CN" alt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文本框 11"/>
          <p:cNvSpPr txBox="1">
            <a:spLocks noChangeArrowheads="1"/>
          </p:cNvSpPr>
          <p:nvPr/>
        </p:nvSpPr>
        <p:spPr bwMode="auto">
          <a:xfrm>
            <a:off x="5183981" y="4883219"/>
            <a:ext cx="7178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/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Phan Thị Ánh Kim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78889"/>
      </p:ext>
    </p:extLst>
  </p:cSld>
  <p:clrMapOvr>
    <a:masterClrMapping/>
  </p:clrMapOvr>
  <p:transition spd="slow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FD7543-A586-CF50-1738-416EB20D04DB}"/>
              </a:ext>
            </a:extLst>
          </p:cNvPr>
          <p:cNvSpPr txBox="1"/>
          <p:nvPr/>
        </p:nvSpPr>
        <p:spPr>
          <a:xfrm>
            <a:off x="873457" y="122830"/>
            <a:ext cx="1075443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Tác giả: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Đinh Nam Khương (1948-2018)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Quê Hương Sơn, Mỹ Đức, Hà Nội.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Ông là phó chủ tịch Hội Đông y Mỹ Đức, Hà Nội, hội viên Hội </a:t>
            </a:r>
          </a:p>
          <a:p>
            <a:pPr algn="just"/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 văn Việt Nam.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Giải thưởng: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Giải A cuộc thi thơ 1981-1982 - Báo Văn nghệ</a:t>
            </a:r>
            <a:endParaRPr lang="en-US" sz="3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Tặng thưởng bài thơ hay nhất 1992 - Báo Văn nghệ Quân đội</a:t>
            </a:r>
            <a:endParaRPr lang="en-US" sz="3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Tặng thưởng chùm thơ hay nhất 2001 - Báo Văn nghệ</a:t>
            </a:r>
            <a:endParaRPr lang="en-US" sz="3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Giải B cuộc thi thơ Lục bát 2002-2003</a:t>
            </a:r>
            <a:endParaRPr lang="en-US" sz="3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9"/>
          <p:cNvSpPr>
            <a:spLocks noChangeArrowheads="1"/>
          </p:cNvSpPr>
          <p:nvPr/>
        </p:nvSpPr>
        <p:spPr bwMode="auto">
          <a:xfrm>
            <a:off x="963511" y="0"/>
            <a:ext cx="10670489" cy="674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8" rIns="91355" bIns="4567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loại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thơ lục bát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Dòng thơ: gồm các dòng lục và dòng bát xen kẽ.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Vần: bài thơ được gieo vần đặc trưng cho thể lục bát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(gieo vần chân và vần lưng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Nhịp thơ: ngắt nhịp chẵn 2/2/2 hoặc 4/4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Bài thơ là lời của người con thể hiện tình yêu thương dành cho mẹ trong một lần xa quê về thăm mẹ.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cục: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phần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P1: Hoàn cảnh người con về thăm mẹ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P2: Hình ảnh người mẹ trong cảm nhận của người con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P2: Tình cảm của người con dành cho mẹ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6"/>
          <p:cNvSpPr/>
          <p:nvPr/>
        </p:nvSpPr>
        <p:spPr>
          <a:xfrm rot="19938392">
            <a:off x="9283335" y="413174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3" name="五角星 7"/>
          <p:cNvSpPr/>
          <p:nvPr/>
        </p:nvSpPr>
        <p:spPr>
          <a:xfrm rot="19938392">
            <a:off x="10324431" y="5347254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4" name="五角星 8"/>
          <p:cNvSpPr/>
          <p:nvPr/>
        </p:nvSpPr>
        <p:spPr>
          <a:xfrm rot="19967404">
            <a:off x="10768849" y="1113007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6" name="五角星 9"/>
          <p:cNvSpPr/>
          <p:nvPr/>
        </p:nvSpPr>
        <p:spPr>
          <a:xfrm>
            <a:off x="8455481" y="4647392"/>
            <a:ext cx="337603" cy="33791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7" name="五角星 10"/>
          <p:cNvSpPr/>
          <p:nvPr/>
        </p:nvSpPr>
        <p:spPr>
          <a:xfrm>
            <a:off x="10825931" y="4643498"/>
            <a:ext cx="248230" cy="24846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8" name="五角星 11"/>
          <p:cNvSpPr/>
          <p:nvPr/>
        </p:nvSpPr>
        <p:spPr>
          <a:xfrm>
            <a:off x="11509886" y="4967955"/>
            <a:ext cx="124114" cy="12422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9" name="五角星 12"/>
          <p:cNvSpPr/>
          <p:nvPr/>
        </p:nvSpPr>
        <p:spPr>
          <a:xfrm rot="19922997">
            <a:off x="11084655" y="4134023"/>
            <a:ext cx="191555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4" name="五角星 6"/>
          <p:cNvSpPr/>
          <p:nvPr/>
        </p:nvSpPr>
        <p:spPr>
          <a:xfrm rot="19938392">
            <a:off x="9292665" y="43578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7" name="五角星 8"/>
          <p:cNvSpPr/>
          <p:nvPr/>
        </p:nvSpPr>
        <p:spPr>
          <a:xfrm rot="19967404">
            <a:off x="10759520" y="1189833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8" name="五角星 12"/>
          <p:cNvSpPr/>
          <p:nvPr/>
        </p:nvSpPr>
        <p:spPr>
          <a:xfrm rot="19922997">
            <a:off x="11075326" y="4210849"/>
            <a:ext cx="191555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2" name="五角星 6"/>
          <p:cNvSpPr/>
          <p:nvPr/>
        </p:nvSpPr>
        <p:spPr>
          <a:xfrm rot="19938392">
            <a:off x="9283336" y="512609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5" name="五角星 7"/>
          <p:cNvSpPr/>
          <p:nvPr/>
        </p:nvSpPr>
        <p:spPr>
          <a:xfrm rot="19938392">
            <a:off x="10252278" y="534223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6" name="五角星 10"/>
          <p:cNvSpPr/>
          <p:nvPr/>
        </p:nvSpPr>
        <p:spPr>
          <a:xfrm>
            <a:off x="10753778" y="4638477"/>
            <a:ext cx="248230" cy="24846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7" name="五角星 8"/>
          <p:cNvSpPr/>
          <p:nvPr/>
        </p:nvSpPr>
        <p:spPr>
          <a:xfrm rot="19967404">
            <a:off x="10687367" y="1184812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8" name="五角星 12"/>
          <p:cNvSpPr/>
          <p:nvPr/>
        </p:nvSpPr>
        <p:spPr>
          <a:xfrm rot="19922997">
            <a:off x="11003173" y="4205828"/>
            <a:ext cx="191555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42" name="五角星 6"/>
          <p:cNvSpPr/>
          <p:nvPr/>
        </p:nvSpPr>
        <p:spPr>
          <a:xfrm rot="19938392">
            <a:off x="9211183" y="507588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12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1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3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3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3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2" grpId="0" animBg="1"/>
      <p:bldP spid="4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93FD56-A4D5-F3C2-9E62-6D716E717BF9}"/>
              </a:ext>
            </a:extLst>
          </p:cNvPr>
          <p:cNvSpPr txBox="1"/>
          <p:nvPr/>
        </p:nvSpPr>
        <p:spPr>
          <a:xfrm>
            <a:off x="1968500" y="293364"/>
            <a:ext cx="940330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Hoàn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Hoàn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图片 5">
            <a:extLst>
              <a:ext uri="{FF2B5EF4-FFF2-40B4-BE49-F238E27FC236}">
                <a16:creationId xmlns:a16="http://schemas.microsoft.com/office/drawing/2014/main" id="{188C413F-2554-FCC8-69B5-A014B97BB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-1" y="3641725"/>
            <a:ext cx="326181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49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五角星 4"/>
          <p:cNvSpPr/>
          <p:nvPr/>
        </p:nvSpPr>
        <p:spPr>
          <a:xfrm rot="19903756">
            <a:off x="11008955" y="5693473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B2F36-B508-169A-9887-02F4CD95E0BC}"/>
              </a:ext>
            </a:extLst>
          </p:cNvPr>
          <p:cNvSpPr txBox="1"/>
          <p:nvPr/>
        </p:nvSpPr>
        <p:spPr>
          <a:xfrm>
            <a:off x="59566" y="0"/>
            <a:ext cx="121920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</a:p>
          <a:p>
            <a:pPr algn="just">
              <a:buNone/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chum tương đã đậy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 mê ngồi dầm mưa;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áo tơi lủn củn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 gà;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cái nơm hỏng vành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 na cuối vụ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Các sự vật quen thuộc, đời thường, gần gũi, gắn liền với mẹ hàng ngày.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Nghệ thuật: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Hình ảnh ẩn dụ 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"nón mê", "áo tơi"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gợi hình ảnh người mẹ lam lũ, tảo tần.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Liệt kê: 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chum tương, nón mê, áo tơi,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Nhân hóa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 mê xưa đứng nay ngồi dầm mưa, áo tơi khoác hờ người rơm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 rất chu đáo; Mẹ tiết kiệm, giản dị, vất vả, tảo tần nuôi con khôn lớn;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 yêu thương con, dành tất cả những gì tốt đẹp cho con.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➩ Người mẹ tần tảo, hi sinh cho con mà quên bản thân mình.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C:\Users\Administrator\Desktop\小鸟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329" y="1469629"/>
            <a:ext cx="111283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Freeform 3789"/>
          <p:cNvSpPr>
            <a:spLocks noEditPoints="1"/>
          </p:cNvSpPr>
          <p:nvPr/>
        </p:nvSpPr>
        <p:spPr bwMode="auto">
          <a:xfrm>
            <a:off x="10424160" y="57946"/>
            <a:ext cx="1017588" cy="708025"/>
          </a:xfrm>
          <a:custGeom>
            <a:avLst/>
            <a:gdLst>
              <a:gd name="T0" fmla="*/ 971980 w 199"/>
              <a:gd name="T1" fmla="*/ 254344 h 203"/>
              <a:gd name="T2" fmla="*/ 956633 w 199"/>
              <a:gd name="T3" fmla="*/ 198597 h 203"/>
              <a:gd name="T4" fmla="*/ 890129 w 199"/>
              <a:gd name="T5" fmla="*/ 177692 h 203"/>
              <a:gd name="T6" fmla="*/ 900360 w 199"/>
              <a:gd name="T7" fmla="*/ 219502 h 203"/>
              <a:gd name="T8" fmla="*/ 854319 w 199"/>
              <a:gd name="T9" fmla="*/ 191629 h 203"/>
              <a:gd name="T10" fmla="*/ 767353 w 199"/>
              <a:gd name="T11" fmla="*/ 222986 h 203"/>
              <a:gd name="T12" fmla="*/ 782700 w 199"/>
              <a:gd name="T13" fmla="*/ 191629 h 203"/>
              <a:gd name="T14" fmla="*/ 844088 w 199"/>
              <a:gd name="T15" fmla="*/ 139367 h 203"/>
              <a:gd name="T16" fmla="*/ 823625 w 199"/>
              <a:gd name="T17" fmla="*/ 118462 h 203"/>
              <a:gd name="T18" fmla="*/ 209743 w 199"/>
              <a:gd name="T19" fmla="*/ 66199 h 203"/>
              <a:gd name="T20" fmla="*/ 301825 w 199"/>
              <a:gd name="T21" fmla="*/ 73167 h 203"/>
              <a:gd name="T22" fmla="*/ 312057 w 199"/>
              <a:gd name="T23" fmla="*/ 45294 h 203"/>
              <a:gd name="T24" fmla="*/ 327404 w 199"/>
              <a:gd name="T25" fmla="*/ 66199 h 203"/>
              <a:gd name="T26" fmla="*/ 373445 w 199"/>
              <a:gd name="T27" fmla="*/ 62715 h 203"/>
              <a:gd name="T28" fmla="*/ 429717 w 199"/>
              <a:gd name="T29" fmla="*/ 76652 h 203"/>
              <a:gd name="T30" fmla="*/ 542262 w 199"/>
              <a:gd name="T31" fmla="*/ 80136 h 203"/>
              <a:gd name="T32" fmla="*/ 480874 w 199"/>
              <a:gd name="T33" fmla="*/ 69683 h 203"/>
              <a:gd name="T34" fmla="*/ 419486 w 199"/>
              <a:gd name="T35" fmla="*/ 83620 h 203"/>
              <a:gd name="T36" fmla="*/ 399023 w 199"/>
              <a:gd name="T37" fmla="*/ 101041 h 203"/>
              <a:gd name="T38" fmla="*/ 373445 w 199"/>
              <a:gd name="T39" fmla="*/ 132398 h 203"/>
              <a:gd name="T40" fmla="*/ 434833 w 199"/>
              <a:gd name="T41" fmla="*/ 97557 h 203"/>
              <a:gd name="T42" fmla="*/ 532031 w 199"/>
              <a:gd name="T43" fmla="*/ 139367 h 203"/>
              <a:gd name="T44" fmla="*/ 526915 w 199"/>
              <a:gd name="T45" fmla="*/ 177692 h 203"/>
              <a:gd name="T46" fmla="*/ 506453 w 199"/>
              <a:gd name="T47" fmla="*/ 156787 h 203"/>
              <a:gd name="T48" fmla="*/ 470643 w 199"/>
              <a:gd name="T49" fmla="*/ 160271 h 203"/>
              <a:gd name="T50" fmla="*/ 455296 w 199"/>
              <a:gd name="T51" fmla="*/ 167240 h 203"/>
              <a:gd name="T52" fmla="*/ 419486 w 199"/>
              <a:gd name="T53" fmla="*/ 184661 h 203"/>
              <a:gd name="T54" fmla="*/ 306941 w 199"/>
              <a:gd name="T55" fmla="*/ 254344 h 203"/>
              <a:gd name="T56" fmla="*/ 179049 w 199"/>
              <a:gd name="T57" fmla="*/ 285701 h 203"/>
              <a:gd name="T58" fmla="*/ 235321 w 199"/>
              <a:gd name="T59" fmla="*/ 320543 h 203"/>
              <a:gd name="T60" fmla="*/ 383676 w 199"/>
              <a:gd name="T61" fmla="*/ 355385 h 203"/>
              <a:gd name="T62" fmla="*/ 496221 w 199"/>
              <a:gd name="T63" fmla="*/ 390226 h 203"/>
              <a:gd name="T64" fmla="*/ 608766 w 199"/>
              <a:gd name="T65" fmla="*/ 449457 h 203"/>
              <a:gd name="T66" fmla="*/ 526915 w 199"/>
              <a:gd name="T67" fmla="*/ 553982 h 203"/>
              <a:gd name="T68" fmla="*/ 445064 w 199"/>
              <a:gd name="T69" fmla="*/ 616697 h 203"/>
              <a:gd name="T70" fmla="*/ 450180 w 199"/>
              <a:gd name="T71" fmla="*/ 655023 h 203"/>
              <a:gd name="T72" fmla="*/ 383676 w 199"/>
              <a:gd name="T73" fmla="*/ 634118 h 203"/>
              <a:gd name="T74" fmla="*/ 332519 w 199"/>
              <a:gd name="T75" fmla="*/ 484299 h 203"/>
              <a:gd name="T76" fmla="*/ 306941 w 199"/>
              <a:gd name="T77" fmla="*/ 390226 h 203"/>
              <a:gd name="T78" fmla="*/ 194396 w 199"/>
              <a:gd name="T79" fmla="*/ 327511 h 203"/>
              <a:gd name="T80" fmla="*/ 92082 w 199"/>
              <a:gd name="T81" fmla="*/ 264796 h 203"/>
              <a:gd name="T82" fmla="*/ 81851 w 199"/>
              <a:gd name="T83" fmla="*/ 292670 h 203"/>
              <a:gd name="T84" fmla="*/ 516684 w 199"/>
              <a:gd name="T85" fmla="*/ 707285 h 203"/>
              <a:gd name="T86" fmla="*/ 869666 w 199"/>
              <a:gd name="T87" fmla="*/ 494751 h 203"/>
              <a:gd name="T88" fmla="*/ 808278 w 199"/>
              <a:gd name="T89" fmla="*/ 372805 h 203"/>
              <a:gd name="T90" fmla="*/ 665039 w 199"/>
              <a:gd name="T91" fmla="*/ 344932 h 203"/>
              <a:gd name="T92" fmla="*/ 716196 w 199"/>
              <a:gd name="T93" fmla="*/ 261312 h 203"/>
              <a:gd name="T94" fmla="*/ 854319 w 199"/>
              <a:gd name="T95" fmla="*/ 222986 h 203"/>
              <a:gd name="T96" fmla="*/ 782700 w 199"/>
              <a:gd name="T97" fmla="*/ 128914 h 203"/>
              <a:gd name="T98" fmla="*/ 762237 w 199"/>
              <a:gd name="T99" fmla="*/ 156787 h 203"/>
              <a:gd name="T100" fmla="*/ 757121 w 199"/>
              <a:gd name="T101" fmla="*/ 125430 h 203"/>
              <a:gd name="T102" fmla="*/ 741774 w 199"/>
              <a:gd name="T103" fmla="*/ 153303 h 203"/>
              <a:gd name="T104" fmla="*/ 439949 w 199"/>
              <a:gd name="T105" fmla="*/ 181176 h 203"/>
              <a:gd name="T106" fmla="*/ 470643 w 199"/>
              <a:gd name="T107" fmla="*/ 188145 h 203"/>
              <a:gd name="T108" fmla="*/ 475759 w 199"/>
              <a:gd name="T109" fmla="*/ 174208 h 20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99"/>
              <a:gd name="T166" fmla="*/ 0 h 203"/>
              <a:gd name="T167" fmla="*/ 199 w 199"/>
              <a:gd name="T168" fmla="*/ 203 h 20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99" h="203">
                <a:moveTo>
                  <a:pt x="176" y="72"/>
                </a:moveTo>
                <a:cubicBezTo>
                  <a:pt x="178" y="73"/>
                  <a:pt x="178" y="73"/>
                  <a:pt x="178" y="73"/>
                </a:cubicBezTo>
                <a:cubicBezTo>
                  <a:pt x="180" y="73"/>
                  <a:pt x="180" y="73"/>
                  <a:pt x="180" y="73"/>
                </a:cubicBezTo>
                <a:cubicBezTo>
                  <a:pt x="180" y="70"/>
                  <a:pt x="180" y="70"/>
                  <a:pt x="180" y="70"/>
                </a:cubicBezTo>
                <a:cubicBezTo>
                  <a:pt x="185" y="69"/>
                  <a:pt x="185" y="69"/>
                  <a:pt x="185" y="69"/>
                </a:cubicBezTo>
                <a:cubicBezTo>
                  <a:pt x="190" y="73"/>
                  <a:pt x="190" y="73"/>
                  <a:pt x="190" y="73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9" y="73"/>
                  <a:pt x="199" y="73"/>
                  <a:pt x="199" y="73"/>
                </a:cubicBezTo>
                <a:cubicBezTo>
                  <a:pt x="198" y="70"/>
                  <a:pt x="197" y="67"/>
                  <a:pt x="196" y="64"/>
                </a:cubicBezTo>
                <a:cubicBezTo>
                  <a:pt x="191" y="65"/>
                  <a:pt x="191" y="65"/>
                  <a:pt x="191" y="65"/>
                </a:cubicBezTo>
                <a:cubicBezTo>
                  <a:pt x="188" y="62"/>
                  <a:pt x="188" y="62"/>
                  <a:pt x="188" y="62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3" y="64"/>
                  <a:pt x="183" y="64"/>
                  <a:pt x="183" y="64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9" y="56"/>
                  <a:pt x="179" y="56"/>
                  <a:pt x="179" y="56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0" y="51"/>
                  <a:pt x="170" y="51"/>
                  <a:pt x="170" y="51"/>
                </a:cubicBezTo>
                <a:cubicBezTo>
                  <a:pt x="171" y="55"/>
                  <a:pt x="171" y="55"/>
                  <a:pt x="171" y="55"/>
                </a:cubicBezTo>
                <a:cubicBezTo>
                  <a:pt x="176" y="58"/>
                  <a:pt x="176" y="58"/>
                  <a:pt x="176" y="58"/>
                </a:cubicBezTo>
                <a:cubicBezTo>
                  <a:pt x="177" y="59"/>
                  <a:pt x="177" y="59"/>
                  <a:pt x="177" y="59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73" y="64"/>
                  <a:pt x="173" y="64"/>
                  <a:pt x="173" y="64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0" y="62"/>
                  <a:pt x="170" y="62"/>
                  <a:pt x="170" y="62"/>
                </a:cubicBezTo>
                <a:cubicBezTo>
                  <a:pt x="173" y="62"/>
                  <a:pt x="173" y="62"/>
                  <a:pt x="173" y="62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59" y="55"/>
                  <a:pt x="159" y="55"/>
                  <a:pt x="159" y="55"/>
                </a:cubicBezTo>
                <a:cubicBezTo>
                  <a:pt x="154" y="62"/>
                  <a:pt x="154" y="62"/>
                  <a:pt x="154" y="62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2" y="57"/>
                  <a:pt x="142" y="57"/>
                  <a:pt x="142" y="57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53" y="55"/>
                  <a:pt x="153" y="55"/>
                  <a:pt x="153" y="55"/>
                </a:cubicBezTo>
                <a:cubicBezTo>
                  <a:pt x="154" y="52"/>
                  <a:pt x="154" y="52"/>
                  <a:pt x="154" y="52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57" y="46"/>
                  <a:pt x="157" y="46"/>
                  <a:pt x="157" y="46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8" y="41"/>
                  <a:pt x="168" y="41"/>
                  <a:pt x="168" y="41"/>
                </a:cubicBezTo>
                <a:cubicBezTo>
                  <a:pt x="170" y="41"/>
                  <a:pt x="170" y="41"/>
                  <a:pt x="170" y="41"/>
                </a:cubicBezTo>
                <a:cubicBezTo>
                  <a:pt x="169" y="36"/>
                  <a:pt x="169" y="36"/>
                  <a:pt x="169" y="36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3" y="34"/>
                  <a:pt x="163" y="34"/>
                  <a:pt x="163" y="34"/>
                </a:cubicBezTo>
                <a:cubicBezTo>
                  <a:pt x="161" y="34"/>
                  <a:pt x="161" y="34"/>
                  <a:pt x="161" y="34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167" y="27"/>
                  <a:pt x="167" y="27"/>
                  <a:pt x="167" y="27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50" y="9"/>
                  <a:pt x="127" y="0"/>
                  <a:pt x="101" y="0"/>
                </a:cubicBezTo>
                <a:cubicBezTo>
                  <a:pt x="79" y="0"/>
                  <a:pt x="58" y="7"/>
                  <a:pt x="41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53" y="21"/>
                  <a:pt x="53" y="21"/>
                  <a:pt x="53" y="21"/>
                </a:cubicBezTo>
                <a:cubicBezTo>
                  <a:pt x="54" y="23"/>
                  <a:pt x="54" y="23"/>
                  <a:pt x="54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59" y="21"/>
                  <a:pt x="59" y="21"/>
                  <a:pt x="59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5" y="19"/>
                  <a:pt x="55" y="19"/>
                  <a:pt x="55" y="19"/>
                </a:cubicBezTo>
                <a:cubicBezTo>
                  <a:pt x="54" y="18"/>
                  <a:pt x="54" y="18"/>
                  <a:pt x="54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5" y="13"/>
                  <a:pt x="55" y="13"/>
                  <a:pt x="55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3" y="17"/>
                  <a:pt x="63" y="17"/>
                  <a:pt x="63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70" y="15"/>
                  <a:pt x="70" y="15"/>
                  <a:pt x="70" y="15"/>
                </a:cubicBezTo>
                <a:cubicBezTo>
                  <a:pt x="72" y="16"/>
                  <a:pt x="72" y="16"/>
                  <a:pt x="72" y="16"/>
                </a:cubicBezTo>
                <a:cubicBezTo>
                  <a:pt x="69" y="19"/>
                  <a:pt x="69" y="19"/>
                  <a:pt x="69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23"/>
                  <a:pt x="64" y="23"/>
                  <a:pt x="64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1"/>
                  <a:pt x="71" y="21"/>
                  <a:pt x="71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6" y="18"/>
                  <a:pt x="76" y="18"/>
                  <a:pt x="76" y="18"/>
                </a:cubicBezTo>
                <a:cubicBezTo>
                  <a:pt x="73" y="18"/>
                  <a:pt x="73" y="18"/>
                  <a:pt x="73" y="18"/>
                </a:cubicBezTo>
                <a:cubicBezTo>
                  <a:pt x="74" y="16"/>
                  <a:pt x="74" y="16"/>
                  <a:pt x="74" y="16"/>
                </a:cubicBezTo>
                <a:cubicBezTo>
                  <a:pt x="76" y="15"/>
                  <a:pt x="76" y="15"/>
                  <a:pt x="76" y="15"/>
                </a:cubicBezTo>
                <a:cubicBezTo>
                  <a:pt x="83" y="15"/>
                  <a:pt x="83" y="15"/>
                  <a:pt x="83" y="15"/>
                </a:cubicBezTo>
                <a:cubicBezTo>
                  <a:pt x="79" y="19"/>
                  <a:pt x="79" y="19"/>
                  <a:pt x="79" y="19"/>
                </a:cubicBezTo>
                <a:cubicBezTo>
                  <a:pt x="80" y="21"/>
                  <a:pt x="80" y="21"/>
                  <a:pt x="80" y="21"/>
                </a:cubicBezTo>
                <a:cubicBezTo>
                  <a:pt x="84" y="22"/>
                  <a:pt x="84" y="22"/>
                  <a:pt x="84" y="22"/>
                </a:cubicBezTo>
                <a:cubicBezTo>
                  <a:pt x="84" y="17"/>
                  <a:pt x="84" y="17"/>
                  <a:pt x="84" y="17"/>
                </a:cubicBezTo>
                <a:cubicBezTo>
                  <a:pt x="87" y="15"/>
                  <a:pt x="87" y="15"/>
                  <a:pt x="87" y="15"/>
                </a:cubicBezTo>
                <a:cubicBezTo>
                  <a:pt x="94" y="14"/>
                  <a:pt x="94" y="14"/>
                  <a:pt x="94" y="14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99" y="29"/>
                  <a:pt x="99" y="29"/>
                  <a:pt x="99" y="29"/>
                </a:cubicBezTo>
                <a:cubicBezTo>
                  <a:pt x="89" y="27"/>
                  <a:pt x="89" y="27"/>
                  <a:pt x="89" y="27"/>
                </a:cubicBezTo>
                <a:cubicBezTo>
                  <a:pt x="97" y="23"/>
                  <a:pt x="97" y="23"/>
                  <a:pt x="97" y="23"/>
                </a:cubicBezTo>
                <a:cubicBezTo>
                  <a:pt x="94" y="20"/>
                  <a:pt x="94" y="20"/>
                  <a:pt x="94" y="20"/>
                </a:cubicBezTo>
                <a:cubicBezTo>
                  <a:pt x="88" y="21"/>
                  <a:pt x="88" y="21"/>
                  <a:pt x="88" y="21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5" y="24"/>
                  <a:pt x="85" y="24"/>
                  <a:pt x="85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7"/>
                  <a:pt x="83" y="27"/>
                  <a:pt x="83" y="27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9"/>
                  <a:pt x="80" y="29"/>
                  <a:pt x="80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6"/>
                  <a:pt x="77" y="26"/>
                  <a:pt x="77" y="26"/>
                </a:cubicBezTo>
                <a:cubicBezTo>
                  <a:pt x="73" y="27"/>
                  <a:pt x="73" y="27"/>
                  <a:pt x="73" y="27"/>
                </a:cubicBezTo>
                <a:cubicBezTo>
                  <a:pt x="64" y="32"/>
                  <a:pt x="64" y="32"/>
                  <a:pt x="64" y="32"/>
                </a:cubicBezTo>
                <a:cubicBezTo>
                  <a:pt x="65" y="36"/>
                  <a:pt x="65" y="36"/>
                  <a:pt x="65" y="36"/>
                </a:cubicBezTo>
                <a:cubicBezTo>
                  <a:pt x="67" y="38"/>
                  <a:pt x="67" y="38"/>
                  <a:pt x="67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44"/>
                  <a:pt x="73" y="44"/>
                  <a:pt x="73" y="44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39"/>
                  <a:pt x="77" y="39"/>
                  <a:pt x="77" y="39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1"/>
                  <a:pt x="82" y="31"/>
                  <a:pt x="82" y="31"/>
                </a:cubicBezTo>
                <a:cubicBezTo>
                  <a:pt x="85" y="28"/>
                  <a:pt x="85" y="28"/>
                  <a:pt x="85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2" y="35"/>
                  <a:pt x="92" y="35"/>
                  <a:pt x="92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3" y="44"/>
                  <a:pt x="103" y="44"/>
                  <a:pt x="103" y="4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47"/>
                  <a:pt x="97" y="47"/>
                  <a:pt x="97" y="47"/>
                </a:cubicBezTo>
                <a:cubicBezTo>
                  <a:pt x="97" y="47"/>
                  <a:pt x="97" y="47"/>
                  <a:pt x="97" y="47"/>
                </a:cubicBezTo>
                <a:cubicBezTo>
                  <a:pt x="99" y="46"/>
                  <a:pt x="99" y="46"/>
                  <a:pt x="99" y="46"/>
                </a:cubicBezTo>
                <a:cubicBezTo>
                  <a:pt x="99" y="45"/>
                  <a:pt x="99" y="45"/>
                  <a:pt x="99" y="45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6"/>
                  <a:pt x="97" y="46"/>
                  <a:pt x="97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1" y="45"/>
                  <a:pt x="91" y="45"/>
                  <a:pt x="91" y="45"/>
                </a:cubicBezTo>
                <a:cubicBezTo>
                  <a:pt x="90" y="44"/>
                  <a:pt x="90" y="44"/>
                  <a:pt x="90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7"/>
                  <a:pt x="87" y="47"/>
                  <a:pt x="87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89" y="50"/>
                  <a:pt x="89" y="50"/>
                  <a:pt x="89" y="50"/>
                </a:cubicBezTo>
                <a:cubicBezTo>
                  <a:pt x="88" y="49"/>
                  <a:pt x="88" y="49"/>
                  <a:pt x="88" y="49"/>
                </a:cubicBezTo>
                <a:cubicBezTo>
                  <a:pt x="86" y="48"/>
                  <a:pt x="86" y="48"/>
                  <a:pt x="86" y="48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76" y="57"/>
                  <a:pt x="76" y="57"/>
                  <a:pt x="76" y="57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6"/>
                  <a:pt x="69" y="66"/>
                  <a:pt x="69" y="66"/>
                </a:cubicBezTo>
                <a:cubicBezTo>
                  <a:pt x="63" y="70"/>
                  <a:pt x="63" y="70"/>
                  <a:pt x="63" y="70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80"/>
                  <a:pt x="60" y="80"/>
                  <a:pt x="60" y="80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74"/>
                  <a:pt x="56" y="74"/>
                  <a:pt x="56" y="74"/>
                </a:cubicBezTo>
                <a:cubicBezTo>
                  <a:pt x="44" y="74"/>
                  <a:pt x="44" y="74"/>
                  <a:pt x="44" y="74"/>
                </a:cubicBezTo>
                <a:cubicBezTo>
                  <a:pt x="37" y="77"/>
                  <a:pt x="37" y="77"/>
                  <a:pt x="37" y="77"/>
                </a:cubicBezTo>
                <a:cubicBezTo>
                  <a:pt x="35" y="82"/>
                  <a:pt x="35" y="82"/>
                  <a:pt x="35" y="82"/>
                </a:cubicBezTo>
                <a:cubicBezTo>
                  <a:pt x="34" y="86"/>
                  <a:pt x="34" y="86"/>
                  <a:pt x="34" y="86"/>
                </a:cubicBezTo>
                <a:cubicBezTo>
                  <a:pt x="35" y="90"/>
                  <a:pt x="35" y="90"/>
                  <a:pt x="35" y="90"/>
                </a:cubicBezTo>
                <a:cubicBezTo>
                  <a:pt x="40" y="91"/>
                  <a:pt x="40" y="91"/>
                  <a:pt x="40" y="91"/>
                </a:cubicBezTo>
                <a:cubicBezTo>
                  <a:pt x="48" y="85"/>
                  <a:pt x="48" y="85"/>
                  <a:pt x="48" y="85"/>
                </a:cubicBezTo>
                <a:cubicBezTo>
                  <a:pt x="49" y="88"/>
                  <a:pt x="49" y="88"/>
                  <a:pt x="49" y="88"/>
                </a:cubicBezTo>
                <a:cubicBezTo>
                  <a:pt x="46" y="92"/>
                  <a:pt x="46" y="92"/>
                  <a:pt x="46" y="92"/>
                </a:cubicBezTo>
                <a:cubicBezTo>
                  <a:pt x="52" y="93"/>
                  <a:pt x="52" y="93"/>
                  <a:pt x="52" y="93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9"/>
                  <a:pt x="72" y="99"/>
                  <a:pt x="72" y="99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9" y="125"/>
                  <a:pt x="119" y="125"/>
                  <a:pt x="119" y="125"/>
                </a:cubicBezTo>
                <a:cubicBezTo>
                  <a:pt x="119" y="129"/>
                  <a:pt x="119" y="129"/>
                  <a:pt x="119" y="129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97" y="167"/>
                  <a:pt x="97" y="167"/>
                  <a:pt x="97" y="167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88" y="174"/>
                  <a:pt x="88" y="174"/>
                  <a:pt x="88" y="174"/>
                </a:cubicBezTo>
                <a:cubicBezTo>
                  <a:pt x="84" y="174"/>
                  <a:pt x="84" y="174"/>
                  <a:pt x="84" y="174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7" y="177"/>
                  <a:pt x="87" y="177"/>
                  <a:pt x="87" y="177"/>
                </a:cubicBezTo>
                <a:cubicBezTo>
                  <a:pt x="87" y="179"/>
                  <a:pt x="87" y="179"/>
                  <a:pt x="87" y="179"/>
                </a:cubicBezTo>
                <a:cubicBezTo>
                  <a:pt x="84" y="181"/>
                  <a:pt x="84" y="181"/>
                  <a:pt x="84" y="181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9" y="183"/>
                  <a:pt x="89" y="183"/>
                  <a:pt x="89" y="183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92" y="193"/>
                  <a:pt x="92" y="193"/>
                  <a:pt x="92" y="193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85" y="195"/>
                  <a:pt x="85" y="195"/>
                  <a:pt x="85" y="195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61"/>
                  <a:pt x="73" y="161"/>
                  <a:pt x="73" y="161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3"/>
                  <a:pt x="71" y="143"/>
                  <a:pt x="71" y="143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45" y="98"/>
                  <a:pt x="45" y="98"/>
                  <a:pt x="45" y="98"/>
                </a:cubicBezTo>
                <a:cubicBezTo>
                  <a:pt x="41" y="97"/>
                  <a:pt x="41" y="97"/>
                  <a:pt x="41" y="97"/>
                </a:cubicBezTo>
                <a:cubicBezTo>
                  <a:pt x="38" y="97"/>
                  <a:pt x="38" y="97"/>
                  <a:pt x="38" y="97"/>
                </a:cubicBezTo>
                <a:cubicBezTo>
                  <a:pt x="38" y="94"/>
                  <a:pt x="38" y="94"/>
                  <a:pt x="38" y="94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5"/>
                  <a:pt x="35" y="95"/>
                  <a:pt x="35" y="95"/>
                </a:cubicBezTo>
                <a:cubicBezTo>
                  <a:pt x="26" y="93"/>
                  <a:pt x="26" y="93"/>
                  <a:pt x="26" y="93"/>
                </a:cubicBezTo>
                <a:cubicBezTo>
                  <a:pt x="22" y="87"/>
                  <a:pt x="22" y="87"/>
                  <a:pt x="22" y="87"/>
                </a:cubicBezTo>
                <a:cubicBezTo>
                  <a:pt x="24" y="85"/>
                  <a:pt x="24" y="85"/>
                  <a:pt x="24" y="85"/>
                </a:cubicBezTo>
                <a:cubicBezTo>
                  <a:pt x="18" y="76"/>
                  <a:pt x="18" y="76"/>
                  <a:pt x="18" y="76"/>
                </a:cubicBezTo>
                <a:cubicBezTo>
                  <a:pt x="17" y="70"/>
                  <a:pt x="17" y="70"/>
                  <a:pt x="17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6"/>
                  <a:pt x="16" y="76"/>
                  <a:pt x="16" y="76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85"/>
                  <a:pt x="19" y="85"/>
                  <a:pt x="19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69"/>
                  <a:pt x="12" y="69"/>
                  <a:pt x="12" y="6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1"/>
                  <a:pt x="8" y="61"/>
                  <a:pt x="8" y="61"/>
                </a:cubicBezTo>
                <a:cubicBezTo>
                  <a:pt x="2" y="74"/>
                  <a:pt x="0" y="87"/>
                  <a:pt x="0" y="101"/>
                </a:cubicBezTo>
                <a:cubicBezTo>
                  <a:pt x="0" y="157"/>
                  <a:pt x="45" y="203"/>
                  <a:pt x="101" y="203"/>
                </a:cubicBezTo>
                <a:cubicBezTo>
                  <a:pt x="133" y="203"/>
                  <a:pt x="161" y="188"/>
                  <a:pt x="180" y="165"/>
                </a:cubicBezTo>
                <a:cubicBezTo>
                  <a:pt x="177" y="165"/>
                  <a:pt x="177" y="165"/>
                  <a:pt x="177" y="165"/>
                </a:cubicBezTo>
                <a:cubicBezTo>
                  <a:pt x="177" y="158"/>
                  <a:pt x="177" y="158"/>
                  <a:pt x="177" y="158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0" y="142"/>
                  <a:pt x="170" y="142"/>
                  <a:pt x="170" y="142"/>
                </a:cubicBezTo>
                <a:cubicBezTo>
                  <a:pt x="170" y="139"/>
                  <a:pt x="170" y="139"/>
                  <a:pt x="170" y="139"/>
                </a:cubicBezTo>
                <a:cubicBezTo>
                  <a:pt x="173" y="132"/>
                  <a:pt x="173" y="132"/>
                  <a:pt x="173" y="132"/>
                </a:cubicBezTo>
                <a:cubicBezTo>
                  <a:pt x="166" y="119"/>
                  <a:pt x="166" y="119"/>
                  <a:pt x="166" y="119"/>
                </a:cubicBezTo>
                <a:cubicBezTo>
                  <a:pt x="167" y="110"/>
                  <a:pt x="167" y="110"/>
                  <a:pt x="167" y="110"/>
                </a:cubicBezTo>
                <a:cubicBezTo>
                  <a:pt x="161" y="110"/>
                  <a:pt x="161" y="110"/>
                  <a:pt x="161" y="110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0" y="110"/>
                  <a:pt x="140" y="110"/>
                  <a:pt x="140" y="110"/>
                </a:cubicBezTo>
                <a:cubicBezTo>
                  <a:pt x="130" y="99"/>
                  <a:pt x="130" y="99"/>
                  <a:pt x="130" y="99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2" y="87"/>
                  <a:pt x="132" y="87"/>
                  <a:pt x="132" y="87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40" y="75"/>
                  <a:pt x="140" y="75"/>
                  <a:pt x="140" y="75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6" y="65"/>
                  <a:pt x="156" y="65"/>
                  <a:pt x="156" y="65"/>
                </a:cubicBezTo>
                <a:cubicBezTo>
                  <a:pt x="167" y="64"/>
                  <a:pt x="167" y="64"/>
                  <a:pt x="167" y="64"/>
                </a:cubicBezTo>
                <a:cubicBezTo>
                  <a:pt x="167" y="69"/>
                  <a:pt x="167" y="69"/>
                  <a:pt x="167" y="69"/>
                </a:cubicBezTo>
                <a:lnTo>
                  <a:pt x="176" y="72"/>
                </a:lnTo>
                <a:close/>
                <a:moveTo>
                  <a:pt x="148" y="36"/>
                </a:moveTo>
                <a:cubicBezTo>
                  <a:pt x="149" y="34"/>
                  <a:pt x="149" y="34"/>
                  <a:pt x="149" y="34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3" y="37"/>
                  <a:pt x="153" y="37"/>
                  <a:pt x="153" y="37"/>
                </a:cubicBezTo>
                <a:cubicBezTo>
                  <a:pt x="155" y="40"/>
                  <a:pt x="155" y="40"/>
                  <a:pt x="155" y="40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52" y="41"/>
                  <a:pt x="152" y="41"/>
                  <a:pt x="152" y="41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48" y="37"/>
                  <a:pt x="148" y="37"/>
                  <a:pt x="148" y="37"/>
                </a:cubicBezTo>
                <a:lnTo>
                  <a:pt x="148" y="36"/>
                </a:lnTo>
                <a:close/>
                <a:moveTo>
                  <a:pt x="142" y="42"/>
                </a:moveTo>
                <a:cubicBezTo>
                  <a:pt x="144" y="39"/>
                  <a:pt x="144" y="39"/>
                  <a:pt x="144" y="39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49" y="41"/>
                  <a:pt x="149" y="41"/>
                  <a:pt x="149" y="41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42" y="44"/>
                  <a:pt x="142" y="44"/>
                  <a:pt x="142" y="44"/>
                </a:cubicBezTo>
                <a:lnTo>
                  <a:pt x="142" y="42"/>
                </a:lnTo>
                <a:close/>
                <a:moveTo>
                  <a:pt x="87" y="54"/>
                </a:moveTo>
                <a:cubicBezTo>
                  <a:pt x="85" y="55"/>
                  <a:pt x="85" y="55"/>
                  <a:pt x="85" y="55"/>
                </a:cubicBezTo>
                <a:cubicBezTo>
                  <a:pt x="85" y="53"/>
                  <a:pt x="85" y="53"/>
                  <a:pt x="85" y="53"/>
                </a:cubicBezTo>
                <a:cubicBezTo>
                  <a:pt x="86" y="52"/>
                  <a:pt x="86" y="52"/>
                  <a:pt x="86" y="52"/>
                </a:cubicBezTo>
                <a:cubicBezTo>
                  <a:pt x="87" y="53"/>
                  <a:pt x="87" y="53"/>
                  <a:pt x="87" y="53"/>
                </a:cubicBezTo>
                <a:lnTo>
                  <a:pt x="87" y="54"/>
                </a:lnTo>
                <a:close/>
                <a:moveTo>
                  <a:pt x="95" y="52"/>
                </a:moveTo>
                <a:cubicBezTo>
                  <a:pt x="93" y="52"/>
                  <a:pt x="93" y="52"/>
                  <a:pt x="93" y="52"/>
                </a:cubicBezTo>
                <a:cubicBezTo>
                  <a:pt x="93" y="53"/>
                  <a:pt x="93" y="53"/>
                  <a:pt x="93" y="53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4"/>
                  <a:pt x="90" y="53"/>
                  <a:pt x="90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2"/>
                  <a:pt x="89" y="52"/>
                  <a:pt x="89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5" y="51"/>
                  <a:pt x="95" y="51"/>
                  <a:pt x="95" y="51"/>
                </a:cubicBezTo>
                <a:lnTo>
                  <a:pt x="95" y="52"/>
                </a:lnTo>
                <a:close/>
              </a:path>
            </a:pathLst>
          </a:custGeom>
          <a:solidFill>
            <a:srgbClr val="0584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TextBox 17"/>
          <p:cNvSpPr txBox="1">
            <a:spLocks noChangeArrowheads="1"/>
          </p:cNvSpPr>
          <p:nvPr/>
        </p:nvSpPr>
        <p:spPr bwMode="auto">
          <a:xfrm>
            <a:off x="1610435" y="612844"/>
            <a:ext cx="927489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Tình cảm của người con dành cho mẹ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Tâm trạng, cảm xúc: </a:t>
            </a:r>
            <a:r>
              <a:rPr lang="nl-NL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 thẩn</a:t>
            </a:r>
            <a:r>
              <a:rPr 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nghẹn ngào</a:t>
            </a:r>
            <a:r>
              <a:rPr 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rưng rưng</a:t>
            </a:r>
            <a:r>
              <a:rPr 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(các từ láy).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con có tâm trạng như vậy vì t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hấy được sự tảo tần, vất vả của mẹ 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mọi thứ trong nhà đều do mẹ vun vén, khi nhìn thấy </a:t>
            </a:r>
            <a:r>
              <a:rPr 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lam lũ, vất vả, khi cảm nhận được tình yêu thương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Xúc động c</a:t>
            </a:r>
            <a:r>
              <a:rPr 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 nhận được tình yêu thương của mẹ và thấy thương mẹ nhiều hơ</a:t>
            </a:r>
            <a:r>
              <a:rPr lang="nl-NL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en-US" sz="3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Dấu ba chấm cuối dòng thơ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xúc động nghẹn ngào, tình yêu thương, biết ơn dành cho mẹ của tác giả.</a:t>
            </a:r>
            <a:endParaRPr lang="en-US" sz="3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Freeform 3789"/>
          <p:cNvSpPr>
            <a:spLocks noEditPoints="1"/>
          </p:cNvSpPr>
          <p:nvPr/>
        </p:nvSpPr>
        <p:spPr bwMode="auto">
          <a:xfrm>
            <a:off x="10561637" y="100690"/>
            <a:ext cx="1017588" cy="708025"/>
          </a:xfrm>
          <a:custGeom>
            <a:avLst/>
            <a:gdLst>
              <a:gd name="T0" fmla="*/ 971980 w 199"/>
              <a:gd name="T1" fmla="*/ 254344 h 203"/>
              <a:gd name="T2" fmla="*/ 956633 w 199"/>
              <a:gd name="T3" fmla="*/ 198597 h 203"/>
              <a:gd name="T4" fmla="*/ 890129 w 199"/>
              <a:gd name="T5" fmla="*/ 177692 h 203"/>
              <a:gd name="T6" fmla="*/ 900360 w 199"/>
              <a:gd name="T7" fmla="*/ 219502 h 203"/>
              <a:gd name="T8" fmla="*/ 854319 w 199"/>
              <a:gd name="T9" fmla="*/ 191629 h 203"/>
              <a:gd name="T10" fmla="*/ 767353 w 199"/>
              <a:gd name="T11" fmla="*/ 222986 h 203"/>
              <a:gd name="T12" fmla="*/ 782700 w 199"/>
              <a:gd name="T13" fmla="*/ 191629 h 203"/>
              <a:gd name="T14" fmla="*/ 844088 w 199"/>
              <a:gd name="T15" fmla="*/ 139367 h 203"/>
              <a:gd name="T16" fmla="*/ 823625 w 199"/>
              <a:gd name="T17" fmla="*/ 118462 h 203"/>
              <a:gd name="T18" fmla="*/ 209743 w 199"/>
              <a:gd name="T19" fmla="*/ 66199 h 203"/>
              <a:gd name="T20" fmla="*/ 301825 w 199"/>
              <a:gd name="T21" fmla="*/ 73167 h 203"/>
              <a:gd name="T22" fmla="*/ 312057 w 199"/>
              <a:gd name="T23" fmla="*/ 45294 h 203"/>
              <a:gd name="T24" fmla="*/ 327404 w 199"/>
              <a:gd name="T25" fmla="*/ 66199 h 203"/>
              <a:gd name="T26" fmla="*/ 373445 w 199"/>
              <a:gd name="T27" fmla="*/ 62715 h 203"/>
              <a:gd name="T28" fmla="*/ 429717 w 199"/>
              <a:gd name="T29" fmla="*/ 76652 h 203"/>
              <a:gd name="T30" fmla="*/ 542262 w 199"/>
              <a:gd name="T31" fmla="*/ 80136 h 203"/>
              <a:gd name="T32" fmla="*/ 480874 w 199"/>
              <a:gd name="T33" fmla="*/ 69683 h 203"/>
              <a:gd name="T34" fmla="*/ 419486 w 199"/>
              <a:gd name="T35" fmla="*/ 83620 h 203"/>
              <a:gd name="T36" fmla="*/ 399023 w 199"/>
              <a:gd name="T37" fmla="*/ 101041 h 203"/>
              <a:gd name="T38" fmla="*/ 373445 w 199"/>
              <a:gd name="T39" fmla="*/ 132398 h 203"/>
              <a:gd name="T40" fmla="*/ 434833 w 199"/>
              <a:gd name="T41" fmla="*/ 97557 h 203"/>
              <a:gd name="T42" fmla="*/ 532031 w 199"/>
              <a:gd name="T43" fmla="*/ 139367 h 203"/>
              <a:gd name="T44" fmla="*/ 526915 w 199"/>
              <a:gd name="T45" fmla="*/ 177692 h 203"/>
              <a:gd name="T46" fmla="*/ 506453 w 199"/>
              <a:gd name="T47" fmla="*/ 156787 h 203"/>
              <a:gd name="T48" fmla="*/ 470643 w 199"/>
              <a:gd name="T49" fmla="*/ 160271 h 203"/>
              <a:gd name="T50" fmla="*/ 455296 w 199"/>
              <a:gd name="T51" fmla="*/ 167240 h 203"/>
              <a:gd name="T52" fmla="*/ 419486 w 199"/>
              <a:gd name="T53" fmla="*/ 184661 h 203"/>
              <a:gd name="T54" fmla="*/ 306941 w 199"/>
              <a:gd name="T55" fmla="*/ 254344 h 203"/>
              <a:gd name="T56" fmla="*/ 179049 w 199"/>
              <a:gd name="T57" fmla="*/ 285701 h 203"/>
              <a:gd name="T58" fmla="*/ 235321 w 199"/>
              <a:gd name="T59" fmla="*/ 320543 h 203"/>
              <a:gd name="T60" fmla="*/ 383676 w 199"/>
              <a:gd name="T61" fmla="*/ 355385 h 203"/>
              <a:gd name="T62" fmla="*/ 496221 w 199"/>
              <a:gd name="T63" fmla="*/ 390226 h 203"/>
              <a:gd name="T64" fmla="*/ 608766 w 199"/>
              <a:gd name="T65" fmla="*/ 449457 h 203"/>
              <a:gd name="T66" fmla="*/ 526915 w 199"/>
              <a:gd name="T67" fmla="*/ 553982 h 203"/>
              <a:gd name="T68" fmla="*/ 445064 w 199"/>
              <a:gd name="T69" fmla="*/ 616697 h 203"/>
              <a:gd name="T70" fmla="*/ 450180 w 199"/>
              <a:gd name="T71" fmla="*/ 655023 h 203"/>
              <a:gd name="T72" fmla="*/ 383676 w 199"/>
              <a:gd name="T73" fmla="*/ 634118 h 203"/>
              <a:gd name="T74" fmla="*/ 332519 w 199"/>
              <a:gd name="T75" fmla="*/ 484299 h 203"/>
              <a:gd name="T76" fmla="*/ 306941 w 199"/>
              <a:gd name="T77" fmla="*/ 390226 h 203"/>
              <a:gd name="T78" fmla="*/ 194396 w 199"/>
              <a:gd name="T79" fmla="*/ 327511 h 203"/>
              <a:gd name="T80" fmla="*/ 92082 w 199"/>
              <a:gd name="T81" fmla="*/ 264796 h 203"/>
              <a:gd name="T82" fmla="*/ 81851 w 199"/>
              <a:gd name="T83" fmla="*/ 292670 h 203"/>
              <a:gd name="T84" fmla="*/ 516684 w 199"/>
              <a:gd name="T85" fmla="*/ 707285 h 203"/>
              <a:gd name="T86" fmla="*/ 869666 w 199"/>
              <a:gd name="T87" fmla="*/ 494751 h 203"/>
              <a:gd name="T88" fmla="*/ 808278 w 199"/>
              <a:gd name="T89" fmla="*/ 372805 h 203"/>
              <a:gd name="T90" fmla="*/ 665039 w 199"/>
              <a:gd name="T91" fmla="*/ 344932 h 203"/>
              <a:gd name="T92" fmla="*/ 716196 w 199"/>
              <a:gd name="T93" fmla="*/ 261312 h 203"/>
              <a:gd name="T94" fmla="*/ 854319 w 199"/>
              <a:gd name="T95" fmla="*/ 222986 h 203"/>
              <a:gd name="T96" fmla="*/ 782700 w 199"/>
              <a:gd name="T97" fmla="*/ 128914 h 203"/>
              <a:gd name="T98" fmla="*/ 762237 w 199"/>
              <a:gd name="T99" fmla="*/ 156787 h 203"/>
              <a:gd name="T100" fmla="*/ 757121 w 199"/>
              <a:gd name="T101" fmla="*/ 125430 h 203"/>
              <a:gd name="T102" fmla="*/ 741774 w 199"/>
              <a:gd name="T103" fmla="*/ 153303 h 203"/>
              <a:gd name="T104" fmla="*/ 439949 w 199"/>
              <a:gd name="T105" fmla="*/ 181176 h 203"/>
              <a:gd name="T106" fmla="*/ 470643 w 199"/>
              <a:gd name="T107" fmla="*/ 188145 h 203"/>
              <a:gd name="T108" fmla="*/ 475759 w 199"/>
              <a:gd name="T109" fmla="*/ 174208 h 20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99"/>
              <a:gd name="T166" fmla="*/ 0 h 203"/>
              <a:gd name="T167" fmla="*/ 199 w 199"/>
              <a:gd name="T168" fmla="*/ 203 h 20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99" h="203">
                <a:moveTo>
                  <a:pt x="176" y="72"/>
                </a:moveTo>
                <a:cubicBezTo>
                  <a:pt x="178" y="73"/>
                  <a:pt x="178" y="73"/>
                  <a:pt x="178" y="73"/>
                </a:cubicBezTo>
                <a:cubicBezTo>
                  <a:pt x="180" y="73"/>
                  <a:pt x="180" y="73"/>
                  <a:pt x="180" y="73"/>
                </a:cubicBezTo>
                <a:cubicBezTo>
                  <a:pt x="180" y="70"/>
                  <a:pt x="180" y="70"/>
                  <a:pt x="180" y="70"/>
                </a:cubicBezTo>
                <a:cubicBezTo>
                  <a:pt x="185" y="69"/>
                  <a:pt x="185" y="69"/>
                  <a:pt x="185" y="69"/>
                </a:cubicBezTo>
                <a:cubicBezTo>
                  <a:pt x="190" y="73"/>
                  <a:pt x="190" y="73"/>
                  <a:pt x="190" y="73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9" y="73"/>
                  <a:pt x="199" y="73"/>
                  <a:pt x="199" y="73"/>
                </a:cubicBezTo>
                <a:cubicBezTo>
                  <a:pt x="198" y="70"/>
                  <a:pt x="197" y="67"/>
                  <a:pt x="196" y="64"/>
                </a:cubicBezTo>
                <a:cubicBezTo>
                  <a:pt x="191" y="65"/>
                  <a:pt x="191" y="65"/>
                  <a:pt x="191" y="65"/>
                </a:cubicBezTo>
                <a:cubicBezTo>
                  <a:pt x="188" y="62"/>
                  <a:pt x="188" y="62"/>
                  <a:pt x="188" y="62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3" y="64"/>
                  <a:pt x="183" y="64"/>
                  <a:pt x="183" y="64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9" y="56"/>
                  <a:pt x="179" y="56"/>
                  <a:pt x="179" y="56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0" y="51"/>
                  <a:pt x="170" y="51"/>
                  <a:pt x="170" y="51"/>
                </a:cubicBezTo>
                <a:cubicBezTo>
                  <a:pt x="171" y="55"/>
                  <a:pt x="171" y="55"/>
                  <a:pt x="171" y="55"/>
                </a:cubicBezTo>
                <a:cubicBezTo>
                  <a:pt x="176" y="58"/>
                  <a:pt x="176" y="58"/>
                  <a:pt x="176" y="58"/>
                </a:cubicBezTo>
                <a:cubicBezTo>
                  <a:pt x="177" y="59"/>
                  <a:pt x="177" y="59"/>
                  <a:pt x="177" y="59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73" y="64"/>
                  <a:pt x="173" y="64"/>
                  <a:pt x="173" y="64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0" y="62"/>
                  <a:pt x="170" y="62"/>
                  <a:pt x="170" y="62"/>
                </a:cubicBezTo>
                <a:cubicBezTo>
                  <a:pt x="173" y="62"/>
                  <a:pt x="173" y="62"/>
                  <a:pt x="173" y="62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59" y="55"/>
                  <a:pt x="159" y="55"/>
                  <a:pt x="159" y="55"/>
                </a:cubicBezTo>
                <a:cubicBezTo>
                  <a:pt x="154" y="62"/>
                  <a:pt x="154" y="62"/>
                  <a:pt x="154" y="62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2" y="57"/>
                  <a:pt x="142" y="57"/>
                  <a:pt x="142" y="57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53" y="55"/>
                  <a:pt x="153" y="55"/>
                  <a:pt x="153" y="55"/>
                </a:cubicBezTo>
                <a:cubicBezTo>
                  <a:pt x="154" y="52"/>
                  <a:pt x="154" y="52"/>
                  <a:pt x="154" y="52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57" y="46"/>
                  <a:pt x="157" y="46"/>
                  <a:pt x="157" y="46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8" y="41"/>
                  <a:pt x="168" y="41"/>
                  <a:pt x="168" y="41"/>
                </a:cubicBezTo>
                <a:cubicBezTo>
                  <a:pt x="170" y="41"/>
                  <a:pt x="170" y="41"/>
                  <a:pt x="170" y="41"/>
                </a:cubicBezTo>
                <a:cubicBezTo>
                  <a:pt x="169" y="36"/>
                  <a:pt x="169" y="36"/>
                  <a:pt x="169" y="36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3" y="34"/>
                  <a:pt x="163" y="34"/>
                  <a:pt x="163" y="34"/>
                </a:cubicBezTo>
                <a:cubicBezTo>
                  <a:pt x="161" y="34"/>
                  <a:pt x="161" y="34"/>
                  <a:pt x="161" y="34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167" y="27"/>
                  <a:pt x="167" y="27"/>
                  <a:pt x="167" y="27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50" y="9"/>
                  <a:pt x="127" y="0"/>
                  <a:pt x="101" y="0"/>
                </a:cubicBezTo>
                <a:cubicBezTo>
                  <a:pt x="79" y="0"/>
                  <a:pt x="58" y="7"/>
                  <a:pt x="41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53" y="21"/>
                  <a:pt x="53" y="21"/>
                  <a:pt x="53" y="21"/>
                </a:cubicBezTo>
                <a:cubicBezTo>
                  <a:pt x="54" y="23"/>
                  <a:pt x="54" y="23"/>
                  <a:pt x="54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59" y="21"/>
                  <a:pt x="59" y="21"/>
                  <a:pt x="59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5" y="19"/>
                  <a:pt x="55" y="19"/>
                  <a:pt x="55" y="19"/>
                </a:cubicBezTo>
                <a:cubicBezTo>
                  <a:pt x="54" y="18"/>
                  <a:pt x="54" y="18"/>
                  <a:pt x="54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5" y="13"/>
                  <a:pt x="55" y="13"/>
                  <a:pt x="55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3" y="17"/>
                  <a:pt x="63" y="17"/>
                  <a:pt x="63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70" y="15"/>
                  <a:pt x="70" y="15"/>
                  <a:pt x="70" y="15"/>
                </a:cubicBezTo>
                <a:cubicBezTo>
                  <a:pt x="72" y="16"/>
                  <a:pt x="72" y="16"/>
                  <a:pt x="72" y="16"/>
                </a:cubicBezTo>
                <a:cubicBezTo>
                  <a:pt x="69" y="19"/>
                  <a:pt x="69" y="19"/>
                  <a:pt x="69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23"/>
                  <a:pt x="64" y="23"/>
                  <a:pt x="64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1"/>
                  <a:pt x="71" y="21"/>
                  <a:pt x="71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6" y="18"/>
                  <a:pt x="76" y="18"/>
                  <a:pt x="76" y="18"/>
                </a:cubicBezTo>
                <a:cubicBezTo>
                  <a:pt x="73" y="18"/>
                  <a:pt x="73" y="18"/>
                  <a:pt x="73" y="18"/>
                </a:cubicBezTo>
                <a:cubicBezTo>
                  <a:pt x="74" y="16"/>
                  <a:pt x="74" y="16"/>
                  <a:pt x="74" y="16"/>
                </a:cubicBezTo>
                <a:cubicBezTo>
                  <a:pt x="76" y="15"/>
                  <a:pt x="76" y="15"/>
                  <a:pt x="76" y="15"/>
                </a:cubicBezTo>
                <a:cubicBezTo>
                  <a:pt x="83" y="15"/>
                  <a:pt x="83" y="15"/>
                  <a:pt x="83" y="15"/>
                </a:cubicBezTo>
                <a:cubicBezTo>
                  <a:pt x="79" y="19"/>
                  <a:pt x="79" y="19"/>
                  <a:pt x="79" y="19"/>
                </a:cubicBezTo>
                <a:cubicBezTo>
                  <a:pt x="80" y="21"/>
                  <a:pt x="80" y="21"/>
                  <a:pt x="80" y="21"/>
                </a:cubicBezTo>
                <a:cubicBezTo>
                  <a:pt x="84" y="22"/>
                  <a:pt x="84" y="22"/>
                  <a:pt x="84" y="22"/>
                </a:cubicBezTo>
                <a:cubicBezTo>
                  <a:pt x="84" y="17"/>
                  <a:pt x="84" y="17"/>
                  <a:pt x="84" y="17"/>
                </a:cubicBezTo>
                <a:cubicBezTo>
                  <a:pt x="87" y="15"/>
                  <a:pt x="87" y="15"/>
                  <a:pt x="87" y="15"/>
                </a:cubicBezTo>
                <a:cubicBezTo>
                  <a:pt x="94" y="14"/>
                  <a:pt x="94" y="14"/>
                  <a:pt x="94" y="14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99" y="29"/>
                  <a:pt x="99" y="29"/>
                  <a:pt x="99" y="29"/>
                </a:cubicBezTo>
                <a:cubicBezTo>
                  <a:pt x="89" y="27"/>
                  <a:pt x="89" y="27"/>
                  <a:pt x="89" y="27"/>
                </a:cubicBezTo>
                <a:cubicBezTo>
                  <a:pt x="97" y="23"/>
                  <a:pt x="97" y="23"/>
                  <a:pt x="97" y="23"/>
                </a:cubicBezTo>
                <a:cubicBezTo>
                  <a:pt x="94" y="20"/>
                  <a:pt x="94" y="20"/>
                  <a:pt x="94" y="20"/>
                </a:cubicBezTo>
                <a:cubicBezTo>
                  <a:pt x="88" y="21"/>
                  <a:pt x="88" y="21"/>
                  <a:pt x="88" y="21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5" y="24"/>
                  <a:pt x="85" y="24"/>
                  <a:pt x="85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7"/>
                  <a:pt x="83" y="27"/>
                  <a:pt x="83" y="27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9"/>
                  <a:pt x="80" y="29"/>
                  <a:pt x="80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6"/>
                  <a:pt x="77" y="26"/>
                  <a:pt x="77" y="26"/>
                </a:cubicBezTo>
                <a:cubicBezTo>
                  <a:pt x="73" y="27"/>
                  <a:pt x="73" y="27"/>
                  <a:pt x="73" y="27"/>
                </a:cubicBezTo>
                <a:cubicBezTo>
                  <a:pt x="64" y="32"/>
                  <a:pt x="64" y="32"/>
                  <a:pt x="64" y="32"/>
                </a:cubicBezTo>
                <a:cubicBezTo>
                  <a:pt x="65" y="36"/>
                  <a:pt x="65" y="36"/>
                  <a:pt x="65" y="36"/>
                </a:cubicBezTo>
                <a:cubicBezTo>
                  <a:pt x="67" y="38"/>
                  <a:pt x="67" y="38"/>
                  <a:pt x="67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44"/>
                  <a:pt x="73" y="44"/>
                  <a:pt x="73" y="44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39"/>
                  <a:pt x="77" y="39"/>
                  <a:pt x="77" y="39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1"/>
                  <a:pt x="82" y="31"/>
                  <a:pt x="82" y="31"/>
                </a:cubicBezTo>
                <a:cubicBezTo>
                  <a:pt x="85" y="28"/>
                  <a:pt x="85" y="28"/>
                  <a:pt x="85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2" y="35"/>
                  <a:pt x="92" y="35"/>
                  <a:pt x="92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3" y="44"/>
                  <a:pt x="103" y="44"/>
                  <a:pt x="103" y="4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47"/>
                  <a:pt x="97" y="47"/>
                  <a:pt x="97" y="47"/>
                </a:cubicBezTo>
                <a:cubicBezTo>
                  <a:pt x="97" y="47"/>
                  <a:pt x="97" y="47"/>
                  <a:pt x="97" y="47"/>
                </a:cubicBezTo>
                <a:cubicBezTo>
                  <a:pt x="99" y="46"/>
                  <a:pt x="99" y="46"/>
                  <a:pt x="99" y="46"/>
                </a:cubicBezTo>
                <a:cubicBezTo>
                  <a:pt x="99" y="45"/>
                  <a:pt x="99" y="45"/>
                  <a:pt x="99" y="45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6"/>
                  <a:pt x="97" y="46"/>
                  <a:pt x="97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1" y="45"/>
                  <a:pt x="91" y="45"/>
                  <a:pt x="91" y="45"/>
                </a:cubicBezTo>
                <a:cubicBezTo>
                  <a:pt x="90" y="44"/>
                  <a:pt x="90" y="44"/>
                  <a:pt x="90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7"/>
                  <a:pt x="87" y="47"/>
                  <a:pt x="87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89" y="50"/>
                  <a:pt x="89" y="50"/>
                  <a:pt x="89" y="50"/>
                </a:cubicBezTo>
                <a:cubicBezTo>
                  <a:pt x="88" y="49"/>
                  <a:pt x="88" y="49"/>
                  <a:pt x="88" y="49"/>
                </a:cubicBezTo>
                <a:cubicBezTo>
                  <a:pt x="86" y="48"/>
                  <a:pt x="86" y="48"/>
                  <a:pt x="86" y="48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76" y="57"/>
                  <a:pt x="76" y="57"/>
                  <a:pt x="76" y="57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6"/>
                  <a:pt x="69" y="66"/>
                  <a:pt x="69" y="66"/>
                </a:cubicBezTo>
                <a:cubicBezTo>
                  <a:pt x="63" y="70"/>
                  <a:pt x="63" y="70"/>
                  <a:pt x="63" y="70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80"/>
                  <a:pt x="60" y="80"/>
                  <a:pt x="60" y="80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74"/>
                  <a:pt x="56" y="74"/>
                  <a:pt x="56" y="74"/>
                </a:cubicBezTo>
                <a:cubicBezTo>
                  <a:pt x="44" y="74"/>
                  <a:pt x="44" y="74"/>
                  <a:pt x="44" y="74"/>
                </a:cubicBezTo>
                <a:cubicBezTo>
                  <a:pt x="37" y="77"/>
                  <a:pt x="37" y="77"/>
                  <a:pt x="37" y="77"/>
                </a:cubicBezTo>
                <a:cubicBezTo>
                  <a:pt x="35" y="82"/>
                  <a:pt x="35" y="82"/>
                  <a:pt x="35" y="82"/>
                </a:cubicBezTo>
                <a:cubicBezTo>
                  <a:pt x="34" y="86"/>
                  <a:pt x="34" y="86"/>
                  <a:pt x="34" y="86"/>
                </a:cubicBezTo>
                <a:cubicBezTo>
                  <a:pt x="35" y="90"/>
                  <a:pt x="35" y="90"/>
                  <a:pt x="35" y="90"/>
                </a:cubicBezTo>
                <a:cubicBezTo>
                  <a:pt x="40" y="91"/>
                  <a:pt x="40" y="91"/>
                  <a:pt x="40" y="91"/>
                </a:cubicBezTo>
                <a:cubicBezTo>
                  <a:pt x="48" y="85"/>
                  <a:pt x="48" y="85"/>
                  <a:pt x="48" y="85"/>
                </a:cubicBezTo>
                <a:cubicBezTo>
                  <a:pt x="49" y="88"/>
                  <a:pt x="49" y="88"/>
                  <a:pt x="49" y="88"/>
                </a:cubicBezTo>
                <a:cubicBezTo>
                  <a:pt x="46" y="92"/>
                  <a:pt x="46" y="92"/>
                  <a:pt x="46" y="92"/>
                </a:cubicBezTo>
                <a:cubicBezTo>
                  <a:pt x="52" y="93"/>
                  <a:pt x="52" y="93"/>
                  <a:pt x="52" y="93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9"/>
                  <a:pt x="72" y="99"/>
                  <a:pt x="72" y="99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9" y="125"/>
                  <a:pt x="119" y="125"/>
                  <a:pt x="119" y="125"/>
                </a:cubicBezTo>
                <a:cubicBezTo>
                  <a:pt x="119" y="129"/>
                  <a:pt x="119" y="129"/>
                  <a:pt x="119" y="129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97" y="167"/>
                  <a:pt x="97" y="167"/>
                  <a:pt x="97" y="167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88" y="174"/>
                  <a:pt x="88" y="174"/>
                  <a:pt x="88" y="174"/>
                </a:cubicBezTo>
                <a:cubicBezTo>
                  <a:pt x="84" y="174"/>
                  <a:pt x="84" y="174"/>
                  <a:pt x="84" y="174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7" y="177"/>
                  <a:pt x="87" y="177"/>
                  <a:pt x="87" y="177"/>
                </a:cubicBezTo>
                <a:cubicBezTo>
                  <a:pt x="87" y="179"/>
                  <a:pt x="87" y="179"/>
                  <a:pt x="87" y="179"/>
                </a:cubicBezTo>
                <a:cubicBezTo>
                  <a:pt x="84" y="181"/>
                  <a:pt x="84" y="181"/>
                  <a:pt x="84" y="181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9" y="183"/>
                  <a:pt x="89" y="183"/>
                  <a:pt x="89" y="183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92" y="193"/>
                  <a:pt x="92" y="193"/>
                  <a:pt x="92" y="193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85" y="195"/>
                  <a:pt x="85" y="195"/>
                  <a:pt x="85" y="195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61"/>
                  <a:pt x="73" y="161"/>
                  <a:pt x="73" y="161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3"/>
                  <a:pt x="71" y="143"/>
                  <a:pt x="71" y="143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45" y="98"/>
                  <a:pt x="45" y="98"/>
                  <a:pt x="45" y="98"/>
                </a:cubicBezTo>
                <a:cubicBezTo>
                  <a:pt x="41" y="97"/>
                  <a:pt x="41" y="97"/>
                  <a:pt x="41" y="97"/>
                </a:cubicBezTo>
                <a:cubicBezTo>
                  <a:pt x="38" y="97"/>
                  <a:pt x="38" y="97"/>
                  <a:pt x="38" y="97"/>
                </a:cubicBezTo>
                <a:cubicBezTo>
                  <a:pt x="38" y="94"/>
                  <a:pt x="38" y="94"/>
                  <a:pt x="38" y="94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5"/>
                  <a:pt x="35" y="95"/>
                  <a:pt x="35" y="95"/>
                </a:cubicBezTo>
                <a:cubicBezTo>
                  <a:pt x="26" y="93"/>
                  <a:pt x="26" y="93"/>
                  <a:pt x="26" y="93"/>
                </a:cubicBezTo>
                <a:cubicBezTo>
                  <a:pt x="22" y="87"/>
                  <a:pt x="22" y="87"/>
                  <a:pt x="22" y="87"/>
                </a:cubicBezTo>
                <a:cubicBezTo>
                  <a:pt x="24" y="85"/>
                  <a:pt x="24" y="85"/>
                  <a:pt x="24" y="85"/>
                </a:cubicBezTo>
                <a:cubicBezTo>
                  <a:pt x="18" y="76"/>
                  <a:pt x="18" y="76"/>
                  <a:pt x="18" y="76"/>
                </a:cubicBezTo>
                <a:cubicBezTo>
                  <a:pt x="17" y="70"/>
                  <a:pt x="17" y="70"/>
                  <a:pt x="17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6"/>
                  <a:pt x="16" y="76"/>
                  <a:pt x="16" y="76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85"/>
                  <a:pt x="19" y="85"/>
                  <a:pt x="19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69"/>
                  <a:pt x="12" y="69"/>
                  <a:pt x="12" y="6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1"/>
                  <a:pt x="8" y="61"/>
                  <a:pt x="8" y="61"/>
                </a:cubicBezTo>
                <a:cubicBezTo>
                  <a:pt x="2" y="74"/>
                  <a:pt x="0" y="87"/>
                  <a:pt x="0" y="101"/>
                </a:cubicBezTo>
                <a:cubicBezTo>
                  <a:pt x="0" y="157"/>
                  <a:pt x="45" y="203"/>
                  <a:pt x="101" y="203"/>
                </a:cubicBezTo>
                <a:cubicBezTo>
                  <a:pt x="133" y="203"/>
                  <a:pt x="161" y="188"/>
                  <a:pt x="180" y="165"/>
                </a:cubicBezTo>
                <a:cubicBezTo>
                  <a:pt x="177" y="165"/>
                  <a:pt x="177" y="165"/>
                  <a:pt x="177" y="165"/>
                </a:cubicBezTo>
                <a:cubicBezTo>
                  <a:pt x="177" y="158"/>
                  <a:pt x="177" y="158"/>
                  <a:pt x="177" y="158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0" y="142"/>
                  <a:pt x="170" y="142"/>
                  <a:pt x="170" y="142"/>
                </a:cubicBezTo>
                <a:cubicBezTo>
                  <a:pt x="170" y="139"/>
                  <a:pt x="170" y="139"/>
                  <a:pt x="170" y="139"/>
                </a:cubicBezTo>
                <a:cubicBezTo>
                  <a:pt x="173" y="132"/>
                  <a:pt x="173" y="132"/>
                  <a:pt x="173" y="132"/>
                </a:cubicBezTo>
                <a:cubicBezTo>
                  <a:pt x="166" y="119"/>
                  <a:pt x="166" y="119"/>
                  <a:pt x="166" y="119"/>
                </a:cubicBezTo>
                <a:cubicBezTo>
                  <a:pt x="167" y="110"/>
                  <a:pt x="167" y="110"/>
                  <a:pt x="167" y="110"/>
                </a:cubicBezTo>
                <a:cubicBezTo>
                  <a:pt x="161" y="110"/>
                  <a:pt x="161" y="110"/>
                  <a:pt x="161" y="110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0" y="110"/>
                  <a:pt x="140" y="110"/>
                  <a:pt x="140" y="110"/>
                </a:cubicBezTo>
                <a:cubicBezTo>
                  <a:pt x="130" y="99"/>
                  <a:pt x="130" y="99"/>
                  <a:pt x="130" y="99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2" y="87"/>
                  <a:pt x="132" y="87"/>
                  <a:pt x="132" y="87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40" y="75"/>
                  <a:pt x="140" y="75"/>
                  <a:pt x="140" y="75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6" y="65"/>
                  <a:pt x="156" y="65"/>
                  <a:pt x="156" y="65"/>
                </a:cubicBezTo>
                <a:cubicBezTo>
                  <a:pt x="167" y="64"/>
                  <a:pt x="167" y="64"/>
                  <a:pt x="167" y="64"/>
                </a:cubicBezTo>
                <a:cubicBezTo>
                  <a:pt x="167" y="69"/>
                  <a:pt x="167" y="69"/>
                  <a:pt x="167" y="69"/>
                </a:cubicBezTo>
                <a:lnTo>
                  <a:pt x="176" y="72"/>
                </a:lnTo>
                <a:close/>
                <a:moveTo>
                  <a:pt x="148" y="36"/>
                </a:moveTo>
                <a:cubicBezTo>
                  <a:pt x="149" y="34"/>
                  <a:pt x="149" y="34"/>
                  <a:pt x="149" y="34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3" y="37"/>
                  <a:pt x="153" y="37"/>
                  <a:pt x="153" y="37"/>
                </a:cubicBezTo>
                <a:cubicBezTo>
                  <a:pt x="155" y="40"/>
                  <a:pt x="155" y="40"/>
                  <a:pt x="155" y="40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52" y="41"/>
                  <a:pt x="152" y="41"/>
                  <a:pt x="152" y="41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48" y="37"/>
                  <a:pt x="148" y="37"/>
                  <a:pt x="148" y="37"/>
                </a:cubicBezTo>
                <a:lnTo>
                  <a:pt x="148" y="36"/>
                </a:lnTo>
                <a:close/>
                <a:moveTo>
                  <a:pt x="142" y="42"/>
                </a:moveTo>
                <a:cubicBezTo>
                  <a:pt x="144" y="39"/>
                  <a:pt x="144" y="39"/>
                  <a:pt x="144" y="39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49" y="41"/>
                  <a:pt x="149" y="41"/>
                  <a:pt x="149" y="41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42" y="44"/>
                  <a:pt x="142" y="44"/>
                  <a:pt x="142" y="44"/>
                </a:cubicBezTo>
                <a:lnTo>
                  <a:pt x="142" y="42"/>
                </a:lnTo>
                <a:close/>
                <a:moveTo>
                  <a:pt x="87" y="54"/>
                </a:moveTo>
                <a:cubicBezTo>
                  <a:pt x="85" y="55"/>
                  <a:pt x="85" y="55"/>
                  <a:pt x="85" y="55"/>
                </a:cubicBezTo>
                <a:cubicBezTo>
                  <a:pt x="85" y="53"/>
                  <a:pt x="85" y="53"/>
                  <a:pt x="85" y="53"/>
                </a:cubicBezTo>
                <a:cubicBezTo>
                  <a:pt x="86" y="52"/>
                  <a:pt x="86" y="52"/>
                  <a:pt x="86" y="52"/>
                </a:cubicBezTo>
                <a:cubicBezTo>
                  <a:pt x="87" y="53"/>
                  <a:pt x="87" y="53"/>
                  <a:pt x="87" y="53"/>
                </a:cubicBezTo>
                <a:lnTo>
                  <a:pt x="87" y="54"/>
                </a:lnTo>
                <a:close/>
                <a:moveTo>
                  <a:pt x="95" y="52"/>
                </a:moveTo>
                <a:cubicBezTo>
                  <a:pt x="93" y="52"/>
                  <a:pt x="93" y="52"/>
                  <a:pt x="93" y="52"/>
                </a:cubicBezTo>
                <a:cubicBezTo>
                  <a:pt x="93" y="53"/>
                  <a:pt x="93" y="53"/>
                  <a:pt x="93" y="53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4"/>
                  <a:pt x="90" y="53"/>
                  <a:pt x="90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2"/>
                  <a:pt x="89" y="52"/>
                  <a:pt x="89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5" y="51"/>
                  <a:pt x="95" y="51"/>
                  <a:pt x="95" y="51"/>
                </a:cubicBezTo>
                <a:lnTo>
                  <a:pt x="95" y="52"/>
                </a:lnTo>
                <a:close/>
              </a:path>
            </a:pathLst>
          </a:custGeom>
          <a:solidFill>
            <a:srgbClr val="0584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253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0" y="3641725"/>
            <a:ext cx="19685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1501254" y="100690"/>
            <a:ext cx="10508776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Thể thơ lục bát ;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Phối hợp hài hòa các biện pháp tu từ: ẩn dụ, liệt kê, nhân hóa;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Từ láy đặc sắc.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 bày tỏ tình cảm của người con xa nhà trong một lần về thăm mẹ.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Ý nghĩa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Tình yêu thương bao la của cha mẹ dành cho ta thể hiện từ những điều bình dị, giản đơn nhất ;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Mỗi chúng ta cần biết yêu thương, trân trọng, biết ơn và hiếu thảo với cha mẹ của mình.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055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5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5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5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ên bài"/>
  <p:tag name="ISPRING_SLIDE_INDENT_LEVEL" val="0"/>
  <p:tag name="ISPRING_PRESENTER_ID" val="{C2888B76-A251-4C62-904B-D2132BF9B8EA}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748</Words>
  <Application>Microsoft Office PowerPoint</Application>
  <PresentationFormat>Widescreen</PresentationFormat>
  <Paragraphs>67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宋体</vt:lpstr>
      <vt:lpstr>#9Slide03 Aturdida</vt:lpstr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36</cp:revision>
  <dcterms:created xsi:type="dcterms:W3CDTF">2021-10-24T07:21:17Z</dcterms:created>
  <dcterms:modified xsi:type="dcterms:W3CDTF">2025-10-10T08:28:07Z</dcterms:modified>
</cp:coreProperties>
</file>