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5" r:id="rId2"/>
    <p:sldId id="257" r:id="rId3"/>
    <p:sldId id="258" r:id="rId4"/>
    <p:sldId id="259" r:id="rId5"/>
    <p:sldId id="261" r:id="rId6"/>
    <p:sldId id="264" r:id="rId7"/>
    <p:sldId id="260" r:id="rId8"/>
    <p:sldId id="265" r:id="rId9"/>
    <p:sldId id="266" r:id="rId10"/>
    <p:sldId id="267" r:id="rId11"/>
    <p:sldId id="268" r:id="rId12"/>
    <p:sldId id="269" r:id="rId13"/>
    <p:sldId id="274" r:id="rId14"/>
    <p:sldId id="263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F762AE-25EF-4E1B-AA20-03D757F3B8BD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AB477-3963-458E-A69F-5A3CF0316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28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vi-VN" altLang="vi-VN">
              <a:cs typeface="Arial" panose="020B0604020202020204" pitchFamily="34" charset="0"/>
            </a:endParaRPr>
          </a:p>
        </p:txBody>
      </p:sp>
      <p:sp>
        <p:nvSpPr>
          <p:cNvPr id="1741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DCB4163-16E2-49E4-9113-5A3854A42232}" type="slidenum">
              <a:rPr lang="en-US" altLang="vi-VN">
                <a:solidFill>
                  <a:srgbClr val="000000"/>
                </a:solidFill>
              </a:rPr>
              <a:pPr/>
              <a:t>1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505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E03FA72-35C5-46BF-A1B7-BC343DAE951B}" type="slidenum">
              <a:rPr lang="en-US" altLang="en-US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05333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692F0C1-2FAE-47C1-A15F-B28501FC9111}" type="slidenum">
              <a:rPr lang="en-US" altLang="en-US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9063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SG" altLang="en-US"/>
          </a:p>
        </p:txBody>
      </p:sp>
    </p:spTree>
    <p:extLst>
      <p:ext uri="{BB962C8B-B14F-4D97-AF65-F5344CB8AC3E}">
        <p14:creationId xmlns:p14="http://schemas.microsoft.com/office/powerpoint/2010/main" val="2624861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 eaLnBrk="1" hangingPunct="1">
              <a:lnSpc>
                <a:spcPct val="118000"/>
              </a:lnSpc>
              <a:spcBef>
                <a:spcPct val="0"/>
              </a:spcBef>
            </a:pPr>
            <a:endParaRPr lang="en-SG" altLang="en-US"/>
          </a:p>
        </p:txBody>
      </p:sp>
    </p:spTree>
    <p:extLst>
      <p:ext uri="{BB962C8B-B14F-4D97-AF65-F5344CB8AC3E}">
        <p14:creationId xmlns:p14="http://schemas.microsoft.com/office/powerpoint/2010/main" val="1481374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文本占位符 2"/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9195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SG" altLang="en-US"/>
          </a:p>
        </p:txBody>
      </p:sp>
    </p:spTree>
    <p:extLst>
      <p:ext uri="{BB962C8B-B14F-4D97-AF65-F5344CB8AC3E}">
        <p14:creationId xmlns:p14="http://schemas.microsoft.com/office/powerpoint/2010/main" val="603677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09157-4B2C-456F-9FDA-FD573F72CD41}" type="slidenum">
              <a:rPr lang="zh-CN" altLang="en-US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pPr/>
              <a:t>8</a:t>
            </a:fld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50462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E03FA72-35C5-46BF-A1B7-BC343DAE951B}" type="slidenum">
              <a:rPr lang="en-US" altLang="en-US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3488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E03FA72-35C5-46BF-A1B7-BC343DAE951B}" type="slidenum">
              <a:rPr lang="en-US" altLang="en-US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4745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E03FA72-35C5-46BF-A1B7-BC343DAE951B}" type="slidenum">
              <a:rPr lang="en-US" altLang="en-US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3682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680BB-70D3-40C5-BF61-613470366C99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F10E0-13A2-4944-84FF-E1241FBC0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419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680BB-70D3-40C5-BF61-613470366C99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F10E0-13A2-4944-84FF-E1241FBC0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705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680BB-70D3-40C5-BF61-613470366C99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F10E0-13A2-4944-84FF-E1241FBC0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24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88900"/>
        </p:spPr>
        <p:txBody>
          <a:bodyPr lIns="91439" tIns="45719" rIns="91439" bIns="45719" anchor="t">
            <a:noAutofit/>
          </a:bodyPr>
          <a:lstStyle/>
          <a:p>
            <a:pPr lvl="0"/>
            <a:endParaRPr noProof="0"/>
          </a:p>
        </p:txBody>
      </p:sp>
      <p:sp>
        <p:nvSpPr>
          <p:cNvPr id="3" name="Slide Number"/>
          <p:cNvSpPr txBox="1">
            <a:spLocks noGrp="1"/>
          </p:cNvSpPr>
          <p:nvPr>
            <p:ph type="sldNum" sz="quarter" idx="14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63493590-9D39-484F-9DFC-9D35CDE56E36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569391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1190625" y="1946672"/>
            <a:ext cx="9810750" cy="4036219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10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8A9D8442-977E-4EB2-82EE-4B68C2ACC39F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710225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9772813"/>
      </p:ext>
    </p:extLst>
  </p:cSld>
  <p:clrMapOvr>
    <a:masterClrMapping/>
  </p:clrMapOvr>
  <p:transition spd="slow" advTm="5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/>
          <p:cNvGrpSpPr>
            <a:grpSpLocks/>
          </p:cNvGrpSpPr>
          <p:nvPr userDrawn="1"/>
        </p:nvGrpSpPr>
        <p:grpSpPr bwMode="auto">
          <a:xfrm>
            <a:off x="0" y="1"/>
            <a:ext cx="12192000" cy="6855884"/>
            <a:chOff x="0" y="0"/>
            <a:chExt cx="9144000" cy="5141214"/>
          </a:xfrm>
        </p:grpSpPr>
        <p:pic>
          <p:nvPicPr>
            <p:cNvPr id="3" name="图片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86"/>
              <a:ext cx="9144000" cy="5138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矩形 10"/>
            <p:cNvSpPr/>
            <p:nvPr/>
          </p:nvSpPr>
          <p:spPr>
            <a:xfrm>
              <a:off x="0" y="0"/>
              <a:ext cx="9144000" cy="28491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/>
            </a:p>
          </p:txBody>
        </p:sp>
      </p:grpSp>
      <p:pic>
        <p:nvPicPr>
          <p:cNvPr id="5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0326">
            <a:off x="7332134" y="-588433"/>
            <a:ext cx="5128684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5542944"/>
      </p:ext>
    </p:extLst>
  </p:cSld>
  <p:clrMapOvr>
    <a:masterClrMapping/>
  </p:clrMapOvr>
  <p:transition spd="slow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680BB-70D3-40C5-BF61-613470366C99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F10E0-13A2-4944-84FF-E1241FBC0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24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680BB-70D3-40C5-BF61-613470366C99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F10E0-13A2-4944-84FF-E1241FBC0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015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680BB-70D3-40C5-BF61-613470366C99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F10E0-13A2-4944-84FF-E1241FBC0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74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680BB-70D3-40C5-BF61-613470366C99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F10E0-13A2-4944-84FF-E1241FBC0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670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680BB-70D3-40C5-BF61-613470366C99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F10E0-13A2-4944-84FF-E1241FBC0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746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680BB-70D3-40C5-BF61-613470366C99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F10E0-13A2-4944-84FF-E1241FBC0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551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680BB-70D3-40C5-BF61-613470366C99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F10E0-13A2-4944-84FF-E1241FBC0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435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680BB-70D3-40C5-BF61-613470366C99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F10E0-13A2-4944-84FF-E1241FBC0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06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680BB-70D3-40C5-BF61-613470366C99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F10E0-13A2-4944-84FF-E1241FBC0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140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Box 4"/>
          <p:cNvSpPr txBox="1">
            <a:spLocks noChangeArrowheads="1"/>
          </p:cNvSpPr>
          <p:nvPr/>
        </p:nvSpPr>
        <p:spPr bwMode="auto">
          <a:xfrm>
            <a:off x="4749800" y="1198563"/>
            <a:ext cx="494982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vi-VN" sz="2200" b="1" dirty="0">
              <a:solidFill>
                <a:srgbClr val="0000FF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052" name="Group 2"/>
          <p:cNvGrpSpPr>
            <a:grpSpLocks noChangeAspect="1"/>
          </p:cNvGrpSpPr>
          <p:nvPr/>
        </p:nvGrpSpPr>
        <p:grpSpPr bwMode="auto">
          <a:xfrm>
            <a:off x="3657600" y="3376613"/>
            <a:ext cx="5648325" cy="3375025"/>
            <a:chOff x="0" y="0"/>
            <a:chExt cx="5460" cy="3810"/>
          </a:xfrm>
        </p:grpSpPr>
        <p:sp>
          <p:nvSpPr>
            <p:cNvPr id="2069" name="AutoShape 3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5460" cy="3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070" name="Freeform 4"/>
            <p:cNvSpPr>
              <a:spLocks/>
            </p:cNvSpPr>
            <p:nvPr/>
          </p:nvSpPr>
          <p:spPr bwMode="auto">
            <a:xfrm>
              <a:off x="1120" y="906"/>
              <a:ext cx="3220" cy="1998"/>
            </a:xfrm>
            <a:custGeom>
              <a:avLst/>
              <a:gdLst>
                <a:gd name="T0" fmla="*/ 648 w 3220"/>
                <a:gd name="T1" fmla="*/ 48 h 1998"/>
                <a:gd name="T2" fmla="*/ 807 w 3220"/>
                <a:gd name="T3" fmla="*/ 100 h 1998"/>
                <a:gd name="T4" fmla="*/ 952 w 3220"/>
                <a:gd name="T5" fmla="*/ 104 h 1998"/>
                <a:gd name="T6" fmla="*/ 1091 w 3220"/>
                <a:gd name="T7" fmla="*/ 88 h 1998"/>
                <a:gd name="T8" fmla="*/ 1219 w 3220"/>
                <a:gd name="T9" fmla="*/ 68 h 1998"/>
                <a:gd name="T10" fmla="*/ 1339 w 3220"/>
                <a:gd name="T11" fmla="*/ 64 h 1998"/>
                <a:gd name="T12" fmla="*/ 1452 w 3220"/>
                <a:gd name="T13" fmla="*/ 96 h 1998"/>
                <a:gd name="T14" fmla="*/ 1560 w 3220"/>
                <a:gd name="T15" fmla="*/ 187 h 1998"/>
                <a:gd name="T16" fmla="*/ 1665 w 3220"/>
                <a:gd name="T17" fmla="*/ 195 h 1998"/>
                <a:gd name="T18" fmla="*/ 1759 w 3220"/>
                <a:gd name="T19" fmla="*/ 100 h 1998"/>
                <a:gd name="T20" fmla="*/ 1842 w 3220"/>
                <a:gd name="T21" fmla="*/ 44 h 1998"/>
                <a:gd name="T22" fmla="*/ 1918 w 3220"/>
                <a:gd name="T23" fmla="*/ 20 h 1998"/>
                <a:gd name="T24" fmla="*/ 1984 w 3220"/>
                <a:gd name="T25" fmla="*/ 16 h 1998"/>
                <a:gd name="T26" fmla="*/ 2049 w 3220"/>
                <a:gd name="T27" fmla="*/ 32 h 1998"/>
                <a:gd name="T28" fmla="*/ 2114 w 3220"/>
                <a:gd name="T29" fmla="*/ 52 h 1998"/>
                <a:gd name="T30" fmla="*/ 2188 w 3220"/>
                <a:gd name="T31" fmla="*/ 72 h 1998"/>
                <a:gd name="T32" fmla="*/ 2271 w 3220"/>
                <a:gd name="T33" fmla="*/ 92 h 1998"/>
                <a:gd name="T34" fmla="*/ 2365 w 3220"/>
                <a:gd name="T35" fmla="*/ 96 h 1998"/>
                <a:gd name="T36" fmla="*/ 2475 w 3220"/>
                <a:gd name="T37" fmla="*/ 88 h 1998"/>
                <a:gd name="T38" fmla="*/ 2600 w 3220"/>
                <a:gd name="T39" fmla="*/ 56 h 1998"/>
                <a:gd name="T40" fmla="*/ 2680 w 3220"/>
                <a:gd name="T41" fmla="*/ 68 h 1998"/>
                <a:gd name="T42" fmla="*/ 2714 w 3220"/>
                <a:gd name="T43" fmla="*/ 159 h 1998"/>
                <a:gd name="T44" fmla="*/ 2762 w 3220"/>
                <a:gd name="T45" fmla="*/ 251 h 1998"/>
                <a:gd name="T46" fmla="*/ 2811 w 3220"/>
                <a:gd name="T47" fmla="*/ 315 h 1998"/>
                <a:gd name="T48" fmla="*/ 3220 w 3220"/>
                <a:gd name="T49" fmla="*/ 1903 h 1998"/>
                <a:gd name="T50" fmla="*/ 1819 w 3220"/>
                <a:gd name="T51" fmla="*/ 1907 h 1998"/>
                <a:gd name="T52" fmla="*/ 1842 w 3220"/>
                <a:gd name="T53" fmla="*/ 1934 h 1998"/>
                <a:gd name="T54" fmla="*/ 1862 w 3220"/>
                <a:gd name="T55" fmla="*/ 1966 h 1998"/>
                <a:gd name="T56" fmla="*/ 1850 w 3220"/>
                <a:gd name="T57" fmla="*/ 1994 h 1998"/>
                <a:gd name="T58" fmla="*/ 1776 w 3220"/>
                <a:gd name="T59" fmla="*/ 1998 h 1998"/>
                <a:gd name="T60" fmla="*/ 1643 w 3220"/>
                <a:gd name="T61" fmla="*/ 1998 h 1998"/>
                <a:gd name="T62" fmla="*/ 1501 w 3220"/>
                <a:gd name="T63" fmla="*/ 1998 h 1998"/>
                <a:gd name="T64" fmla="*/ 1404 w 3220"/>
                <a:gd name="T65" fmla="*/ 1998 h 1998"/>
                <a:gd name="T66" fmla="*/ 1356 w 3220"/>
                <a:gd name="T67" fmla="*/ 1994 h 1998"/>
                <a:gd name="T68" fmla="*/ 1336 w 3220"/>
                <a:gd name="T69" fmla="*/ 1966 h 1998"/>
                <a:gd name="T70" fmla="*/ 1353 w 3220"/>
                <a:gd name="T71" fmla="*/ 1934 h 1998"/>
                <a:gd name="T72" fmla="*/ 1376 w 3220"/>
                <a:gd name="T73" fmla="*/ 1907 h 1998"/>
                <a:gd name="T74" fmla="*/ 0 w 3220"/>
                <a:gd name="T75" fmla="*/ 1903 h 1998"/>
                <a:gd name="T76" fmla="*/ 375 w 3220"/>
                <a:gd name="T77" fmla="*/ 299 h 1998"/>
                <a:gd name="T78" fmla="*/ 421 w 3220"/>
                <a:gd name="T79" fmla="*/ 255 h 1998"/>
                <a:gd name="T80" fmla="*/ 463 w 3220"/>
                <a:gd name="T81" fmla="*/ 191 h 1998"/>
                <a:gd name="T82" fmla="*/ 495 w 3220"/>
                <a:gd name="T83" fmla="*/ 116 h 1998"/>
                <a:gd name="T84" fmla="*/ 549 w 3220"/>
                <a:gd name="T85" fmla="*/ 84 h 19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20"/>
                <a:gd name="T130" fmla="*/ 0 h 1998"/>
                <a:gd name="T131" fmla="*/ 3220 w 3220"/>
                <a:gd name="T132" fmla="*/ 1998 h 19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20" h="1998">
                  <a:moveTo>
                    <a:pt x="563" y="0"/>
                  </a:moveTo>
                  <a:lnTo>
                    <a:pt x="648" y="48"/>
                  </a:lnTo>
                  <a:lnTo>
                    <a:pt x="728" y="80"/>
                  </a:lnTo>
                  <a:lnTo>
                    <a:pt x="807" y="100"/>
                  </a:lnTo>
                  <a:lnTo>
                    <a:pt x="881" y="108"/>
                  </a:lnTo>
                  <a:lnTo>
                    <a:pt x="952" y="104"/>
                  </a:lnTo>
                  <a:lnTo>
                    <a:pt x="1023" y="100"/>
                  </a:lnTo>
                  <a:lnTo>
                    <a:pt x="1091" y="88"/>
                  </a:lnTo>
                  <a:lnTo>
                    <a:pt x="1157" y="76"/>
                  </a:lnTo>
                  <a:lnTo>
                    <a:pt x="1219" y="68"/>
                  </a:lnTo>
                  <a:lnTo>
                    <a:pt x="1279" y="64"/>
                  </a:lnTo>
                  <a:lnTo>
                    <a:pt x="1339" y="64"/>
                  </a:lnTo>
                  <a:lnTo>
                    <a:pt x="1395" y="76"/>
                  </a:lnTo>
                  <a:lnTo>
                    <a:pt x="1452" y="96"/>
                  </a:lnTo>
                  <a:lnTo>
                    <a:pt x="1506" y="131"/>
                  </a:lnTo>
                  <a:lnTo>
                    <a:pt x="1560" y="187"/>
                  </a:lnTo>
                  <a:lnTo>
                    <a:pt x="1611" y="259"/>
                  </a:lnTo>
                  <a:lnTo>
                    <a:pt x="1665" y="195"/>
                  </a:lnTo>
                  <a:lnTo>
                    <a:pt x="1714" y="139"/>
                  </a:lnTo>
                  <a:lnTo>
                    <a:pt x="1759" y="100"/>
                  </a:lnTo>
                  <a:lnTo>
                    <a:pt x="1802" y="64"/>
                  </a:lnTo>
                  <a:lnTo>
                    <a:pt x="1842" y="44"/>
                  </a:lnTo>
                  <a:lnTo>
                    <a:pt x="1881" y="28"/>
                  </a:lnTo>
                  <a:lnTo>
                    <a:pt x="1918" y="20"/>
                  </a:lnTo>
                  <a:lnTo>
                    <a:pt x="1952" y="16"/>
                  </a:lnTo>
                  <a:lnTo>
                    <a:pt x="1984" y="16"/>
                  </a:lnTo>
                  <a:lnTo>
                    <a:pt x="2015" y="24"/>
                  </a:lnTo>
                  <a:lnTo>
                    <a:pt x="2049" y="32"/>
                  </a:lnTo>
                  <a:lnTo>
                    <a:pt x="2080" y="40"/>
                  </a:lnTo>
                  <a:lnTo>
                    <a:pt x="2114" y="52"/>
                  </a:lnTo>
                  <a:lnTo>
                    <a:pt x="2151" y="64"/>
                  </a:lnTo>
                  <a:lnTo>
                    <a:pt x="2188" y="72"/>
                  </a:lnTo>
                  <a:lnTo>
                    <a:pt x="2228" y="84"/>
                  </a:lnTo>
                  <a:lnTo>
                    <a:pt x="2271" y="92"/>
                  </a:lnTo>
                  <a:lnTo>
                    <a:pt x="2316" y="96"/>
                  </a:lnTo>
                  <a:lnTo>
                    <a:pt x="2365" y="96"/>
                  </a:lnTo>
                  <a:lnTo>
                    <a:pt x="2419" y="96"/>
                  </a:lnTo>
                  <a:lnTo>
                    <a:pt x="2475" y="88"/>
                  </a:lnTo>
                  <a:lnTo>
                    <a:pt x="2535" y="76"/>
                  </a:lnTo>
                  <a:lnTo>
                    <a:pt x="2600" y="56"/>
                  </a:lnTo>
                  <a:lnTo>
                    <a:pt x="2671" y="32"/>
                  </a:lnTo>
                  <a:lnTo>
                    <a:pt x="2680" y="68"/>
                  </a:lnTo>
                  <a:lnTo>
                    <a:pt x="2697" y="112"/>
                  </a:lnTo>
                  <a:lnTo>
                    <a:pt x="2714" y="159"/>
                  </a:lnTo>
                  <a:lnTo>
                    <a:pt x="2737" y="207"/>
                  </a:lnTo>
                  <a:lnTo>
                    <a:pt x="2762" y="251"/>
                  </a:lnTo>
                  <a:lnTo>
                    <a:pt x="2788" y="291"/>
                  </a:lnTo>
                  <a:lnTo>
                    <a:pt x="2811" y="315"/>
                  </a:lnTo>
                  <a:lnTo>
                    <a:pt x="2836" y="326"/>
                  </a:lnTo>
                  <a:lnTo>
                    <a:pt x="3220" y="1903"/>
                  </a:lnTo>
                  <a:lnTo>
                    <a:pt x="1813" y="1903"/>
                  </a:lnTo>
                  <a:lnTo>
                    <a:pt x="1819" y="1907"/>
                  </a:lnTo>
                  <a:lnTo>
                    <a:pt x="1827" y="1918"/>
                  </a:lnTo>
                  <a:lnTo>
                    <a:pt x="1842" y="1934"/>
                  </a:lnTo>
                  <a:lnTo>
                    <a:pt x="1853" y="1950"/>
                  </a:lnTo>
                  <a:lnTo>
                    <a:pt x="1862" y="1966"/>
                  </a:lnTo>
                  <a:lnTo>
                    <a:pt x="1862" y="1982"/>
                  </a:lnTo>
                  <a:lnTo>
                    <a:pt x="1850" y="1994"/>
                  </a:lnTo>
                  <a:lnTo>
                    <a:pt x="1822" y="1998"/>
                  </a:lnTo>
                  <a:lnTo>
                    <a:pt x="1776" y="1998"/>
                  </a:lnTo>
                  <a:lnTo>
                    <a:pt x="1714" y="1998"/>
                  </a:lnTo>
                  <a:lnTo>
                    <a:pt x="1643" y="1998"/>
                  </a:lnTo>
                  <a:lnTo>
                    <a:pt x="1569" y="1998"/>
                  </a:lnTo>
                  <a:lnTo>
                    <a:pt x="1501" y="1998"/>
                  </a:lnTo>
                  <a:lnTo>
                    <a:pt x="1444" y="1998"/>
                  </a:lnTo>
                  <a:lnTo>
                    <a:pt x="1404" y="1998"/>
                  </a:lnTo>
                  <a:lnTo>
                    <a:pt x="1390" y="1998"/>
                  </a:lnTo>
                  <a:lnTo>
                    <a:pt x="1356" y="1994"/>
                  </a:lnTo>
                  <a:lnTo>
                    <a:pt x="1339" y="1982"/>
                  </a:lnTo>
                  <a:lnTo>
                    <a:pt x="1336" y="1966"/>
                  </a:lnTo>
                  <a:lnTo>
                    <a:pt x="1341" y="1950"/>
                  </a:lnTo>
                  <a:lnTo>
                    <a:pt x="1353" y="1934"/>
                  </a:lnTo>
                  <a:lnTo>
                    <a:pt x="1367" y="1918"/>
                  </a:lnTo>
                  <a:lnTo>
                    <a:pt x="1376" y="1907"/>
                  </a:lnTo>
                  <a:lnTo>
                    <a:pt x="1381" y="1903"/>
                  </a:lnTo>
                  <a:lnTo>
                    <a:pt x="0" y="1903"/>
                  </a:lnTo>
                  <a:lnTo>
                    <a:pt x="355" y="307"/>
                  </a:lnTo>
                  <a:lnTo>
                    <a:pt x="375" y="299"/>
                  </a:lnTo>
                  <a:lnTo>
                    <a:pt x="398" y="283"/>
                  </a:lnTo>
                  <a:lnTo>
                    <a:pt x="421" y="255"/>
                  </a:lnTo>
                  <a:lnTo>
                    <a:pt x="443" y="227"/>
                  </a:lnTo>
                  <a:lnTo>
                    <a:pt x="463" y="191"/>
                  </a:lnTo>
                  <a:lnTo>
                    <a:pt x="480" y="155"/>
                  </a:lnTo>
                  <a:lnTo>
                    <a:pt x="495" y="116"/>
                  </a:lnTo>
                  <a:lnTo>
                    <a:pt x="506" y="80"/>
                  </a:lnTo>
                  <a:lnTo>
                    <a:pt x="549" y="84"/>
                  </a:lnTo>
                  <a:lnTo>
                    <a:pt x="5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latin typeface="Trebuchet MS" panose="020B0603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071" name="Freeform 5"/>
            <p:cNvSpPr>
              <a:spLocks/>
            </p:cNvSpPr>
            <p:nvPr/>
          </p:nvSpPr>
          <p:spPr bwMode="auto">
            <a:xfrm>
              <a:off x="1190" y="1121"/>
              <a:ext cx="401" cy="1512"/>
            </a:xfrm>
            <a:custGeom>
              <a:avLst/>
              <a:gdLst>
                <a:gd name="T0" fmla="*/ 315 w 401"/>
                <a:gd name="T1" fmla="*/ 111 h 1512"/>
                <a:gd name="T2" fmla="*/ 0 w 401"/>
                <a:gd name="T3" fmla="*/ 1512 h 1512"/>
                <a:gd name="T4" fmla="*/ 20 w 401"/>
                <a:gd name="T5" fmla="*/ 1496 h 1512"/>
                <a:gd name="T6" fmla="*/ 43 w 401"/>
                <a:gd name="T7" fmla="*/ 1473 h 1512"/>
                <a:gd name="T8" fmla="*/ 65 w 401"/>
                <a:gd name="T9" fmla="*/ 1441 h 1512"/>
                <a:gd name="T10" fmla="*/ 91 w 401"/>
                <a:gd name="T11" fmla="*/ 1409 h 1512"/>
                <a:gd name="T12" fmla="*/ 114 w 401"/>
                <a:gd name="T13" fmla="*/ 1373 h 1512"/>
                <a:gd name="T14" fmla="*/ 136 w 401"/>
                <a:gd name="T15" fmla="*/ 1341 h 1512"/>
                <a:gd name="T16" fmla="*/ 156 w 401"/>
                <a:gd name="T17" fmla="*/ 1305 h 1512"/>
                <a:gd name="T18" fmla="*/ 170 w 401"/>
                <a:gd name="T19" fmla="*/ 1274 h 1512"/>
                <a:gd name="T20" fmla="*/ 401 w 401"/>
                <a:gd name="T21" fmla="*/ 0 h 1512"/>
                <a:gd name="T22" fmla="*/ 395 w 401"/>
                <a:gd name="T23" fmla="*/ 12 h 1512"/>
                <a:gd name="T24" fmla="*/ 386 w 401"/>
                <a:gd name="T25" fmla="*/ 28 h 1512"/>
                <a:gd name="T26" fmla="*/ 375 w 401"/>
                <a:gd name="T27" fmla="*/ 44 h 1512"/>
                <a:gd name="T28" fmla="*/ 367 w 401"/>
                <a:gd name="T29" fmla="*/ 60 h 1512"/>
                <a:gd name="T30" fmla="*/ 352 w 401"/>
                <a:gd name="T31" fmla="*/ 76 h 1512"/>
                <a:gd name="T32" fmla="*/ 341 w 401"/>
                <a:gd name="T33" fmla="*/ 87 h 1512"/>
                <a:gd name="T34" fmla="*/ 330 w 401"/>
                <a:gd name="T35" fmla="*/ 99 h 1512"/>
                <a:gd name="T36" fmla="*/ 315 w 401"/>
                <a:gd name="T37" fmla="*/ 111 h 151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01"/>
                <a:gd name="T58" fmla="*/ 0 h 1512"/>
                <a:gd name="T59" fmla="*/ 401 w 401"/>
                <a:gd name="T60" fmla="*/ 1512 h 151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01" h="1512">
                  <a:moveTo>
                    <a:pt x="315" y="111"/>
                  </a:moveTo>
                  <a:lnTo>
                    <a:pt x="0" y="1512"/>
                  </a:lnTo>
                  <a:lnTo>
                    <a:pt x="20" y="1496"/>
                  </a:lnTo>
                  <a:lnTo>
                    <a:pt x="43" y="1473"/>
                  </a:lnTo>
                  <a:lnTo>
                    <a:pt x="65" y="1441"/>
                  </a:lnTo>
                  <a:lnTo>
                    <a:pt x="91" y="1409"/>
                  </a:lnTo>
                  <a:lnTo>
                    <a:pt x="114" y="1373"/>
                  </a:lnTo>
                  <a:lnTo>
                    <a:pt x="136" y="1341"/>
                  </a:lnTo>
                  <a:lnTo>
                    <a:pt x="156" y="1305"/>
                  </a:lnTo>
                  <a:lnTo>
                    <a:pt x="170" y="1274"/>
                  </a:lnTo>
                  <a:lnTo>
                    <a:pt x="401" y="0"/>
                  </a:lnTo>
                  <a:lnTo>
                    <a:pt x="395" y="12"/>
                  </a:lnTo>
                  <a:lnTo>
                    <a:pt x="386" y="28"/>
                  </a:lnTo>
                  <a:lnTo>
                    <a:pt x="375" y="44"/>
                  </a:lnTo>
                  <a:lnTo>
                    <a:pt x="367" y="60"/>
                  </a:lnTo>
                  <a:lnTo>
                    <a:pt x="352" y="76"/>
                  </a:lnTo>
                  <a:lnTo>
                    <a:pt x="341" y="87"/>
                  </a:lnTo>
                  <a:lnTo>
                    <a:pt x="330" y="99"/>
                  </a:lnTo>
                  <a:lnTo>
                    <a:pt x="315" y="111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latin typeface="Trebuchet MS" panose="020B0603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072" name="Freeform 6"/>
            <p:cNvSpPr>
              <a:spLocks/>
            </p:cNvSpPr>
            <p:nvPr/>
          </p:nvSpPr>
          <p:spPr bwMode="auto">
            <a:xfrm>
              <a:off x="1176" y="2527"/>
              <a:ext cx="1481" cy="199"/>
            </a:xfrm>
            <a:custGeom>
              <a:avLst/>
              <a:gdLst>
                <a:gd name="T0" fmla="*/ 11 w 1481"/>
                <a:gd name="T1" fmla="*/ 147 h 199"/>
                <a:gd name="T2" fmla="*/ 43 w 1481"/>
                <a:gd name="T3" fmla="*/ 115 h 199"/>
                <a:gd name="T4" fmla="*/ 77 w 1481"/>
                <a:gd name="T5" fmla="*/ 75 h 199"/>
                <a:gd name="T6" fmla="*/ 108 w 1481"/>
                <a:gd name="T7" fmla="*/ 40 h 199"/>
                <a:gd name="T8" fmla="*/ 273 w 1481"/>
                <a:gd name="T9" fmla="*/ 75 h 199"/>
                <a:gd name="T10" fmla="*/ 529 w 1481"/>
                <a:gd name="T11" fmla="*/ 123 h 199"/>
                <a:gd name="T12" fmla="*/ 728 w 1481"/>
                <a:gd name="T13" fmla="*/ 115 h 199"/>
                <a:gd name="T14" fmla="*/ 881 w 1481"/>
                <a:gd name="T15" fmla="*/ 79 h 199"/>
                <a:gd name="T16" fmla="*/ 1009 w 1481"/>
                <a:gd name="T17" fmla="*/ 36 h 199"/>
                <a:gd name="T18" fmla="*/ 1125 w 1481"/>
                <a:gd name="T19" fmla="*/ 4 h 199"/>
                <a:gd name="T20" fmla="*/ 1250 w 1481"/>
                <a:gd name="T21" fmla="*/ 8 h 199"/>
                <a:gd name="T22" fmla="*/ 1395 w 1481"/>
                <a:gd name="T23" fmla="*/ 67 h 199"/>
                <a:gd name="T24" fmla="*/ 1469 w 1481"/>
                <a:gd name="T25" fmla="*/ 131 h 199"/>
                <a:gd name="T26" fmla="*/ 1441 w 1481"/>
                <a:gd name="T27" fmla="*/ 151 h 199"/>
                <a:gd name="T28" fmla="*/ 1415 w 1481"/>
                <a:gd name="T29" fmla="*/ 175 h 199"/>
                <a:gd name="T30" fmla="*/ 1393 w 1481"/>
                <a:gd name="T31" fmla="*/ 191 h 199"/>
                <a:gd name="T32" fmla="*/ 1367 w 1481"/>
                <a:gd name="T33" fmla="*/ 175 h 199"/>
                <a:gd name="T34" fmla="*/ 1319 w 1481"/>
                <a:gd name="T35" fmla="*/ 139 h 199"/>
                <a:gd name="T36" fmla="*/ 1265 w 1481"/>
                <a:gd name="T37" fmla="*/ 115 h 199"/>
                <a:gd name="T38" fmla="*/ 1208 w 1481"/>
                <a:gd name="T39" fmla="*/ 103 h 199"/>
                <a:gd name="T40" fmla="*/ 1145 w 1481"/>
                <a:gd name="T41" fmla="*/ 99 h 199"/>
                <a:gd name="T42" fmla="*/ 1080 w 1481"/>
                <a:gd name="T43" fmla="*/ 103 h 199"/>
                <a:gd name="T44" fmla="*/ 1017 w 1481"/>
                <a:gd name="T45" fmla="*/ 123 h 199"/>
                <a:gd name="T46" fmla="*/ 955 w 1481"/>
                <a:gd name="T47" fmla="*/ 147 h 199"/>
                <a:gd name="T48" fmla="*/ 890 w 1481"/>
                <a:gd name="T49" fmla="*/ 163 h 199"/>
                <a:gd name="T50" fmla="*/ 782 w 1481"/>
                <a:gd name="T51" fmla="*/ 163 h 199"/>
                <a:gd name="T52" fmla="*/ 645 w 1481"/>
                <a:gd name="T53" fmla="*/ 163 h 199"/>
                <a:gd name="T54" fmla="*/ 495 w 1481"/>
                <a:gd name="T55" fmla="*/ 163 h 199"/>
                <a:gd name="T56" fmla="*/ 341 w 1481"/>
                <a:gd name="T57" fmla="*/ 159 h 199"/>
                <a:gd name="T58" fmla="*/ 202 w 1481"/>
                <a:gd name="T59" fmla="*/ 159 h 199"/>
                <a:gd name="T60" fmla="*/ 88 w 1481"/>
                <a:gd name="T61" fmla="*/ 159 h 199"/>
                <a:gd name="T62" fmla="*/ 17 w 1481"/>
                <a:gd name="T63" fmla="*/ 159 h 19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81"/>
                <a:gd name="T97" fmla="*/ 0 h 199"/>
                <a:gd name="T98" fmla="*/ 1481 w 1481"/>
                <a:gd name="T99" fmla="*/ 199 h 19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81" h="199">
                  <a:moveTo>
                    <a:pt x="0" y="159"/>
                  </a:moveTo>
                  <a:lnTo>
                    <a:pt x="11" y="147"/>
                  </a:lnTo>
                  <a:lnTo>
                    <a:pt x="26" y="135"/>
                  </a:lnTo>
                  <a:lnTo>
                    <a:pt x="43" y="115"/>
                  </a:lnTo>
                  <a:lnTo>
                    <a:pt x="60" y="95"/>
                  </a:lnTo>
                  <a:lnTo>
                    <a:pt x="77" y="75"/>
                  </a:lnTo>
                  <a:lnTo>
                    <a:pt x="94" y="55"/>
                  </a:lnTo>
                  <a:lnTo>
                    <a:pt x="108" y="40"/>
                  </a:lnTo>
                  <a:lnTo>
                    <a:pt x="117" y="28"/>
                  </a:lnTo>
                  <a:lnTo>
                    <a:pt x="273" y="75"/>
                  </a:lnTo>
                  <a:lnTo>
                    <a:pt x="409" y="107"/>
                  </a:lnTo>
                  <a:lnTo>
                    <a:pt x="529" y="123"/>
                  </a:lnTo>
                  <a:lnTo>
                    <a:pt x="634" y="123"/>
                  </a:lnTo>
                  <a:lnTo>
                    <a:pt x="728" y="115"/>
                  </a:lnTo>
                  <a:lnTo>
                    <a:pt x="810" y="99"/>
                  </a:lnTo>
                  <a:lnTo>
                    <a:pt x="881" y="79"/>
                  </a:lnTo>
                  <a:lnTo>
                    <a:pt x="949" y="55"/>
                  </a:lnTo>
                  <a:lnTo>
                    <a:pt x="1009" y="36"/>
                  </a:lnTo>
                  <a:lnTo>
                    <a:pt x="1069" y="16"/>
                  </a:lnTo>
                  <a:lnTo>
                    <a:pt x="1125" y="4"/>
                  </a:lnTo>
                  <a:lnTo>
                    <a:pt x="1185" y="0"/>
                  </a:lnTo>
                  <a:lnTo>
                    <a:pt x="1250" y="8"/>
                  </a:lnTo>
                  <a:lnTo>
                    <a:pt x="1319" y="28"/>
                  </a:lnTo>
                  <a:lnTo>
                    <a:pt x="1395" y="67"/>
                  </a:lnTo>
                  <a:lnTo>
                    <a:pt x="1481" y="123"/>
                  </a:lnTo>
                  <a:lnTo>
                    <a:pt x="1469" y="131"/>
                  </a:lnTo>
                  <a:lnTo>
                    <a:pt x="1455" y="143"/>
                  </a:lnTo>
                  <a:lnTo>
                    <a:pt x="1441" y="151"/>
                  </a:lnTo>
                  <a:lnTo>
                    <a:pt x="1427" y="163"/>
                  </a:lnTo>
                  <a:lnTo>
                    <a:pt x="1415" y="175"/>
                  </a:lnTo>
                  <a:lnTo>
                    <a:pt x="1404" y="183"/>
                  </a:lnTo>
                  <a:lnTo>
                    <a:pt x="1393" y="191"/>
                  </a:lnTo>
                  <a:lnTo>
                    <a:pt x="1387" y="199"/>
                  </a:lnTo>
                  <a:lnTo>
                    <a:pt x="1367" y="175"/>
                  </a:lnTo>
                  <a:lnTo>
                    <a:pt x="1344" y="155"/>
                  </a:lnTo>
                  <a:lnTo>
                    <a:pt x="1319" y="139"/>
                  </a:lnTo>
                  <a:lnTo>
                    <a:pt x="1293" y="127"/>
                  </a:lnTo>
                  <a:lnTo>
                    <a:pt x="1265" y="115"/>
                  </a:lnTo>
                  <a:lnTo>
                    <a:pt x="1236" y="107"/>
                  </a:lnTo>
                  <a:lnTo>
                    <a:pt x="1208" y="103"/>
                  </a:lnTo>
                  <a:lnTo>
                    <a:pt x="1177" y="99"/>
                  </a:lnTo>
                  <a:lnTo>
                    <a:pt x="1145" y="99"/>
                  </a:lnTo>
                  <a:lnTo>
                    <a:pt x="1114" y="99"/>
                  </a:lnTo>
                  <a:lnTo>
                    <a:pt x="1080" y="103"/>
                  </a:lnTo>
                  <a:lnTo>
                    <a:pt x="1049" y="111"/>
                  </a:lnTo>
                  <a:lnTo>
                    <a:pt x="1017" y="123"/>
                  </a:lnTo>
                  <a:lnTo>
                    <a:pt x="986" y="131"/>
                  </a:lnTo>
                  <a:lnTo>
                    <a:pt x="955" y="147"/>
                  </a:lnTo>
                  <a:lnTo>
                    <a:pt x="926" y="163"/>
                  </a:lnTo>
                  <a:lnTo>
                    <a:pt x="890" y="163"/>
                  </a:lnTo>
                  <a:lnTo>
                    <a:pt x="838" y="163"/>
                  </a:lnTo>
                  <a:lnTo>
                    <a:pt x="782" y="163"/>
                  </a:lnTo>
                  <a:lnTo>
                    <a:pt x="716" y="163"/>
                  </a:lnTo>
                  <a:lnTo>
                    <a:pt x="645" y="163"/>
                  </a:lnTo>
                  <a:lnTo>
                    <a:pt x="571" y="163"/>
                  </a:lnTo>
                  <a:lnTo>
                    <a:pt x="495" y="163"/>
                  </a:lnTo>
                  <a:lnTo>
                    <a:pt x="418" y="159"/>
                  </a:lnTo>
                  <a:lnTo>
                    <a:pt x="341" y="159"/>
                  </a:lnTo>
                  <a:lnTo>
                    <a:pt x="267" y="159"/>
                  </a:lnTo>
                  <a:lnTo>
                    <a:pt x="202" y="159"/>
                  </a:lnTo>
                  <a:lnTo>
                    <a:pt x="139" y="159"/>
                  </a:lnTo>
                  <a:lnTo>
                    <a:pt x="88" y="159"/>
                  </a:lnTo>
                  <a:lnTo>
                    <a:pt x="45" y="159"/>
                  </a:lnTo>
                  <a:lnTo>
                    <a:pt x="17" y="159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latin typeface="Trebuchet MS" panose="020B0603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073" name="Freeform 7"/>
            <p:cNvSpPr>
              <a:spLocks/>
            </p:cNvSpPr>
            <p:nvPr/>
          </p:nvSpPr>
          <p:spPr bwMode="auto">
            <a:xfrm>
              <a:off x="2739" y="2416"/>
              <a:ext cx="1475" cy="307"/>
            </a:xfrm>
            <a:custGeom>
              <a:avLst/>
              <a:gdLst>
                <a:gd name="T0" fmla="*/ 0 w 1475"/>
                <a:gd name="T1" fmla="*/ 227 h 307"/>
                <a:gd name="T2" fmla="*/ 96 w 1475"/>
                <a:gd name="T3" fmla="*/ 140 h 307"/>
                <a:gd name="T4" fmla="*/ 190 w 1475"/>
                <a:gd name="T5" fmla="*/ 76 h 307"/>
                <a:gd name="T6" fmla="*/ 284 w 1475"/>
                <a:gd name="T7" fmla="*/ 32 h 307"/>
                <a:gd name="T8" fmla="*/ 375 w 1475"/>
                <a:gd name="T9" fmla="*/ 8 h 307"/>
                <a:gd name="T10" fmla="*/ 466 w 1475"/>
                <a:gd name="T11" fmla="*/ 0 h 307"/>
                <a:gd name="T12" fmla="*/ 554 w 1475"/>
                <a:gd name="T13" fmla="*/ 4 h 307"/>
                <a:gd name="T14" fmla="*/ 642 w 1475"/>
                <a:gd name="T15" fmla="*/ 16 h 307"/>
                <a:gd name="T16" fmla="*/ 727 w 1475"/>
                <a:gd name="T17" fmla="*/ 36 h 307"/>
                <a:gd name="T18" fmla="*/ 809 w 1475"/>
                <a:gd name="T19" fmla="*/ 60 h 307"/>
                <a:gd name="T20" fmla="*/ 889 w 1475"/>
                <a:gd name="T21" fmla="*/ 84 h 307"/>
                <a:gd name="T22" fmla="*/ 969 w 1475"/>
                <a:gd name="T23" fmla="*/ 108 h 307"/>
                <a:gd name="T24" fmla="*/ 1043 w 1475"/>
                <a:gd name="T25" fmla="*/ 128 h 307"/>
                <a:gd name="T26" fmla="*/ 1116 w 1475"/>
                <a:gd name="T27" fmla="*/ 140 h 307"/>
                <a:gd name="T28" fmla="*/ 1185 w 1475"/>
                <a:gd name="T29" fmla="*/ 140 h 307"/>
                <a:gd name="T30" fmla="*/ 1253 w 1475"/>
                <a:gd name="T31" fmla="*/ 124 h 307"/>
                <a:gd name="T32" fmla="*/ 1315 w 1475"/>
                <a:gd name="T33" fmla="*/ 96 h 307"/>
                <a:gd name="T34" fmla="*/ 1330 w 1475"/>
                <a:gd name="T35" fmla="*/ 112 h 307"/>
                <a:gd name="T36" fmla="*/ 1344 w 1475"/>
                <a:gd name="T37" fmla="*/ 132 h 307"/>
                <a:gd name="T38" fmla="*/ 1361 w 1475"/>
                <a:gd name="T39" fmla="*/ 155 h 307"/>
                <a:gd name="T40" fmla="*/ 1384 w 1475"/>
                <a:gd name="T41" fmla="*/ 183 h 307"/>
                <a:gd name="T42" fmla="*/ 1403 w 1475"/>
                <a:gd name="T43" fmla="*/ 211 h 307"/>
                <a:gd name="T44" fmla="*/ 1426 w 1475"/>
                <a:gd name="T45" fmla="*/ 235 h 307"/>
                <a:gd name="T46" fmla="*/ 1449 w 1475"/>
                <a:gd name="T47" fmla="*/ 259 h 307"/>
                <a:gd name="T48" fmla="*/ 1475 w 1475"/>
                <a:gd name="T49" fmla="*/ 275 h 307"/>
                <a:gd name="T50" fmla="*/ 702 w 1475"/>
                <a:gd name="T51" fmla="*/ 275 h 307"/>
                <a:gd name="T52" fmla="*/ 684 w 1475"/>
                <a:gd name="T53" fmla="*/ 255 h 307"/>
                <a:gd name="T54" fmla="*/ 662 w 1475"/>
                <a:gd name="T55" fmla="*/ 235 h 307"/>
                <a:gd name="T56" fmla="*/ 630 w 1475"/>
                <a:gd name="T57" fmla="*/ 215 h 307"/>
                <a:gd name="T58" fmla="*/ 599 w 1475"/>
                <a:gd name="T59" fmla="*/ 203 h 307"/>
                <a:gd name="T60" fmla="*/ 559 w 1475"/>
                <a:gd name="T61" fmla="*/ 187 h 307"/>
                <a:gd name="T62" fmla="*/ 520 w 1475"/>
                <a:gd name="T63" fmla="*/ 179 h 307"/>
                <a:gd name="T64" fmla="*/ 474 w 1475"/>
                <a:gd name="T65" fmla="*/ 175 h 307"/>
                <a:gd name="T66" fmla="*/ 432 w 1475"/>
                <a:gd name="T67" fmla="*/ 171 h 307"/>
                <a:gd name="T68" fmla="*/ 383 w 1475"/>
                <a:gd name="T69" fmla="*/ 171 h 307"/>
                <a:gd name="T70" fmla="*/ 338 w 1475"/>
                <a:gd name="T71" fmla="*/ 179 h 307"/>
                <a:gd name="T72" fmla="*/ 292 w 1475"/>
                <a:gd name="T73" fmla="*/ 187 h 307"/>
                <a:gd name="T74" fmla="*/ 250 w 1475"/>
                <a:gd name="T75" fmla="*/ 199 h 307"/>
                <a:gd name="T76" fmla="*/ 207 w 1475"/>
                <a:gd name="T77" fmla="*/ 219 h 307"/>
                <a:gd name="T78" fmla="*/ 167 w 1475"/>
                <a:gd name="T79" fmla="*/ 243 h 307"/>
                <a:gd name="T80" fmla="*/ 133 w 1475"/>
                <a:gd name="T81" fmla="*/ 271 h 307"/>
                <a:gd name="T82" fmla="*/ 102 w 1475"/>
                <a:gd name="T83" fmla="*/ 307 h 307"/>
                <a:gd name="T84" fmla="*/ 93 w 1475"/>
                <a:gd name="T85" fmla="*/ 295 h 307"/>
                <a:gd name="T86" fmla="*/ 82 w 1475"/>
                <a:gd name="T87" fmla="*/ 283 h 307"/>
                <a:gd name="T88" fmla="*/ 71 w 1475"/>
                <a:gd name="T89" fmla="*/ 275 h 307"/>
                <a:gd name="T90" fmla="*/ 59 w 1475"/>
                <a:gd name="T91" fmla="*/ 263 h 307"/>
                <a:gd name="T92" fmla="*/ 45 w 1475"/>
                <a:gd name="T93" fmla="*/ 251 h 307"/>
                <a:gd name="T94" fmla="*/ 34 w 1475"/>
                <a:gd name="T95" fmla="*/ 243 h 307"/>
                <a:gd name="T96" fmla="*/ 17 w 1475"/>
                <a:gd name="T97" fmla="*/ 235 h 307"/>
                <a:gd name="T98" fmla="*/ 0 w 1475"/>
                <a:gd name="T99" fmla="*/ 227 h 30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75"/>
                <a:gd name="T151" fmla="*/ 0 h 307"/>
                <a:gd name="T152" fmla="*/ 1475 w 1475"/>
                <a:gd name="T153" fmla="*/ 307 h 30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75" h="307">
                  <a:moveTo>
                    <a:pt x="0" y="227"/>
                  </a:moveTo>
                  <a:lnTo>
                    <a:pt x="96" y="140"/>
                  </a:lnTo>
                  <a:lnTo>
                    <a:pt x="190" y="76"/>
                  </a:lnTo>
                  <a:lnTo>
                    <a:pt x="284" y="32"/>
                  </a:lnTo>
                  <a:lnTo>
                    <a:pt x="375" y="8"/>
                  </a:lnTo>
                  <a:lnTo>
                    <a:pt x="466" y="0"/>
                  </a:lnTo>
                  <a:lnTo>
                    <a:pt x="554" y="4"/>
                  </a:lnTo>
                  <a:lnTo>
                    <a:pt x="642" y="16"/>
                  </a:lnTo>
                  <a:lnTo>
                    <a:pt x="727" y="36"/>
                  </a:lnTo>
                  <a:lnTo>
                    <a:pt x="809" y="60"/>
                  </a:lnTo>
                  <a:lnTo>
                    <a:pt x="889" y="84"/>
                  </a:lnTo>
                  <a:lnTo>
                    <a:pt x="969" y="108"/>
                  </a:lnTo>
                  <a:lnTo>
                    <a:pt x="1043" y="128"/>
                  </a:lnTo>
                  <a:lnTo>
                    <a:pt x="1116" y="140"/>
                  </a:lnTo>
                  <a:lnTo>
                    <a:pt x="1185" y="140"/>
                  </a:lnTo>
                  <a:lnTo>
                    <a:pt x="1253" y="124"/>
                  </a:lnTo>
                  <a:lnTo>
                    <a:pt x="1315" y="96"/>
                  </a:lnTo>
                  <a:lnTo>
                    <a:pt x="1330" y="112"/>
                  </a:lnTo>
                  <a:lnTo>
                    <a:pt x="1344" y="132"/>
                  </a:lnTo>
                  <a:lnTo>
                    <a:pt x="1361" y="155"/>
                  </a:lnTo>
                  <a:lnTo>
                    <a:pt x="1384" y="183"/>
                  </a:lnTo>
                  <a:lnTo>
                    <a:pt x="1403" y="211"/>
                  </a:lnTo>
                  <a:lnTo>
                    <a:pt x="1426" y="235"/>
                  </a:lnTo>
                  <a:lnTo>
                    <a:pt x="1449" y="259"/>
                  </a:lnTo>
                  <a:lnTo>
                    <a:pt x="1475" y="275"/>
                  </a:lnTo>
                  <a:lnTo>
                    <a:pt x="702" y="275"/>
                  </a:lnTo>
                  <a:lnTo>
                    <a:pt x="684" y="255"/>
                  </a:lnTo>
                  <a:lnTo>
                    <a:pt x="662" y="235"/>
                  </a:lnTo>
                  <a:lnTo>
                    <a:pt x="630" y="215"/>
                  </a:lnTo>
                  <a:lnTo>
                    <a:pt x="599" y="203"/>
                  </a:lnTo>
                  <a:lnTo>
                    <a:pt x="559" y="187"/>
                  </a:lnTo>
                  <a:lnTo>
                    <a:pt x="520" y="179"/>
                  </a:lnTo>
                  <a:lnTo>
                    <a:pt x="474" y="175"/>
                  </a:lnTo>
                  <a:lnTo>
                    <a:pt x="432" y="171"/>
                  </a:lnTo>
                  <a:lnTo>
                    <a:pt x="383" y="171"/>
                  </a:lnTo>
                  <a:lnTo>
                    <a:pt x="338" y="179"/>
                  </a:lnTo>
                  <a:lnTo>
                    <a:pt x="292" y="187"/>
                  </a:lnTo>
                  <a:lnTo>
                    <a:pt x="250" y="199"/>
                  </a:lnTo>
                  <a:lnTo>
                    <a:pt x="207" y="219"/>
                  </a:lnTo>
                  <a:lnTo>
                    <a:pt x="167" y="243"/>
                  </a:lnTo>
                  <a:lnTo>
                    <a:pt x="133" y="271"/>
                  </a:lnTo>
                  <a:lnTo>
                    <a:pt x="102" y="307"/>
                  </a:lnTo>
                  <a:lnTo>
                    <a:pt x="93" y="295"/>
                  </a:lnTo>
                  <a:lnTo>
                    <a:pt x="82" y="283"/>
                  </a:lnTo>
                  <a:lnTo>
                    <a:pt x="71" y="275"/>
                  </a:lnTo>
                  <a:lnTo>
                    <a:pt x="59" y="263"/>
                  </a:lnTo>
                  <a:lnTo>
                    <a:pt x="45" y="251"/>
                  </a:lnTo>
                  <a:lnTo>
                    <a:pt x="34" y="243"/>
                  </a:lnTo>
                  <a:lnTo>
                    <a:pt x="17" y="235"/>
                  </a:lnTo>
                  <a:lnTo>
                    <a:pt x="0" y="227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latin typeface="Trebuchet MS" panose="020B0603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074" name="Freeform 8"/>
            <p:cNvSpPr>
              <a:spLocks/>
            </p:cNvSpPr>
            <p:nvPr/>
          </p:nvSpPr>
          <p:spPr bwMode="auto">
            <a:xfrm>
              <a:off x="2730" y="2305"/>
              <a:ext cx="1324" cy="334"/>
            </a:xfrm>
            <a:custGeom>
              <a:avLst/>
              <a:gdLst>
                <a:gd name="T0" fmla="*/ 0 w 1324"/>
                <a:gd name="T1" fmla="*/ 235 h 334"/>
                <a:gd name="T2" fmla="*/ 74 w 1324"/>
                <a:gd name="T3" fmla="*/ 143 h 334"/>
                <a:gd name="T4" fmla="*/ 156 w 1324"/>
                <a:gd name="T5" fmla="*/ 76 h 334"/>
                <a:gd name="T6" fmla="*/ 241 w 1324"/>
                <a:gd name="T7" fmla="*/ 32 h 334"/>
                <a:gd name="T8" fmla="*/ 329 w 1324"/>
                <a:gd name="T9" fmla="*/ 8 h 334"/>
                <a:gd name="T10" fmla="*/ 423 w 1324"/>
                <a:gd name="T11" fmla="*/ 0 h 334"/>
                <a:gd name="T12" fmla="*/ 517 w 1324"/>
                <a:gd name="T13" fmla="*/ 4 h 334"/>
                <a:gd name="T14" fmla="*/ 611 w 1324"/>
                <a:gd name="T15" fmla="*/ 20 h 334"/>
                <a:gd name="T16" fmla="*/ 705 w 1324"/>
                <a:gd name="T17" fmla="*/ 40 h 334"/>
                <a:gd name="T18" fmla="*/ 796 w 1324"/>
                <a:gd name="T19" fmla="*/ 68 h 334"/>
                <a:gd name="T20" fmla="*/ 884 w 1324"/>
                <a:gd name="T21" fmla="*/ 99 h 334"/>
                <a:gd name="T22" fmla="*/ 969 w 1324"/>
                <a:gd name="T23" fmla="*/ 127 h 334"/>
                <a:gd name="T24" fmla="*/ 1048 w 1324"/>
                <a:gd name="T25" fmla="*/ 151 h 334"/>
                <a:gd name="T26" fmla="*/ 1122 w 1324"/>
                <a:gd name="T27" fmla="*/ 167 h 334"/>
                <a:gd name="T28" fmla="*/ 1191 w 1324"/>
                <a:gd name="T29" fmla="*/ 175 h 334"/>
                <a:gd name="T30" fmla="*/ 1250 w 1324"/>
                <a:gd name="T31" fmla="*/ 167 h 334"/>
                <a:gd name="T32" fmla="*/ 1299 w 1324"/>
                <a:gd name="T33" fmla="*/ 147 h 334"/>
                <a:gd name="T34" fmla="*/ 1324 w 1324"/>
                <a:gd name="T35" fmla="*/ 199 h 334"/>
                <a:gd name="T36" fmla="*/ 1264 w 1324"/>
                <a:gd name="T37" fmla="*/ 227 h 334"/>
                <a:gd name="T38" fmla="*/ 1202 w 1324"/>
                <a:gd name="T39" fmla="*/ 235 h 334"/>
                <a:gd name="T40" fmla="*/ 1134 w 1324"/>
                <a:gd name="T41" fmla="*/ 231 h 334"/>
                <a:gd name="T42" fmla="*/ 1063 w 1324"/>
                <a:gd name="T43" fmla="*/ 219 h 334"/>
                <a:gd name="T44" fmla="*/ 989 w 1324"/>
                <a:gd name="T45" fmla="*/ 199 h 334"/>
                <a:gd name="T46" fmla="*/ 912 w 1324"/>
                <a:gd name="T47" fmla="*/ 171 h 334"/>
                <a:gd name="T48" fmla="*/ 832 w 1324"/>
                <a:gd name="T49" fmla="*/ 147 h 334"/>
                <a:gd name="T50" fmla="*/ 747 w 1324"/>
                <a:gd name="T51" fmla="*/ 119 h 334"/>
                <a:gd name="T52" fmla="*/ 662 w 1324"/>
                <a:gd name="T53" fmla="*/ 99 h 334"/>
                <a:gd name="T54" fmla="*/ 574 w 1324"/>
                <a:gd name="T55" fmla="*/ 87 h 334"/>
                <a:gd name="T56" fmla="*/ 483 w 1324"/>
                <a:gd name="T57" fmla="*/ 83 h 334"/>
                <a:gd name="T58" fmla="*/ 389 w 1324"/>
                <a:gd name="T59" fmla="*/ 95 h 334"/>
                <a:gd name="T60" fmla="*/ 295 w 1324"/>
                <a:gd name="T61" fmla="*/ 123 h 334"/>
                <a:gd name="T62" fmla="*/ 199 w 1324"/>
                <a:gd name="T63" fmla="*/ 171 h 334"/>
                <a:gd name="T64" fmla="*/ 99 w 1324"/>
                <a:gd name="T65" fmla="*/ 239 h 334"/>
                <a:gd name="T66" fmla="*/ 0 w 1324"/>
                <a:gd name="T67" fmla="*/ 334 h 334"/>
                <a:gd name="T68" fmla="*/ 3 w 1324"/>
                <a:gd name="T69" fmla="*/ 314 h 334"/>
                <a:gd name="T70" fmla="*/ 3 w 1324"/>
                <a:gd name="T71" fmla="*/ 290 h 334"/>
                <a:gd name="T72" fmla="*/ 3 w 1324"/>
                <a:gd name="T73" fmla="*/ 263 h 334"/>
                <a:gd name="T74" fmla="*/ 0 w 1324"/>
                <a:gd name="T75" fmla="*/ 235 h 33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4"/>
                <a:gd name="T115" fmla="*/ 0 h 334"/>
                <a:gd name="T116" fmla="*/ 1324 w 1324"/>
                <a:gd name="T117" fmla="*/ 334 h 33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4" h="334">
                  <a:moveTo>
                    <a:pt x="0" y="235"/>
                  </a:moveTo>
                  <a:lnTo>
                    <a:pt x="74" y="143"/>
                  </a:lnTo>
                  <a:lnTo>
                    <a:pt x="156" y="76"/>
                  </a:lnTo>
                  <a:lnTo>
                    <a:pt x="241" y="32"/>
                  </a:lnTo>
                  <a:lnTo>
                    <a:pt x="329" y="8"/>
                  </a:lnTo>
                  <a:lnTo>
                    <a:pt x="423" y="0"/>
                  </a:lnTo>
                  <a:lnTo>
                    <a:pt x="517" y="4"/>
                  </a:lnTo>
                  <a:lnTo>
                    <a:pt x="611" y="20"/>
                  </a:lnTo>
                  <a:lnTo>
                    <a:pt x="705" y="40"/>
                  </a:lnTo>
                  <a:lnTo>
                    <a:pt x="796" y="68"/>
                  </a:lnTo>
                  <a:lnTo>
                    <a:pt x="884" y="99"/>
                  </a:lnTo>
                  <a:lnTo>
                    <a:pt x="969" y="127"/>
                  </a:lnTo>
                  <a:lnTo>
                    <a:pt x="1048" y="151"/>
                  </a:lnTo>
                  <a:lnTo>
                    <a:pt x="1122" y="167"/>
                  </a:lnTo>
                  <a:lnTo>
                    <a:pt x="1191" y="175"/>
                  </a:lnTo>
                  <a:lnTo>
                    <a:pt x="1250" y="167"/>
                  </a:lnTo>
                  <a:lnTo>
                    <a:pt x="1299" y="147"/>
                  </a:lnTo>
                  <a:lnTo>
                    <a:pt x="1324" y="199"/>
                  </a:lnTo>
                  <a:lnTo>
                    <a:pt x="1264" y="227"/>
                  </a:lnTo>
                  <a:lnTo>
                    <a:pt x="1202" y="235"/>
                  </a:lnTo>
                  <a:lnTo>
                    <a:pt x="1134" y="231"/>
                  </a:lnTo>
                  <a:lnTo>
                    <a:pt x="1063" y="219"/>
                  </a:lnTo>
                  <a:lnTo>
                    <a:pt x="989" y="199"/>
                  </a:lnTo>
                  <a:lnTo>
                    <a:pt x="912" y="171"/>
                  </a:lnTo>
                  <a:lnTo>
                    <a:pt x="832" y="147"/>
                  </a:lnTo>
                  <a:lnTo>
                    <a:pt x="747" y="119"/>
                  </a:lnTo>
                  <a:lnTo>
                    <a:pt x="662" y="99"/>
                  </a:lnTo>
                  <a:lnTo>
                    <a:pt x="574" y="87"/>
                  </a:lnTo>
                  <a:lnTo>
                    <a:pt x="483" y="83"/>
                  </a:lnTo>
                  <a:lnTo>
                    <a:pt x="389" y="95"/>
                  </a:lnTo>
                  <a:lnTo>
                    <a:pt x="295" y="123"/>
                  </a:lnTo>
                  <a:lnTo>
                    <a:pt x="199" y="171"/>
                  </a:lnTo>
                  <a:lnTo>
                    <a:pt x="99" y="239"/>
                  </a:lnTo>
                  <a:lnTo>
                    <a:pt x="0" y="334"/>
                  </a:lnTo>
                  <a:lnTo>
                    <a:pt x="3" y="314"/>
                  </a:lnTo>
                  <a:lnTo>
                    <a:pt x="3" y="290"/>
                  </a:lnTo>
                  <a:lnTo>
                    <a:pt x="3" y="263"/>
                  </a:lnTo>
                  <a:lnTo>
                    <a:pt x="0" y="235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latin typeface="Trebuchet MS" panose="020B0603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075" name="Freeform 9"/>
            <p:cNvSpPr>
              <a:spLocks/>
            </p:cNvSpPr>
            <p:nvPr/>
          </p:nvSpPr>
          <p:spPr bwMode="auto">
            <a:xfrm>
              <a:off x="2922" y="2627"/>
              <a:ext cx="466" cy="68"/>
            </a:xfrm>
            <a:custGeom>
              <a:avLst/>
              <a:gdLst>
                <a:gd name="T0" fmla="*/ 466 w 466"/>
                <a:gd name="T1" fmla="*/ 68 h 68"/>
                <a:gd name="T2" fmla="*/ 0 w 466"/>
                <a:gd name="T3" fmla="*/ 68 h 68"/>
                <a:gd name="T4" fmla="*/ 23 w 466"/>
                <a:gd name="T5" fmla="*/ 52 h 68"/>
                <a:gd name="T6" fmla="*/ 49 w 466"/>
                <a:gd name="T7" fmla="*/ 36 h 68"/>
                <a:gd name="T8" fmla="*/ 77 w 466"/>
                <a:gd name="T9" fmla="*/ 24 h 68"/>
                <a:gd name="T10" fmla="*/ 108 w 466"/>
                <a:gd name="T11" fmla="*/ 16 h 68"/>
                <a:gd name="T12" fmla="*/ 140 w 466"/>
                <a:gd name="T13" fmla="*/ 8 h 68"/>
                <a:gd name="T14" fmla="*/ 171 w 466"/>
                <a:gd name="T15" fmla="*/ 4 h 68"/>
                <a:gd name="T16" fmla="*/ 205 w 466"/>
                <a:gd name="T17" fmla="*/ 0 h 68"/>
                <a:gd name="T18" fmla="*/ 239 w 466"/>
                <a:gd name="T19" fmla="*/ 0 h 68"/>
                <a:gd name="T20" fmla="*/ 273 w 466"/>
                <a:gd name="T21" fmla="*/ 4 h 68"/>
                <a:gd name="T22" fmla="*/ 304 w 466"/>
                <a:gd name="T23" fmla="*/ 8 h 68"/>
                <a:gd name="T24" fmla="*/ 336 w 466"/>
                <a:gd name="T25" fmla="*/ 12 h 68"/>
                <a:gd name="T26" fmla="*/ 367 w 466"/>
                <a:gd name="T27" fmla="*/ 20 h 68"/>
                <a:gd name="T28" fmla="*/ 395 w 466"/>
                <a:gd name="T29" fmla="*/ 28 h 68"/>
                <a:gd name="T30" fmla="*/ 421 w 466"/>
                <a:gd name="T31" fmla="*/ 40 h 68"/>
                <a:gd name="T32" fmla="*/ 446 w 466"/>
                <a:gd name="T33" fmla="*/ 52 h 68"/>
                <a:gd name="T34" fmla="*/ 466 w 466"/>
                <a:gd name="T35" fmla="*/ 68 h 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6"/>
                <a:gd name="T55" fmla="*/ 0 h 68"/>
                <a:gd name="T56" fmla="*/ 466 w 466"/>
                <a:gd name="T57" fmla="*/ 68 h 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6" h="68">
                  <a:moveTo>
                    <a:pt x="466" y="68"/>
                  </a:moveTo>
                  <a:lnTo>
                    <a:pt x="0" y="68"/>
                  </a:lnTo>
                  <a:lnTo>
                    <a:pt x="23" y="52"/>
                  </a:lnTo>
                  <a:lnTo>
                    <a:pt x="49" y="36"/>
                  </a:lnTo>
                  <a:lnTo>
                    <a:pt x="77" y="24"/>
                  </a:lnTo>
                  <a:lnTo>
                    <a:pt x="108" y="16"/>
                  </a:lnTo>
                  <a:lnTo>
                    <a:pt x="140" y="8"/>
                  </a:lnTo>
                  <a:lnTo>
                    <a:pt x="171" y="4"/>
                  </a:lnTo>
                  <a:lnTo>
                    <a:pt x="205" y="0"/>
                  </a:lnTo>
                  <a:lnTo>
                    <a:pt x="239" y="0"/>
                  </a:lnTo>
                  <a:lnTo>
                    <a:pt x="273" y="4"/>
                  </a:lnTo>
                  <a:lnTo>
                    <a:pt x="304" y="8"/>
                  </a:lnTo>
                  <a:lnTo>
                    <a:pt x="336" y="12"/>
                  </a:lnTo>
                  <a:lnTo>
                    <a:pt x="367" y="20"/>
                  </a:lnTo>
                  <a:lnTo>
                    <a:pt x="395" y="28"/>
                  </a:lnTo>
                  <a:lnTo>
                    <a:pt x="421" y="40"/>
                  </a:lnTo>
                  <a:lnTo>
                    <a:pt x="446" y="52"/>
                  </a:lnTo>
                  <a:lnTo>
                    <a:pt x="466" y="68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latin typeface="Trebuchet MS" panose="020B0603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076" name="Freeform 10"/>
            <p:cNvSpPr>
              <a:spLocks/>
            </p:cNvSpPr>
            <p:nvPr/>
          </p:nvSpPr>
          <p:spPr bwMode="auto">
            <a:xfrm>
              <a:off x="2225" y="2656"/>
              <a:ext cx="253" cy="28"/>
            </a:xfrm>
            <a:custGeom>
              <a:avLst/>
              <a:gdLst>
                <a:gd name="T0" fmla="*/ 0 w 253"/>
                <a:gd name="T1" fmla="*/ 24 h 28"/>
                <a:gd name="T2" fmla="*/ 31 w 253"/>
                <a:gd name="T3" fmla="*/ 12 h 28"/>
                <a:gd name="T4" fmla="*/ 65 w 253"/>
                <a:gd name="T5" fmla="*/ 8 h 28"/>
                <a:gd name="T6" fmla="*/ 102 w 253"/>
                <a:gd name="T7" fmla="*/ 4 h 28"/>
                <a:gd name="T8" fmla="*/ 139 w 253"/>
                <a:gd name="T9" fmla="*/ 0 h 28"/>
                <a:gd name="T10" fmla="*/ 173 w 253"/>
                <a:gd name="T11" fmla="*/ 4 h 28"/>
                <a:gd name="T12" fmla="*/ 205 w 253"/>
                <a:gd name="T13" fmla="*/ 8 h 28"/>
                <a:gd name="T14" fmla="*/ 230 w 253"/>
                <a:gd name="T15" fmla="*/ 16 h 28"/>
                <a:gd name="T16" fmla="*/ 253 w 253"/>
                <a:gd name="T17" fmla="*/ 28 h 28"/>
                <a:gd name="T18" fmla="*/ 0 w 253"/>
                <a:gd name="T19" fmla="*/ 24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3"/>
                <a:gd name="T31" fmla="*/ 0 h 28"/>
                <a:gd name="T32" fmla="*/ 253 w 253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3" h="28">
                  <a:moveTo>
                    <a:pt x="0" y="24"/>
                  </a:moveTo>
                  <a:lnTo>
                    <a:pt x="31" y="12"/>
                  </a:lnTo>
                  <a:lnTo>
                    <a:pt x="65" y="8"/>
                  </a:lnTo>
                  <a:lnTo>
                    <a:pt x="102" y="4"/>
                  </a:lnTo>
                  <a:lnTo>
                    <a:pt x="139" y="0"/>
                  </a:lnTo>
                  <a:lnTo>
                    <a:pt x="173" y="4"/>
                  </a:lnTo>
                  <a:lnTo>
                    <a:pt x="205" y="8"/>
                  </a:lnTo>
                  <a:lnTo>
                    <a:pt x="230" y="16"/>
                  </a:lnTo>
                  <a:lnTo>
                    <a:pt x="253" y="2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latin typeface="Trebuchet MS" panose="020B0603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077" name="Freeform 11"/>
            <p:cNvSpPr>
              <a:spLocks/>
            </p:cNvSpPr>
            <p:nvPr/>
          </p:nvSpPr>
          <p:spPr bwMode="auto">
            <a:xfrm>
              <a:off x="3829" y="1087"/>
              <a:ext cx="469" cy="1664"/>
            </a:xfrm>
            <a:custGeom>
              <a:avLst/>
              <a:gdLst>
                <a:gd name="T0" fmla="*/ 0 w 469"/>
                <a:gd name="T1" fmla="*/ 0 h 1664"/>
                <a:gd name="T2" fmla="*/ 242 w 469"/>
                <a:gd name="T3" fmla="*/ 1377 h 1664"/>
                <a:gd name="T4" fmla="*/ 253 w 469"/>
                <a:gd name="T5" fmla="*/ 1397 h 1664"/>
                <a:gd name="T6" fmla="*/ 273 w 469"/>
                <a:gd name="T7" fmla="*/ 1429 h 1664"/>
                <a:gd name="T8" fmla="*/ 299 w 469"/>
                <a:gd name="T9" fmla="*/ 1469 h 1664"/>
                <a:gd name="T10" fmla="*/ 327 w 469"/>
                <a:gd name="T11" fmla="*/ 1509 h 1664"/>
                <a:gd name="T12" fmla="*/ 358 w 469"/>
                <a:gd name="T13" fmla="*/ 1552 h 1664"/>
                <a:gd name="T14" fmla="*/ 395 w 469"/>
                <a:gd name="T15" fmla="*/ 1596 h 1664"/>
                <a:gd name="T16" fmla="*/ 432 w 469"/>
                <a:gd name="T17" fmla="*/ 1632 h 1664"/>
                <a:gd name="T18" fmla="*/ 469 w 469"/>
                <a:gd name="T19" fmla="*/ 1664 h 1664"/>
                <a:gd name="T20" fmla="*/ 111 w 469"/>
                <a:gd name="T21" fmla="*/ 191 h 1664"/>
                <a:gd name="T22" fmla="*/ 100 w 469"/>
                <a:gd name="T23" fmla="*/ 175 h 1664"/>
                <a:gd name="T24" fmla="*/ 85 w 469"/>
                <a:gd name="T25" fmla="*/ 151 h 1664"/>
                <a:gd name="T26" fmla="*/ 68 w 469"/>
                <a:gd name="T27" fmla="*/ 128 h 1664"/>
                <a:gd name="T28" fmla="*/ 51 w 469"/>
                <a:gd name="T29" fmla="*/ 100 h 1664"/>
                <a:gd name="T30" fmla="*/ 37 w 469"/>
                <a:gd name="T31" fmla="*/ 72 h 1664"/>
                <a:gd name="T32" fmla="*/ 23 w 469"/>
                <a:gd name="T33" fmla="*/ 48 h 1664"/>
                <a:gd name="T34" fmla="*/ 9 w 469"/>
                <a:gd name="T35" fmla="*/ 20 h 1664"/>
                <a:gd name="T36" fmla="*/ 0 w 469"/>
                <a:gd name="T37" fmla="*/ 0 h 166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69"/>
                <a:gd name="T58" fmla="*/ 0 h 1664"/>
                <a:gd name="T59" fmla="*/ 469 w 469"/>
                <a:gd name="T60" fmla="*/ 1664 h 166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69" h="1664">
                  <a:moveTo>
                    <a:pt x="0" y="0"/>
                  </a:moveTo>
                  <a:lnTo>
                    <a:pt x="242" y="1377"/>
                  </a:lnTo>
                  <a:lnTo>
                    <a:pt x="253" y="1397"/>
                  </a:lnTo>
                  <a:lnTo>
                    <a:pt x="273" y="1429"/>
                  </a:lnTo>
                  <a:lnTo>
                    <a:pt x="299" y="1469"/>
                  </a:lnTo>
                  <a:lnTo>
                    <a:pt x="327" y="1509"/>
                  </a:lnTo>
                  <a:lnTo>
                    <a:pt x="358" y="1552"/>
                  </a:lnTo>
                  <a:lnTo>
                    <a:pt x="395" y="1596"/>
                  </a:lnTo>
                  <a:lnTo>
                    <a:pt x="432" y="1632"/>
                  </a:lnTo>
                  <a:lnTo>
                    <a:pt x="469" y="1664"/>
                  </a:lnTo>
                  <a:lnTo>
                    <a:pt x="111" y="191"/>
                  </a:lnTo>
                  <a:lnTo>
                    <a:pt x="100" y="175"/>
                  </a:lnTo>
                  <a:lnTo>
                    <a:pt x="85" y="151"/>
                  </a:lnTo>
                  <a:lnTo>
                    <a:pt x="68" y="128"/>
                  </a:lnTo>
                  <a:lnTo>
                    <a:pt x="51" y="100"/>
                  </a:lnTo>
                  <a:lnTo>
                    <a:pt x="37" y="72"/>
                  </a:lnTo>
                  <a:lnTo>
                    <a:pt x="23" y="48"/>
                  </a:lnTo>
                  <a:lnTo>
                    <a:pt x="9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latin typeface="Trebuchet MS" panose="020B0603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078" name="Freeform 12"/>
            <p:cNvSpPr>
              <a:spLocks/>
            </p:cNvSpPr>
            <p:nvPr/>
          </p:nvSpPr>
          <p:spPr bwMode="auto">
            <a:xfrm>
              <a:off x="1400" y="987"/>
              <a:ext cx="974" cy="1472"/>
            </a:xfrm>
            <a:custGeom>
              <a:avLst/>
              <a:gdLst>
                <a:gd name="T0" fmla="*/ 244 w 974"/>
                <a:gd name="T1" fmla="*/ 0 h 1472"/>
                <a:gd name="T2" fmla="*/ 273 w 974"/>
                <a:gd name="T3" fmla="*/ 7 h 1472"/>
                <a:gd name="T4" fmla="*/ 68 w 974"/>
                <a:gd name="T5" fmla="*/ 1162 h 1472"/>
                <a:gd name="T6" fmla="*/ 91 w 974"/>
                <a:gd name="T7" fmla="*/ 1225 h 1472"/>
                <a:gd name="T8" fmla="*/ 122 w 974"/>
                <a:gd name="T9" fmla="*/ 1277 h 1472"/>
                <a:gd name="T10" fmla="*/ 156 w 974"/>
                <a:gd name="T11" fmla="*/ 1321 h 1472"/>
                <a:gd name="T12" fmla="*/ 199 w 974"/>
                <a:gd name="T13" fmla="*/ 1349 h 1472"/>
                <a:gd name="T14" fmla="*/ 244 w 974"/>
                <a:gd name="T15" fmla="*/ 1369 h 1472"/>
                <a:gd name="T16" fmla="*/ 292 w 974"/>
                <a:gd name="T17" fmla="*/ 1381 h 1472"/>
                <a:gd name="T18" fmla="*/ 344 w 974"/>
                <a:gd name="T19" fmla="*/ 1389 h 1472"/>
                <a:gd name="T20" fmla="*/ 398 w 974"/>
                <a:gd name="T21" fmla="*/ 1385 h 1472"/>
                <a:gd name="T22" fmla="*/ 452 w 974"/>
                <a:gd name="T23" fmla="*/ 1377 h 1472"/>
                <a:gd name="T24" fmla="*/ 508 w 974"/>
                <a:gd name="T25" fmla="*/ 1369 h 1472"/>
                <a:gd name="T26" fmla="*/ 562 w 974"/>
                <a:gd name="T27" fmla="*/ 1353 h 1472"/>
                <a:gd name="T28" fmla="*/ 616 w 974"/>
                <a:gd name="T29" fmla="*/ 1337 h 1472"/>
                <a:gd name="T30" fmla="*/ 670 w 974"/>
                <a:gd name="T31" fmla="*/ 1321 h 1472"/>
                <a:gd name="T32" fmla="*/ 719 w 974"/>
                <a:gd name="T33" fmla="*/ 1305 h 1472"/>
                <a:gd name="T34" fmla="*/ 767 w 974"/>
                <a:gd name="T35" fmla="*/ 1289 h 1472"/>
                <a:gd name="T36" fmla="*/ 810 w 974"/>
                <a:gd name="T37" fmla="*/ 1277 h 1472"/>
                <a:gd name="T38" fmla="*/ 830 w 974"/>
                <a:gd name="T39" fmla="*/ 1281 h 1472"/>
                <a:gd name="T40" fmla="*/ 849 w 974"/>
                <a:gd name="T41" fmla="*/ 1285 h 1472"/>
                <a:gd name="T42" fmla="*/ 869 w 974"/>
                <a:gd name="T43" fmla="*/ 1285 h 1472"/>
                <a:gd name="T44" fmla="*/ 889 w 974"/>
                <a:gd name="T45" fmla="*/ 1289 h 1472"/>
                <a:gd name="T46" fmla="*/ 906 w 974"/>
                <a:gd name="T47" fmla="*/ 1297 h 1472"/>
                <a:gd name="T48" fmla="*/ 926 w 974"/>
                <a:gd name="T49" fmla="*/ 1301 h 1472"/>
                <a:gd name="T50" fmla="*/ 949 w 974"/>
                <a:gd name="T51" fmla="*/ 1309 h 1472"/>
                <a:gd name="T52" fmla="*/ 974 w 974"/>
                <a:gd name="T53" fmla="*/ 1317 h 1472"/>
                <a:gd name="T54" fmla="*/ 898 w 974"/>
                <a:gd name="T55" fmla="*/ 1317 h 1472"/>
                <a:gd name="T56" fmla="*/ 824 w 974"/>
                <a:gd name="T57" fmla="*/ 1325 h 1472"/>
                <a:gd name="T58" fmla="*/ 758 w 974"/>
                <a:gd name="T59" fmla="*/ 1337 h 1472"/>
                <a:gd name="T60" fmla="*/ 699 w 974"/>
                <a:gd name="T61" fmla="*/ 1353 h 1472"/>
                <a:gd name="T62" fmla="*/ 642 w 974"/>
                <a:gd name="T63" fmla="*/ 1373 h 1472"/>
                <a:gd name="T64" fmla="*/ 588 w 974"/>
                <a:gd name="T65" fmla="*/ 1393 h 1472"/>
                <a:gd name="T66" fmla="*/ 534 w 974"/>
                <a:gd name="T67" fmla="*/ 1412 h 1472"/>
                <a:gd name="T68" fmla="*/ 483 w 974"/>
                <a:gd name="T69" fmla="*/ 1432 h 1472"/>
                <a:gd name="T70" fmla="*/ 432 w 974"/>
                <a:gd name="T71" fmla="*/ 1448 h 1472"/>
                <a:gd name="T72" fmla="*/ 381 w 974"/>
                <a:gd name="T73" fmla="*/ 1464 h 1472"/>
                <a:gd name="T74" fmla="*/ 327 w 974"/>
                <a:gd name="T75" fmla="*/ 1472 h 1472"/>
                <a:gd name="T76" fmla="*/ 270 w 974"/>
                <a:gd name="T77" fmla="*/ 1472 h 1472"/>
                <a:gd name="T78" fmla="*/ 210 w 974"/>
                <a:gd name="T79" fmla="*/ 1468 h 1472"/>
                <a:gd name="T80" fmla="*/ 145 w 974"/>
                <a:gd name="T81" fmla="*/ 1452 h 1472"/>
                <a:gd name="T82" fmla="*/ 76 w 974"/>
                <a:gd name="T83" fmla="*/ 1424 h 1472"/>
                <a:gd name="T84" fmla="*/ 0 w 974"/>
                <a:gd name="T85" fmla="*/ 1389 h 1472"/>
                <a:gd name="T86" fmla="*/ 244 w 974"/>
                <a:gd name="T87" fmla="*/ 0 h 14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74"/>
                <a:gd name="T133" fmla="*/ 0 h 1472"/>
                <a:gd name="T134" fmla="*/ 974 w 974"/>
                <a:gd name="T135" fmla="*/ 1472 h 147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74" h="1472">
                  <a:moveTo>
                    <a:pt x="244" y="0"/>
                  </a:moveTo>
                  <a:lnTo>
                    <a:pt x="273" y="7"/>
                  </a:lnTo>
                  <a:lnTo>
                    <a:pt x="68" y="1162"/>
                  </a:lnTo>
                  <a:lnTo>
                    <a:pt x="91" y="1225"/>
                  </a:lnTo>
                  <a:lnTo>
                    <a:pt x="122" y="1277"/>
                  </a:lnTo>
                  <a:lnTo>
                    <a:pt x="156" y="1321"/>
                  </a:lnTo>
                  <a:lnTo>
                    <a:pt x="199" y="1349"/>
                  </a:lnTo>
                  <a:lnTo>
                    <a:pt x="244" y="1369"/>
                  </a:lnTo>
                  <a:lnTo>
                    <a:pt x="292" y="1381"/>
                  </a:lnTo>
                  <a:lnTo>
                    <a:pt x="344" y="1389"/>
                  </a:lnTo>
                  <a:lnTo>
                    <a:pt x="398" y="1385"/>
                  </a:lnTo>
                  <a:lnTo>
                    <a:pt x="452" y="1377"/>
                  </a:lnTo>
                  <a:lnTo>
                    <a:pt x="508" y="1369"/>
                  </a:lnTo>
                  <a:lnTo>
                    <a:pt x="562" y="1353"/>
                  </a:lnTo>
                  <a:lnTo>
                    <a:pt x="616" y="1337"/>
                  </a:lnTo>
                  <a:lnTo>
                    <a:pt x="670" y="1321"/>
                  </a:lnTo>
                  <a:lnTo>
                    <a:pt x="719" y="1305"/>
                  </a:lnTo>
                  <a:lnTo>
                    <a:pt x="767" y="1289"/>
                  </a:lnTo>
                  <a:lnTo>
                    <a:pt x="810" y="1277"/>
                  </a:lnTo>
                  <a:lnTo>
                    <a:pt x="830" y="1281"/>
                  </a:lnTo>
                  <a:lnTo>
                    <a:pt x="849" y="1285"/>
                  </a:lnTo>
                  <a:lnTo>
                    <a:pt x="869" y="1285"/>
                  </a:lnTo>
                  <a:lnTo>
                    <a:pt x="889" y="1289"/>
                  </a:lnTo>
                  <a:lnTo>
                    <a:pt x="906" y="1297"/>
                  </a:lnTo>
                  <a:lnTo>
                    <a:pt x="926" y="1301"/>
                  </a:lnTo>
                  <a:lnTo>
                    <a:pt x="949" y="1309"/>
                  </a:lnTo>
                  <a:lnTo>
                    <a:pt x="974" y="1317"/>
                  </a:lnTo>
                  <a:lnTo>
                    <a:pt x="898" y="1317"/>
                  </a:lnTo>
                  <a:lnTo>
                    <a:pt x="824" y="1325"/>
                  </a:lnTo>
                  <a:lnTo>
                    <a:pt x="758" y="1337"/>
                  </a:lnTo>
                  <a:lnTo>
                    <a:pt x="699" y="1353"/>
                  </a:lnTo>
                  <a:lnTo>
                    <a:pt x="642" y="1373"/>
                  </a:lnTo>
                  <a:lnTo>
                    <a:pt x="588" y="1393"/>
                  </a:lnTo>
                  <a:lnTo>
                    <a:pt x="534" y="1412"/>
                  </a:lnTo>
                  <a:lnTo>
                    <a:pt x="483" y="1432"/>
                  </a:lnTo>
                  <a:lnTo>
                    <a:pt x="432" y="1448"/>
                  </a:lnTo>
                  <a:lnTo>
                    <a:pt x="381" y="1464"/>
                  </a:lnTo>
                  <a:lnTo>
                    <a:pt x="327" y="1472"/>
                  </a:lnTo>
                  <a:lnTo>
                    <a:pt x="270" y="1472"/>
                  </a:lnTo>
                  <a:lnTo>
                    <a:pt x="210" y="1468"/>
                  </a:lnTo>
                  <a:lnTo>
                    <a:pt x="145" y="1452"/>
                  </a:lnTo>
                  <a:lnTo>
                    <a:pt x="76" y="1424"/>
                  </a:lnTo>
                  <a:lnTo>
                    <a:pt x="0" y="1389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latin typeface="Trebuchet MS" panose="020B0603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079" name="Freeform 13"/>
            <p:cNvSpPr>
              <a:spLocks/>
            </p:cNvSpPr>
            <p:nvPr/>
          </p:nvSpPr>
          <p:spPr bwMode="auto">
            <a:xfrm>
              <a:off x="1498" y="1413"/>
              <a:ext cx="682" cy="928"/>
            </a:xfrm>
            <a:custGeom>
              <a:avLst/>
              <a:gdLst>
                <a:gd name="T0" fmla="*/ 131 w 682"/>
                <a:gd name="T1" fmla="*/ 0 h 928"/>
                <a:gd name="T2" fmla="*/ 122 w 682"/>
                <a:gd name="T3" fmla="*/ 56 h 928"/>
                <a:gd name="T4" fmla="*/ 105 w 682"/>
                <a:gd name="T5" fmla="*/ 152 h 928"/>
                <a:gd name="T6" fmla="*/ 83 w 682"/>
                <a:gd name="T7" fmla="*/ 271 h 928"/>
                <a:gd name="T8" fmla="*/ 60 w 682"/>
                <a:gd name="T9" fmla="*/ 402 h 928"/>
                <a:gd name="T10" fmla="*/ 37 w 682"/>
                <a:gd name="T11" fmla="*/ 526 h 928"/>
                <a:gd name="T12" fmla="*/ 17 w 682"/>
                <a:gd name="T13" fmla="*/ 633 h 928"/>
                <a:gd name="T14" fmla="*/ 6 w 682"/>
                <a:gd name="T15" fmla="*/ 709 h 928"/>
                <a:gd name="T16" fmla="*/ 0 w 682"/>
                <a:gd name="T17" fmla="*/ 737 h 928"/>
                <a:gd name="T18" fmla="*/ 23 w 682"/>
                <a:gd name="T19" fmla="*/ 796 h 928"/>
                <a:gd name="T20" fmla="*/ 54 w 682"/>
                <a:gd name="T21" fmla="*/ 844 h 928"/>
                <a:gd name="T22" fmla="*/ 91 w 682"/>
                <a:gd name="T23" fmla="*/ 880 h 928"/>
                <a:gd name="T24" fmla="*/ 134 w 682"/>
                <a:gd name="T25" fmla="*/ 904 h 928"/>
                <a:gd name="T26" fmla="*/ 182 w 682"/>
                <a:gd name="T27" fmla="*/ 920 h 928"/>
                <a:gd name="T28" fmla="*/ 233 w 682"/>
                <a:gd name="T29" fmla="*/ 928 h 928"/>
                <a:gd name="T30" fmla="*/ 287 w 682"/>
                <a:gd name="T31" fmla="*/ 928 h 928"/>
                <a:gd name="T32" fmla="*/ 341 w 682"/>
                <a:gd name="T33" fmla="*/ 924 h 928"/>
                <a:gd name="T34" fmla="*/ 398 w 682"/>
                <a:gd name="T35" fmla="*/ 916 h 928"/>
                <a:gd name="T36" fmla="*/ 452 w 682"/>
                <a:gd name="T37" fmla="*/ 904 h 928"/>
                <a:gd name="T38" fmla="*/ 503 w 682"/>
                <a:gd name="T39" fmla="*/ 892 h 928"/>
                <a:gd name="T40" fmla="*/ 549 w 682"/>
                <a:gd name="T41" fmla="*/ 876 h 928"/>
                <a:gd name="T42" fmla="*/ 594 w 682"/>
                <a:gd name="T43" fmla="*/ 864 h 928"/>
                <a:gd name="T44" fmla="*/ 631 w 682"/>
                <a:gd name="T45" fmla="*/ 856 h 928"/>
                <a:gd name="T46" fmla="*/ 659 w 682"/>
                <a:gd name="T47" fmla="*/ 848 h 928"/>
                <a:gd name="T48" fmla="*/ 682 w 682"/>
                <a:gd name="T49" fmla="*/ 844 h 928"/>
                <a:gd name="T50" fmla="*/ 617 w 682"/>
                <a:gd name="T51" fmla="*/ 832 h 928"/>
                <a:gd name="T52" fmla="*/ 554 w 682"/>
                <a:gd name="T53" fmla="*/ 816 h 928"/>
                <a:gd name="T54" fmla="*/ 495 w 682"/>
                <a:gd name="T55" fmla="*/ 796 h 928"/>
                <a:gd name="T56" fmla="*/ 438 w 682"/>
                <a:gd name="T57" fmla="*/ 769 h 928"/>
                <a:gd name="T58" fmla="*/ 387 w 682"/>
                <a:gd name="T59" fmla="*/ 741 h 928"/>
                <a:gd name="T60" fmla="*/ 338 w 682"/>
                <a:gd name="T61" fmla="*/ 705 h 928"/>
                <a:gd name="T62" fmla="*/ 296 w 682"/>
                <a:gd name="T63" fmla="*/ 665 h 928"/>
                <a:gd name="T64" fmla="*/ 259 w 682"/>
                <a:gd name="T65" fmla="*/ 617 h 928"/>
                <a:gd name="T66" fmla="*/ 222 w 682"/>
                <a:gd name="T67" fmla="*/ 566 h 928"/>
                <a:gd name="T68" fmla="*/ 193 w 682"/>
                <a:gd name="T69" fmla="*/ 506 h 928"/>
                <a:gd name="T70" fmla="*/ 171 w 682"/>
                <a:gd name="T71" fmla="*/ 442 h 928"/>
                <a:gd name="T72" fmla="*/ 151 w 682"/>
                <a:gd name="T73" fmla="*/ 367 h 928"/>
                <a:gd name="T74" fmla="*/ 137 w 682"/>
                <a:gd name="T75" fmla="*/ 287 h 928"/>
                <a:gd name="T76" fmla="*/ 128 w 682"/>
                <a:gd name="T77" fmla="*/ 199 h 928"/>
                <a:gd name="T78" fmla="*/ 128 w 682"/>
                <a:gd name="T79" fmla="*/ 104 h 928"/>
                <a:gd name="T80" fmla="*/ 131 w 682"/>
                <a:gd name="T81" fmla="*/ 0 h 92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82"/>
                <a:gd name="T124" fmla="*/ 0 h 928"/>
                <a:gd name="T125" fmla="*/ 682 w 682"/>
                <a:gd name="T126" fmla="*/ 928 h 92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82" h="928">
                  <a:moveTo>
                    <a:pt x="131" y="0"/>
                  </a:moveTo>
                  <a:lnTo>
                    <a:pt x="122" y="56"/>
                  </a:lnTo>
                  <a:lnTo>
                    <a:pt x="105" y="152"/>
                  </a:lnTo>
                  <a:lnTo>
                    <a:pt x="83" y="271"/>
                  </a:lnTo>
                  <a:lnTo>
                    <a:pt x="60" y="402"/>
                  </a:lnTo>
                  <a:lnTo>
                    <a:pt x="37" y="526"/>
                  </a:lnTo>
                  <a:lnTo>
                    <a:pt x="17" y="633"/>
                  </a:lnTo>
                  <a:lnTo>
                    <a:pt x="6" y="709"/>
                  </a:lnTo>
                  <a:lnTo>
                    <a:pt x="0" y="737"/>
                  </a:lnTo>
                  <a:lnTo>
                    <a:pt x="23" y="796"/>
                  </a:lnTo>
                  <a:lnTo>
                    <a:pt x="54" y="844"/>
                  </a:lnTo>
                  <a:lnTo>
                    <a:pt x="91" y="880"/>
                  </a:lnTo>
                  <a:lnTo>
                    <a:pt x="134" y="904"/>
                  </a:lnTo>
                  <a:lnTo>
                    <a:pt x="182" y="920"/>
                  </a:lnTo>
                  <a:lnTo>
                    <a:pt x="233" y="928"/>
                  </a:lnTo>
                  <a:lnTo>
                    <a:pt x="287" y="928"/>
                  </a:lnTo>
                  <a:lnTo>
                    <a:pt x="341" y="924"/>
                  </a:lnTo>
                  <a:lnTo>
                    <a:pt x="398" y="916"/>
                  </a:lnTo>
                  <a:lnTo>
                    <a:pt x="452" y="904"/>
                  </a:lnTo>
                  <a:lnTo>
                    <a:pt x="503" y="892"/>
                  </a:lnTo>
                  <a:lnTo>
                    <a:pt x="549" y="876"/>
                  </a:lnTo>
                  <a:lnTo>
                    <a:pt x="594" y="864"/>
                  </a:lnTo>
                  <a:lnTo>
                    <a:pt x="631" y="856"/>
                  </a:lnTo>
                  <a:lnTo>
                    <a:pt x="659" y="848"/>
                  </a:lnTo>
                  <a:lnTo>
                    <a:pt x="682" y="844"/>
                  </a:lnTo>
                  <a:lnTo>
                    <a:pt x="617" y="832"/>
                  </a:lnTo>
                  <a:lnTo>
                    <a:pt x="554" y="816"/>
                  </a:lnTo>
                  <a:lnTo>
                    <a:pt x="495" y="796"/>
                  </a:lnTo>
                  <a:lnTo>
                    <a:pt x="438" y="769"/>
                  </a:lnTo>
                  <a:lnTo>
                    <a:pt x="387" y="741"/>
                  </a:lnTo>
                  <a:lnTo>
                    <a:pt x="338" y="705"/>
                  </a:lnTo>
                  <a:lnTo>
                    <a:pt x="296" y="665"/>
                  </a:lnTo>
                  <a:lnTo>
                    <a:pt x="259" y="617"/>
                  </a:lnTo>
                  <a:lnTo>
                    <a:pt x="222" y="566"/>
                  </a:lnTo>
                  <a:lnTo>
                    <a:pt x="193" y="506"/>
                  </a:lnTo>
                  <a:lnTo>
                    <a:pt x="171" y="442"/>
                  </a:lnTo>
                  <a:lnTo>
                    <a:pt x="151" y="367"/>
                  </a:lnTo>
                  <a:lnTo>
                    <a:pt x="137" y="287"/>
                  </a:lnTo>
                  <a:lnTo>
                    <a:pt x="128" y="199"/>
                  </a:lnTo>
                  <a:lnTo>
                    <a:pt x="128" y="10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latin typeface="Trebuchet MS" panose="020B0603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080" name="Freeform 14"/>
            <p:cNvSpPr>
              <a:spLocks/>
            </p:cNvSpPr>
            <p:nvPr/>
          </p:nvSpPr>
          <p:spPr bwMode="auto">
            <a:xfrm>
              <a:off x="1652" y="957"/>
              <a:ext cx="1058" cy="1532"/>
            </a:xfrm>
            <a:custGeom>
              <a:avLst/>
              <a:gdLst>
                <a:gd name="T0" fmla="*/ 268 w 1058"/>
                <a:gd name="T1" fmla="*/ 923 h 1532"/>
                <a:gd name="T2" fmla="*/ 140 w 1058"/>
                <a:gd name="T3" fmla="*/ 871 h 1532"/>
                <a:gd name="T4" fmla="*/ 60 w 1058"/>
                <a:gd name="T5" fmla="*/ 780 h 1532"/>
                <a:gd name="T6" fmla="*/ 18 w 1058"/>
                <a:gd name="T7" fmla="*/ 656 h 1532"/>
                <a:gd name="T8" fmla="*/ 0 w 1058"/>
                <a:gd name="T9" fmla="*/ 517 h 1532"/>
                <a:gd name="T10" fmla="*/ 6 w 1058"/>
                <a:gd name="T11" fmla="*/ 370 h 1532"/>
                <a:gd name="T12" fmla="*/ 23 w 1058"/>
                <a:gd name="T13" fmla="*/ 231 h 1532"/>
                <a:gd name="T14" fmla="*/ 43 w 1058"/>
                <a:gd name="T15" fmla="*/ 103 h 1532"/>
                <a:gd name="T16" fmla="*/ 57 w 1058"/>
                <a:gd name="T17" fmla="*/ 0 h 1532"/>
                <a:gd name="T18" fmla="*/ 89 w 1058"/>
                <a:gd name="T19" fmla="*/ 20 h 1532"/>
                <a:gd name="T20" fmla="*/ 117 w 1058"/>
                <a:gd name="T21" fmla="*/ 36 h 1532"/>
                <a:gd name="T22" fmla="*/ 148 w 1058"/>
                <a:gd name="T23" fmla="*/ 52 h 1532"/>
                <a:gd name="T24" fmla="*/ 180 w 1058"/>
                <a:gd name="T25" fmla="*/ 59 h 1532"/>
                <a:gd name="T26" fmla="*/ 211 w 1058"/>
                <a:gd name="T27" fmla="*/ 71 h 1532"/>
                <a:gd name="T28" fmla="*/ 245 w 1058"/>
                <a:gd name="T29" fmla="*/ 79 h 1532"/>
                <a:gd name="T30" fmla="*/ 276 w 1058"/>
                <a:gd name="T31" fmla="*/ 83 h 1532"/>
                <a:gd name="T32" fmla="*/ 307 w 1058"/>
                <a:gd name="T33" fmla="*/ 87 h 1532"/>
                <a:gd name="T34" fmla="*/ 361 w 1058"/>
                <a:gd name="T35" fmla="*/ 87 h 1532"/>
                <a:gd name="T36" fmla="*/ 415 w 1058"/>
                <a:gd name="T37" fmla="*/ 87 h 1532"/>
                <a:gd name="T38" fmla="*/ 469 w 1058"/>
                <a:gd name="T39" fmla="*/ 83 h 1532"/>
                <a:gd name="T40" fmla="*/ 521 w 1058"/>
                <a:gd name="T41" fmla="*/ 75 h 1532"/>
                <a:gd name="T42" fmla="*/ 575 w 1058"/>
                <a:gd name="T43" fmla="*/ 67 h 1532"/>
                <a:gd name="T44" fmla="*/ 626 w 1058"/>
                <a:gd name="T45" fmla="*/ 59 h 1532"/>
                <a:gd name="T46" fmla="*/ 677 w 1058"/>
                <a:gd name="T47" fmla="*/ 55 h 1532"/>
                <a:gd name="T48" fmla="*/ 725 w 1058"/>
                <a:gd name="T49" fmla="*/ 52 h 1532"/>
                <a:gd name="T50" fmla="*/ 773 w 1058"/>
                <a:gd name="T51" fmla="*/ 52 h 1532"/>
                <a:gd name="T52" fmla="*/ 819 w 1058"/>
                <a:gd name="T53" fmla="*/ 59 h 1532"/>
                <a:gd name="T54" fmla="*/ 864 w 1058"/>
                <a:gd name="T55" fmla="*/ 67 h 1532"/>
                <a:gd name="T56" fmla="*/ 907 w 1058"/>
                <a:gd name="T57" fmla="*/ 83 h 1532"/>
                <a:gd name="T58" fmla="*/ 950 w 1058"/>
                <a:gd name="T59" fmla="*/ 111 h 1532"/>
                <a:gd name="T60" fmla="*/ 987 w 1058"/>
                <a:gd name="T61" fmla="*/ 143 h 1532"/>
                <a:gd name="T62" fmla="*/ 1024 w 1058"/>
                <a:gd name="T63" fmla="*/ 187 h 1532"/>
                <a:gd name="T64" fmla="*/ 1058 w 1058"/>
                <a:gd name="T65" fmla="*/ 239 h 1532"/>
                <a:gd name="T66" fmla="*/ 1058 w 1058"/>
                <a:gd name="T67" fmla="*/ 1532 h 1532"/>
                <a:gd name="T68" fmla="*/ 1001 w 1058"/>
                <a:gd name="T69" fmla="*/ 1472 h 1532"/>
                <a:gd name="T70" fmla="*/ 944 w 1058"/>
                <a:gd name="T71" fmla="*/ 1425 h 1532"/>
                <a:gd name="T72" fmla="*/ 887 w 1058"/>
                <a:gd name="T73" fmla="*/ 1389 h 1532"/>
                <a:gd name="T74" fmla="*/ 830 w 1058"/>
                <a:gd name="T75" fmla="*/ 1365 h 1532"/>
                <a:gd name="T76" fmla="*/ 776 w 1058"/>
                <a:gd name="T77" fmla="*/ 1345 h 1532"/>
                <a:gd name="T78" fmla="*/ 725 w 1058"/>
                <a:gd name="T79" fmla="*/ 1333 h 1532"/>
                <a:gd name="T80" fmla="*/ 674 w 1058"/>
                <a:gd name="T81" fmla="*/ 1321 h 1532"/>
                <a:gd name="T82" fmla="*/ 626 w 1058"/>
                <a:gd name="T83" fmla="*/ 1309 h 1532"/>
                <a:gd name="T84" fmla="*/ 583 w 1058"/>
                <a:gd name="T85" fmla="*/ 1293 h 1532"/>
                <a:gd name="T86" fmla="*/ 540 w 1058"/>
                <a:gd name="T87" fmla="*/ 1277 h 1532"/>
                <a:gd name="T88" fmla="*/ 501 w 1058"/>
                <a:gd name="T89" fmla="*/ 1250 h 1532"/>
                <a:gd name="T90" fmla="*/ 467 w 1058"/>
                <a:gd name="T91" fmla="*/ 1214 h 1532"/>
                <a:gd name="T92" fmla="*/ 435 w 1058"/>
                <a:gd name="T93" fmla="*/ 1166 h 1532"/>
                <a:gd name="T94" fmla="*/ 410 w 1058"/>
                <a:gd name="T95" fmla="*/ 1106 h 1532"/>
                <a:gd name="T96" fmla="*/ 390 w 1058"/>
                <a:gd name="T97" fmla="*/ 1027 h 1532"/>
                <a:gd name="T98" fmla="*/ 373 w 1058"/>
                <a:gd name="T99" fmla="*/ 927 h 1532"/>
                <a:gd name="T100" fmla="*/ 359 w 1058"/>
                <a:gd name="T101" fmla="*/ 927 h 1532"/>
                <a:gd name="T102" fmla="*/ 344 w 1058"/>
                <a:gd name="T103" fmla="*/ 927 h 1532"/>
                <a:gd name="T104" fmla="*/ 330 w 1058"/>
                <a:gd name="T105" fmla="*/ 927 h 1532"/>
                <a:gd name="T106" fmla="*/ 316 w 1058"/>
                <a:gd name="T107" fmla="*/ 927 h 1532"/>
                <a:gd name="T108" fmla="*/ 305 w 1058"/>
                <a:gd name="T109" fmla="*/ 927 h 1532"/>
                <a:gd name="T110" fmla="*/ 290 w 1058"/>
                <a:gd name="T111" fmla="*/ 927 h 1532"/>
                <a:gd name="T112" fmla="*/ 279 w 1058"/>
                <a:gd name="T113" fmla="*/ 923 h 1532"/>
                <a:gd name="T114" fmla="*/ 268 w 1058"/>
                <a:gd name="T115" fmla="*/ 923 h 15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058"/>
                <a:gd name="T175" fmla="*/ 0 h 1532"/>
                <a:gd name="T176" fmla="*/ 1058 w 1058"/>
                <a:gd name="T177" fmla="*/ 1532 h 15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058" h="1532">
                  <a:moveTo>
                    <a:pt x="268" y="923"/>
                  </a:moveTo>
                  <a:lnTo>
                    <a:pt x="140" y="871"/>
                  </a:lnTo>
                  <a:lnTo>
                    <a:pt x="60" y="780"/>
                  </a:lnTo>
                  <a:lnTo>
                    <a:pt x="18" y="656"/>
                  </a:lnTo>
                  <a:lnTo>
                    <a:pt x="0" y="517"/>
                  </a:lnTo>
                  <a:lnTo>
                    <a:pt x="6" y="370"/>
                  </a:lnTo>
                  <a:lnTo>
                    <a:pt x="23" y="231"/>
                  </a:lnTo>
                  <a:lnTo>
                    <a:pt x="43" y="103"/>
                  </a:lnTo>
                  <a:lnTo>
                    <a:pt x="57" y="0"/>
                  </a:lnTo>
                  <a:lnTo>
                    <a:pt x="89" y="20"/>
                  </a:lnTo>
                  <a:lnTo>
                    <a:pt x="117" y="36"/>
                  </a:lnTo>
                  <a:lnTo>
                    <a:pt x="148" y="52"/>
                  </a:lnTo>
                  <a:lnTo>
                    <a:pt x="180" y="59"/>
                  </a:lnTo>
                  <a:lnTo>
                    <a:pt x="211" y="71"/>
                  </a:lnTo>
                  <a:lnTo>
                    <a:pt x="245" y="79"/>
                  </a:lnTo>
                  <a:lnTo>
                    <a:pt x="276" y="83"/>
                  </a:lnTo>
                  <a:lnTo>
                    <a:pt x="307" y="87"/>
                  </a:lnTo>
                  <a:lnTo>
                    <a:pt x="361" y="87"/>
                  </a:lnTo>
                  <a:lnTo>
                    <a:pt x="415" y="87"/>
                  </a:lnTo>
                  <a:lnTo>
                    <a:pt x="469" y="83"/>
                  </a:lnTo>
                  <a:lnTo>
                    <a:pt x="521" y="75"/>
                  </a:lnTo>
                  <a:lnTo>
                    <a:pt x="575" y="67"/>
                  </a:lnTo>
                  <a:lnTo>
                    <a:pt x="626" y="59"/>
                  </a:lnTo>
                  <a:lnTo>
                    <a:pt x="677" y="55"/>
                  </a:lnTo>
                  <a:lnTo>
                    <a:pt x="725" y="52"/>
                  </a:lnTo>
                  <a:lnTo>
                    <a:pt x="773" y="52"/>
                  </a:lnTo>
                  <a:lnTo>
                    <a:pt x="819" y="59"/>
                  </a:lnTo>
                  <a:lnTo>
                    <a:pt x="864" y="67"/>
                  </a:lnTo>
                  <a:lnTo>
                    <a:pt x="907" y="83"/>
                  </a:lnTo>
                  <a:lnTo>
                    <a:pt x="950" y="111"/>
                  </a:lnTo>
                  <a:lnTo>
                    <a:pt x="987" y="143"/>
                  </a:lnTo>
                  <a:lnTo>
                    <a:pt x="1024" y="187"/>
                  </a:lnTo>
                  <a:lnTo>
                    <a:pt x="1058" y="239"/>
                  </a:lnTo>
                  <a:lnTo>
                    <a:pt x="1058" y="1532"/>
                  </a:lnTo>
                  <a:lnTo>
                    <a:pt x="1001" y="1472"/>
                  </a:lnTo>
                  <a:lnTo>
                    <a:pt x="944" y="1425"/>
                  </a:lnTo>
                  <a:lnTo>
                    <a:pt x="887" y="1389"/>
                  </a:lnTo>
                  <a:lnTo>
                    <a:pt x="830" y="1365"/>
                  </a:lnTo>
                  <a:lnTo>
                    <a:pt x="776" y="1345"/>
                  </a:lnTo>
                  <a:lnTo>
                    <a:pt x="725" y="1333"/>
                  </a:lnTo>
                  <a:lnTo>
                    <a:pt x="674" y="1321"/>
                  </a:lnTo>
                  <a:lnTo>
                    <a:pt x="626" y="1309"/>
                  </a:lnTo>
                  <a:lnTo>
                    <a:pt x="583" y="1293"/>
                  </a:lnTo>
                  <a:lnTo>
                    <a:pt x="540" y="1277"/>
                  </a:lnTo>
                  <a:lnTo>
                    <a:pt x="501" y="1250"/>
                  </a:lnTo>
                  <a:lnTo>
                    <a:pt x="467" y="1214"/>
                  </a:lnTo>
                  <a:lnTo>
                    <a:pt x="435" y="1166"/>
                  </a:lnTo>
                  <a:lnTo>
                    <a:pt x="410" y="1106"/>
                  </a:lnTo>
                  <a:lnTo>
                    <a:pt x="390" y="1027"/>
                  </a:lnTo>
                  <a:lnTo>
                    <a:pt x="373" y="927"/>
                  </a:lnTo>
                  <a:lnTo>
                    <a:pt x="359" y="927"/>
                  </a:lnTo>
                  <a:lnTo>
                    <a:pt x="344" y="927"/>
                  </a:lnTo>
                  <a:lnTo>
                    <a:pt x="330" y="927"/>
                  </a:lnTo>
                  <a:lnTo>
                    <a:pt x="316" y="927"/>
                  </a:lnTo>
                  <a:lnTo>
                    <a:pt x="305" y="927"/>
                  </a:lnTo>
                  <a:lnTo>
                    <a:pt x="290" y="927"/>
                  </a:lnTo>
                  <a:lnTo>
                    <a:pt x="279" y="923"/>
                  </a:lnTo>
                  <a:lnTo>
                    <a:pt x="268" y="9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latin typeface="Trebuchet MS" panose="020B0603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081" name="Freeform 15"/>
            <p:cNvSpPr>
              <a:spLocks/>
            </p:cNvSpPr>
            <p:nvPr/>
          </p:nvSpPr>
          <p:spPr bwMode="auto">
            <a:xfrm>
              <a:off x="1666" y="1710"/>
              <a:ext cx="457" cy="501"/>
            </a:xfrm>
            <a:custGeom>
              <a:avLst/>
              <a:gdLst>
                <a:gd name="T0" fmla="*/ 0 w 457"/>
                <a:gd name="T1" fmla="*/ 0 h 501"/>
                <a:gd name="T2" fmla="*/ 23 w 457"/>
                <a:gd name="T3" fmla="*/ 44 h 501"/>
                <a:gd name="T4" fmla="*/ 51 w 457"/>
                <a:gd name="T5" fmla="*/ 84 h 501"/>
                <a:gd name="T6" fmla="*/ 85 w 457"/>
                <a:gd name="T7" fmla="*/ 119 h 501"/>
                <a:gd name="T8" fmla="*/ 125 w 457"/>
                <a:gd name="T9" fmla="*/ 147 h 501"/>
                <a:gd name="T10" fmla="*/ 173 w 457"/>
                <a:gd name="T11" fmla="*/ 175 h 501"/>
                <a:gd name="T12" fmla="*/ 222 w 457"/>
                <a:gd name="T13" fmla="*/ 191 h 501"/>
                <a:gd name="T14" fmla="*/ 278 w 457"/>
                <a:gd name="T15" fmla="*/ 203 h 501"/>
                <a:gd name="T16" fmla="*/ 335 w 457"/>
                <a:gd name="T17" fmla="*/ 203 h 501"/>
                <a:gd name="T18" fmla="*/ 338 w 457"/>
                <a:gd name="T19" fmla="*/ 235 h 501"/>
                <a:gd name="T20" fmla="*/ 344 w 457"/>
                <a:gd name="T21" fmla="*/ 275 h 501"/>
                <a:gd name="T22" fmla="*/ 352 w 457"/>
                <a:gd name="T23" fmla="*/ 310 h 501"/>
                <a:gd name="T24" fmla="*/ 364 w 457"/>
                <a:gd name="T25" fmla="*/ 350 h 501"/>
                <a:gd name="T26" fmla="*/ 378 w 457"/>
                <a:gd name="T27" fmla="*/ 394 h 501"/>
                <a:gd name="T28" fmla="*/ 401 w 457"/>
                <a:gd name="T29" fmla="*/ 430 h 501"/>
                <a:gd name="T30" fmla="*/ 426 w 457"/>
                <a:gd name="T31" fmla="*/ 470 h 501"/>
                <a:gd name="T32" fmla="*/ 457 w 457"/>
                <a:gd name="T33" fmla="*/ 501 h 501"/>
                <a:gd name="T34" fmla="*/ 412 w 457"/>
                <a:gd name="T35" fmla="*/ 489 h 501"/>
                <a:gd name="T36" fmla="*/ 369 w 457"/>
                <a:gd name="T37" fmla="*/ 478 h 501"/>
                <a:gd name="T38" fmla="*/ 329 w 457"/>
                <a:gd name="T39" fmla="*/ 462 h 501"/>
                <a:gd name="T40" fmla="*/ 290 w 457"/>
                <a:gd name="T41" fmla="*/ 442 h 501"/>
                <a:gd name="T42" fmla="*/ 250 w 457"/>
                <a:gd name="T43" fmla="*/ 418 h 501"/>
                <a:gd name="T44" fmla="*/ 216 w 457"/>
                <a:gd name="T45" fmla="*/ 394 h 501"/>
                <a:gd name="T46" fmla="*/ 182 w 457"/>
                <a:gd name="T47" fmla="*/ 366 h 501"/>
                <a:gd name="T48" fmla="*/ 150 w 457"/>
                <a:gd name="T49" fmla="*/ 334 h 501"/>
                <a:gd name="T50" fmla="*/ 122 w 457"/>
                <a:gd name="T51" fmla="*/ 302 h 501"/>
                <a:gd name="T52" fmla="*/ 94 w 457"/>
                <a:gd name="T53" fmla="*/ 267 h 501"/>
                <a:gd name="T54" fmla="*/ 71 w 457"/>
                <a:gd name="T55" fmla="*/ 231 h 501"/>
                <a:gd name="T56" fmla="*/ 51 w 457"/>
                <a:gd name="T57" fmla="*/ 187 h 501"/>
                <a:gd name="T58" fmla="*/ 34 w 457"/>
                <a:gd name="T59" fmla="*/ 147 h 501"/>
                <a:gd name="T60" fmla="*/ 20 w 457"/>
                <a:gd name="T61" fmla="*/ 99 h 501"/>
                <a:gd name="T62" fmla="*/ 8 w 457"/>
                <a:gd name="T63" fmla="*/ 52 h 501"/>
                <a:gd name="T64" fmla="*/ 0 w 457"/>
                <a:gd name="T65" fmla="*/ 0 h 50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7"/>
                <a:gd name="T100" fmla="*/ 0 h 501"/>
                <a:gd name="T101" fmla="*/ 457 w 457"/>
                <a:gd name="T102" fmla="*/ 501 h 50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7" h="501">
                  <a:moveTo>
                    <a:pt x="0" y="0"/>
                  </a:moveTo>
                  <a:lnTo>
                    <a:pt x="23" y="44"/>
                  </a:lnTo>
                  <a:lnTo>
                    <a:pt x="51" y="84"/>
                  </a:lnTo>
                  <a:lnTo>
                    <a:pt x="85" y="119"/>
                  </a:lnTo>
                  <a:lnTo>
                    <a:pt x="125" y="147"/>
                  </a:lnTo>
                  <a:lnTo>
                    <a:pt x="173" y="175"/>
                  </a:lnTo>
                  <a:lnTo>
                    <a:pt x="222" y="191"/>
                  </a:lnTo>
                  <a:lnTo>
                    <a:pt x="278" y="203"/>
                  </a:lnTo>
                  <a:lnTo>
                    <a:pt x="335" y="203"/>
                  </a:lnTo>
                  <a:lnTo>
                    <a:pt x="338" y="235"/>
                  </a:lnTo>
                  <a:lnTo>
                    <a:pt x="344" y="275"/>
                  </a:lnTo>
                  <a:lnTo>
                    <a:pt x="352" y="310"/>
                  </a:lnTo>
                  <a:lnTo>
                    <a:pt x="364" y="350"/>
                  </a:lnTo>
                  <a:lnTo>
                    <a:pt x="378" y="394"/>
                  </a:lnTo>
                  <a:lnTo>
                    <a:pt x="401" y="430"/>
                  </a:lnTo>
                  <a:lnTo>
                    <a:pt x="426" y="470"/>
                  </a:lnTo>
                  <a:lnTo>
                    <a:pt x="457" y="501"/>
                  </a:lnTo>
                  <a:lnTo>
                    <a:pt x="412" y="489"/>
                  </a:lnTo>
                  <a:lnTo>
                    <a:pt x="369" y="478"/>
                  </a:lnTo>
                  <a:lnTo>
                    <a:pt x="329" y="462"/>
                  </a:lnTo>
                  <a:lnTo>
                    <a:pt x="290" y="442"/>
                  </a:lnTo>
                  <a:lnTo>
                    <a:pt x="250" y="418"/>
                  </a:lnTo>
                  <a:lnTo>
                    <a:pt x="216" y="394"/>
                  </a:lnTo>
                  <a:lnTo>
                    <a:pt x="182" y="366"/>
                  </a:lnTo>
                  <a:lnTo>
                    <a:pt x="150" y="334"/>
                  </a:lnTo>
                  <a:lnTo>
                    <a:pt x="122" y="302"/>
                  </a:lnTo>
                  <a:lnTo>
                    <a:pt x="94" y="267"/>
                  </a:lnTo>
                  <a:lnTo>
                    <a:pt x="71" y="231"/>
                  </a:lnTo>
                  <a:lnTo>
                    <a:pt x="51" y="187"/>
                  </a:lnTo>
                  <a:lnTo>
                    <a:pt x="34" y="147"/>
                  </a:lnTo>
                  <a:lnTo>
                    <a:pt x="20" y="99"/>
                  </a:lnTo>
                  <a:lnTo>
                    <a:pt x="8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latin typeface="Trebuchet MS" panose="020B0603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082" name="Freeform 16"/>
            <p:cNvSpPr>
              <a:spLocks/>
            </p:cNvSpPr>
            <p:nvPr/>
          </p:nvSpPr>
          <p:spPr bwMode="auto">
            <a:xfrm>
              <a:off x="1680" y="958"/>
              <a:ext cx="307" cy="923"/>
            </a:xfrm>
            <a:custGeom>
              <a:avLst/>
              <a:gdLst>
                <a:gd name="T0" fmla="*/ 307 w 307"/>
                <a:gd name="T1" fmla="*/ 87 h 923"/>
                <a:gd name="T2" fmla="*/ 276 w 307"/>
                <a:gd name="T3" fmla="*/ 83 h 923"/>
                <a:gd name="T4" fmla="*/ 245 w 307"/>
                <a:gd name="T5" fmla="*/ 79 h 923"/>
                <a:gd name="T6" fmla="*/ 211 w 307"/>
                <a:gd name="T7" fmla="*/ 71 h 923"/>
                <a:gd name="T8" fmla="*/ 180 w 307"/>
                <a:gd name="T9" fmla="*/ 59 h 923"/>
                <a:gd name="T10" fmla="*/ 148 w 307"/>
                <a:gd name="T11" fmla="*/ 52 h 923"/>
                <a:gd name="T12" fmla="*/ 117 w 307"/>
                <a:gd name="T13" fmla="*/ 36 h 923"/>
                <a:gd name="T14" fmla="*/ 89 w 307"/>
                <a:gd name="T15" fmla="*/ 20 h 923"/>
                <a:gd name="T16" fmla="*/ 57 w 307"/>
                <a:gd name="T17" fmla="*/ 0 h 923"/>
                <a:gd name="T18" fmla="*/ 43 w 307"/>
                <a:gd name="T19" fmla="*/ 103 h 923"/>
                <a:gd name="T20" fmla="*/ 23 w 307"/>
                <a:gd name="T21" fmla="*/ 231 h 923"/>
                <a:gd name="T22" fmla="*/ 6 w 307"/>
                <a:gd name="T23" fmla="*/ 370 h 923"/>
                <a:gd name="T24" fmla="*/ 0 w 307"/>
                <a:gd name="T25" fmla="*/ 517 h 923"/>
                <a:gd name="T26" fmla="*/ 18 w 307"/>
                <a:gd name="T27" fmla="*/ 656 h 923"/>
                <a:gd name="T28" fmla="*/ 60 w 307"/>
                <a:gd name="T29" fmla="*/ 780 h 923"/>
                <a:gd name="T30" fmla="*/ 140 w 307"/>
                <a:gd name="T31" fmla="*/ 871 h 923"/>
                <a:gd name="T32" fmla="*/ 268 w 307"/>
                <a:gd name="T33" fmla="*/ 923 h 923"/>
                <a:gd name="T34" fmla="*/ 307 w 307"/>
                <a:gd name="T35" fmla="*/ 87 h 92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07"/>
                <a:gd name="T55" fmla="*/ 0 h 923"/>
                <a:gd name="T56" fmla="*/ 307 w 307"/>
                <a:gd name="T57" fmla="*/ 923 h 92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07" h="923">
                  <a:moveTo>
                    <a:pt x="307" y="87"/>
                  </a:moveTo>
                  <a:lnTo>
                    <a:pt x="276" y="83"/>
                  </a:lnTo>
                  <a:lnTo>
                    <a:pt x="245" y="79"/>
                  </a:lnTo>
                  <a:lnTo>
                    <a:pt x="211" y="71"/>
                  </a:lnTo>
                  <a:lnTo>
                    <a:pt x="180" y="59"/>
                  </a:lnTo>
                  <a:lnTo>
                    <a:pt x="148" y="52"/>
                  </a:lnTo>
                  <a:lnTo>
                    <a:pt x="117" y="36"/>
                  </a:lnTo>
                  <a:lnTo>
                    <a:pt x="89" y="20"/>
                  </a:lnTo>
                  <a:lnTo>
                    <a:pt x="57" y="0"/>
                  </a:lnTo>
                  <a:lnTo>
                    <a:pt x="43" y="103"/>
                  </a:lnTo>
                  <a:lnTo>
                    <a:pt x="23" y="231"/>
                  </a:lnTo>
                  <a:lnTo>
                    <a:pt x="6" y="370"/>
                  </a:lnTo>
                  <a:lnTo>
                    <a:pt x="0" y="517"/>
                  </a:lnTo>
                  <a:lnTo>
                    <a:pt x="18" y="656"/>
                  </a:lnTo>
                  <a:lnTo>
                    <a:pt x="60" y="780"/>
                  </a:lnTo>
                  <a:lnTo>
                    <a:pt x="140" y="871"/>
                  </a:lnTo>
                  <a:lnTo>
                    <a:pt x="268" y="923"/>
                  </a:lnTo>
                  <a:lnTo>
                    <a:pt x="307" y="87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latin typeface="Trebuchet MS" panose="020B0603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083" name="Freeform 17"/>
            <p:cNvSpPr>
              <a:spLocks/>
            </p:cNvSpPr>
            <p:nvPr/>
          </p:nvSpPr>
          <p:spPr bwMode="auto">
            <a:xfrm>
              <a:off x="3082" y="945"/>
              <a:ext cx="964" cy="1500"/>
            </a:xfrm>
            <a:custGeom>
              <a:avLst/>
              <a:gdLst>
                <a:gd name="T0" fmla="*/ 0 w 964"/>
                <a:gd name="T1" fmla="*/ 0 h 1500"/>
                <a:gd name="T2" fmla="*/ 0 w 964"/>
                <a:gd name="T3" fmla="*/ 1333 h 1500"/>
                <a:gd name="T4" fmla="*/ 66 w 964"/>
                <a:gd name="T5" fmla="*/ 1325 h 1500"/>
                <a:gd name="T6" fmla="*/ 131 w 964"/>
                <a:gd name="T7" fmla="*/ 1321 h 1500"/>
                <a:gd name="T8" fmla="*/ 199 w 964"/>
                <a:gd name="T9" fmla="*/ 1329 h 1500"/>
                <a:gd name="T10" fmla="*/ 268 w 964"/>
                <a:gd name="T11" fmla="*/ 1341 h 1500"/>
                <a:gd name="T12" fmla="*/ 336 w 964"/>
                <a:gd name="T13" fmla="*/ 1357 h 1500"/>
                <a:gd name="T14" fmla="*/ 404 w 964"/>
                <a:gd name="T15" fmla="*/ 1377 h 1500"/>
                <a:gd name="T16" fmla="*/ 469 w 964"/>
                <a:gd name="T17" fmla="*/ 1397 h 1500"/>
                <a:gd name="T18" fmla="*/ 535 w 964"/>
                <a:gd name="T19" fmla="*/ 1417 h 1500"/>
                <a:gd name="T20" fmla="*/ 600 w 964"/>
                <a:gd name="T21" fmla="*/ 1441 h 1500"/>
                <a:gd name="T22" fmla="*/ 660 w 964"/>
                <a:gd name="T23" fmla="*/ 1460 h 1500"/>
                <a:gd name="T24" fmla="*/ 719 w 964"/>
                <a:gd name="T25" fmla="*/ 1476 h 1500"/>
                <a:gd name="T26" fmla="*/ 776 w 964"/>
                <a:gd name="T27" fmla="*/ 1492 h 1500"/>
                <a:gd name="T28" fmla="*/ 830 w 964"/>
                <a:gd name="T29" fmla="*/ 1500 h 1500"/>
                <a:gd name="T30" fmla="*/ 879 w 964"/>
                <a:gd name="T31" fmla="*/ 1500 h 1500"/>
                <a:gd name="T32" fmla="*/ 924 w 964"/>
                <a:gd name="T33" fmla="*/ 1496 h 1500"/>
                <a:gd name="T34" fmla="*/ 964 w 964"/>
                <a:gd name="T35" fmla="*/ 1480 h 1500"/>
                <a:gd name="T36" fmla="*/ 708 w 964"/>
                <a:gd name="T37" fmla="*/ 16 h 1500"/>
                <a:gd name="T38" fmla="*/ 651 w 964"/>
                <a:gd name="T39" fmla="*/ 40 h 1500"/>
                <a:gd name="T40" fmla="*/ 594 w 964"/>
                <a:gd name="T41" fmla="*/ 55 h 1500"/>
                <a:gd name="T42" fmla="*/ 540 w 964"/>
                <a:gd name="T43" fmla="*/ 67 h 1500"/>
                <a:gd name="T44" fmla="*/ 484 w 964"/>
                <a:gd name="T45" fmla="*/ 75 h 1500"/>
                <a:gd name="T46" fmla="*/ 432 w 964"/>
                <a:gd name="T47" fmla="*/ 75 h 1500"/>
                <a:gd name="T48" fmla="*/ 378 w 964"/>
                <a:gd name="T49" fmla="*/ 75 h 1500"/>
                <a:gd name="T50" fmla="*/ 330 w 964"/>
                <a:gd name="T51" fmla="*/ 71 h 1500"/>
                <a:gd name="T52" fmla="*/ 282 w 964"/>
                <a:gd name="T53" fmla="*/ 63 h 1500"/>
                <a:gd name="T54" fmla="*/ 236 w 964"/>
                <a:gd name="T55" fmla="*/ 55 h 1500"/>
                <a:gd name="T56" fmla="*/ 194 w 964"/>
                <a:gd name="T57" fmla="*/ 47 h 1500"/>
                <a:gd name="T58" fmla="*/ 151 w 964"/>
                <a:gd name="T59" fmla="*/ 36 h 1500"/>
                <a:gd name="T60" fmla="*/ 114 w 964"/>
                <a:gd name="T61" fmla="*/ 28 h 1500"/>
                <a:gd name="T62" fmla="*/ 80 w 964"/>
                <a:gd name="T63" fmla="*/ 16 h 1500"/>
                <a:gd name="T64" fmla="*/ 52 w 964"/>
                <a:gd name="T65" fmla="*/ 8 h 1500"/>
                <a:gd name="T66" fmla="*/ 23 w 964"/>
                <a:gd name="T67" fmla="*/ 4 h 1500"/>
                <a:gd name="T68" fmla="*/ 0 w 964"/>
                <a:gd name="T69" fmla="*/ 0 h 15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64"/>
                <a:gd name="T106" fmla="*/ 0 h 1500"/>
                <a:gd name="T107" fmla="*/ 964 w 964"/>
                <a:gd name="T108" fmla="*/ 1500 h 15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64" h="1500">
                  <a:moveTo>
                    <a:pt x="0" y="0"/>
                  </a:moveTo>
                  <a:lnTo>
                    <a:pt x="0" y="1333"/>
                  </a:lnTo>
                  <a:lnTo>
                    <a:pt x="66" y="1325"/>
                  </a:lnTo>
                  <a:lnTo>
                    <a:pt x="131" y="1321"/>
                  </a:lnTo>
                  <a:lnTo>
                    <a:pt x="199" y="1329"/>
                  </a:lnTo>
                  <a:lnTo>
                    <a:pt x="268" y="1341"/>
                  </a:lnTo>
                  <a:lnTo>
                    <a:pt x="336" y="1357"/>
                  </a:lnTo>
                  <a:lnTo>
                    <a:pt x="404" y="1377"/>
                  </a:lnTo>
                  <a:lnTo>
                    <a:pt x="469" y="1397"/>
                  </a:lnTo>
                  <a:lnTo>
                    <a:pt x="535" y="1417"/>
                  </a:lnTo>
                  <a:lnTo>
                    <a:pt x="600" y="1441"/>
                  </a:lnTo>
                  <a:lnTo>
                    <a:pt x="660" y="1460"/>
                  </a:lnTo>
                  <a:lnTo>
                    <a:pt x="719" y="1476"/>
                  </a:lnTo>
                  <a:lnTo>
                    <a:pt x="776" y="1492"/>
                  </a:lnTo>
                  <a:lnTo>
                    <a:pt x="830" y="1500"/>
                  </a:lnTo>
                  <a:lnTo>
                    <a:pt x="879" y="1500"/>
                  </a:lnTo>
                  <a:lnTo>
                    <a:pt x="924" y="1496"/>
                  </a:lnTo>
                  <a:lnTo>
                    <a:pt x="964" y="1480"/>
                  </a:lnTo>
                  <a:lnTo>
                    <a:pt x="708" y="16"/>
                  </a:lnTo>
                  <a:lnTo>
                    <a:pt x="651" y="40"/>
                  </a:lnTo>
                  <a:lnTo>
                    <a:pt x="594" y="55"/>
                  </a:lnTo>
                  <a:lnTo>
                    <a:pt x="540" y="67"/>
                  </a:lnTo>
                  <a:lnTo>
                    <a:pt x="484" y="75"/>
                  </a:lnTo>
                  <a:lnTo>
                    <a:pt x="432" y="75"/>
                  </a:lnTo>
                  <a:lnTo>
                    <a:pt x="378" y="75"/>
                  </a:lnTo>
                  <a:lnTo>
                    <a:pt x="330" y="71"/>
                  </a:lnTo>
                  <a:lnTo>
                    <a:pt x="282" y="63"/>
                  </a:lnTo>
                  <a:lnTo>
                    <a:pt x="236" y="55"/>
                  </a:lnTo>
                  <a:lnTo>
                    <a:pt x="194" y="47"/>
                  </a:lnTo>
                  <a:lnTo>
                    <a:pt x="151" y="36"/>
                  </a:lnTo>
                  <a:lnTo>
                    <a:pt x="114" y="28"/>
                  </a:lnTo>
                  <a:lnTo>
                    <a:pt x="80" y="16"/>
                  </a:lnTo>
                  <a:lnTo>
                    <a:pt x="52" y="8"/>
                  </a:lnTo>
                  <a:lnTo>
                    <a:pt x="23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latin typeface="Trebuchet MS" panose="020B0603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084" name="Freeform 18"/>
            <p:cNvSpPr>
              <a:spLocks/>
            </p:cNvSpPr>
            <p:nvPr/>
          </p:nvSpPr>
          <p:spPr bwMode="auto">
            <a:xfrm>
              <a:off x="2739" y="949"/>
              <a:ext cx="341" cy="1548"/>
            </a:xfrm>
            <a:custGeom>
              <a:avLst/>
              <a:gdLst>
                <a:gd name="T0" fmla="*/ 0 w 341"/>
                <a:gd name="T1" fmla="*/ 258 h 1548"/>
                <a:gd name="T2" fmla="*/ 54 w 341"/>
                <a:gd name="T3" fmla="*/ 191 h 1548"/>
                <a:gd name="T4" fmla="*/ 103 w 341"/>
                <a:gd name="T5" fmla="*/ 135 h 1548"/>
                <a:gd name="T6" fmla="*/ 148 w 341"/>
                <a:gd name="T7" fmla="*/ 91 h 1548"/>
                <a:gd name="T8" fmla="*/ 191 w 341"/>
                <a:gd name="T9" fmla="*/ 55 h 1548"/>
                <a:gd name="T10" fmla="*/ 231 w 341"/>
                <a:gd name="T11" fmla="*/ 32 h 1548"/>
                <a:gd name="T12" fmla="*/ 270 w 341"/>
                <a:gd name="T13" fmla="*/ 12 h 1548"/>
                <a:gd name="T14" fmla="*/ 307 w 341"/>
                <a:gd name="T15" fmla="*/ 4 h 1548"/>
                <a:gd name="T16" fmla="*/ 341 w 341"/>
                <a:gd name="T17" fmla="*/ 0 h 1548"/>
                <a:gd name="T18" fmla="*/ 341 w 341"/>
                <a:gd name="T19" fmla="*/ 1333 h 1548"/>
                <a:gd name="T20" fmla="*/ 302 w 341"/>
                <a:gd name="T21" fmla="*/ 1341 h 1548"/>
                <a:gd name="T22" fmla="*/ 262 w 341"/>
                <a:gd name="T23" fmla="*/ 1353 h 1548"/>
                <a:gd name="T24" fmla="*/ 219 w 341"/>
                <a:gd name="T25" fmla="*/ 1373 h 1548"/>
                <a:gd name="T26" fmla="*/ 177 w 341"/>
                <a:gd name="T27" fmla="*/ 1393 h 1548"/>
                <a:gd name="T28" fmla="*/ 134 w 341"/>
                <a:gd name="T29" fmla="*/ 1421 h 1548"/>
                <a:gd name="T30" fmla="*/ 89 w 341"/>
                <a:gd name="T31" fmla="*/ 1456 h 1548"/>
                <a:gd name="T32" fmla="*/ 46 w 341"/>
                <a:gd name="T33" fmla="*/ 1500 h 1548"/>
                <a:gd name="T34" fmla="*/ 0 w 341"/>
                <a:gd name="T35" fmla="*/ 1548 h 1548"/>
                <a:gd name="T36" fmla="*/ 0 w 341"/>
                <a:gd name="T37" fmla="*/ 258 h 154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1"/>
                <a:gd name="T58" fmla="*/ 0 h 1548"/>
                <a:gd name="T59" fmla="*/ 341 w 341"/>
                <a:gd name="T60" fmla="*/ 1548 h 154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1" h="1548">
                  <a:moveTo>
                    <a:pt x="0" y="258"/>
                  </a:moveTo>
                  <a:lnTo>
                    <a:pt x="54" y="191"/>
                  </a:lnTo>
                  <a:lnTo>
                    <a:pt x="103" y="135"/>
                  </a:lnTo>
                  <a:lnTo>
                    <a:pt x="148" y="91"/>
                  </a:lnTo>
                  <a:lnTo>
                    <a:pt x="191" y="55"/>
                  </a:lnTo>
                  <a:lnTo>
                    <a:pt x="231" y="32"/>
                  </a:lnTo>
                  <a:lnTo>
                    <a:pt x="270" y="12"/>
                  </a:lnTo>
                  <a:lnTo>
                    <a:pt x="307" y="4"/>
                  </a:lnTo>
                  <a:lnTo>
                    <a:pt x="341" y="0"/>
                  </a:lnTo>
                  <a:lnTo>
                    <a:pt x="341" y="1333"/>
                  </a:lnTo>
                  <a:lnTo>
                    <a:pt x="302" y="1341"/>
                  </a:lnTo>
                  <a:lnTo>
                    <a:pt x="262" y="1353"/>
                  </a:lnTo>
                  <a:lnTo>
                    <a:pt x="219" y="1373"/>
                  </a:lnTo>
                  <a:lnTo>
                    <a:pt x="177" y="1393"/>
                  </a:lnTo>
                  <a:lnTo>
                    <a:pt x="134" y="1421"/>
                  </a:lnTo>
                  <a:lnTo>
                    <a:pt x="89" y="1456"/>
                  </a:lnTo>
                  <a:lnTo>
                    <a:pt x="46" y="1500"/>
                  </a:lnTo>
                  <a:lnTo>
                    <a:pt x="0" y="1548"/>
                  </a:lnTo>
                  <a:lnTo>
                    <a:pt x="0" y="258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latin typeface="Trebuchet MS" panose="020B0603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085" name="Freeform 19"/>
            <p:cNvSpPr>
              <a:spLocks/>
            </p:cNvSpPr>
            <p:nvPr/>
          </p:nvSpPr>
          <p:spPr bwMode="auto">
            <a:xfrm>
              <a:off x="826" y="0"/>
              <a:ext cx="1694" cy="2082"/>
            </a:xfrm>
            <a:custGeom>
              <a:avLst/>
              <a:gdLst>
                <a:gd name="T0" fmla="*/ 2378 w 1513"/>
                <a:gd name="T1" fmla="*/ 0 h 2076"/>
                <a:gd name="T2" fmla="*/ 1915 w 1513"/>
                <a:gd name="T3" fmla="*/ 106 h 2076"/>
                <a:gd name="T4" fmla="*/ 1467 w 1513"/>
                <a:gd name="T5" fmla="*/ 291 h 2076"/>
                <a:gd name="T6" fmla="*/ 1063 w 1513"/>
                <a:gd name="T7" fmla="*/ 539 h 2076"/>
                <a:gd name="T8" fmla="*/ 706 w 1513"/>
                <a:gd name="T9" fmla="*/ 818 h 2076"/>
                <a:gd name="T10" fmla="*/ 412 w 1513"/>
                <a:gd name="T11" fmla="*/ 1134 h 2076"/>
                <a:gd name="T12" fmla="*/ 188 w 1513"/>
                <a:gd name="T13" fmla="*/ 1466 h 2076"/>
                <a:gd name="T14" fmla="*/ 45 w 1513"/>
                <a:gd name="T15" fmla="*/ 1795 h 2076"/>
                <a:gd name="T16" fmla="*/ 0 w 1513"/>
                <a:gd name="T17" fmla="*/ 2100 h 2076"/>
                <a:gd name="T18" fmla="*/ 21 w 1513"/>
                <a:gd name="T19" fmla="*/ 2054 h 2076"/>
                <a:gd name="T20" fmla="*/ 45 w 1513"/>
                <a:gd name="T21" fmla="*/ 1970 h 2076"/>
                <a:gd name="T22" fmla="*/ 69 w 1513"/>
                <a:gd name="T23" fmla="*/ 1942 h 2076"/>
                <a:gd name="T24" fmla="*/ 55 w 1513"/>
                <a:gd name="T25" fmla="*/ 1841 h 2076"/>
                <a:gd name="T26" fmla="*/ 127 w 1513"/>
                <a:gd name="T27" fmla="*/ 1703 h 2076"/>
                <a:gd name="T28" fmla="*/ 337 w 1513"/>
                <a:gd name="T29" fmla="*/ 1600 h 2076"/>
                <a:gd name="T30" fmla="*/ 730 w 1513"/>
                <a:gd name="T31" fmla="*/ 1589 h 2076"/>
                <a:gd name="T32" fmla="*/ 786 w 1513"/>
                <a:gd name="T33" fmla="*/ 1523 h 2076"/>
                <a:gd name="T34" fmla="*/ 996 w 1513"/>
                <a:gd name="T35" fmla="*/ 1306 h 2076"/>
                <a:gd name="T36" fmla="*/ 1262 w 1513"/>
                <a:gd name="T37" fmla="*/ 1069 h 2076"/>
                <a:gd name="T38" fmla="*/ 1498 w 1513"/>
                <a:gd name="T39" fmla="*/ 933 h 2076"/>
                <a:gd name="T40" fmla="*/ 1567 w 1513"/>
                <a:gd name="T41" fmla="*/ 936 h 2076"/>
                <a:gd name="T42" fmla="*/ 1492 w 1513"/>
                <a:gd name="T43" fmla="*/ 895 h 2076"/>
                <a:gd name="T44" fmla="*/ 1395 w 1513"/>
                <a:gd name="T45" fmla="*/ 887 h 2076"/>
                <a:gd name="T46" fmla="*/ 1270 w 1513"/>
                <a:gd name="T47" fmla="*/ 903 h 2076"/>
                <a:gd name="T48" fmla="*/ 1142 w 1513"/>
                <a:gd name="T49" fmla="*/ 950 h 2076"/>
                <a:gd name="T50" fmla="*/ 1182 w 1513"/>
                <a:gd name="T51" fmla="*/ 920 h 2076"/>
                <a:gd name="T52" fmla="*/ 1279 w 1513"/>
                <a:gd name="T53" fmla="*/ 862 h 2076"/>
                <a:gd name="T54" fmla="*/ 1406 w 1513"/>
                <a:gd name="T55" fmla="*/ 813 h 2076"/>
                <a:gd name="T56" fmla="*/ 1539 w 1513"/>
                <a:gd name="T57" fmla="*/ 799 h 2076"/>
                <a:gd name="T58" fmla="*/ 1610 w 1513"/>
                <a:gd name="T59" fmla="*/ 802 h 2076"/>
                <a:gd name="T60" fmla="*/ 1617 w 1513"/>
                <a:gd name="T61" fmla="*/ 699 h 2076"/>
                <a:gd name="T62" fmla="*/ 1700 w 1513"/>
                <a:gd name="T63" fmla="*/ 536 h 2076"/>
                <a:gd name="T64" fmla="*/ 1936 w 1513"/>
                <a:gd name="T65" fmla="*/ 310 h 2076"/>
                <a:gd name="T66" fmla="*/ 2378 w 1513"/>
                <a:gd name="T67" fmla="*/ 0 h 207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13"/>
                <a:gd name="T103" fmla="*/ 0 h 2076"/>
                <a:gd name="T104" fmla="*/ 1513 w 1513"/>
                <a:gd name="T105" fmla="*/ 2076 h 207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13" h="2076">
                  <a:moveTo>
                    <a:pt x="1513" y="0"/>
                  </a:moveTo>
                  <a:lnTo>
                    <a:pt x="1513" y="0"/>
                  </a:lnTo>
                  <a:lnTo>
                    <a:pt x="1361" y="43"/>
                  </a:lnTo>
                  <a:lnTo>
                    <a:pt x="1218" y="106"/>
                  </a:lnTo>
                  <a:lnTo>
                    <a:pt x="1071" y="192"/>
                  </a:lnTo>
                  <a:lnTo>
                    <a:pt x="933" y="287"/>
                  </a:lnTo>
                  <a:lnTo>
                    <a:pt x="801" y="398"/>
                  </a:lnTo>
                  <a:lnTo>
                    <a:pt x="676" y="531"/>
                  </a:lnTo>
                  <a:lnTo>
                    <a:pt x="558" y="667"/>
                  </a:lnTo>
                  <a:lnTo>
                    <a:pt x="450" y="810"/>
                  </a:lnTo>
                  <a:lnTo>
                    <a:pt x="350" y="962"/>
                  </a:lnTo>
                  <a:lnTo>
                    <a:pt x="263" y="1122"/>
                  </a:lnTo>
                  <a:lnTo>
                    <a:pt x="183" y="1284"/>
                  </a:lnTo>
                  <a:lnTo>
                    <a:pt x="120" y="1450"/>
                  </a:lnTo>
                  <a:lnTo>
                    <a:pt x="67" y="1610"/>
                  </a:lnTo>
                  <a:lnTo>
                    <a:pt x="29" y="1775"/>
                  </a:lnTo>
                  <a:lnTo>
                    <a:pt x="6" y="1927"/>
                  </a:lnTo>
                  <a:lnTo>
                    <a:pt x="0" y="2076"/>
                  </a:lnTo>
                  <a:lnTo>
                    <a:pt x="13" y="2030"/>
                  </a:lnTo>
                  <a:lnTo>
                    <a:pt x="22" y="1981"/>
                  </a:lnTo>
                  <a:lnTo>
                    <a:pt x="29" y="1946"/>
                  </a:lnTo>
                  <a:lnTo>
                    <a:pt x="44" y="1918"/>
                  </a:lnTo>
                  <a:lnTo>
                    <a:pt x="35" y="1878"/>
                  </a:lnTo>
                  <a:lnTo>
                    <a:pt x="35" y="1821"/>
                  </a:lnTo>
                  <a:lnTo>
                    <a:pt x="49" y="1756"/>
                  </a:lnTo>
                  <a:lnTo>
                    <a:pt x="80" y="1683"/>
                  </a:lnTo>
                  <a:lnTo>
                    <a:pt x="133" y="1626"/>
                  </a:lnTo>
                  <a:lnTo>
                    <a:pt x="214" y="1580"/>
                  </a:lnTo>
                  <a:lnTo>
                    <a:pt x="323" y="1555"/>
                  </a:lnTo>
                  <a:lnTo>
                    <a:pt x="464" y="1569"/>
                  </a:lnTo>
                  <a:lnTo>
                    <a:pt x="500" y="1507"/>
                  </a:lnTo>
                  <a:lnTo>
                    <a:pt x="558" y="1409"/>
                  </a:lnTo>
                  <a:lnTo>
                    <a:pt x="634" y="1290"/>
                  </a:lnTo>
                  <a:lnTo>
                    <a:pt x="718" y="1165"/>
                  </a:lnTo>
                  <a:lnTo>
                    <a:pt x="803" y="1057"/>
                  </a:lnTo>
                  <a:lnTo>
                    <a:pt x="888" y="965"/>
                  </a:lnTo>
                  <a:lnTo>
                    <a:pt x="953" y="921"/>
                  </a:lnTo>
                  <a:lnTo>
                    <a:pt x="997" y="924"/>
                  </a:lnTo>
                  <a:lnTo>
                    <a:pt x="977" y="900"/>
                  </a:lnTo>
                  <a:lnTo>
                    <a:pt x="950" y="883"/>
                  </a:lnTo>
                  <a:lnTo>
                    <a:pt x="919" y="875"/>
                  </a:lnTo>
                  <a:lnTo>
                    <a:pt x="888" y="875"/>
                  </a:lnTo>
                  <a:lnTo>
                    <a:pt x="850" y="878"/>
                  </a:lnTo>
                  <a:lnTo>
                    <a:pt x="808" y="891"/>
                  </a:lnTo>
                  <a:lnTo>
                    <a:pt x="767" y="913"/>
                  </a:lnTo>
                  <a:lnTo>
                    <a:pt x="727" y="938"/>
                  </a:lnTo>
                  <a:lnTo>
                    <a:pt x="752" y="908"/>
                  </a:lnTo>
                  <a:lnTo>
                    <a:pt x="779" y="878"/>
                  </a:lnTo>
                  <a:lnTo>
                    <a:pt x="814" y="854"/>
                  </a:lnTo>
                  <a:lnTo>
                    <a:pt x="852" y="826"/>
                  </a:lnTo>
                  <a:lnTo>
                    <a:pt x="895" y="805"/>
                  </a:lnTo>
                  <a:lnTo>
                    <a:pt x="937" y="794"/>
                  </a:lnTo>
                  <a:lnTo>
                    <a:pt x="980" y="791"/>
                  </a:lnTo>
                  <a:lnTo>
                    <a:pt x="1024" y="794"/>
                  </a:lnTo>
                  <a:lnTo>
                    <a:pt x="1022" y="748"/>
                  </a:lnTo>
                  <a:lnTo>
                    <a:pt x="1029" y="691"/>
                  </a:lnTo>
                  <a:lnTo>
                    <a:pt x="1049" y="612"/>
                  </a:lnTo>
                  <a:lnTo>
                    <a:pt x="1082" y="528"/>
                  </a:lnTo>
                  <a:lnTo>
                    <a:pt x="1142" y="425"/>
                  </a:lnTo>
                  <a:lnTo>
                    <a:pt x="1232" y="306"/>
                  </a:lnTo>
                  <a:lnTo>
                    <a:pt x="1350" y="163"/>
                  </a:lnTo>
                  <a:lnTo>
                    <a:pt x="1513" y="0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latin typeface="Trebuchet MS" panose="020B0603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086" name="Freeform 20"/>
            <p:cNvSpPr>
              <a:spLocks/>
            </p:cNvSpPr>
            <p:nvPr/>
          </p:nvSpPr>
          <p:spPr bwMode="auto">
            <a:xfrm>
              <a:off x="840" y="0"/>
              <a:ext cx="1680" cy="2076"/>
            </a:xfrm>
            <a:custGeom>
              <a:avLst/>
              <a:gdLst>
                <a:gd name="T0" fmla="*/ 2300 w 1513"/>
                <a:gd name="T1" fmla="*/ 0 h 2076"/>
                <a:gd name="T2" fmla="*/ 2069 w 1513"/>
                <a:gd name="T3" fmla="*/ 43 h 2076"/>
                <a:gd name="T4" fmla="*/ 1851 w 1513"/>
                <a:gd name="T5" fmla="*/ 106 h 2076"/>
                <a:gd name="T6" fmla="*/ 1628 w 1513"/>
                <a:gd name="T7" fmla="*/ 192 h 2076"/>
                <a:gd name="T8" fmla="*/ 1418 w 1513"/>
                <a:gd name="T9" fmla="*/ 287 h 2076"/>
                <a:gd name="T10" fmla="*/ 1217 w 1513"/>
                <a:gd name="T11" fmla="*/ 398 h 2076"/>
                <a:gd name="T12" fmla="*/ 1028 w 1513"/>
                <a:gd name="T13" fmla="*/ 531 h 2076"/>
                <a:gd name="T14" fmla="*/ 848 w 1513"/>
                <a:gd name="T15" fmla="*/ 667 h 2076"/>
                <a:gd name="T16" fmla="*/ 684 w 1513"/>
                <a:gd name="T17" fmla="*/ 810 h 2076"/>
                <a:gd name="T18" fmla="*/ 533 w 1513"/>
                <a:gd name="T19" fmla="*/ 962 h 2076"/>
                <a:gd name="T20" fmla="*/ 400 w 1513"/>
                <a:gd name="T21" fmla="*/ 1122 h 2076"/>
                <a:gd name="T22" fmla="*/ 278 w 1513"/>
                <a:gd name="T23" fmla="*/ 1284 h 2076"/>
                <a:gd name="T24" fmla="*/ 182 w 1513"/>
                <a:gd name="T25" fmla="*/ 1450 h 2076"/>
                <a:gd name="T26" fmla="*/ 101 w 1513"/>
                <a:gd name="T27" fmla="*/ 1610 h 2076"/>
                <a:gd name="T28" fmla="*/ 44 w 1513"/>
                <a:gd name="T29" fmla="*/ 1775 h 2076"/>
                <a:gd name="T30" fmla="*/ 10 w 1513"/>
                <a:gd name="T31" fmla="*/ 1927 h 2076"/>
                <a:gd name="T32" fmla="*/ 0 w 1513"/>
                <a:gd name="T33" fmla="*/ 2076 h 2076"/>
                <a:gd name="T34" fmla="*/ 20 w 1513"/>
                <a:gd name="T35" fmla="*/ 2030 h 2076"/>
                <a:gd name="T36" fmla="*/ 33 w 1513"/>
                <a:gd name="T37" fmla="*/ 1981 h 2076"/>
                <a:gd name="T38" fmla="*/ 44 w 1513"/>
                <a:gd name="T39" fmla="*/ 1946 h 2076"/>
                <a:gd name="T40" fmla="*/ 67 w 1513"/>
                <a:gd name="T41" fmla="*/ 1918 h 2076"/>
                <a:gd name="T42" fmla="*/ 53 w 1513"/>
                <a:gd name="T43" fmla="*/ 1878 h 2076"/>
                <a:gd name="T44" fmla="*/ 53 w 1513"/>
                <a:gd name="T45" fmla="*/ 1821 h 2076"/>
                <a:gd name="T46" fmla="*/ 74 w 1513"/>
                <a:gd name="T47" fmla="*/ 1756 h 2076"/>
                <a:gd name="T48" fmla="*/ 122 w 1513"/>
                <a:gd name="T49" fmla="*/ 1683 h 2076"/>
                <a:gd name="T50" fmla="*/ 202 w 1513"/>
                <a:gd name="T51" fmla="*/ 1626 h 2076"/>
                <a:gd name="T52" fmla="*/ 325 w 1513"/>
                <a:gd name="T53" fmla="*/ 1580 h 2076"/>
                <a:gd name="T54" fmla="*/ 492 w 1513"/>
                <a:gd name="T55" fmla="*/ 1555 h 2076"/>
                <a:gd name="T56" fmla="*/ 705 w 1513"/>
                <a:gd name="T57" fmla="*/ 1569 h 2076"/>
                <a:gd name="T58" fmla="*/ 759 w 1513"/>
                <a:gd name="T59" fmla="*/ 1507 h 2076"/>
                <a:gd name="T60" fmla="*/ 848 w 1513"/>
                <a:gd name="T61" fmla="*/ 1409 h 2076"/>
                <a:gd name="T62" fmla="*/ 964 w 1513"/>
                <a:gd name="T63" fmla="*/ 1290 h 2076"/>
                <a:gd name="T64" fmla="*/ 1092 w 1513"/>
                <a:gd name="T65" fmla="*/ 1165 h 2076"/>
                <a:gd name="T66" fmla="*/ 1220 w 1513"/>
                <a:gd name="T67" fmla="*/ 1057 h 2076"/>
                <a:gd name="T68" fmla="*/ 1350 w 1513"/>
                <a:gd name="T69" fmla="*/ 965 h 2076"/>
                <a:gd name="T70" fmla="*/ 1449 w 1513"/>
                <a:gd name="T71" fmla="*/ 921 h 2076"/>
                <a:gd name="T72" fmla="*/ 1516 w 1513"/>
                <a:gd name="T73" fmla="*/ 924 h 2076"/>
                <a:gd name="T74" fmla="*/ 1486 w 1513"/>
                <a:gd name="T75" fmla="*/ 900 h 2076"/>
                <a:gd name="T76" fmla="*/ 1443 w 1513"/>
                <a:gd name="T77" fmla="*/ 883 h 2076"/>
                <a:gd name="T78" fmla="*/ 1397 w 1513"/>
                <a:gd name="T79" fmla="*/ 875 h 2076"/>
                <a:gd name="T80" fmla="*/ 1350 w 1513"/>
                <a:gd name="T81" fmla="*/ 875 h 2076"/>
                <a:gd name="T82" fmla="*/ 1292 w 1513"/>
                <a:gd name="T83" fmla="*/ 878 h 2076"/>
                <a:gd name="T84" fmla="*/ 1228 w 1513"/>
                <a:gd name="T85" fmla="*/ 891 h 2076"/>
                <a:gd name="T86" fmla="*/ 1166 w 1513"/>
                <a:gd name="T87" fmla="*/ 913 h 2076"/>
                <a:gd name="T88" fmla="*/ 1105 w 1513"/>
                <a:gd name="T89" fmla="*/ 938 h 2076"/>
                <a:gd name="T90" fmla="*/ 1143 w 1513"/>
                <a:gd name="T91" fmla="*/ 908 h 2076"/>
                <a:gd name="T92" fmla="*/ 1184 w 1513"/>
                <a:gd name="T93" fmla="*/ 878 h 2076"/>
                <a:gd name="T94" fmla="*/ 1238 w 1513"/>
                <a:gd name="T95" fmla="*/ 854 h 2076"/>
                <a:gd name="T96" fmla="*/ 1295 w 1513"/>
                <a:gd name="T97" fmla="*/ 826 h 2076"/>
                <a:gd name="T98" fmla="*/ 1361 w 1513"/>
                <a:gd name="T99" fmla="*/ 805 h 2076"/>
                <a:gd name="T100" fmla="*/ 1424 w 1513"/>
                <a:gd name="T101" fmla="*/ 794 h 2076"/>
                <a:gd name="T102" fmla="*/ 1489 w 1513"/>
                <a:gd name="T103" fmla="*/ 791 h 2076"/>
                <a:gd name="T104" fmla="*/ 1556 w 1513"/>
                <a:gd name="T105" fmla="*/ 794 h 2076"/>
                <a:gd name="T106" fmla="*/ 1553 w 1513"/>
                <a:gd name="T107" fmla="*/ 748 h 2076"/>
                <a:gd name="T108" fmla="*/ 1565 w 1513"/>
                <a:gd name="T109" fmla="*/ 691 h 2076"/>
                <a:gd name="T110" fmla="*/ 1596 w 1513"/>
                <a:gd name="T111" fmla="*/ 612 h 2076"/>
                <a:gd name="T112" fmla="*/ 1644 w 1513"/>
                <a:gd name="T113" fmla="*/ 528 h 2076"/>
                <a:gd name="T114" fmla="*/ 1736 w 1513"/>
                <a:gd name="T115" fmla="*/ 425 h 2076"/>
                <a:gd name="T116" fmla="*/ 1873 w 1513"/>
                <a:gd name="T117" fmla="*/ 306 h 2076"/>
                <a:gd name="T118" fmla="*/ 2052 w 1513"/>
                <a:gd name="T119" fmla="*/ 163 h 2076"/>
                <a:gd name="T120" fmla="*/ 2300 w 1513"/>
                <a:gd name="T121" fmla="*/ 0 h 207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513"/>
                <a:gd name="T184" fmla="*/ 0 h 2076"/>
                <a:gd name="T185" fmla="*/ 1513 w 1513"/>
                <a:gd name="T186" fmla="*/ 2076 h 207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513" h="2076">
                  <a:moveTo>
                    <a:pt x="1513" y="0"/>
                  </a:moveTo>
                  <a:lnTo>
                    <a:pt x="1361" y="43"/>
                  </a:lnTo>
                  <a:lnTo>
                    <a:pt x="1218" y="106"/>
                  </a:lnTo>
                  <a:lnTo>
                    <a:pt x="1071" y="192"/>
                  </a:lnTo>
                  <a:lnTo>
                    <a:pt x="933" y="287"/>
                  </a:lnTo>
                  <a:lnTo>
                    <a:pt x="801" y="398"/>
                  </a:lnTo>
                  <a:lnTo>
                    <a:pt x="676" y="531"/>
                  </a:lnTo>
                  <a:lnTo>
                    <a:pt x="558" y="667"/>
                  </a:lnTo>
                  <a:lnTo>
                    <a:pt x="450" y="810"/>
                  </a:lnTo>
                  <a:lnTo>
                    <a:pt x="350" y="962"/>
                  </a:lnTo>
                  <a:lnTo>
                    <a:pt x="263" y="1122"/>
                  </a:lnTo>
                  <a:lnTo>
                    <a:pt x="183" y="1284"/>
                  </a:lnTo>
                  <a:lnTo>
                    <a:pt x="120" y="1450"/>
                  </a:lnTo>
                  <a:lnTo>
                    <a:pt x="67" y="1610"/>
                  </a:lnTo>
                  <a:lnTo>
                    <a:pt x="29" y="1775"/>
                  </a:lnTo>
                  <a:lnTo>
                    <a:pt x="6" y="1927"/>
                  </a:lnTo>
                  <a:lnTo>
                    <a:pt x="0" y="2076"/>
                  </a:lnTo>
                  <a:lnTo>
                    <a:pt x="13" y="2030"/>
                  </a:lnTo>
                  <a:lnTo>
                    <a:pt x="22" y="1981"/>
                  </a:lnTo>
                  <a:lnTo>
                    <a:pt x="29" y="1946"/>
                  </a:lnTo>
                  <a:lnTo>
                    <a:pt x="44" y="1918"/>
                  </a:lnTo>
                  <a:lnTo>
                    <a:pt x="35" y="1878"/>
                  </a:lnTo>
                  <a:lnTo>
                    <a:pt x="35" y="1821"/>
                  </a:lnTo>
                  <a:lnTo>
                    <a:pt x="49" y="1756"/>
                  </a:lnTo>
                  <a:lnTo>
                    <a:pt x="80" y="1683"/>
                  </a:lnTo>
                  <a:lnTo>
                    <a:pt x="133" y="1626"/>
                  </a:lnTo>
                  <a:lnTo>
                    <a:pt x="214" y="1580"/>
                  </a:lnTo>
                  <a:lnTo>
                    <a:pt x="323" y="1555"/>
                  </a:lnTo>
                  <a:lnTo>
                    <a:pt x="464" y="1569"/>
                  </a:lnTo>
                  <a:lnTo>
                    <a:pt x="500" y="1507"/>
                  </a:lnTo>
                  <a:lnTo>
                    <a:pt x="558" y="1409"/>
                  </a:lnTo>
                  <a:lnTo>
                    <a:pt x="634" y="1290"/>
                  </a:lnTo>
                  <a:lnTo>
                    <a:pt x="718" y="1165"/>
                  </a:lnTo>
                  <a:lnTo>
                    <a:pt x="803" y="1057"/>
                  </a:lnTo>
                  <a:lnTo>
                    <a:pt x="888" y="965"/>
                  </a:lnTo>
                  <a:lnTo>
                    <a:pt x="953" y="921"/>
                  </a:lnTo>
                  <a:lnTo>
                    <a:pt x="997" y="924"/>
                  </a:lnTo>
                  <a:lnTo>
                    <a:pt x="977" y="900"/>
                  </a:lnTo>
                  <a:lnTo>
                    <a:pt x="950" y="883"/>
                  </a:lnTo>
                  <a:lnTo>
                    <a:pt x="919" y="875"/>
                  </a:lnTo>
                  <a:lnTo>
                    <a:pt x="888" y="875"/>
                  </a:lnTo>
                  <a:lnTo>
                    <a:pt x="850" y="878"/>
                  </a:lnTo>
                  <a:lnTo>
                    <a:pt x="808" y="891"/>
                  </a:lnTo>
                  <a:lnTo>
                    <a:pt x="767" y="913"/>
                  </a:lnTo>
                  <a:lnTo>
                    <a:pt x="727" y="938"/>
                  </a:lnTo>
                  <a:lnTo>
                    <a:pt x="752" y="908"/>
                  </a:lnTo>
                  <a:lnTo>
                    <a:pt x="779" y="878"/>
                  </a:lnTo>
                  <a:lnTo>
                    <a:pt x="814" y="854"/>
                  </a:lnTo>
                  <a:lnTo>
                    <a:pt x="852" y="826"/>
                  </a:lnTo>
                  <a:lnTo>
                    <a:pt x="895" y="805"/>
                  </a:lnTo>
                  <a:lnTo>
                    <a:pt x="937" y="794"/>
                  </a:lnTo>
                  <a:lnTo>
                    <a:pt x="980" y="791"/>
                  </a:lnTo>
                  <a:lnTo>
                    <a:pt x="1024" y="794"/>
                  </a:lnTo>
                  <a:lnTo>
                    <a:pt x="1022" y="748"/>
                  </a:lnTo>
                  <a:lnTo>
                    <a:pt x="1029" y="691"/>
                  </a:lnTo>
                  <a:lnTo>
                    <a:pt x="1049" y="612"/>
                  </a:lnTo>
                  <a:lnTo>
                    <a:pt x="1082" y="528"/>
                  </a:lnTo>
                  <a:lnTo>
                    <a:pt x="1142" y="425"/>
                  </a:lnTo>
                  <a:lnTo>
                    <a:pt x="1232" y="306"/>
                  </a:lnTo>
                  <a:lnTo>
                    <a:pt x="1350" y="163"/>
                  </a:lnTo>
                  <a:lnTo>
                    <a:pt x="1513" y="0"/>
                  </a:lnTo>
                  <a:close/>
                </a:path>
              </a:pathLst>
            </a:cu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latin typeface="Trebuchet MS" panose="020B0603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087" name="Freeform 21"/>
            <p:cNvSpPr>
              <a:spLocks/>
            </p:cNvSpPr>
            <p:nvPr/>
          </p:nvSpPr>
          <p:spPr bwMode="auto">
            <a:xfrm>
              <a:off x="616" y="1846"/>
              <a:ext cx="476" cy="569"/>
            </a:xfrm>
            <a:custGeom>
              <a:avLst/>
              <a:gdLst>
                <a:gd name="T0" fmla="*/ 750 w 395"/>
                <a:gd name="T1" fmla="*/ 569 h 569"/>
                <a:gd name="T2" fmla="*/ 792 w 395"/>
                <a:gd name="T3" fmla="*/ 566 h 569"/>
                <a:gd name="T4" fmla="*/ 829 w 395"/>
                <a:gd name="T5" fmla="*/ 547 h 569"/>
                <a:gd name="T6" fmla="*/ 834 w 395"/>
                <a:gd name="T7" fmla="*/ 512 h 569"/>
                <a:gd name="T8" fmla="*/ 834 w 395"/>
                <a:gd name="T9" fmla="*/ 466 h 569"/>
                <a:gd name="T10" fmla="*/ 800 w 395"/>
                <a:gd name="T11" fmla="*/ 368 h 569"/>
                <a:gd name="T12" fmla="*/ 771 w 395"/>
                <a:gd name="T13" fmla="*/ 295 h 569"/>
                <a:gd name="T14" fmla="*/ 734 w 395"/>
                <a:gd name="T15" fmla="*/ 241 h 569"/>
                <a:gd name="T16" fmla="*/ 707 w 395"/>
                <a:gd name="T17" fmla="*/ 208 h 569"/>
                <a:gd name="T18" fmla="*/ 672 w 395"/>
                <a:gd name="T19" fmla="*/ 189 h 569"/>
                <a:gd name="T20" fmla="*/ 635 w 395"/>
                <a:gd name="T21" fmla="*/ 179 h 569"/>
                <a:gd name="T22" fmla="*/ 597 w 395"/>
                <a:gd name="T23" fmla="*/ 170 h 569"/>
                <a:gd name="T24" fmla="*/ 565 w 395"/>
                <a:gd name="T25" fmla="*/ 170 h 569"/>
                <a:gd name="T26" fmla="*/ 565 w 395"/>
                <a:gd name="T27" fmla="*/ 168 h 569"/>
                <a:gd name="T28" fmla="*/ 565 w 395"/>
                <a:gd name="T29" fmla="*/ 154 h 569"/>
                <a:gd name="T30" fmla="*/ 565 w 395"/>
                <a:gd name="T31" fmla="*/ 141 h 569"/>
                <a:gd name="T32" fmla="*/ 565 w 395"/>
                <a:gd name="T33" fmla="*/ 119 h 569"/>
                <a:gd name="T34" fmla="*/ 611 w 395"/>
                <a:gd name="T35" fmla="*/ 114 h 569"/>
                <a:gd name="T36" fmla="*/ 650 w 395"/>
                <a:gd name="T37" fmla="*/ 97 h 569"/>
                <a:gd name="T38" fmla="*/ 682 w 395"/>
                <a:gd name="T39" fmla="*/ 73 h 569"/>
                <a:gd name="T40" fmla="*/ 688 w 395"/>
                <a:gd name="T41" fmla="*/ 49 h 569"/>
                <a:gd name="T42" fmla="*/ 682 w 395"/>
                <a:gd name="T43" fmla="*/ 27 h 569"/>
                <a:gd name="T44" fmla="*/ 650 w 395"/>
                <a:gd name="T45" fmla="*/ 8 h 569"/>
                <a:gd name="T46" fmla="*/ 611 w 395"/>
                <a:gd name="T47" fmla="*/ 0 h 569"/>
                <a:gd name="T48" fmla="*/ 565 w 395"/>
                <a:gd name="T49" fmla="*/ 0 h 569"/>
                <a:gd name="T50" fmla="*/ 271 w 395"/>
                <a:gd name="T51" fmla="*/ 0 h 569"/>
                <a:gd name="T52" fmla="*/ 222 w 395"/>
                <a:gd name="T53" fmla="*/ 0 h 569"/>
                <a:gd name="T54" fmla="*/ 187 w 395"/>
                <a:gd name="T55" fmla="*/ 8 h 569"/>
                <a:gd name="T56" fmla="*/ 161 w 395"/>
                <a:gd name="T57" fmla="*/ 27 h 569"/>
                <a:gd name="T58" fmla="*/ 151 w 395"/>
                <a:gd name="T59" fmla="*/ 49 h 569"/>
                <a:gd name="T60" fmla="*/ 161 w 395"/>
                <a:gd name="T61" fmla="*/ 73 h 569"/>
                <a:gd name="T62" fmla="*/ 187 w 395"/>
                <a:gd name="T63" fmla="*/ 97 h 569"/>
                <a:gd name="T64" fmla="*/ 222 w 395"/>
                <a:gd name="T65" fmla="*/ 114 h 569"/>
                <a:gd name="T66" fmla="*/ 271 w 395"/>
                <a:gd name="T67" fmla="*/ 119 h 569"/>
                <a:gd name="T68" fmla="*/ 271 w 395"/>
                <a:gd name="T69" fmla="*/ 141 h 569"/>
                <a:gd name="T70" fmla="*/ 271 w 395"/>
                <a:gd name="T71" fmla="*/ 154 h 569"/>
                <a:gd name="T72" fmla="*/ 271 w 395"/>
                <a:gd name="T73" fmla="*/ 168 h 569"/>
                <a:gd name="T74" fmla="*/ 271 w 395"/>
                <a:gd name="T75" fmla="*/ 170 h 569"/>
                <a:gd name="T76" fmla="*/ 234 w 395"/>
                <a:gd name="T77" fmla="*/ 170 h 569"/>
                <a:gd name="T78" fmla="*/ 204 w 395"/>
                <a:gd name="T79" fmla="*/ 179 h 569"/>
                <a:gd name="T80" fmla="*/ 164 w 395"/>
                <a:gd name="T81" fmla="*/ 189 h 569"/>
                <a:gd name="T82" fmla="*/ 130 w 395"/>
                <a:gd name="T83" fmla="*/ 208 h 569"/>
                <a:gd name="T84" fmla="*/ 104 w 395"/>
                <a:gd name="T85" fmla="*/ 241 h 569"/>
                <a:gd name="T86" fmla="*/ 65 w 395"/>
                <a:gd name="T87" fmla="*/ 295 h 569"/>
                <a:gd name="T88" fmla="*/ 40 w 395"/>
                <a:gd name="T89" fmla="*/ 368 h 569"/>
                <a:gd name="T90" fmla="*/ 0 w 395"/>
                <a:gd name="T91" fmla="*/ 466 h 569"/>
                <a:gd name="T92" fmla="*/ 0 w 395"/>
                <a:gd name="T93" fmla="*/ 512 h 569"/>
                <a:gd name="T94" fmla="*/ 19 w 395"/>
                <a:gd name="T95" fmla="*/ 547 h 569"/>
                <a:gd name="T96" fmla="*/ 42 w 395"/>
                <a:gd name="T97" fmla="*/ 566 h 569"/>
                <a:gd name="T98" fmla="*/ 89 w 395"/>
                <a:gd name="T99" fmla="*/ 569 h 569"/>
                <a:gd name="T100" fmla="*/ 750 w 395"/>
                <a:gd name="T101" fmla="*/ 569 h 56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95"/>
                <a:gd name="T154" fmla="*/ 0 h 569"/>
                <a:gd name="T155" fmla="*/ 395 w 395"/>
                <a:gd name="T156" fmla="*/ 569 h 56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95" h="569">
                  <a:moveTo>
                    <a:pt x="355" y="569"/>
                  </a:moveTo>
                  <a:lnTo>
                    <a:pt x="375" y="566"/>
                  </a:lnTo>
                  <a:lnTo>
                    <a:pt x="393" y="547"/>
                  </a:lnTo>
                  <a:lnTo>
                    <a:pt x="395" y="512"/>
                  </a:lnTo>
                  <a:lnTo>
                    <a:pt x="395" y="466"/>
                  </a:lnTo>
                  <a:lnTo>
                    <a:pt x="379" y="368"/>
                  </a:lnTo>
                  <a:lnTo>
                    <a:pt x="366" y="295"/>
                  </a:lnTo>
                  <a:lnTo>
                    <a:pt x="348" y="241"/>
                  </a:lnTo>
                  <a:lnTo>
                    <a:pt x="335" y="208"/>
                  </a:lnTo>
                  <a:lnTo>
                    <a:pt x="319" y="189"/>
                  </a:lnTo>
                  <a:lnTo>
                    <a:pt x="301" y="179"/>
                  </a:lnTo>
                  <a:lnTo>
                    <a:pt x="283" y="170"/>
                  </a:lnTo>
                  <a:lnTo>
                    <a:pt x="268" y="170"/>
                  </a:lnTo>
                  <a:lnTo>
                    <a:pt x="268" y="168"/>
                  </a:lnTo>
                  <a:lnTo>
                    <a:pt x="268" y="154"/>
                  </a:lnTo>
                  <a:lnTo>
                    <a:pt x="268" y="141"/>
                  </a:lnTo>
                  <a:lnTo>
                    <a:pt x="268" y="119"/>
                  </a:lnTo>
                  <a:lnTo>
                    <a:pt x="290" y="114"/>
                  </a:lnTo>
                  <a:lnTo>
                    <a:pt x="308" y="97"/>
                  </a:lnTo>
                  <a:lnTo>
                    <a:pt x="324" y="73"/>
                  </a:lnTo>
                  <a:lnTo>
                    <a:pt x="326" y="49"/>
                  </a:lnTo>
                  <a:lnTo>
                    <a:pt x="324" y="27"/>
                  </a:lnTo>
                  <a:lnTo>
                    <a:pt x="308" y="8"/>
                  </a:lnTo>
                  <a:lnTo>
                    <a:pt x="290" y="0"/>
                  </a:lnTo>
                  <a:lnTo>
                    <a:pt x="268" y="0"/>
                  </a:lnTo>
                  <a:lnTo>
                    <a:pt x="129" y="0"/>
                  </a:lnTo>
                  <a:lnTo>
                    <a:pt x="105" y="0"/>
                  </a:lnTo>
                  <a:lnTo>
                    <a:pt x="89" y="8"/>
                  </a:lnTo>
                  <a:lnTo>
                    <a:pt x="76" y="27"/>
                  </a:lnTo>
                  <a:lnTo>
                    <a:pt x="71" y="49"/>
                  </a:lnTo>
                  <a:lnTo>
                    <a:pt x="76" y="73"/>
                  </a:lnTo>
                  <a:lnTo>
                    <a:pt x="89" y="97"/>
                  </a:lnTo>
                  <a:lnTo>
                    <a:pt x="105" y="114"/>
                  </a:lnTo>
                  <a:lnTo>
                    <a:pt x="129" y="119"/>
                  </a:lnTo>
                  <a:lnTo>
                    <a:pt x="129" y="141"/>
                  </a:lnTo>
                  <a:lnTo>
                    <a:pt x="129" y="154"/>
                  </a:lnTo>
                  <a:lnTo>
                    <a:pt x="129" y="168"/>
                  </a:lnTo>
                  <a:lnTo>
                    <a:pt x="129" y="170"/>
                  </a:lnTo>
                  <a:lnTo>
                    <a:pt x="111" y="170"/>
                  </a:lnTo>
                  <a:lnTo>
                    <a:pt x="96" y="179"/>
                  </a:lnTo>
                  <a:lnTo>
                    <a:pt x="78" y="189"/>
                  </a:lnTo>
                  <a:lnTo>
                    <a:pt x="62" y="208"/>
                  </a:lnTo>
                  <a:lnTo>
                    <a:pt x="49" y="241"/>
                  </a:lnTo>
                  <a:lnTo>
                    <a:pt x="31" y="295"/>
                  </a:lnTo>
                  <a:lnTo>
                    <a:pt x="18" y="368"/>
                  </a:lnTo>
                  <a:lnTo>
                    <a:pt x="0" y="466"/>
                  </a:lnTo>
                  <a:lnTo>
                    <a:pt x="0" y="512"/>
                  </a:lnTo>
                  <a:lnTo>
                    <a:pt x="9" y="547"/>
                  </a:lnTo>
                  <a:lnTo>
                    <a:pt x="20" y="566"/>
                  </a:lnTo>
                  <a:lnTo>
                    <a:pt x="42" y="569"/>
                  </a:lnTo>
                  <a:lnTo>
                    <a:pt x="355" y="5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latin typeface="Trebuchet MS" panose="020B0603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088" name="Freeform 22"/>
            <p:cNvSpPr>
              <a:spLocks/>
            </p:cNvSpPr>
            <p:nvPr/>
          </p:nvSpPr>
          <p:spPr bwMode="auto">
            <a:xfrm>
              <a:off x="1302" y="2335"/>
              <a:ext cx="1404" cy="318"/>
            </a:xfrm>
            <a:custGeom>
              <a:avLst/>
              <a:gdLst>
                <a:gd name="T0" fmla="*/ 120 w 1404"/>
                <a:gd name="T1" fmla="*/ 99 h 318"/>
                <a:gd name="T2" fmla="*/ 205 w 1404"/>
                <a:gd name="T3" fmla="*/ 131 h 318"/>
                <a:gd name="T4" fmla="*/ 282 w 1404"/>
                <a:gd name="T5" fmla="*/ 151 h 318"/>
                <a:gd name="T6" fmla="*/ 350 w 1404"/>
                <a:gd name="T7" fmla="*/ 163 h 318"/>
                <a:gd name="T8" fmla="*/ 415 w 1404"/>
                <a:gd name="T9" fmla="*/ 163 h 318"/>
                <a:gd name="T10" fmla="*/ 481 w 1404"/>
                <a:gd name="T11" fmla="*/ 151 h 318"/>
                <a:gd name="T12" fmla="*/ 546 w 1404"/>
                <a:gd name="T13" fmla="*/ 131 h 318"/>
                <a:gd name="T14" fmla="*/ 617 w 1404"/>
                <a:gd name="T15" fmla="*/ 103 h 318"/>
                <a:gd name="T16" fmla="*/ 694 w 1404"/>
                <a:gd name="T17" fmla="*/ 67 h 318"/>
                <a:gd name="T18" fmla="*/ 793 w 1404"/>
                <a:gd name="T19" fmla="*/ 36 h 318"/>
                <a:gd name="T20" fmla="*/ 910 w 1404"/>
                <a:gd name="T21" fmla="*/ 12 h 318"/>
                <a:gd name="T22" fmla="*/ 1029 w 1404"/>
                <a:gd name="T23" fmla="*/ 0 h 318"/>
                <a:gd name="T24" fmla="*/ 1149 w 1404"/>
                <a:gd name="T25" fmla="*/ 12 h 318"/>
                <a:gd name="T26" fmla="*/ 1254 w 1404"/>
                <a:gd name="T27" fmla="*/ 51 h 318"/>
                <a:gd name="T28" fmla="*/ 1339 w 1404"/>
                <a:gd name="T29" fmla="*/ 123 h 318"/>
                <a:gd name="T30" fmla="*/ 1393 w 1404"/>
                <a:gd name="T31" fmla="*/ 235 h 318"/>
                <a:gd name="T32" fmla="*/ 1396 w 1404"/>
                <a:gd name="T33" fmla="*/ 310 h 318"/>
                <a:gd name="T34" fmla="*/ 1379 w 1404"/>
                <a:gd name="T35" fmla="*/ 314 h 318"/>
                <a:gd name="T36" fmla="*/ 1345 w 1404"/>
                <a:gd name="T37" fmla="*/ 290 h 318"/>
                <a:gd name="T38" fmla="*/ 1294 w 1404"/>
                <a:gd name="T39" fmla="*/ 243 h 318"/>
                <a:gd name="T40" fmla="*/ 1234 w 1404"/>
                <a:gd name="T41" fmla="*/ 203 h 318"/>
                <a:gd name="T42" fmla="*/ 1168 w 1404"/>
                <a:gd name="T43" fmla="*/ 175 h 318"/>
                <a:gd name="T44" fmla="*/ 1092 w 1404"/>
                <a:gd name="T45" fmla="*/ 159 h 318"/>
                <a:gd name="T46" fmla="*/ 1006 w 1404"/>
                <a:gd name="T47" fmla="*/ 159 h 318"/>
                <a:gd name="T48" fmla="*/ 910 w 1404"/>
                <a:gd name="T49" fmla="*/ 179 h 318"/>
                <a:gd name="T50" fmla="*/ 799 w 1404"/>
                <a:gd name="T51" fmla="*/ 215 h 318"/>
                <a:gd name="T52" fmla="*/ 694 w 1404"/>
                <a:gd name="T53" fmla="*/ 262 h 318"/>
                <a:gd name="T54" fmla="*/ 592 w 1404"/>
                <a:gd name="T55" fmla="*/ 282 h 318"/>
                <a:gd name="T56" fmla="*/ 481 w 1404"/>
                <a:gd name="T57" fmla="*/ 286 h 318"/>
                <a:gd name="T58" fmla="*/ 370 w 1404"/>
                <a:gd name="T59" fmla="*/ 282 h 318"/>
                <a:gd name="T60" fmla="*/ 262 w 1404"/>
                <a:gd name="T61" fmla="*/ 266 h 318"/>
                <a:gd name="T62" fmla="*/ 165 w 1404"/>
                <a:gd name="T63" fmla="*/ 247 h 318"/>
                <a:gd name="T64" fmla="*/ 83 w 1404"/>
                <a:gd name="T65" fmla="*/ 227 h 318"/>
                <a:gd name="T66" fmla="*/ 20 w 1404"/>
                <a:gd name="T67" fmla="*/ 211 h 318"/>
                <a:gd name="T68" fmla="*/ 17 w 1404"/>
                <a:gd name="T69" fmla="*/ 175 h 318"/>
                <a:gd name="T70" fmla="*/ 60 w 1404"/>
                <a:gd name="T71" fmla="*/ 103 h 31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04"/>
                <a:gd name="T109" fmla="*/ 0 h 318"/>
                <a:gd name="T110" fmla="*/ 1404 w 1404"/>
                <a:gd name="T111" fmla="*/ 318 h 31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04" h="318">
                  <a:moveTo>
                    <a:pt x="74" y="79"/>
                  </a:moveTo>
                  <a:lnTo>
                    <a:pt x="120" y="99"/>
                  </a:lnTo>
                  <a:lnTo>
                    <a:pt x="165" y="115"/>
                  </a:lnTo>
                  <a:lnTo>
                    <a:pt x="205" y="131"/>
                  </a:lnTo>
                  <a:lnTo>
                    <a:pt x="245" y="143"/>
                  </a:lnTo>
                  <a:lnTo>
                    <a:pt x="282" y="151"/>
                  </a:lnTo>
                  <a:lnTo>
                    <a:pt x="316" y="159"/>
                  </a:lnTo>
                  <a:lnTo>
                    <a:pt x="350" y="163"/>
                  </a:lnTo>
                  <a:lnTo>
                    <a:pt x="384" y="163"/>
                  </a:lnTo>
                  <a:lnTo>
                    <a:pt x="415" y="163"/>
                  </a:lnTo>
                  <a:lnTo>
                    <a:pt x="447" y="159"/>
                  </a:lnTo>
                  <a:lnTo>
                    <a:pt x="481" y="151"/>
                  </a:lnTo>
                  <a:lnTo>
                    <a:pt x="512" y="143"/>
                  </a:lnTo>
                  <a:lnTo>
                    <a:pt x="546" y="131"/>
                  </a:lnTo>
                  <a:lnTo>
                    <a:pt x="580" y="119"/>
                  </a:lnTo>
                  <a:lnTo>
                    <a:pt x="617" y="103"/>
                  </a:lnTo>
                  <a:lnTo>
                    <a:pt x="654" y="87"/>
                  </a:lnTo>
                  <a:lnTo>
                    <a:pt x="694" y="67"/>
                  </a:lnTo>
                  <a:lnTo>
                    <a:pt x="742" y="51"/>
                  </a:lnTo>
                  <a:lnTo>
                    <a:pt x="793" y="36"/>
                  </a:lnTo>
                  <a:lnTo>
                    <a:pt x="850" y="24"/>
                  </a:lnTo>
                  <a:lnTo>
                    <a:pt x="910" y="12"/>
                  </a:lnTo>
                  <a:lnTo>
                    <a:pt x="970" y="4"/>
                  </a:lnTo>
                  <a:lnTo>
                    <a:pt x="1029" y="0"/>
                  </a:lnTo>
                  <a:lnTo>
                    <a:pt x="1089" y="4"/>
                  </a:lnTo>
                  <a:lnTo>
                    <a:pt x="1149" y="12"/>
                  </a:lnTo>
                  <a:lnTo>
                    <a:pt x="1203" y="28"/>
                  </a:lnTo>
                  <a:lnTo>
                    <a:pt x="1254" y="51"/>
                  </a:lnTo>
                  <a:lnTo>
                    <a:pt x="1299" y="83"/>
                  </a:lnTo>
                  <a:lnTo>
                    <a:pt x="1339" y="123"/>
                  </a:lnTo>
                  <a:lnTo>
                    <a:pt x="1370" y="175"/>
                  </a:lnTo>
                  <a:lnTo>
                    <a:pt x="1393" y="235"/>
                  </a:lnTo>
                  <a:lnTo>
                    <a:pt x="1404" y="310"/>
                  </a:lnTo>
                  <a:lnTo>
                    <a:pt x="1396" y="310"/>
                  </a:lnTo>
                  <a:lnTo>
                    <a:pt x="1387" y="314"/>
                  </a:lnTo>
                  <a:lnTo>
                    <a:pt x="1379" y="314"/>
                  </a:lnTo>
                  <a:lnTo>
                    <a:pt x="1370" y="318"/>
                  </a:lnTo>
                  <a:lnTo>
                    <a:pt x="1345" y="290"/>
                  </a:lnTo>
                  <a:lnTo>
                    <a:pt x="1319" y="266"/>
                  </a:lnTo>
                  <a:lnTo>
                    <a:pt x="1294" y="243"/>
                  </a:lnTo>
                  <a:lnTo>
                    <a:pt x="1265" y="223"/>
                  </a:lnTo>
                  <a:lnTo>
                    <a:pt x="1234" y="203"/>
                  </a:lnTo>
                  <a:lnTo>
                    <a:pt x="1203" y="187"/>
                  </a:lnTo>
                  <a:lnTo>
                    <a:pt x="1168" y="175"/>
                  </a:lnTo>
                  <a:lnTo>
                    <a:pt x="1132" y="167"/>
                  </a:lnTo>
                  <a:lnTo>
                    <a:pt x="1092" y="159"/>
                  </a:lnTo>
                  <a:lnTo>
                    <a:pt x="1052" y="159"/>
                  </a:lnTo>
                  <a:lnTo>
                    <a:pt x="1006" y="159"/>
                  </a:lnTo>
                  <a:lnTo>
                    <a:pt x="961" y="167"/>
                  </a:lnTo>
                  <a:lnTo>
                    <a:pt x="910" y="179"/>
                  </a:lnTo>
                  <a:lnTo>
                    <a:pt x="856" y="195"/>
                  </a:lnTo>
                  <a:lnTo>
                    <a:pt x="799" y="215"/>
                  </a:lnTo>
                  <a:lnTo>
                    <a:pt x="739" y="243"/>
                  </a:lnTo>
                  <a:lnTo>
                    <a:pt x="694" y="262"/>
                  </a:lnTo>
                  <a:lnTo>
                    <a:pt x="643" y="274"/>
                  </a:lnTo>
                  <a:lnTo>
                    <a:pt x="592" y="282"/>
                  </a:lnTo>
                  <a:lnTo>
                    <a:pt x="538" y="286"/>
                  </a:lnTo>
                  <a:lnTo>
                    <a:pt x="481" y="286"/>
                  </a:lnTo>
                  <a:lnTo>
                    <a:pt x="427" y="286"/>
                  </a:lnTo>
                  <a:lnTo>
                    <a:pt x="370" y="282"/>
                  </a:lnTo>
                  <a:lnTo>
                    <a:pt x="316" y="274"/>
                  </a:lnTo>
                  <a:lnTo>
                    <a:pt x="262" y="266"/>
                  </a:lnTo>
                  <a:lnTo>
                    <a:pt x="211" y="258"/>
                  </a:lnTo>
                  <a:lnTo>
                    <a:pt x="165" y="247"/>
                  </a:lnTo>
                  <a:lnTo>
                    <a:pt x="120" y="235"/>
                  </a:lnTo>
                  <a:lnTo>
                    <a:pt x="83" y="227"/>
                  </a:lnTo>
                  <a:lnTo>
                    <a:pt x="49" y="219"/>
                  </a:lnTo>
                  <a:lnTo>
                    <a:pt x="20" y="211"/>
                  </a:lnTo>
                  <a:lnTo>
                    <a:pt x="0" y="203"/>
                  </a:lnTo>
                  <a:lnTo>
                    <a:pt x="17" y="175"/>
                  </a:lnTo>
                  <a:lnTo>
                    <a:pt x="40" y="139"/>
                  </a:lnTo>
                  <a:lnTo>
                    <a:pt x="60" y="103"/>
                  </a:lnTo>
                  <a:lnTo>
                    <a:pt x="74" y="7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latin typeface="Trebuchet MS" panose="020B0603020202020204" pitchFamily="34" charset="0"/>
                <a:ea typeface="SimSun" panose="02010600030101010101" pitchFamily="2" charset="-122"/>
              </a:endParaRPr>
            </a:p>
          </p:txBody>
        </p:sp>
      </p:grpSp>
      <p:sp>
        <p:nvSpPr>
          <p:cNvPr id="2053" name="AutoShape 3"/>
          <p:cNvSpPr>
            <a:spLocks noChangeArrowheads="1"/>
          </p:cNvSpPr>
          <p:nvPr/>
        </p:nvSpPr>
        <p:spPr bwMode="auto">
          <a:xfrm>
            <a:off x="6299200" y="3662363"/>
            <a:ext cx="330200" cy="298450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endParaRPr lang="vi-VN" altLang="en-US" sz="1500">
              <a:solidFill>
                <a:srgbClr val="FFFFFF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41" name="AutoShape 5"/>
          <p:cNvSpPr>
            <a:spLocks noChangeArrowheads="1"/>
          </p:cNvSpPr>
          <p:nvPr/>
        </p:nvSpPr>
        <p:spPr bwMode="auto">
          <a:xfrm>
            <a:off x="1239838" y="3998913"/>
            <a:ext cx="309562" cy="287337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42" name="AutoShape 8"/>
          <p:cNvSpPr>
            <a:spLocks noChangeArrowheads="1"/>
          </p:cNvSpPr>
          <p:nvPr/>
        </p:nvSpPr>
        <p:spPr bwMode="auto">
          <a:xfrm>
            <a:off x="4711700" y="739775"/>
            <a:ext cx="309563" cy="28575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2056" name="AutoShape 10"/>
          <p:cNvSpPr>
            <a:spLocks noChangeArrowheads="1"/>
          </p:cNvSpPr>
          <p:nvPr/>
        </p:nvSpPr>
        <p:spPr bwMode="auto">
          <a:xfrm>
            <a:off x="6635750" y="60325"/>
            <a:ext cx="284163" cy="293688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endParaRPr lang="vi-VN" altLang="en-US" sz="1500">
              <a:solidFill>
                <a:srgbClr val="FFFFFF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44" name="AutoShape 14"/>
          <p:cNvSpPr>
            <a:spLocks noChangeArrowheads="1"/>
          </p:cNvSpPr>
          <p:nvPr/>
        </p:nvSpPr>
        <p:spPr bwMode="auto">
          <a:xfrm>
            <a:off x="10261600" y="3505200"/>
            <a:ext cx="296863" cy="320675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45" name="AutoShape 19"/>
          <p:cNvSpPr>
            <a:spLocks noChangeArrowheads="1"/>
          </p:cNvSpPr>
          <p:nvPr/>
        </p:nvSpPr>
        <p:spPr bwMode="auto">
          <a:xfrm>
            <a:off x="6899275" y="4333875"/>
            <a:ext cx="409575" cy="388938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2059" name="AutoShape 20"/>
          <p:cNvSpPr>
            <a:spLocks noChangeArrowheads="1"/>
          </p:cNvSpPr>
          <p:nvPr/>
        </p:nvSpPr>
        <p:spPr bwMode="auto">
          <a:xfrm>
            <a:off x="2038350" y="4387850"/>
            <a:ext cx="379413" cy="39370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endParaRPr lang="vi-VN" altLang="en-US" sz="1500">
              <a:solidFill>
                <a:srgbClr val="FFFFFF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2060" name="AutoShape 21"/>
          <p:cNvSpPr>
            <a:spLocks noChangeArrowheads="1"/>
          </p:cNvSpPr>
          <p:nvPr/>
        </p:nvSpPr>
        <p:spPr bwMode="auto">
          <a:xfrm>
            <a:off x="6296025" y="4452938"/>
            <a:ext cx="368300" cy="403225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endParaRPr lang="vi-VN" altLang="en-US" sz="1500">
              <a:solidFill>
                <a:srgbClr val="FFFFFF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48" name="AutoShape 22"/>
          <p:cNvSpPr>
            <a:spLocks noChangeArrowheads="1"/>
          </p:cNvSpPr>
          <p:nvPr/>
        </p:nvSpPr>
        <p:spPr bwMode="auto">
          <a:xfrm>
            <a:off x="7426325" y="3889375"/>
            <a:ext cx="309563" cy="287338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2062" name="AutoShape 4"/>
          <p:cNvSpPr>
            <a:spLocks noChangeArrowheads="1"/>
          </p:cNvSpPr>
          <p:nvPr/>
        </p:nvSpPr>
        <p:spPr bwMode="auto">
          <a:xfrm>
            <a:off x="3149600" y="5029200"/>
            <a:ext cx="282575" cy="315913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endParaRPr lang="vi-VN" altLang="en-US" sz="1500">
              <a:solidFill>
                <a:srgbClr val="FFFFFF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2063" name="AutoShape 7"/>
          <p:cNvSpPr>
            <a:spLocks noChangeArrowheads="1"/>
          </p:cNvSpPr>
          <p:nvPr/>
        </p:nvSpPr>
        <p:spPr bwMode="auto">
          <a:xfrm>
            <a:off x="2262188" y="84138"/>
            <a:ext cx="352425" cy="5016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endParaRPr lang="vi-VN" altLang="en-US" sz="1500">
              <a:solidFill>
                <a:srgbClr val="FFFFFF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51" name="AutoShape 9"/>
          <p:cNvSpPr>
            <a:spLocks noChangeArrowheads="1"/>
          </p:cNvSpPr>
          <p:nvPr/>
        </p:nvSpPr>
        <p:spPr bwMode="auto">
          <a:xfrm>
            <a:off x="10566400" y="4953000"/>
            <a:ext cx="511175" cy="455613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2065" name="AutoShape 11"/>
          <p:cNvSpPr>
            <a:spLocks noChangeArrowheads="1"/>
          </p:cNvSpPr>
          <p:nvPr/>
        </p:nvSpPr>
        <p:spPr bwMode="auto">
          <a:xfrm>
            <a:off x="11176000" y="4038600"/>
            <a:ext cx="282575" cy="315913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endParaRPr lang="vi-VN" altLang="en-US" sz="1500">
              <a:solidFill>
                <a:srgbClr val="FFFFFF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2066" name="AutoShape 13"/>
          <p:cNvSpPr>
            <a:spLocks noChangeArrowheads="1"/>
          </p:cNvSpPr>
          <p:nvPr/>
        </p:nvSpPr>
        <p:spPr bwMode="auto">
          <a:xfrm>
            <a:off x="2071688" y="898525"/>
            <a:ext cx="390525" cy="293688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endParaRPr lang="vi-VN" altLang="en-US" sz="1500">
              <a:solidFill>
                <a:srgbClr val="FFFFFF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54" name="AutoShape 17"/>
          <p:cNvSpPr>
            <a:spLocks noChangeArrowheads="1"/>
          </p:cNvSpPr>
          <p:nvPr/>
        </p:nvSpPr>
        <p:spPr bwMode="auto">
          <a:xfrm>
            <a:off x="2859088" y="3906838"/>
            <a:ext cx="454025" cy="512762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350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2068" name="WordArt 11"/>
          <p:cNvSpPr>
            <a:spLocks noChangeArrowheads="1" noChangeShapeType="1" noTextEdit="1"/>
          </p:cNvSpPr>
          <p:nvPr/>
        </p:nvSpPr>
        <p:spPr bwMode="auto">
          <a:xfrm>
            <a:off x="914400" y="1447800"/>
            <a:ext cx="10464800" cy="2209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00"/>
              </a:contour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#9Slide03 Aturdida"/>
              </a:rPr>
              <a:t>CHÀO MỪNG CÁC EM ĐẾN VỚI TIẾT HỌC NGÀY HÔM NAY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5066026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043EBD5-B171-45B9-BEAC-CDD5A26002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448213"/>
              </p:ext>
            </p:extLst>
          </p:nvPr>
        </p:nvGraphicFramePr>
        <p:xfrm>
          <a:off x="1407130" y="0"/>
          <a:ext cx="10160000" cy="69367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80000">
                  <a:extLst>
                    <a:ext uri="{9D8B030D-6E8A-4147-A177-3AD203B41FA5}">
                      <a16:colId xmlns:a16="http://schemas.microsoft.com/office/drawing/2014/main" val="2816036635"/>
                    </a:ext>
                  </a:extLst>
                </a:gridCol>
                <a:gridCol w="5080000">
                  <a:extLst>
                    <a:ext uri="{9D8B030D-6E8A-4147-A177-3AD203B41FA5}">
                      <a16:colId xmlns:a16="http://schemas.microsoft.com/office/drawing/2014/main" val="2182383053"/>
                    </a:ext>
                  </a:extLst>
                </a:gridCol>
              </a:tblGrid>
              <a:tr h="933241">
                <a:tc>
                  <a:txBody>
                    <a:bodyPr/>
                    <a:lstStyle/>
                    <a:p>
                      <a:pPr algn="ctr"/>
                      <a:r>
                        <a:rPr lang="en-US" sz="2800" b="1" i="0" kern="12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i="0" kern="1200" baseline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baseline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láy</a:t>
                      </a:r>
                      <a:r>
                        <a:rPr lang="en-US" sz="2800" b="1" i="0" kern="1200" baseline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b="1" i="0" kern="1200" baseline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1" i="0" kern="1200" baseline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a</a:t>
                      </a:r>
                      <a:endParaRPr lang="en-US" sz="2800" i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0" kern="12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i="0" kern="1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kern="12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láy</a:t>
                      </a:r>
                      <a:r>
                        <a:rPr lang="en-US" sz="2800" b="1" i="0" kern="1200" baseline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b="1" i="0" kern="1200" baseline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1" i="0" kern="1200" baseline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b</a:t>
                      </a:r>
                      <a:endParaRPr lang="en-US" sz="2800" i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346028"/>
                  </a:ext>
                </a:extLst>
              </a:tr>
              <a:tr h="1646778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6108080"/>
                  </a:ext>
                </a:extLst>
              </a:tr>
              <a:tr h="228969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láy</a:t>
                      </a:r>
                      <a:r>
                        <a:rPr lang="en-US" sz="28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8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800" b="1" i="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800" b="1" i="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1" i="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0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láy</a:t>
                      </a:r>
                      <a:r>
                        <a:rPr lang="en-US" sz="2800" b="1" i="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800" b="1" i="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3673173"/>
                  </a:ext>
                </a:extLst>
              </a:tr>
              <a:tr h="2067063">
                <a:tc>
                  <a:txBody>
                    <a:bodyPr/>
                    <a:lstStyle/>
                    <a:p>
                      <a:endParaRPr lang="en-US" dirty="0">
                        <a:latin typeface="Ct"/>
                      </a:endParaRPr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958637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73D9CE5-823A-49F9-9CF0-F2FDD220F721}"/>
              </a:ext>
            </a:extLst>
          </p:cNvPr>
          <p:cNvSpPr txBox="1"/>
          <p:nvPr/>
        </p:nvSpPr>
        <p:spPr>
          <a:xfrm>
            <a:off x="1466575" y="1522199"/>
            <a:ext cx="49734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Chắt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D8D3B9-9DCF-48F3-A09B-03BAF7367AAA}"/>
              </a:ext>
            </a:extLst>
          </p:cNvPr>
          <p:cNvSpPr txBox="1"/>
          <p:nvPr/>
        </p:nvSpPr>
        <p:spPr>
          <a:xfrm>
            <a:off x="6593022" y="1512779"/>
            <a:ext cx="44131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Nghẹn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rưng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rung.</a:t>
            </a: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AEC71D-2007-46F7-A163-A5336814AFB2}"/>
              </a:ext>
            </a:extLst>
          </p:cNvPr>
          <p:cNvSpPr txBox="1"/>
          <p:nvPr/>
        </p:nvSpPr>
        <p:spPr>
          <a:xfrm>
            <a:off x="1603005" y="3025860"/>
            <a:ext cx="47486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Chắt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chiu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dụm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cẩn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thận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chút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776BAB-2C91-47F7-92A4-722206D5A18F}"/>
              </a:ext>
            </a:extLst>
          </p:cNvPr>
          <p:cNvSpPr txBox="1"/>
          <p:nvPr/>
        </p:nvSpPr>
        <p:spPr>
          <a:xfrm>
            <a:off x="6436769" y="3041512"/>
            <a:ext cx="50998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Nghẹn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ngào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Nghẹn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8502C7-A131-47C4-A374-884F945AD0C3}"/>
              </a:ext>
            </a:extLst>
          </p:cNvPr>
          <p:cNvSpPr txBox="1"/>
          <p:nvPr/>
        </p:nvSpPr>
        <p:spPr>
          <a:xfrm>
            <a:off x="1635773" y="5076696"/>
            <a:ext cx="490330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dụng: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</a:t>
            </a:r>
            <a:r>
              <a:rPr lang="vi-VN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hể hiện sự vất vả, dành dụm, chăm chút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con.</a:t>
            </a:r>
            <a:endParaRPr lang="en-US" sz="24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B7D80D-998B-4410-8D70-721CA3528B20}"/>
              </a:ext>
            </a:extLst>
          </p:cNvPr>
          <p:cNvSpPr txBox="1"/>
          <p:nvPr/>
        </p:nvSpPr>
        <p:spPr>
          <a:xfrm>
            <a:off x="6539077" y="5092348"/>
            <a:ext cx="504348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 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/>
              <a:t>.</a:t>
            </a:r>
          </a:p>
        </p:txBody>
      </p:sp>
      <p:sp>
        <p:nvSpPr>
          <p:cNvPr id="10" name="五角星 4"/>
          <p:cNvSpPr/>
          <p:nvPr/>
        </p:nvSpPr>
        <p:spPr>
          <a:xfrm rot="19903756">
            <a:off x="11008955" y="5693473"/>
            <a:ext cx="1055387" cy="105636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pic>
        <p:nvPicPr>
          <p:cNvPr id="11" name="Picture 5" descr="C:\Users\Administrator\Desktop\小鸟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967" y="1363270"/>
            <a:ext cx="1112140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33" t="24564" r="38580" b="26282"/>
          <a:stretch>
            <a:fillRect/>
          </a:stretch>
        </p:blipFill>
        <p:spPr bwMode="auto">
          <a:xfrm>
            <a:off x="-373381" y="3720497"/>
            <a:ext cx="1968500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8AEC71D-2007-46F7-A163-A5336814AFB2}"/>
              </a:ext>
            </a:extLst>
          </p:cNvPr>
          <p:cNvSpPr txBox="1"/>
          <p:nvPr/>
        </p:nvSpPr>
        <p:spPr>
          <a:xfrm>
            <a:off x="1641372" y="3775166"/>
            <a:ext cx="4785553" cy="857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Dãi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dầu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chịu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đựng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tuân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776BAB-2C91-47F7-92A4-722206D5A18F}"/>
              </a:ext>
            </a:extLst>
          </p:cNvPr>
          <p:cNvSpPr txBox="1"/>
          <p:nvPr/>
        </p:nvSpPr>
        <p:spPr>
          <a:xfrm>
            <a:off x="6452010" y="3733703"/>
            <a:ext cx="50998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Rưng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rưng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(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ứa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chảy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endParaRPr lang="en-US" sz="24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19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0183 0.13635 C 0.09179 0.1375 0.08308 0.14098 0.07318 0.14213 C 0.06316 0.1463 0.05377 0.14676 0.04309 0.14815 C -0.04986 0.1463 -0.05169 0.15695 -0.10443 0.13889 C -0.11003 0.1338 -0.1112 0.12986 -0.11628 0.12269 C -0.12422 0.11181 -0.13269 0.10047 -0.14389 0.09653 C -0.17266 0.07014 -0.23881 0.08102 -0.25964 0.08056 C -0.2681 0.07778 -0.27683 0.07639 -0.28555 0.07338 C -0.29102 0.07176 -0.29597 0.06899 -0.30144 0.06736 C -0.30912 0.06343 -0.31758 0.05949 -0.32579 0.05718 C -0.33842 0.04885 -0.35144 0.04213 -0.36524 0.03635 C -0.37006 0.03496 -0.37409 0.03172 -0.37852 0.02894 C -0.3892 0.02292 -0.4017 0.01875 -0.4129 0.01621 C -0.43894 0.0169 -0.4642 0.01875 -0.48998 0.01783 C -0.5017 0.01227 -0.51342 0.00787 -0.52435 0.00024 C -0.5293 -0.00324 -0.53425 -0.00671 -0.53972 -0.00879 C -0.55014 -0.01713 -0.53777 -0.0081 -0.54805 -0.01319 C -0.55248 -0.01597 -0.55691 -0.01967 -0.56159 -0.02245 C -0.56628 -0.02523 -0.56316 -0.02199 -0.56732 -0.02476 C -0.57514 -0.02986 -0.58308 -0.03495 -0.59154 -0.03842 C -0.59909 -0.04514 -0.60743 -0.05208 -0.61589 -0.05694 C -0.62227 -0.06574 -0.63243 -0.0699 -0.63764 -0.08078 C -0.63881 -0.08333 -0.64024 -0.08518 -0.64089 -0.0875 C -0.64154 -0.08935 -0.6418 -0.09166 -0.64258 -0.09351 C -0.64467 -0.09814 -0.64805 -0.10139 -0.65027 -0.10601 C -0.65508 -0.11574 -0.65912 -0.12152 -0.66524 -0.12986 " pathEditMode="relative" rAng="0" ptsTypes="AAAAAAAAAAAAAAAAAAAAAAAAAA">
                                      <p:cBhvr>
                                        <p:cTn id="38" dur="6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359" y="-1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4" grpId="0"/>
      <p:bldP spid="17" grpId="0"/>
      <p:bldP spid="19" grpId="0"/>
      <p:bldP spid="10" grpId="0" animBg="1"/>
      <p:bldP spid="10" grpId="1" animBg="1"/>
      <p:bldP spid="15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E151175E-2790-48F4-8A71-FB4BB2BFA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7600" y="5906861"/>
            <a:ext cx="1676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lấp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lánh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/ lung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linh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1E4F9D-1DB3-4A30-B367-36FAE6759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267200"/>
            <a:ext cx="1447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3D64EFAA-A79E-4093-B938-94F9A8B5E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200" y="152400"/>
            <a:ext cx="9347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nhanh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láy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phù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tranh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Content Placeholder 1">
            <a:extLst>
              <a:ext uri="{FF2B5EF4-FFF2-40B4-BE49-F238E27FC236}">
                <a16:creationId xmlns:a16="http://schemas.microsoft.com/office/drawing/2014/main" id="{5EB62B08-014E-4B71-BC3A-FD605C3B8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538" y="1119184"/>
            <a:ext cx="4885709" cy="43061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2281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FAE789A5-47BD-42F6-9F13-E7182C762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1250" y="5688995"/>
            <a:ext cx="1447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ngoằn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ngoèo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D0C42DC-3127-428E-B2BA-968B91064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2952" y="5688995"/>
            <a:ext cx="1447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rực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rỡ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/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chói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chang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Content Placeholder 1">
            <a:extLst>
              <a:ext uri="{FF2B5EF4-FFF2-40B4-BE49-F238E27FC236}">
                <a16:creationId xmlns:a16="http://schemas.microsoft.com/office/drawing/2014/main" id="{9DF593B2-459E-430E-903C-25715813B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210" y="565916"/>
            <a:ext cx="5255541" cy="48044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Content Placeholder 2">
            <a:extLst>
              <a:ext uri="{FF2B5EF4-FFF2-40B4-BE49-F238E27FC236}">
                <a16:creationId xmlns:a16="http://schemas.microsoft.com/office/drawing/2014/main" id="{3A24516E-EA57-49FF-9701-1D58933A2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378" y="565915"/>
            <a:ext cx="5558411" cy="48044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0888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文本框 15"/>
          <p:cNvSpPr txBox="1">
            <a:spLocks noChangeArrowheads="1"/>
          </p:cNvSpPr>
          <p:nvPr/>
        </p:nvSpPr>
        <p:spPr bwMode="auto">
          <a:xfrm>
            <a:off x="496388" y="365759"/>
            <a:ext cx="535341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BÀI 2</a:t>
            </a:r>
            <a:r>
              <a:rPr lang="en-US" altLang="zh-CN" sz="3600" dirty="0"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:Thảo </a:t>
            </a:r>
            <a:r>
              <a:rPr lang="en-US" altLang="zh-CN" sz="3600" dirty="0" err="1"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luận</a:t>
            </a:r>
            <a:r>
              <a:rPr lang="en-US" altLang="zh-CN" sz="3600" dirty="0"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cặp</a:t>
            </a:r>
            <a:r>
              <a:rPr lang="en-US" altLang="zh-CN" sz="3600" dirty="0"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đôi</a:t>
            </a:r>
            <a:r>
              <a:rPr lang="en-US" altLang="zh-CN" sz="3600" dirty="0"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 (5 </a:t>
            </a:r>
            <a:r>
              <a:rPr lang="en-US" altLang="zh-CN" sz="3600" dirty="0" err="1"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phút</a:t>
            </a:r>
            <a:r>
              <a:rPr lang="en-US" altLang="zh-CN" sz="3600" dirty="0"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). </a:t>
            </a:r>
            <a:r>
              <a:rPr lang="en-US" altLang="zh-CN" sz="3600" dirty="0" err="1"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Hãy</a:t>
            </a:r>
            <a:r>
              <a:rPr lang="en-US" altLang="zh-CN" sz="3600" dirty="0"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đặt</a:t>
            </a:r>
            <a:r>
              <a:rPr lang="en-US" altLang="zh-CN" sz="3600" dirty="0"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câu</a:t>
            </a:r>
            <a:r>
              <a:rPr lang="en-US" altLang="zh-CN" sz="3600" dirty="0"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với</a:t>
            </a:r>
            <a:r>
              <a:rPr lang="en-US" altLang="zh-CN" sz="3600" dirty="0"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những</a:t>
            </a:r>
            <a:r>
              <a:rPr lang="en-US" altLang="zh-CN" sz="3600" dirty="0"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từ</a:t>
            </a:r>
            <a:r>
              <a:rPr lang="en-US" altLang="zh-CN" sz="3600" dirty="0"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láy</a:t>
            </a:r>
            <a:r>
              <a:rPr lang="en-US" altLang="zh-CN" sz="3600" dirty="0"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vừa</a:t>
            </a:r>
            <a:r>
              <a:rPr lang="en-US" altLang="zh-CN" sz="3600" dirty="0"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tìm</a:t>
            </a:r>
            <a:r>
              <a:rPr lang="en-US" altLang="zh-CN" sz="3600" dirty="0"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được</a:t>
            </a:r>
            <a:r>
              <a:rPr lang="en-US" altLang="zh-CN" sz="3600" dirty="0"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:</a:t>
            </a:r>
            <a:endParaRPr lang="zh-CN" altLang="en-US" sz="3600" dirty="0">
              <a:solidFill>
                <a:srgbClr val="FF0000"/>
              </a:solidFill>
              <a:latin typeface="Times New Roman" panose="02020603050405020304" pitchFamily="18" charset="0"/>
              <a:ea typeface="华康海报体W12"/>
              <a:cs typeface="Times New Roman" panose="02020603050405020304" pitchFamily="18" charset="0"/>
            </a:endParaRPr>
          </a:p>
        </p:txBody>
      </p:sp>
      <p:pic>
        <p:nvPicPr>
          <p:cNvPr id="25606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412" y="1841728"/>
            <a:ext cx="2889250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1">
            <a:extLst>
              <a:ext uri="{FF2B5EF4-FFF2-40B4-BE49-F238E27FC236}">
                <a16:creationId xmlns:a16="http://schemas.microsoft.com/office/drawing/2014/main" id="{5EB62B08-014E-4B71-BC3A-FD605C3B8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093" y="2368280"/>
            <a:ext cx="3260256" cy="28127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E151175E-2790-48F4-8A71-FB4BB2BFA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7021" y="5589815"/>
            <a:ext cx="1676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lấp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lánh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/ lung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linh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" name="Content Placeholder 1">
            <a:extLst>
              <a:ext uri="{FF2B5EF4-FFF2-40B4-BE49-F238E27FC236}">
                <a16:creationId xmlns:a16="http://schemas.microsoft.com/office/drawing/2014/main" id="{9DF593B2-459E-430E-903C-25715813B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6546" y="2081852"/>
            <a:ext cx="3180906" cy="30991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FAE789A5-47BD-42F6-9F13-E7182C762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5071" y="5589815"/>
            <a:ext cx="1447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ngoằn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ngoèo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" name="Content Placeholder 2">
            <a:extLst>
              <a:ext uri="{FF2B5EF4-FFF2-40B4-BE49-F238E27FC236}">
                <a16:creationId xmlns:a16="http://schemas.microsoft.com/office/drawing/2014/main" id="{3A24516E-EA57-49FF-9701-1D58933A27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1772" y="2178938"/>
            <a:ext cx="3122023" cy="30020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4" name="Rectangle 6">
            <a:extLst>
              <a:ext uri="{FF2B5EF4-FFF2-40B4-BE49-F238E27FC236}">
                <a16:creationId xmlns:a16="http://schemas.microsoft.com/office/drawing/2014/main" id="{3D0C42DC-3127-428E-B2BA-968B91064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2952" y="5688995"/>
            <a:ext cx="1447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rực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rỡ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/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chói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chang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11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图片 8" descr="6fc417983c9675ce1b60e983870aeb8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4538662"/>
            <a:ext cx="2287587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5" descr="C:\Users\Administrator\Desktop\小鸟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329" y="1469629"/>
            <a:ext cx="1112838" cy="118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Freeform 3789"/>
          <p:cNvSpPr>
            <a:spLocks noEditPoints="1"/>
          </p:cNvSpPr>
          <p:nvPr/>
        </p:nvSpPr>
        <p:spPr bwMode="auto">
          <a:xfrm>
            <a:off x="10424160" y="57946"/>
            <a:ext cx="1017588" cy="708025"/>
          </a:xfrm>
          <a:custGeom>
            <a:avLst/>
            <a:gdLst>
              <a:gd name="T0" fmla="*/ 971980 w 199"/>
              <a:gd name="T1" fmla="*/ 254344 h 203"/>
              <a:gd name="T2" fmla="*/ 956633 w 199"/>
              <a:gd name="T3" fmla="*/ 198597 h 203"/>
              <a:gd name="T4" fmla="*/ 890129 w 199"/>
              <a:gd name="T5" fmla="*/ 177692 h 203"/>
              <a:gd name="T6" fmla="*/ 900360 w 199"/>
              <a:gd name="T7" fmla="*/ 219502 h 203"/>
              <a:gd name="T8" fmla="*/ 854319 w 199"/>
              <a:gd name="T9" fmla="*/ 191629 h 203"/>
              <a:gd name="T10" fmla="*/ 767353 w 199"/>
              <a:gd name="T11" fmla="*/ 222986 h 203"/>
              <a:gd name="T12" fmla="*/ 782700 w 199"/>
              <a:gd name="T13" fmla="*/ 191629 h 203"/>
              <a:gd name="T14" fmla="*/ 844088 w 199"/>
              <a:gd name="T15" fmla="*/ 139367 h 203"/>
              <a:gd name="T16" fmla="*/ 823625 w 199"/>
              <a:gd name="T17" fmla="*/ 118462 h 203"/>
              <a:gd name="T18" fmla="*/ 209743 w 199"/>
              <a:gd name="T19" fmla="*/ 66199 h 203"/>
              <a:gd name="T20" fmla="*/ 301825 w 199"/>
              <a:gd name="T21" fmla="*/ 73167 h 203"/>
              <a:gd name="T22" fmla="*/ 312057 w 199"/>
              <a:gd name="T23" fmla="*/ 45294 h 203"/>
              <a:gd name="T24" fmla="*/ 327404 w 199"/>
              <a:gd name="T25" fmla="*/ 66199 h 203"/>
              <a:gd name="T26" fmla="*/ 373445 w 199"/>
              <a:gd name="T27" fmla="*/ 62715 h 203"/>
              <a:gd name="T28" fmla="*/ 429717 w 199"/>
              <a:gd name="T29" fmla="*/ 76652 h 203"/>
              <a:gd name="T30" fmla="*/ 542262 w 199"/>
              <a:gd name="T31" fmla="*/ 80136 h 203"/>
              <a:gd name="T32" fmla="*/ 480874 w 199"/>
              <a:gd name="T33" fmla="*/ 69683 h 203"/>
              <a:gd name="T34" fmla="*/ 419486 w 199"/>
              <a:gd name="T35" fmla="*/ 83620 h 203"/>
              <a:gd name="T36" fmla="*/ 399023 w 199"/>
              <a:gd name="T37" fmla="*/ 101041 h 203"/>
              <a:gd name="T38" fmla="*/ 373445 w 199"/>
              <a:gd name="T39" fmla="*/ 132398 h 203"/>
              <a:gd name="T40" fmla="*/ 434833 w 199"/>
              <a:gd name="T41" fmla="*/ 97557 h 203"/>
              <a:gd name="T42" fmla="*/ 532031 w 199"/>
              <a:gd name="T43" fmla="*/ 139367 h 203"/>
              <a:gd name="T44" fmla="*/ 526915 w 199"/>
              <a:gd name="T45" fmla="*/ 177692 h 203"/>
              <a:gd name="T46" fmla="*/ 506453 w 199"/>
              <a:gd name="T47" fmla="*/ 156787 h 203"/>
              <a:gd name="T48" fmla="*/ 470643 w 199"/>
              <a:gd name="T49" fmla="*/ 160271 h 203"/>
              <a:gd name="T50" fmla="*/ 455296 w 199"/>
              <a:gd name="T51" fmla="*/ 167240 h 203"/>
              <a:gd name="T52" fmla="*/ 419486 w 199"/>
              <a:gd name="T53" fmla="*/ 184661 h 203"/>
              <a:gd name="T54" fmla="*/ 306941 w 199"/>
              <a:gd name="T55" fmla="*/ 254344 h 203"/>
              <a:gd name="T56" fmla="*/ 179049 w 199"/>
              <a:gd name="T57" fmla="*/ 285701 h 203"/>
              <a:gd name="T58" fmla="*/ 235321 w 199"/>
              <a:gd name="T59" fmla="*/ 320543 h 203"/>
              <a:gd name="T60" fmla="*/ 383676 w 199"/>
              <a:gd name="T61" fmla="*/ 355385 h 203"/>
              <a:gd name="T62" fmla="*/ 496221 w 199"/>
              <a:gd name="T63" fmla="*/ 390226 h 203"/>
              <a:gd name="T64" fmla="*/ 608766 w 199"/>
              <a:gd name="T65" fmla="*/ 449457 h 203"/>
              <a:gd name="T66" fmla="*/ 526915 w 199"/>
              <a:gd name="T67" fmla="*/ 553982 h 203"/>
              <a:gd name="T68" fmla="*/ 445064 w 199"/>
              <a:gd name="T69" fmla="*/ 616697 h 203"/>
              <a:gd name="T70" fmla="*/ 450180 w 199"/>
              <a:gd name="T71" fmla="*/ 655023 h 203"/>
              <a:gd name="T72" fmla="*/ 383676 w 199"/>
              <a:gd name="T73" fmla="*/ 634118 h 203"/>
              <a:gd name="T74" fmla="*/ 332519 w 199"/>
              <a:gd name="T75" fmla="*/ 484299 h 203"/>
              <a:gd name="T76" fmla="*/ 306941 w 199"/>
              <a:gd name="T77" fmla="*/ 390226 h 203"/>
              <a:gd name="T78" fmla="*/ 194396 w 199"/>
              <a:gd name="T79" fmla="*/ 327511 h 203"/>
              <a:gd name="T80" fmla="*/ 92082 w 199"/>
              <a:gd name="T81" fmla="*/ 264796 h 203"/>
              <a:gd name="T82" fmla="*/ 81851 w 199"/>
              <a:gd name="T83" fmla="*/ 292670 h 203"/>
              <a:gd name="T84" fmla="*/ 516684 w 199"/>
              <a:gd name="T85" fmla="*/ 707285 h 203"/>
              <a:gd name="T86" fmla="*/ 869666 w 199"/>
              <a:gd name="T87" fmla="*/ 494751 h 203"/>
              <a:gd name="T88" fmla="*/ 808278 w 199"/>
              <a:gd name="T89" fmla="*/ 372805 h 203"/>
              <a:gd name="T90" fmla="*/ 665039 w 199"/>
              <a:gd name="T91" fmla="*/ 344932 h 203"/>
              <a:gd name="T92" fmla="*/ 716196 w 199"/>
              <a:gd name="T93" fmla="*/ 261312 h 203"/>
              <a:gd name="T94" fmla="*/ 854319 w 199"/>
              <a:gd name="T95" fmla="*/ 222986 h 203"/>
              <a:gd name="T96" fmla="*/ 782700 w 199"/>
              <a:gd name="T97" fmla="*/ 128914 h 203"/>
              <a:gd name="T98" fmla="*/ 762237 w 199"/>
              <a:gd name="T99" fmla="*/ 156787 h 203"/>
              <a:gd name="T100" fmla="*/ 757121 w 199"/>
              <a:gd name="T101" fmla="*/ 125430 h 203"/>
              <a:gd name="T102" fmla="*/ 741774 w 199"/>
              <a:gd name="T103" fmla="*/ 153303 h 203"/>
              <a:gd name="T104" fmla="*/ 439949 w 199"/>
              <a:gd name="T105" fmla="*/ 181176 h 203"/>
              <a:gd name="T106" fmla="*/ 470643 w 199"/>
              <a:gd name="T107" fmla="*/ 188145 h 203"/>
              <a:gd name="T108" fmla="*/ 475759 w 199"/>
              <a:gd name="T109" fmla="*/ 174208 h 20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99"/>
              <a:gd name="T166" fmla="*/ 0 h 203"/>
              <a:gd name="T167" fmla="*/ 199 w 199"/>
              <a:gd name="T168" fmla="*/ 203 h 203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99" h="203">
                <a:moveTo>
                  <a:pt x="176" y="72"/>
                </a:moveTo>
                <a:cubicBezTo>
                  <a:pt x="178" y="73"/>
                  <a:pt x="178" y="73"/>
                  <a:pt x="178" y="73"/>
                </a:cubicBezTo>
                <a:cubicBezTo>
                  <a:pt x="180" y="73"/>
                  <a:pt x="180" y="73"/>
                  <a:pt x="180" y="73"/>
                </a:cubicBezTo>
                <a:cubicBezTo>
                  <a:pt x="180" y="70"/>
                  <a:pt x="180" y="70"/>
                  <a:pt x="180" y="70"/>
                </a:cubicBezTo>
                <a:cubicBezTo>
                  <a:pt x="185" y="69"/>
                  <a:pt x="185" y="69"/>
                  <a:pt x="185" y="69"/>
                </a:cubicBezTo>
                <a:cubicBezTo>
                  <a:pt x="190" y="73"/>
                  <a:pt x="190" y="73"/>
                  <a:pt x="190" y="73"/>
                </a:cubicBezTo>
                <a:cubicBezTo>
                  <a:pt x="198" y="73"/>
                  <a:pt x="198" y="73"/>
                  <a:pt x="198" y="73"/>
                </a:cubicBezTo>
                <a:cubicBezTo>
                  <a:pt x="199" y="73"/>
                  <a:pt x="199" y="73"/>
                  <a:pt x="199" y="73"/>
                </a:cubicBezTo>
                <a:cubicBezTo>
                  <a:pt x="198" y="70"/>
                  <a:pt x="197" y="67"/>
                  <a:pt x="196" y="64"/>
                </a:cubicBezTo>
                <a:cubicBezTo>
                  <a:pt x="191" y="65"/>
                  <a:pt x="191" y="65"/>
                  <a:pt x="191" y="65"/>
                </a:cubicBezTo>
                <a:cubicBezTo>
                  <a:pt x="188" y="62"/>
                  <a:pt x="188" y="62"/>
                  <a:pt x="188" y="62"/>
                </a:cubicBezTo>
                <a:cubicBezTo>
                  <a:pt x="187" y="57"/>
                  <a:pt x="187" y="57"/>
                  <a:pt x="187" y="57"/>
                </a:cubicBezTo>
                <a:cubicBezTo>
                  <a:pt x="185" y="58"/>
                  <a:pt x="185" y="58"/>
                  <a:pt x="185" y="58"/>
                </a:cubicBezTo>
                <a:cubicBezTo>
                  <a:pt x="183" y="64"/>
                  <a:pt x="183" y="64"/>
                  <a:pt x="183" y="64"/>
                </a:cubicBezTo>
                <a:cubicBezTo>
                  <a:pt x="179" y="60"/>
                  <a:pt x="179" y="60"/>
                  <a:pt x="179" y="60"/>
                </a:cubicBezTo>
                <a:cubicBezTo>
                  <a:pt x="179" y="56"/>
                  <a:pt x="179" y="56"/>
                  <a:pt x="179" y="56"/>
                </a:cubicBezTo>
                <a:cubicBezTo>
                  <a:pt x="175" y="53"/>
                  <a:pt x="175" y="53"/>
                  <a:pt x="175" y="53"/>
                </a:cubicBezTo>
                <a:cubicBezTo>
                  <a:pt x="174" y="51"/>
                  <a:pt x="174" y="51"/>
                  <a:pt x="174" y="51"/>
                </a:cubicBezTo>
                <a:cubicBezTo>
                  <a:pt x="170" y="51"/>
                  <a:pt x="170" y="51"/>
                  <a:pt x="170" y="51"/>
                </a:cubicBezTo>
                <a:cubicBezTo>
                  <a:pt x="171" y="55"/>
                  <a:pt x="171" y="55"/>
                  <a:pt x="171" y="55"/>
                </a:cubicBezTo>
                <a:cubicBezTo>
                  <a:pt x="176" y="58"/>
                  <a:pt x="176" y="58"/>
                  <a:pt x="176" y="58"/>
                </a:cubicBezTo>
                <a:cubicBezTo>
                  <a:pt x="177" y="59"/>
                  <a:pt x="177" y="59"/>
                  <a:pt x="177" y="59"/>
                </a:cubicBezTo>
                <a:cubicBezTo>
                  <a:pt x="176" y="60"/>
                  <a:pt x="176" y="60"/>
                  <a:pt x="176" y="60"/>
                </a:cubicBezTo>
                <a:cubicBezTo>
                  <a:pt x="176" y="63"/>
                  <a:pt x="176" y="63"/>
                  <a:pt x="176" y="63"/>
                </a:cubicBezTo>
                <a:cubicBezTo>
                  <a:pt x="173" y="64"/>
                  <a:pt x="173" y="64"/>
                  <a:pt x="173" y="64"/>
                </a:cubicBezTo>
                <a:cubicBezTo>
                  <a:pt x="171" y="63"/>
                  <a:pt x="171" y="63"/>
                  <a:pt x="171" y="63"/>
                </a:cubicBezTo>
                <a:cubicBezTo>
                  <a:pt x="170" y="62"/>
                  <a:pt x="170" y="62"/>
                  <a:pt x="170" y="62"/>
                </a:cubicBezTo>
                <a:cubicBezTo>
                  <a:pt x="173" y="62"/>
                  <a:pt x="173" y="62"/>
                  <a:pt x="173" y="62"/>
                </a:cubicBezTo>
                <a:cubicBezTo>
                  <a:pt x="174" y="60"/>
                  <a:pt x="174" y="60"/>
                  <a:pt x="174" y="60"/>
                </a:cubicBezTo>
                <a:cubicBezTo>
                  <a:pt x="167" y="55"/>
                  <a:pt x="167" y="55"/>
                  <a:pt x="167" y="55"/>
                </a:cubicBezTo>
                <a:cubicBezTo>
                  <a:pt x="166" y="53"/>
                  <a:pt x="166" y="53"/>
                  <a:pt x="166" y="53"/>
                </a:cubicBezTo>
                <a:cubicBezTo>
                  <a:pt x="163" y="56"/>
                  <a:pt x="163" y="56"/>
                  <a:pt x="163" y="56"/>
                </a:cubicBezTo>
                <a:cubicBezTo>
                  <a:pt x="159" y="55"/>
                  <a:pt x="159" y="55"/>
                  <a:pt x="159" y="55"/>
                </a:cubicBezTo>
                <a:cubicBezTo>
                  <a:pt x="154" y="62"/>
                  <a:pt x="154" y="62"/>
                  <a:pt x="154" y="62"/>
                </a:cubicBezTo>
                <a:cubicBezTo>
                  <a:pt x="153" y="64"/>
                  <a:pt x="153" y="64"/>
                  <a:pt x="153" y="64"/>
                </a:cubicBezTo>
                <a:cubicBezTo>
                  <a:pt x="150" y="64"/>
                  <a:pt x="150" y="64"/>
                  <a:pt x="150" y="64"/>
                </a:cubicBezTo>
                <a:cubicBezTo>
                  <a:pt x="146" y="64"/>
                  <a:pt x="146" y="64"/>
                  <a:pt x="146" y="64"/>
                </a:cubicBezTo>
                <a:cubicBezTo>
                  <a:pt x="143" y="63"/>
                  <a:pt x="143" y="63"/>
                  <a:pt x="143" y="63"/>
                </a:cubicBezTo>
                <a:cubicBezTo>
                  <a:pt x="142" y="57"/>
                  <a:pt x="142" y="57"/>
                  <a:pt x="142" y="57"/>
                </a:cubicBezTo>
                <a:cubicBezTo>
                  <a:pt x="143" y="55"/>
                  <a:pt x="143" y="55"/>
                  <a:pt x="143" y="55"/>
                </a:cubicBezTo>
                <a:cubicBezTo>
                  <a:pt x="148" y="54"/>
                  <a:pt x="148" y="54"/>
                  <a:pt x="148" y="54"/>
                </a:cubicBezTo>
                <a:cubicBezTo>
                  <a:pt x="153" y="55"/>
                  <a:pt x="153" y="55"/>
                  <a:pt x="153" y="55"/>
                </a:cubicBezTo>
                <a:cubicBezTo>
                  <a:pt x="154" y="52"/>
                  <a:pt x="154" y="52"/>
                  <a:pt x="154" y="52"/>
                </a:cubicBezTo>
                <a:cubicBezTo>
                  <a:pt x="151" y="51"/>
                  <a:pt x="151" y="51"/>
                  <a:pt x="151" y="51"/>
                </a:cubicBezTo>
                <a:cubicBezTo>
                  <a:pt x="152" y="47"/>
                  <a:pt x="152" y="47"/>
                  <a:pt x="152" y="47"/>
                </a:cubicBezTo>
                <a:cubicBezTo>
                  <a:pt x="157" y="46"/>
                  <a:pt x="157" y="46"/>
                  <a:pt x="157" y="46"/>
                </a:cubicBezTo>
                <a:cubicBezTo>
                  <a:pt x="161" y="41"/>
                  <a:pt x="161" y="41"/>
                  <a:pt x="161" y="41"/>
                </a:cubicBezTo>
                <a:cubicBezTo>
                  <a:pt x="165" y="40"/>
                  <a:pt x="165" y="40"/>
                  <a:pt x="165" y="40"/>
                </a:cubicBezTo>
                <a:cubicBezTo>
                  <a:pt x="168" y="41"/>
                  <a:pt x="168" y="41"/>
                  <a:pt x="168" y="41"/>
                </a:cubicBezTo>
                <a:cubicBezTo>
                  <a:pt x="170" y="41"/>
                  <a:pt x="170" y="41"/>
                  <a:pt x="170" y="41"/>
                </a:cubicBezTo>
                <a:cubicBezTo>
                  <a:pt x="169" y="36"/>
                  <a:pt x="169" y="36"/>
                  <a:pt x="169" y="36"/>
                </a:cubicBezTo>
                <a:cubicBezTo>
                  <a:pt x="165" y="38"/>
                  <a:pt x="165" y="38"/>
                  <a:pt x="165" y="38"/>
                </a:cubicBezTo>
                <a:cubicBezTo>
                  <a:pt x="163" y="34"/>
                  <a:pt x="163" y="34"/>
                  <a:pt x="163" y="34"/>
                </a:cubicBezTo>
                <a:cubicBezTo>
                  <a:pt x="161" y="34"/>
                  <a:pt x="161" y="34"/>
                  <a:pt x="161" y="34"/>
                </a:cubicBezTo>
                <a:cubicBezTo>
                  <a:pt x="160" y="31"/>
                  <a:pt x="160" y="31"/>
                  <a:pt x="160" y="31"/>
                </a:cubicBezTo>
                <a:cubicBezTo>
                  <a:pt x="162" y="29"/>
                  <a:pt x="162" y="29"/>
                  <a:pt x="162" y="29"/>
                </a:cubicBezTo>
                <a:cubicBezTo>
                  <a:pt x="167" y="27"/>
                  <a:pt x="167" y="27"/>
                  <a:pt x="167" y="27"/>
                </a:cubicBezTo>
                <a:cubicBezTo>
                  <a:pt x="168" y="25"/>
                  <a:pt x="168" y="25"/>
                  <a:pt x="168" y="25"/>
                </a:cubicBezTo>
                <a:cubicBezTo>
                  <a:pt x="150" y="9"/>
                  <a:pt x="127" y="0"/>
                  <a:pt x="101" y="0"/>
                </a:cubicBezTo>
                <a:cubicBezTo>
                  <a:pt x="79" y="0"/>
                  <a:pt x="58" y="7"/>
                  <a:pt x="41" y="19"/>
                </a:cubicBezTo>
                <a:cubicBezTo>
                  <a:pt x="47" y="19"/>
                  <a:pt x="47" y="19"/>
                  <a:pt x="47" y="19"/>
                </a:cubicBezTo>
                <a:cubicBezTo>
                  <a:pt x="49" y="20"/>
                  <a:pt x="49" y="20"/>
                  <a:pt x="49" y="20"/>
                </a:cubicBezTo>
                <a:cubicBezTo>
                  <a:pt x="53" y="21"/>
                  <a:pt x="53" y="21"/>
                  <a:pt x="53" y="21"/>
                </a:cubicBezTo>
                <a:cubicBezTo>
                  <a:pt x="54" y="23"/>
                  <a:pt x="54" y="23"/>
                  <a:pt x="54" y="23"/>
                </a:cubicBezTo>
                <a:cubicBezTo>
                  <a:pt x="60" y="23"/>
                  <a:pt x="60" y="23"/>
                  <a:pt x="60" y="23"/>
                </a:cubicBezTo>
                <a:cubicBezTo>
                  <a:pt x="59" y="21"/>
                  <a:pt x="59" y="21"/>
                  <a:pt x="59" y="21"/>
                </a:cubicBezTo>
                <a:cubicBezTo>
                  <a:pt x="53" y="21"/>
                  <a:pt x="53" y="21"/>
                  <a:pt x="53" y="21"/>
                </a:cubicBezTo>
                <a:cubicBezTo>
                  <a:pt x="55" y="19"/>
                  <a:pt x="55" y="19"/>
                  <a:pt x="55" y="19"/>
                </a:cubicBezTo>
                <a:cubicBezTo>
                  <a:pt x="54" y="18"/>
                  <a:pt x="54" y="18"/>
                  <a:pt x="54" y="18"/>
                </a:cubicBezTo>
                <a:cubicBezTo>
                  <a:pt x="49" y="18"/>
                  <a:pt x="49" y="18"/>
                  <a:pt x="49" y="18"/>
                </a:cubicBezTo>
                <a:cubicBezTo>
                  <a:pt x="55" y="13"/>
                  <a:pt x="55" y="13"/>
                  <a:pt x="55" y="13"/>
                </a:cubicBezTo>
                <a:cubicBezTo>
                  <a:pt x="61" y="13"/>
                  <a:pt x="61" y="13"/>
                  <a:pt x="61" y="13"/>
                </a:cubicBezTo>
                <a:cubicBezTo>
                  <a:pt x="63" y="17"/>
                  <a:pt x="63" y="17"/>
                  <a:pt x="63" y="17"/>
                </a:cubicBezTo>
                <a:cubicBezTo>
                  <a:pt x="68" y="17"/>
                  <a:pt x="68" y="17"/>
                  <a:pt x="68" y="17"/>
                </a:cubicBezTo>
                <a:cubicBezTo>
                  <a:pt x="70" y="15"/>
                  <a:pt x="70" y="15"/>
                  <a:pt x="70" y="15"/>
                </a:cubicBezTo>
                <a:cubicBezTo>
                  <a:pt x="72" y="16"/>
                  <a:pt x="72" y="16"/>
                  <a:pt x="72" y="16"/>
                </a:cubicBezTo>
                <a:cubicBezTo>
                  <a:pt x="69" y="19"/>
                  <a:pt x="69" y="19"/>
                  <a:pt x="69" y="19"/>
                </a:cubicBezTo>
                <a:cubicBezTo>
                  <a:pt x="64" y="19"/>
                  <a:pt x="64" y="19"/>
                  <a:pt x="64" y="19"/>
                </a:cubicBezTo>
                <a:cubicBezTo>
                  <a:pt x="64" y="23"/>
                  <a:pt x="64" y="23"/>
                  <a:pt x="64" y="23"/>
                </a:cubicBezTo>
                <a:cubicBezTo>
                  <a:pt x="71" y="23"/>
                  <a:pt x="71" y="23"/>
                  <a:pt x="71" y="23"/>
                </a:cubicBezTo>
                <a:cubicBezTo>
                  <a:pt x="71" y="21"/>
                  <a:pt x="71" y="21"/>
                  <a:pt x="71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6" y="18"/>
                  <a:pt x="76" y="18"/>
                  <a:pt x="76" y="18"/>
                </a:cubicBezTo>
                <a:cubicBezTo>
                  <a:pt x="73" y="18"/>
                  <a:pt x="73" y="18"/>
                  <a:pt x="73" y="18"/>
                </a:cubicBezTo>
                <a:cubicBezTo>
                  <a:pt x="74" y="16"/>
                  <a:pt x="74" y="16"/>
                  <a:pt x="74" y="16"/>
                </a:cubicBezTo>
                <a:cubicBezTo>
                  <a:pt x="76" y="15"/>
                  <a:pt x="76" y="15"/>
                  <a:pt x="76" y="15"/>
                </a:cubicBezTo>
                <a:cubicBezTo>
                  <a:pt x="83" y="15"/>
                  <a:pt x="83" y="15"/>
                  <a:pt x="83" y="15"/>
                </a:cubicBezTo>
                <a:cubicBezTo>
                  <a:pt x="79" y="19"/>
                  <a:pt x="79" y="19"/>
                  <a:pt x="79" y="19"/>
                </a:cubicBezTo>
                <a:cubicBezTo>
                  <a:pt x="80" y="21"/>
                  <a:pt x="80" y="21"/>
                  <a:pt x="80" y="21"/>
                </a:cubicBezTo>
                <a:cubicBezTo>
                  <a:pt x="84" y="22"/>
                  <a:pt x="84" y="22"/>
                  <a:pt x="84" y="22"/>
                </a:cubicBezTo>
                <a:cubicBezTo>
                  <a:pt x="84" y="17"/>
                  <a:pt x="84" y="17"/>
                  <a:pt x="84" y="17"/>
                </a:cubicBezTo>
                <a:cubicBezTo>
                  <a:pt x="87" y="15"/>
                  <a:pt x="87" y="15"/>
                  <a:pt x="87" y="15"/>
                </a:cubicBezTo>
                <a:cubicBezTo>
                  <a:pt x="94" y="14"/>
                  <a:pt x="94" y="14"/>
                  <a:pt x="94" y="14"/>
                </a:cubicBezTo>
                <a:cubicBezTo>
                  <a:pt x="103" y="19"/>
                  <a:pt x="103" y="19"/>
                  <a:pt x="103" y="19"/>
                </a:cubicBezTo>
                <a:cubicBezTo>
                  <a:pt x="103" y="22"/>
                  <a:pt x="103" y="22"/>
                  <a:pt x="103" y="22"/>
                </a:cubicBezTo>
                <a:cubicBezTo>
                  <a:pt x="106" y="23"/>
                  <a:pt x="106" y="23"/>
                  <a:pt x="106" y="23"/>
                </a:cubicBezTo>
                <a:cubicBezTo>
                  <a:pt x="105" y="26"/>
                  <a:pt x="105" y="26"/>
                  <a:pt x="105" y="26"/>
                </a:cubicBezTo>
                <a:cubicBezTo>
                  <a:pt x="101" y="26"/>
                  <a:pt x="101" y="26"/>
                  <a:pt x="101" y="26"/>
                </a:cubicBezTo>
                <a:cubicBezTo>
                  <a:pt x="99" y="29"/>
                  <a:pt x="99" y="29"/>
                  <a:pt x="99" y="29"/>
                </a:cubicBezTo>
                <a:cubicBezTo>
                  <a:pt x="89" y="27"/>
                  <a:pt x="89" y="27"/>
                  <a:pt x="89" y="27"/>
                </a:cubicBezTo>
                <a:cubicBezTo>
                  <a:pt x="97" y="23"/>
                  <a:pt x="97" y="23"/>
                  <a:pt x="97" y="23"/>
                </a:cubicBezTo>
                <a:cubicBezTo>
                  <a:pt x="94" y="20"/>
                  <a:pt x="94" y="20"/>
                  <a:pt x="94" y="20"/>
                </a:cubicBezTo>
                <a:cubicBezTo>
                  <a:pt x="88" y="21"/>
                  <a:pt x="88" y="21"/>
                  <a:pt x="88" y="21"/>
                </a:cubicBezTo>
                <a:cubicBezTo>
                  <a:pt x="87" y="22"/>
                  <a:pt x="87" y="22"/>
                  <a:pt x="87" y="22"/>
                </a:cubicBezTo>
                <a:cubicBezTo>
                  <a:pt x="87" y="22"/>
                  <a:pt x="87" y="22"/>
                  <a:pt x="87" y="22"/>
                </a:cubicBezTo>
                <a:cubicBezTo>
                  <a:pt x="87" y="22"/>
                  <a:pt x="87" y="22"/>
                  <a:pt x="87" y="22"/>
                </a:cubicBezTo>
                <a:cubicBezTo>
                  <a:pt x="85" y="24"/>
                  <a:pt x="85" y="24"/>
                  <a:pt x="85" y="24"/>
                </a:cubicBezTo>
                <a:cubicBezTo>
                  <a:pt x="82" y="24"/>
                  <a:pt x="82" y="24"/>
                  <a:pt x="82" y="24"/>
                </a:cubicBezTo>
                <a:cubicBezTo>
                  <a:pt x="82" y="26"/>
                  <a:pt x="82" y="26"/>
                  <a:pt x="82" y="26"/>
                </a:cubicBezTo>
                <a:cubicBezTo>
                  <a:pt x="83" y="26"/>
                  <a:pt x="83" y="26"/>
                  <a:pt x="83" y="26"/>
                </a:cubicBezTo>
                <a:cubicBezTo>
                  <a:pt x="83" y="27"/>
                  <a:pt x="83" y="27"/>
                  <a:pt x="83" y="27"/>
                </a:cubicBezTo>
                <a:cubicBezTo>
                  <a:pt x="80" y="27"/>
                  <a:pt x="80" y="27"/>
                  <a:pt x="80" y="27"/>
                </a:cubicBezTo>
                <a:cubicBezTo>
                  <a:pt x="80" y="29"/>
                  <a:pt x="80" y="29"/>
                  <a:pt x="80" y="29"/>
                </a:cubicBezTo>
                <a:cubicBezTo>
                  <a:pt x="78" y="29"/>
                  <a:pt x="78" y="29"/>
                  <a:pt x="78" y="29"/>
                </a:cubicBezTo>
                <a:cubicBezTo>
                  <a:pt x="77" y="26"/>
                  <a:pt x="77" y="26"/>
                  <a:pt x="77" y="26"/>
                </a:cubicBezTo>
                <a:cubicBezTo>
                  <a:pt x="73" y="27"/>
                  <a:pt x="73" y="27"/>
                  <a:pt x="73" y="27"/>
                </a:cubicBezTo>
                <a:cubicBezTo>
                  <a:pt x="64" y="32"/>
                  <a:pt x="64" y="32"/>
                  <a:pt x="64" y="32"/>
                </a:cubicBezTo>
                <a:cubicBezTo>
                  <a:pt x="65" y="36"/>
                  <a:pt x="65" y="36"/>
                  <a:pt x="65" y="36"/>
                </a:cubicBezTo>
                <a:cubicBezTo>
                  <a:pt x="67" y="38"/>
                  <a:pt x="67" y="38"/>
                  <a:pt x="67" y="38"/>
                </a:cubicBezTo>
                <a:cubicBezTo>
                  <a:pt x="73" y="38"/>
                  <a:pt x="73" y="38"/>
                  <a:pt x="73" y="38"/>
                </a:cubicBezTo>
                <a:cubicBezTo>
                  <a:pt x="73" y="44"/>
                  <a:pt x="73" y="44"/>
                  <a:pt x="73" y="44"/>
                </a:cubicBezTo>
                <a:cubicBezTo>
                  <a:pt x="75" y="44"/>
                  <a:pt x="75" y="44"/>
                  <a:pt x="75" y="44"/>
                </a:cubicBezTo>
                <a:cubicBezTo>
                  <a:pt x="77" y="39"/>
                  <a:pt x="77" y="39"/>
                  <a:pt x="77" y="39"/>
                </a:cubicBezTo>
                <a:cubicBezTo>
                  <a:pt x="82" y="38"/>
                  <a:pt x="82" y="38"/>
                  <a:pt x="82" y="38"/>
                </a:cubicBezTo>
                <a:cubicBezTo>
                  <a:pt x="82" y="31"/>
                  <a:pt x="82" y="31"/>
                  <a:pt x="82" y="31"/>
                </a:cubicBezTo>
                <a:cubicBezTo>
                  <a:pt x="85" y="28"/>
                  <a:pt x="85" y="28"/>
                  <a:pt x="85" y="28"/>
                </a:cubicBezTo>
                <a:cubicBezTo>
                  <a:pt x="93" y="30"/>
                  <a:pt x="93" y="30"/>
                  <a:pt x="93" y="30"/>
                </a:cubicBezTo>
                <a:cubicBezTo>
                  <a:pt x="92" y="35"/>
                  <a:pt x="92" y="35"/>
                  <a:pt x="92" y="35"/>
                </a:cubicBezTo>
                <a:cubicBezTo>
                  <a:pt x="94" y="35"/>
                  <a:pt x="94" y="35"/>
                  <a:pt x="94" y="35"/>
                </a:cubicBezTo>
                <a:cubicBezTo>
                  <a:pt x="99" y="32"/>
                  <a:pt x="99" y="32"/>
                  <a:pt x="99" y="32"/>
                </a:cubicBezTo>
                <a:cubicBezTo>
                  <a:pt x="100" y="38"/>
                  <a:pt x="100" y="38"/>
                  <a:pt x="100" y="38"/>
                </a:cubicBezTo>
                <a:cubicBezTo>
                  <a:pt x="104" y="40"/>
                  <a:pt x="104" y="40"/>
                  <a:pt x="104" y="40"/>
                </a:cubicBezTo>
                <a:cubicBezTo>
                  <a:pt x="103" y="44"/>
                  <a:pt x="103" y="44"/>
                  <a:pt x="103" y="44"/>
                </a:cubicBezTo>
                <a:cubicBezTo>
                  <a:pt x="100" y="45"/>
                  <a:pt x="100" y="45"/>
                  <a:pt x="100" y="45"/>
                </a:cubicBezTo>
                <a:cubicBezTo>
                  <a:pt x="100" y="46"/>
                  <a:pt x="100" y="46"/>
                  <a:pt x="100" y="46"/>
                </a:cubicBezTo>
                <a:cubicBezTo>
                  <a:pt x="104" y="49"/>
                  <a:pt x="104" y="49"/>
                  <a:pt x="104" y="49"/>
                </a:cubicBezTo>
                <a:cubicBezTo>
                  <a:pt x="104" y="51"/>
                  <a:pt x="104" y="51"/>
                  <a:pt x="104" y="51"/>
                </a:cubicBezTo>
                <a:cubicBezTo>
                  <a:pt x="103" y="51"/>
                  <a:pt x="103" y="51"/>
                  <a:pt x="103" y="51"/>
                </a:cubicBezTo>
                <a:cubicBezTo>
                  <a:pt x="103" y="51"/>
                  <a:pt x="103" y="51"/>
                  <a:pt x="103" y="51"/>
                </a:cubicBezTo>
                <a:cubicBezTo>
                  <a:pt x="97" y="49"/>
                  <a:pt x="97" y="49"/>
                  <a:pt x="97" y="49"/>
                </a:cubicBezTo>
                <a:cubicBezTo>
                  <a:pt x="97" y="47"/>
                  <a:pt x="97" y="47"/>
                  <a:pt x="97" y="47"/>
                </a:cubicBezTo>
                <a:cubicBezTo>
                  <a:pt x="97" y="47"/>
                  <a:pt x="97" y="47"/>
                  <a:pt x="97" y="47"/>
                </a:cubicBezTo>
                <a:cubicBezTo>
                  <a:pt x="99" y="46"/>
                  <a:pt x="99" y="46"/>
                  <a:pt x="99" y="46"/>
                </a:cubicBezTo>
                <a:cubicBezTo>
                  <a:pt x="99" y="45"/>
                  <a:pt x="99" y="45"/>
                  <a:pt x="99" y="45"/>
                </a:cubicBezTo>
                <a:cubicBezTo>
                  <a:pt x="97" y="44"/>
                  <a:pt x="97" y="44"/>
                  <a:pt x="97" y="44"/>
                </a:cubicBezTo>
                <a:cubicBezTo>
                  <a:pt x="97" y="46"/>
                  <a:pt x="97" y="46"/>
                  <a:pt x="97" y="46"/>
                </a:cubicBezTo>
                <a:cubicBezTo>
                  <a:pt x="93" y="46"/>
                  <a:pt x="93" y="46"/>
                  <a:pt x="93" y="46"/>
                </a:cubicBezTo>
                <a:cubicBezTo>
                  <a:pt x="93" y="46"/>
                  <a:pt x="93" y="46"/>
                  <a:pt x="93" y="46"/>
                </a:cubicBezTo>
                <a:cubicBezTo>
                  <a:pt x="93" y="46"/>
                  <a:pt x="93" y="46"/>
                  <a:pt x="93" y="46"/>
                </a:cubicBezTo>
                <a:cubicBezTo>
                  <a:pt x="92" y="46"/>
                  <a:pt x="92" y="46"/>
                  <a:pt x="92" y="46"/>
                </a:cubicBezTo>
                <a:cubicBezTo>
                  <a:pt x="91" y="45"/>
                  <a:pt x="91" y="45"/>
                  <a:pt x="91" y="45"/>
                </a:cubicBezTo>
                <a:cubicBezTo>
                  <a:pt x="90" y="44"/>
                  <a:pt x="90" y="44"/>
                  <a:pt x="90" y="44"/>
                </a:cubicBezTo>
                <a:cubicBezTo>
                  <a:pt x="88" y="44"/>
                  <a:pt x="88" y="44"/>
                  <a:pt x="88" y="44"/>
                </a:cubicBezTo>
                <a:cubicBezTo>
                  <a:pt x="87" y="45"/>
                  <a:pt x="87" y="45"/>
                  <a:pt x="87" y="45"/>
                </a:cubicBezTo>
                <a:cubicBezTo>
                  <a:pt x="87" y="47"/>
                  <a:pt x="87" y="47"/>
                  <a:pt x="87" y="47"/>
                </a:cubicBezTo>
                <a:cubicBezTo>
                  <a:pt x="89" y="48"/>
                  <a:pt x="89" y="48"/>
                  <a:pt x="89" y="48"/>
                </a:cubicBezTo>
                <a:cubicBezTo>
                  <a:pt x="91" y="48"/>
                  <a:pt x="91" y="48"/>
                  <a:pt x="91" y="48"/>
                </a:cubicBezTo>
                <a:cubicBezTo>
                  <a:pt x="90" y="48"/>
                  <a:pt x="90" y="48"/>
                  <a:pt x="90" y="48"/>
                </a:cubicBezTo>
                <a:cubicBezTo>
                  <a:pt x="89" y="50"/>
                  <a:pt x="89" y="50"/>
                  <a:pt x="89" y="50"/>
                </a:cubicBezTo>
                <a:cubicBezTo>
                  <a:pt x="88" y="49"/>
                  <a:pt x="88" y="49"/>
                  <a:pt x="88" y="49"/>
                </a:cubicBezTo>
                <a:cubicBezTo>
                  <a:pt x="86" y="48"/>
                  <a:pt x="86" y="48"/>
                  <a:pt x="86" y="48"/>
                </a:cubicBezTo>
                <a:cubicBezTo>
                  <a:pt x="82" y="53"/>
                  <a:pt x="82" y="53"/>
                  <a:pt x="82" y="53"/>
                </a:cubicBezTo>
                <a:cubicBezTo>
                  <a:pt x="82" y="53"/>
                  <a:pt x="82" y="53"/>
                  <a:pt x="82" y="53"/>
                </a:cubicBezTo>
                <a:cubicBezTo>
                  <a:pt x="76" y="57"/>
                  <a:pt x="76" y="57"/>
                  <a:pt x="76" y="57"/>
                </a:cubicBezTo>
                <a:cubicBezTo>
                  <a:pt x="69" y="63"/>
                  <a:pt x="69" y="63"/>
                  <a:pt x="69" y="63"/>
                </a:cubicBezTo>
                <a:cubicBezTo>
                  <a:pt x="69" y="66"/>
                  <a:pt x="69" y="66"/>
                  <a:pt x="69" y="66"/>
                </a:cubicBezTo>
                <a:cubicBezTo>
                  <a:pt x="63" y="70"/>
                  <a:pt x="63" y="70"/>
                  <a:pt x="63" y="70"/>
                </a:cubicBezTo>
                <a:cubicBezTo>
                  <a:pt x="60" y="73"/>
                  <a:pt x="60" y="73"/>
                  <a:pt x="60" y="73"/>
                </a:cubicBezTo>
                <a:cubicBezTo>
                  <a:pt x="60" y="80"/>
                  <a:pt x="60" y="80"/>
                  <a:pt x="60" y="80"/>
                </a:cubicBezTo>
                <a:cubicBezTo>
                  <a:pt x="56" y="78"/>
                  <a:pt x="56" y="78"/>
                  <a:pt x="56" y="78"/>
                </a:cubicBezTo>
                <a:cubicBezTo>
                  <a:pt x="56" y="74"/>
                  <a:pt x="56" y="74"/>
                  <a:pt x="56" y="74"/>
                </a:cubicBezTo>
                <a:cubicBezTo>
                  <a:pt x="44" y="74"/>
                  <a:pt x="44" y="74"/>
                  <a:pt x="44" y="74"/>
                </a:cubicBezTo>
                <a:cubicBezTo>
                  <a:pt x="37" y="77"/>
                  <a:pt x="37" y="77"/>
                  <a:pt x="37" y="77"/>
                </a:cubicBezTo>
                <a:cubicBezTo>
                  <a:pt x="35" y="82"/>
                  <a:pt x="35" y="82"/>
                  <a:pt x="35" y="82"/>
                </a:cubicBezTo>
                <a:cubicBezTo>
                  <a:pt x="34" y="86"/>
                  <a:pt x="34" y="86"/>
                  <a:pt x="34" y="86"/>
                </a:cubicBezTo>
                <a:cubicBezTo>
                  <a:pt x="35" y="90"/>
                  <a:pt x="35" y="90"/>
                  <a:pt x="35" y="90"/>
                </a:cubicBezTo>
                <a:cubicBezTo>
                  <a:pt x="40" y="91"/>
                  <a:pt x="40" y="91"/>
                  <a:pt x="40" y="91"/>
                </a:cubicBezTo>
                <a:cubicBezTo>
                  <a:pt x="48" y="85"/>
                  <a:pt x="48" y="85"/>
                  <a:pt x="48" y="85"/>
                </a:cubicBezTo>
                <a:cubicBezTo>
                  <a:pt x="49" y="88"/>
                  <a:pt x="49" y="88"/>
                  <a:pt x="49" y="88"/>
                </a:cubicBezTo>
                <a:cubicBezTo>
                  <a:pt x="46" y="92"/>
                  <a:pt x="46" y="92"/>
                  <a:pt x="46" y="92"/>
                </a:cubicBezTo>
                <a:cubicBezTo>
                  <a:pt x="52" y="93"/>
                  <a:pt x="52" y="93"/>
                  <a:pt x="52" y="93"/>
                </a:cubicBezTo>
                <a:cubicBezTo>
                  <a:pt x="53" y="103"/>
                  <a:pt x="53" y="103"/>
                  <a:pt x="53" y="103"/>
                </a:cubicBezTo>
                <a:cubicBezTo>
                  <a:pt x="61" y="104"/>
                  <a:pt x="61" y="104"/>
                  <a:pt x="61" y="104"/>
                </a:cubicBezTo>
                <a:cubicBezTo>
                  <a:pt x="66" y="98"/>
                  <a:pt x="66" y="98"/>
                  <a:pt x="66" y="98"/>
                </a:cubicBezTo>
                <a:cubicBezTo>
                  <a:pt x="72" y="99"/>
                  <a:pt x="72" y="99"/>
                  <a:pt x="72" y="99"/>
                </a:cubicBezTo>
                <a:cubicBezTo>
                  <a:pt x="75" y="102"/>
                  <a:pt x="75" y="102"/>
                  <a:pt x="75" y="102"/>
                </a:cubicBezTo>
                <a:cubicBezTo>
                  <a:pt x="81" y="102"/>
                  <a:pt x="81" y="102"/>
                  <a:pt x="81" y="102"/>
                </a:cubicBezTo>
                <a:cubicBezTo>
                  <a:pt x="81" y="100"/>
                  <a:pt x="81" y="100"/>
                  <a:pt x="81" y="100"/>
                </a:cubicBezTo>
                <a:cubicBezTo>
                  <a:pt x="84" y="102"/>
                  <a:pt x="84" y="102"/>
                  <a:pt x="84" y="102"/>
                </a:cubicBezTo>
                <a:cubicBezTo>
                  <a:pt x="88" y="108"/>
                  <a:pt x="88" y="108"/>
                  <a:pt x="88" y="108"/>
                </a:cubicBezTo>
                <a:cubicBezTo>
                  <a:pt x="94" y="108"/>
                  <a:pt x="94" y="108"/>
                  <a:pt x="94" y="108"/>
                </a:cubicBezTo>
                <a:cubicBezTo>
                  <a:pt x="97" y="112"/>
                  <a:pt x="97" y="112"/>
                  <a:pt x="97" y="112"/>
                </a:cubicBezTo>
                <a:cubicBezTo>
                  <a:pt x="97" y="117"/>
                  <a:pt x="97" y="117"/>
                  <a:pt x="97" y="117"/>
                </a:cubicBezTo>
                <a:cubicBezTo>
                  <a:pt x="104" y="120"/>
                  <a:pt x="104" y="120"/>
                  <a:pt x="104" y="120"/>
                </a:cubicBezTo>
                <a:cubicBezTo>
                  <a:pt x="113" y="120"/>
                  <a:pt x="113" y="120"/>
                  <a:pt x="113" y="120"/>
                </a:cubicBezTo>
                <a:cubicBezTo>
                  <a:pt x="116" y="124"/>
                  <a:pt x="116" y="124"/>
                  <a:pt x="116" y="124"/>
                </a:cubicBezTo>
                <a:cubicBezTo>
                  <a:pt x="119" y="125"/>
                  <a:pt x="119" y="125"/>
                  <a:pt x="119" y="125"/>
                </a:cubicBezTo>
                <a:cubicBezTo>
                  <a:pt x="119" y="129"/>
                  <a:pt x="119" y="129"/>
                  <a:pt x="119" y="129"/>
                </a:cubicBezTo>
                <a:cubicBezTo>
                  <a:pt x="114" y="134"/>
                  <a:pt x="114" y="134"/>
                  <a:pt x="114" y="134"/>
                </a:cubicBezTo>
                <a:cubicBezTo>
                  <a:pt x="113" y="147"/>
                  <a:pt x="113" y="147"/>
                  <a:pt x="113" y="147"/>
                </a:cubicBezTo>
                <a:cubicBezTo>
                  <a:pt x="109" y="150"/>
                  <a:pt x="109" y="150"/>
                  <a:pt x="109" y="150"/>
                </a:cubicBezTo>
                <a:cubicBezTo>
                  <a:pt x="103" y="149"/>
                  <a:pt x="103" y="149"/>
                  <a:pt x="103" y="149"/>
                </a:cubicBezTo>
                <a:cubicBezTo>
                  <a:pt x="101" y="153"/>
                  <a:pt x="101" y="153"/>
                  <a:pt x="101" y="153"/>
                </a:cubicBezTo>
                <a:cubicBezTo>
                  <a:pt x="103" y="159"/>
                  <a:pt x="103" y="159"/>
                  <a:pt x="103" y="159"/>
                </a:cubicBezTo>
                <a:cubicBezTo>
                  <a:pt x="97" y="167"/>
                  <a:pt x="97" y="167"/>
                  <a:pt x="97" y="167"/>
                </a:cubicBezTo>
                <a:cubicBezTo>
                  <a:pt x="94" y="171"/>
                  <a:pt x="94" y="171"/>
                  <a:pt x="94" y="171"/>
                </a:cubicBezTo>
                <a:cubicBezTo>
                  <a:pt x="88" y="174"/>
                  <a:pt x="88" y="174"/>
                  <a:pt x="88" y="174"/>
                </a:cubicBezTo>
                <a:cubicBezTo>
                  <a:pt x="84" y="174"/>
                  <a:pt x="84" y="174"/>
                  <a:pt x="84" y="174"/>
                </a:cubicBezTo>
                <a:cubicBezTo>
                  <a:pt x="84" y="176"/>
                  <a:pt x="84" y="176"/>
                  <a:pt x="84" y="176"/>
                </a:cubicBezTo>
                <a:cubicBezTo>
                  <a:pt x="87" y="177"/>
                  <a:pt x="87" y="177"/>
                  <a:pt x="87" y="177"/>
                </a:cubicBezTo>
                <a:cubicBezTo>
                  <a:pt x="87" y="179"/>
                  <a:pt x="87" y="179"/>
                  <a:pt x="87" y="179"/>
                </a:cubicBezTo>
                <a:cubicBezTo>
                  <a:pt x="84" y="181"/>
                  <a:pt x="84" y="181"/>
                  <a:pt x="84" y="181"/>
                </a:cubicBezTo>
                <a:cubicBezTo>
                  <a:pt x="86" y="183"/>
                  <a:pt x="86" y="183"/>
                  <a:pt x="86" y="183"/>
                </a:cubicBezTo>
                <a:cubicBezTo>
                  <a:pt x="89" y="183"/>
                  <a:pt x="89" y="183"/>
                  <a:pt x="89" y="183"/>
                </a:cubicBezTo>
                <a:cubicBezTo>
                  <a:pt x="89" y="186"/>
                  <a:pt x="89" y="186"/>
                  <a:pt x="89" y="186"/>
                </a:cubicBezTo>
                <a:cubicBezTo>
                  <a:pt x="88" y="188"/>
                  <a:pt x="88" y="188"/>
                  <a:pt x="88" y="188"/>
                </a:cubicBezTo>
                <a:cubicBezTo>
                  <a:pt x="88" y="190"/>
                  <a:pt x="88" y="190"/>
                  <a:pt x="88" y="190"/>
                </a:cubicBezTo>
                <a:cubicBezTo>
                  <a:pt x="92" y="193"/>
                  <a:pt x="92" y="193"/>
                  <a:pt x="92" y="193"/>
                </a:cubicBezTo>
                <a:cubicBezTo>
                  <a:pt x="91" y="195"/>
                  <a:pt x="91" y="195"/>
                  <a:pt x="91" y="195"/>
                </a:cubicBezTo>
                <a:cubicBezTo>
                  <a:pt x="85" y="195"/>
                  <a:pt x="85" y="195"/>
                  <a:pt x="85" y="195"/>
                </a:cubicBezTo>
                <a:cubicBezTo>
                  <a:pt x="79" y="190"/>
                  <a:pt x="79" y="190"/>
                  <a:pt x="79" y="190"/>
                </a:cubicBezTo>
                <a:cubicBezTo>
                  <a:pt x="75" y="182"/>
                  <a:pt x="75" y="182"/>
                  <a:pt x="75" y="182"/>
                </a:cubicBezTo>
                <a:cubicBezTo>
                  <a:pt x="75" y="174"/>
                  <a:pt x="75" y="174"/>
                  <a:pt x="75" y="174"/>
                </a:cubicBezTo>
                <a:cubicBezTo>
                  <a:pt x="72" y="169"/>
                  <a:pt x="72" y="169"/>
                  <a:pt x="72" y="169"/>
                </a:cubicBezTo>
                <a:cubicBezTo>
                  <a:pt x="73" y="161"/>
                  <a:pt x="73" y="161"/>
                  <a:pt x="73" y="161"/>
                </a:cubicBezTo>
                <a:cubicBezTo>
                  <a:pt x="71" y="160"/>
                  <a:pt x="71" y="160"/>
                  <a:pt x="71" y="160"/>
                </a:cubicBezTo>
                <a:cubicBezTo>
                  <a:pt x="71" y="143"/>
                  <a:pt x="71" y="143"/>
                  <a:pt x="71" y="143"/>
                </a:cubicBezTo>
                <a:cubicBezTo>
                  <a:pt x="65" y="139"/>
                  <a:pt x="65" y="139"/>
                  <a:pt x="65" y="139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5"/>
                  <a:pt x="61" y="135"/>
                  <a:pt x="61" y="135"/>
                </a:cubicBezTo>
                <a:cubicBezTo>
                  <a:pt x="53" y="125"/>
                  <a:pt x="53" y="125"/>
                  <a:pt x="53" y="125"/>
                </a:cubicBezTo>
                <a:cubicBezTo>
                  <a:pt x="54" y="121"/>
                  <a:pt x="54" y="121"/>
                  <a:pt x="54" y="121"/>
                </a:cubicBezTo>
                <a:cubicBezTo>
                  <a:pt x="54" y="116"/>
                  <a:pt x="54" y="116"/>
                  <a:pt x="54" y="116"/>
                </a:cubicBezTo>
                <a:cubicBezTo>
                  <a:pt x="60" y="112"/>
                  <a:pt x="60" y="112"/>
                  <a:pt x="60" y="112"/>
                </a:cubicBezTo>
                <a:cubicBezTo>
                  <a:pt x="59" y="106"/>
                  <a:pt x="59" y="106"/>
                  <a:pt x="59" y="106"/>
                </a:cubicBezTo>
                <a:cubicBezTo>
                  <a:pt x="51" y="105"/>
                  <a:pt x="51" y="105"/>
                  <a:pt x="51" y="105"/>
                </a:cubicBezTo>
                <a:cubicBezTo>
                  <a:pt x="45" y="98"/>
                  <a:pt x="45" y="98"/>
                  <a:pt x="45" y="98"/>
                </a:cubicBezTo>
                <a:cubicBezTo>
                  <a:pt x="41" y="97"/>
                  <a:pt x="41" y="97"/>
                  <a:pt x="41" y="97"/>
                </a:cubicBezTo>
                <a:cubicBezTo>
                  <a:pt x="38" y="97"/>
                  <a:pt x="38" y="97"/>
                  <a:pt x="38" y="97"/>
                </a:cubicBezTo>
                <a:cubicBezTo>
                  <a:pt x="38" y="94"/>
                  <a:pt x="38" y="94"/>
                  <a:pt x="38" y="94"/>
                </a:cubicBezTo>
                <a:cubicBezTo>
                  <a:pt x="35" y="93"/>
                  <a:pt x="35" y="93"/>
                  <a:pt x="35" y="93"/>
                </a:cubicBezTo>
                <a:cubicBezTo>
                  <a:pt x="35" y="95"/>
                  <a:pt x="35" y="95"/>
                  <a:pt x="35" y="95"/>
                </a:cubicBezTo>
                <a:cubicBezTo>
                  <a:pt x="26" y="93"/>
                  <a:pt x="26" y="93"/>
                  <a:pt x="26" y="93"/>
                </a:cubicBezTo>
                <a:cubicBezTo>
                  <a:pt x="22" y="87"/>
                  <a:pt x="22" y="87"/>
                  <a:pt x="22" y="87"/>
                </a:cubicBezTo>
                <a:cubicBezTo>
                  <a:pt x="24" y="85"/>
                  <a:pt x="24" y="85"/>
                  <a:pt x="24" y="85"/>
                </a:cubicBezTo>
                <a:cubicBezTo>
                  <a:pt x="18" y="76"/>
                  <a:pt x="18" y="76"/>
                  <a:pt x="18" y="76"/>
                </a:cubicBezTo>
                <a:cubicBezTo>
                  <a:pt x="17" y="70"/>
                  <a:pt x="17" y="70"/>
                  <a:pt x="17" y="70"/>
                </a:cubicBezTo>
                <a:cubicBezTo>
                  <a:pt x="15" y="70"/>
                  <a:pt x="15" y="70"/>
                  <a:pt x="15" y="70"/>
                </a:cubicBezTo>
                <a:cubicBezTo>
                  <a:pt x="16" y="76"/>
                  <a:pt x="16" y="76"/>
                  <a:pt x="16" y="76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5"/>
                  <a:pt x="19" y="85"/>
                  <a:pt x="19" y="85"/>
                </a:cubicBezTo>
                <a:cubicBezTo>
                  <a:pt x="16" y="84"/>
                  <a:pt x="16" y="84"/>
                  <a:pt x="16" y="84"/>
                </a:cubicBezTo>
                <a:cubicBezTo>
                  <a:pt x="12" y="77"/>
                  <a:pt x="12" y="77"/>
                  <a:pt x="12" y="77"/>
                </a:cubicBezTo>
                <a:cubicBezTo>
                  <a:pt x="12" y="69"/>
                  <a:pt x="12" y="69"/>
                  <a:pt x="12" y="69"/>
                </a:cubicBezTo>
                <a:cubicBezTo>
                  <a:pt x="8" y="67"/>
                  <a:pt x="8" y="67"/>
                  <a:pt x="8" y="67"/>
                </a:cubicBezTo>
                <a:cubicBezTo>
                  <a:pt x="8" y="61"/>
                  <a:pt x="8" y="61"/>
                  <a:pt x="8" y="61"/>
                </a:cubicBezTo>
                <a:cubicBezTo>
                  <a:pt x="2" y="74"/>
                  <a:pt x="0" y="87"/>
                  <a:pt x="0" y="101"/>
                </a:cubicBezTo>
                <a:cubicBezTo>
                  <a:pt x="0" y="157"/>
                  <a:pt x="45" y="203"/>
                  <a:pt x="101" y="203"/>
                </a:cubicBezTo>
                <a:cubicBezTo>
                  <a:pt x="133" y="203"/>
                  <a:pt x="161" y="188"/>
                  <a:pt x="180" y="165"/>
                </a:cubicBezTo>
                <a:cubicBezTo>
                  <a:pt x="177" y="165"/>
                  <a:pt x="177" y="165"/>
                  <a:pt x="177" y="165"/>
                </a:cubicBezTo>
                <a:cubicBezTo>
                  <a:pt x="177" y="158"/>
                  <a:pt x="177" y="158"/>
                  <a:pt x="177" y="158"/>
                </a:cubicBezTo>
                <a:cubicBezTo>
                  <a:pt x="173" y="153"/>
                  <a:pt x="173" y="153"/>
                  <a:pt x="173" y="153"/>
                </a:cubicBezTo>
                <a:cubicBezTo>
                  <a:pt x="173" y="145"/>
                  <a:pt x="173" y="145"/>
                  <a:pt x="173" y="145"/>
                </a:cubicBezTo>
                <a:cubicBezTo>
                  <a:pt x="170" y="142"/>
                  <a:pt x="170" y="142"/>
                  <a:pt x="170" y="142"/>
                </a:cubicBezTo>
                <a:cubicBezTo>
                  <a:pt x="170" y="139"/>
                  <a:pt x="170" y="139"/>
                  <a:pt x="170" y="139"/>
                </a:cubicBezTo>
                <a:cubicBezTo>
                  <a:pt x="173" y="132"/>
                  <a:pt x="173" y="132"/>
                  <a:pt x="173" y="132"/>
                </a:cubicBezTo>
                <a:cubicBezTo>
                  <a:pt x="166" y="119"/>
                  <a:pt x="166" y="119"/>
                  <a:pt x="166" y="119"/>
                </a:cubicBezTo>
                <a:cubicBezTo>
                  <a:pt x="167" y="110"/>
                  <a:pt x="167" y="110"/>
                  <a:pt x="167" y="110"/>
                </a:cubicBezTo>
                <a:cubicBezTo>
                  <a:pt x="161" y="110"/>
                  <a:pt x="161" y="110"/>
                  <a:pt x="161" y="110"/>
                </a:cubicBezTo>
                <a:cubicBezTo>
                  <a:pt x="158" y="107"/>
                  <a:pt x="158" y="107"/>
                  <a:pt x="158" y="107"/>
                </a:cubicBezTo>
                <a:cubicBezTo>
                  <a:pt x="154" y="107"/>
                  <a:pt x="154" y="107"/>
                  <a:pt x="154" y="107"/>
                </a:cubicBezTo>
                <a:cubicBezTo>
                  <a:pt x="152" y="109"/>
                  <a:pt x="152" y="109"/>
                  <a:pt x="152" y="109"/>
                </a:cubicBezTo>
                <a:cubicBezTo>
                  <a:pt x="144" y="109"/>
                  <a:pt x="144" y="109"/>
                  <a:pt x="144" y="109"/>
                </a:cubicBezTo>
                <a:cubicBezTo>
                  <a:pt x="144" y="110"/>
                  <a:pt x="144" y="110"/>
                  <a:pt x="144" y="110"/>
                </a:cubicBezTo>
                <a:cubicBezTo>
                  <a:pt x="140" y="110"/>
                  <a:pt x="140" y="110"/>
                  <a:pt x="140" y="110"/>
                </a:cubicBezTo>
                <a:cubicBezTo>
                  <a:pt x="130" y="99"/>
                  <a:pt x="130" y="99"/>
                  <a:pt x="130" y="99"/>
                </a:cubicBezTo>
                <a:cubicBezTo>
                  <a:pt x="130" y="90"/>
                  <a:pt x="130" y="90"/>
                  <a:pt x="130" y="90"/>
                </a:cubicBezTo>
                <a:cubicBezTo>
                  <a:pt x="132" y="90"/>
                  <a:pt x="132" y="90"/>
                  <a:pt x="132" y="90"/>
                </a:cubicBezTo>
                <a:cubicBezTo>
                  <a:pt x="132" y="87"/>
                  <a:pt x="132" y="87"/>
                  <a:pt x="132" y="87"/>
                </a:cubicBezTo>
                <a:cubicBezTo>
                  <a:pt x="130" y="87"/>
                  <a:pt x="130" y="87"/>
                  <a:pt x="130" y="87"/>
                </a:cubicBezTo>
                <a:cubicBezTo>
                  <a:pt x="129" y="83"/>
                  <a:pt x="129" y="83"/>
                  <a:pt x="129" y="83"/>
                </a:cubicBezTo>
                <a:cubicBezTo>
                  <a:pt x="140" y="75"/>
                  <a:pt x="140" y="75"/>
                  <a:pt x="140" y="75"/>
                </a:cubicBezTo>
                <a:cubicBezTo>
                  <a:pt x="140" y="69"/>
                  <a:pt x="140" y="69"/>
                  <a:pt x="140" y="69"/>
                </a:cubicBezTo>
                <a:cubicBezTo>
                  <a:pt x="146" y="66"/>
                  <a:pt x="146" y="66"/>
                  <a:pt x="146" y="66"/>
                </a:cubicBezTo>
                <a:cubicBezTo>
                  <a:pt x="148" y="66"/>
                  <a:pt x="148" y="66"/>
                  <a:pt x="148" y="66"/>
                </a:cubicBezTo>
                <a:cubicBezTo>
                  <a:pt x="152" y="66"/>
                  <a:pt x="152" y="66"/>
                  <a:pt x="152" y="66"/>
                </a:cubicBezTo>
                <a:cubicBezTo>
                  <a:pt x="156" y="65"/>
                  <a:pt x="156" y="65"/>
                  <a:pt x="156" y="65"/>
                </a:cubicBezTo>
                <a:cubicBezTo>
                  <a:pt x="167" y="64"/>
                  <a:pt x="167" y="64"/>
                  <a:pt x="167" y="64"/>
                </a:cubicBezTo>
                <a:cubicBezTo>
                  <a:pt x="167" y="69"/>
                  <a:pt x="167" y="69"/>
                  <a:pt x="167" y="69"/>
                </a:cubicBezTo>
                <a:lnTo>
                  <a:pt x="176" y="72"/>
                </a:lnTo>
                <a:close/>
                <a:moveTo>
                  <a:pt x="148" y="36"/>
                </a:moveTo>
                <a:cubicBezTo>
                  <a:pt x="149" y="34"/>
                  <a:pt x="149" y="34"/>
                  <a:pt x="149" y="34"/>
                </a:cubicBezTo>
                <a:cubicBezTo>
                  <a:pt x="152" y="33"/>
                  <a:pt x="152" y="33"/>
                  <a:pt x="152" y="33"/>
                </a:cubicBezTo>
                <a:cubicBezTo>
                  <a:pt x="153" y="37"/>
                  <a:pt x="153" y="37"/>
                  <a:pt x="153" y="37"/>
                </a:cubicBezTo>
                <a:cubicBezTo>
                  <a:pt x="155" y="40"/>
                  <a:pt x="155" y="40"/>
                  <a:pt x="155" y="40"/>
                </a:cubicBezTo>
                <a:cubicBezTo>
                  <a:pt x="156" y="42"/>
                  <a:pt x="156" y="42"/>
                  <a:pt x="156" y="42"/>
                </a:cubicBezTo>
                <a:cubicBezTo>
                  <a:pt x="158" y="43"/>
                  <a:pt x="158" y="43"/>
                  <a:pt x="158" y="43"/>
                </a:cubicBezTo>
                <a:cubicBezTo>
                  <a:pt x="156" y="45"/>
                  <a:pt x="156" y="45"/>
                  <a:pt x="156" y="45"/>
                </a:cubicBezTo>
                <a:cubicBezTo>
                  <a:pt x="152" y="45"/>
                  <a:pt x="152" y="45"/>
                  <a:pt x="152" y="45"/>
                </a:cubicBezTo>
                <a:cubicBezTo>
                  <a:pt x="149" y="45"/>
                  <a:pt x="149" y="45"/>
                  <a:pt x="149" y="45"/>
                </a:cubicBezTo>
                <a:cubicBezTo>
                  <a:pt x="150" y="42"/>
                  <a:pt x="150" y="42"/>
                  <a:pt x="150" y="42"/>
                </a:cubicBezTo>
                <a:cubicBezTo>
                  <a:pt x="152" y="41"/>
                  <a:pt x="152" y="41"/>
                  <a:pt x="152" y="41"/>
                </a:cubicBezTo>
                <a:cubicBezTo>
                  <a:pt x="152" y="40"/>
                  <a:pt x="152" y="40"/>
                  <a:pt x="152" y="40"/>
                </a:cubicBezTo>
                <a:cubicBezTo>
                  <a:pt x="150" y="38"/>
                  <a:pt x="150" y="38"/>
                  <a:pt x="150" y="38"/>
                </a:cubicBezTo>
                <a:cubicBezTo>
                  <a:pt x="148" y="37"/>
                  <a:pt x="148" y="37"/>
                  <a:pt x="148" y="37"/>
                </a:cubicBezTo>
                <a:lnTo>
                  <a:pt x="148" y="36"/>
                </a:lnTo>
                <a:close/>
                <a:moveTo>
                  <a:pt x="142" y="42"/>
                </a:moveTo>
                <a:cubicBezTo>
                  <a:pt x="144" y="39"/>
                  <a:pt x="144" y="39"/>
                  <a:pt x="144" y="39"/>
                </a:cubicBezTo>
                <a:cubicBezTo>
                  <a:pt x="147" y="38"/>
                  <a:pt x="147" y="38"/>
                  <a:pt x="147" y="38"/>
                </a:cubicBezTo>
                <a:cubicBezTo>
                  <a:pt x="149" y="39"/>
                  <a:pt x="149" y="39"/>
                  <a:pt x="149" y="39"/>
                </a:cubicBezTo>
                <a:cubicBezTo>
                  <a:pt x="149" y="41"/>
                  <a:pt x="149" y="41"/>
                  <a:pt x="149" y="41"/>
                </a:cubicBezTo>
                <a:cubicBezTo>
                  <a:pt x="145" y="44"/>
                  <a:pt x="145" y="44"/>
                  <a:pt x="145" y="44"/>
                </a:cubicBezTo>
                <a:cubicBezTo>
                  <a:pt x="142" y="44"/>
                  <a:pt x="142" y="44"/>
                  <a:pt x="142" y="44"/>
                </a:cubicBezTo>
                <a:lnTo>
                  <a:pt x="142" y="42"/>
                </a:lnTo>
                <a:close/>
                <a:moveTo>
                  <a:pt x="87" y="54"/>
                </a:moveTo>
                <a:cubicBezTo>
                  <a:pt x="85" y="55"/>
                  <a:pt x="85" y="55"/>
                  <a:pt x="85" y="55"/>
                </a:cubicBezTo>
                <a:cubicBezTo>
                  <a:pt x="85" y="53"/>
                  <a:pt x="85" y="53"/>
                  <a:pt x="85" y="53"/>
                </a:cubicBezTo>
                <a:cubicBezTo>
                  <a:pt x="86" y="52"/>
                  <a:pt x="86" y="52"/>
                  <a:pt x="86" y="52"/>
                </a:cubicBezTo>
                <a:cubicBezTo>
                  <a:pt x="87" y="53"/>
                  <a:pt x="87" y="53"/>
                  <a:pt x="87" y="53"/>
                </a:cubicBezTo>
                <a:lnTo>
                  <a:pt x="87" y="54"/>
                </a:lnTo>
                <a:close/>
                <a:moveTo>
                  <a:pt x="95" y="52"/>
                </a:moveTo>
                <a:cubicBezTo>
                  <a:pt x="93" y="52"/>
                  <a:pt x="93" y="52"/>
                  <a:pt x="93" y="52"/>
                </a:cubicBezTo>
                <a:cubicBezTo>
                  <a:pt x="93" y="53"/>
                  <a:pt x="93" y="53"/>
                  <a:pt x="93" y="53"/>
                </a:cubicBezTo>
                <a:cubicBezTo>
                  <a:pt x="92" y="54"/>
                  <a:pt x="92" y="54"/>
                  <a:pt x="92" y="54"/>
                </a:cubicBezTo>
                <a:cubicBezTo>
                  <a:pt x="90" y="54"/>
                  <a:pt x="90" y="54"/>
                  <a:pt x="90" y="54"/>
                </a:cubicBezTo>
                <a:cubicBezTo>
                  <a:pt x="90" y="54"/>
                  <a:pt x="90" y="53"/>
                  <a:pt x="90" y="53"/>
                </a:cubicBezTo>
                <a:cubicBezTo>
                  <a:pt x="89" y="53"/>
                  <a:pt x="89" y="53"/>
                  <a:pt x="89" y="53"/>
                </a:cubicBezTo>
                <a:cubicBezTo>
                  <a:pt x="89" y="52"/>
                  <a:pt x="89" y="52"/>
                  <a:pt x="89" y="52"/>
                </a:cubicBezTo>
                <a:cubicBezTo>
                  <a:pt x="92" y="52"/>
                  <a:pt x="92" y="52"/>
                  <a:pt x="92" y="52"/>
                </a:cubicBezTo>
                <a:cubicBezTo>
                  <a:pt x="93" y="50"/>
                  <a:pt x="93" y="50"/>
                  <a:pt x="93" y="50"/>
                </a:cubicBezTo>
                <a:cubicBezTo>
                  <a:pt x="94" y="50"/>
                  <a:pt x="94" y="50"/>
                  <a:pt x="94" y="50"/>
                </a:cubicBezTo>
                <a:cubicBezTo>
                  <a:pt x="95" y="51"/>
                  <a:pt x="95" y="51"/>
                  <a:pt x="95" y="51"/>
                </a:cubicBezTo>
                <a:lnTo>
                  <a:pt x="95" y="52"/>
                </a:lnTo>
                <a:close/>
              </a:path>
            </a:pathLst>
          </a:custGeom>
          <a:solidFill>
            <a:srgbClr val="05848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18437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r="32761"/>
          <a:stretch>
            <a:fillRect/>
          </a:stretch>
        </p:blipFill>
        <p:spPr bwMode="auto">
          <a:xfrm>
            <a:off x="432661" y="171451"/>
            <a:ext cx="1903413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33" t="24564" r="38580" b="26282"/>
          <a:stretch>
            <a:fillRect/>
          </a:stretch>
        </p:blipFill>
        <p:spPr bwMode="auto">
          <a:xfrm>
            <a:off x="546101" y="3641725"/>
            <a:ext cx="1968500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Vertical Scroll 16"/>
          <p:cNvSpPr/>
          <p:nvPr/>
        </p:nvSpPr>
        <p:spPr>
          <a:xfrm>
            <a:off x="1802674" y="0"/>
            <a:ext cx="8098972" cy="6270172"/>
          </a:xfrm>
          <a:prstGeom prst="vertic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0" name="TextBox 17"/>
          <p:cNvSpPr txBox="1">
            <a:spLocks noChangeArrowheads="1"/>
          </p:cNvSpPr>
          <p:nvPr/>
        </p:nvSpPr>
        <p:spPr bwMode="auto">
          <a:xfrm>
            <a:off x="2899954" y="901337"/>
            <a:ext cx="6048103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:Tìm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300" dirty="0"/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Lơ thơ cồn nhỏ gió đìu hiu,</a:t>
            </a:r>
            <a:b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Đâu tiếng làng xa vãn chợ chiều</a:t>
            </a:r>
            <a:b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xuống, trời lên sâu chót vót;</a:t>
            </a:r>
            <a:b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Sông dài, trời rộng, bến cô liêu.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Bèo dạt về đâu, hàng nối hàng;</a:t>
            </a:r>
            <a:b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Mênh mông không một chuyến đò ngang.</a:t>
            </a:r>
            <a:b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cầu gợi chút niềm thân mật,</a:t>
            </a:r>
            <a:b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Lặng lẽ bờ xanh tiếp bãi vàng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dirty="0"/>
              <a:t>                                    </a:t>
            </a:r>
          </a:p>
          <a:p>
            <a:r>
              <a:rPr lang="en-US" altLang="en-US" dirty="0"/>
              <a:t>                                   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/>
              <a:t>)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8543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4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图片 8" descr="6fc417983c9675ce1b60e983870aeb8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4538662"/>
            <a:ext cx="2287587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5" descr="C:\Users\Administrator\Desktop\小鸟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329" y="1469629"/>
            <a:ext cx="1112838" cy="118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Freeform 3789"/>
          <p:cNvSpPr>
            <a:spLocks noEditPoints="1"/>
          </p:cNvSpPr>
          <p:nvPr/>
        </p:nvSpPr>
        <p:spPr bwMode="auto">
          <a:xfrm>
            <a:off x="10424160" y="57946"/>
            <a:ext cx="1017588" cy="708025"/>
          </a:xfrm>
          <a:custGeom>
            <a:avLst/>
            <a:gdLst>
              <a:gd name="T0" fmla="*/ 971980 w 199"/>
              <a:gd name="T1" fmla="*/ 254344 h 203"/>
              <a:gd name="T2" fmla="*/ 956633 w 199"/>
              <a:gd name="T3" fmla="*/ 198597 h 203"/>
              <a:gd name="T4" fmla="*/ 890129 w 199"/>
              <a:gd name="T5" fmla="*/ 177692 h 203"/>
              <a:gd name="T6" fmla="*/ 900360 w 199"/>
              <a:gd name="T7" fmla="*/ 219502 h 203"/>
              <a:gd name="T8" fmla="*/ 854319 w 199"/>
              <a:gd name="T9" fmla="*/ 191629 h 203"/>
              <a:gd name="T10" fmla="*/ 767353 w 199"/>
              <a:gd name="T11" fmla="*/ 222986 h 203"/>
              <a:gd name="T12" fmla="*/ 782700 w 199"/>
              <a:gd name="T13" fmla="*/ 191629 h 203"/>
              <a:gd name="T14" fmla="*/ 844088 w 199"/>
              <a:gd name="T15" fmla="*/ 139367 h 203"/>
              <a:gd name="T16" fmla="*/ 823625 w 199"/>
              <a:gd name="T17" fmla="*/ 118462 h 203"/>
              <a:gd name="T18" fmla="*/ 209743 w 199"/>
              <a:gd name="T19" fmla="*/ 66199 h 203"/>
              <a:gd name="T20" fmla="*/ 301825 w 199"/>
              <a:gd name="T21" fmla="*/ 73167 h 203"/>
              <a:gd name="T22" fmla="*/ 312057 w 199"/>
              <a:gd name="T23" fmla="*/ 45294 h 203"/>
              <a:gd name="T24" fmla="*/ 327404 w 199"/>
              <a:gd name="T25" fmla="*/ 66199 h 203"/>
              <a:gd name="T26" fmla="*/ 373445 w 199"/>
              <a:gd name="T27" fmla="*/ 62715 h 203"/>
              <a:gd name="T28" fmla="*/ 429717 w 199"/>
              <a:gd name="T29" fmla="*/ 76652 h 203"/>
              <a:gd name="T30" fmla="*/ 542262 w 199"/>
              <a:gd name="T31" fmla="*/ 80136 h 203"/>
              <a:gd name="T32" fmla="*/ 480874 w 199"/>
              <a:gd name="T33" fmla="*/ 69683 h 203"/>
              <a:gd name="T34" fmla="*/ 419486 w 199"/>
              <a:gd name="T35" fmla="*/ 83620 h 203"/>
              <a:gd name="T36" fmla="*/ 399023 w 199"/>
              <a:gd name="T37" fmla="*/ 101041 h 203"/>
              <a:gd name="T38" fmla="*/ 373445 w 199"/>
              <a:gd name="T39" fmla="*/ 132398 h 203"/>
              <a:gd name="T40" fmla="*/ 434833 w 199"/>
              <a:gd name="T41" fmla="*/ 97557 h 203"/>
              <a:gd name="T42" fmla="*/ 532031 w 199"/>
              <a:gd name="T43" fmla="*/ 139367 h 203"/>
              <a:gd name="T44" fmla="*/ 526915 w 199"/>
              <a:gd name="T45" fmla="*/ 177692 h 203"/>
              <a:gd name="T46" fmla="*/ 506453 w 199"/>
              <a:gd name="T47" fmla="*/ 156787 h 203"/>
              <a:gd name="T48" fmla="*/ 470643 w 199"/>
              <a:gd name="T49" fmla="*/ 160271 h 203"/>
              <a:gd name="T50" fmla="*/ 455296 w 199"/>
              <a:gd name="T51" fmla="*/ 167240 h 203"/>
              <a:gd name="T52" fmla="*/ 419486 w 199"/>
              <a:gd name="T53" fmla="*/ 184661 h 203"/>
              <a:gd name="T54" fmla="*/ 306941 w 199"/>
              <a:gd name="T55" fmla="*/ 254344 h 203"/>
              <a:gd name="T56" fmla="*/ 179049 w 199"/>
              <a:gd name="T57" fmla="*/ 285701 h 203"/>
              <a:gd name="T58" fmla="*/ 235321 w 199"/>
              <a:gd name="T59" fmla="*/ 320543 h 203"/>
              <a:gd name="T60" fmla="*/ 383676 w 199"/>
              <a:gd name="T61" fmla="*/ 355385 h 203"/>
              <a:gd name="T62" fmla="*/ 496221 w 199"/>
              <a:gd name="T63" fmla="*/ 390226 h 203"/>
              <a:gd name="T64" fmla="*/ 608766 w 199"/>
              <a:gd name="T65" fmla="*/ 449457 h 203"/>
              <a:gd name="T66" fmla="*/ 526915 w 199"/>
              <a:gd name="T67" fmla="*/ 553982 h 203"/>
              <a:gd name="T68" fmla="*/ 445064 w 199"/>
              <a:gd name="T69" fmla="*/ 616697 h 203"/>
              <a:gd name="T70" fmla="*/ 450180 w 199"/>
              <a:gd name="T71" fmla="*/ 655023 h 203"/>
              <a:gd name="T72" fmla="*/ 383676 w 199"/>
              <a:gd name="T73" fmla="*/ 634118 h 203"/>
              <a:gd name="T74" fmla="*/ 332519 w 199"/>
              <a:gd name="T75" fmla="*/ 484299 h 203"/>
              <a:gd name="T76" fmla="*/ 306941 w 199"/>
              <a:gd name="T77" fmla="*/ 390226 h 203"/>
              <a:gd name="T78" fmla="*/ 194396 w 199"/>
              <a:gd name="T79" fmla="*/ 327511 h 203"/>
              <a:gd name="T80" fmla="*/ 92082 w 199"/>
              <a:gd name="T81" fmla="*/ 264796 h 203"/>
              <a:gd name="T82" fmla="*/ 81851 w 199"/>
              <a:gd name="T83" fmla="*/ 292670 h 203"/>
              <a:gd name="T84" fmla="*/ 516684 w 199"/>
              <a:gd name="T85" fmla="*/ 707285 h 203"/>
              <a:gd name="T86" fmla="*/ 869666 w 199"/>
              <a:gd name="T87" fmla="*/ 494751 h 203"/>
              <a:gd name="T88" fmla="*/ 808278 w 199"/>
              <a:gd name="T89" fmla="*/ 372805 h 203"/>
              <a:gd name="T90" fmla="*/ 665039 w 199"/>
              <a:gd name="T91" fmla="*/ 344932 h 203"/>
              <a:gd name="T92" fmla="*/ 716196 w 199"/>
              <a:gd name="T93" fmla="*/ 261312 h 203"/>
              <a:gd name="T94" fmla="*/ 854319 w 199"/>
              <a:gd name="T95" fmla="*/ 222986 h 203"/>
              <a:gd name="T96" fmla="*/ 782700 w 199"/>
              <a:gd name="T97" fmla="*/ 128914 h 203"/>
              <a:gd name="T98" fmla="*/ 762237 w 199"/>
              <a:gd name="T99" fmla="*/ 156787 h 203"/>
              <a:gd name="T100" fmla="*/ 757121 w 199"/>
              <a:gd name="T101" fmla="*/ 125430 h 203"/>
              <a:gd name="T102" fmla="*/ 741774 w 199"/>
              <a:gd name="T103" fmla="*/ 153303 h 203"/>
              <a:gd name="T104" fmla="*/ 439949 w 199"/>
              <a:gd name="T105" fmla="*/ 181176 h 203"/>
              <a:gd name="T106" fmla="*/ 470643 w 199"/>
              <a:gd name="T107" fmla="*/ 188145 h 203"/>
              <a:gd name="T108" fmla="*/ 475759 w 199"/>
              <a:gd name="T109" fmla="*/ 174208 h 20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99"/>
              <a:gd name="T166" fmla="*/ 0 h 203"/>
              <a:gd name="T167" fmla="*/ 199 w 199"/>
              <a:gd name="T168" fmla="*/ 203 h 203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99" h="203">
                <a:moveTo>
                  <a:pt x="176" y="72"/>
                </a:moveTo>
                <a:cubicBezTo>
                  <a:pt x="178" y="73"/>
                  <a:pt x="178" y="73"/>
                  <a:pt x="178" y="73"/>
                </a:cubicBezTo>
                <a:cubicBezTo>
                  <a:pt x="180" y="73"/>
                  <a:pt x="180" y="73"/>
                  <a:pt x="180" y="73"/>
                </a:cubicBezTo>
                <a:cubicBezTo>
                  <a:pt x="180" y="70"/>
                  <a:pt x="180" y="70"/>
                  <a:pt x="180" y="70"/>
                </a:cubicBezTo>
                <a:cubicBezTo>
                  <a:pt x="185" y="69"/>
                  <a:pt x="185" y="69"/>
                  <a:pt x="185" y="69"/>
                </a:cubicBezTo>
                <a:cubicBezTo>
                  <a:pt x="190" y="73"/>
                  <a:pt x="190" y="73"/>
                  <a:pt x="190" y="73"/>
                </a:cubicBezTo>
                <a:cubicBezTo>
                  <a:pt x="198" y="73"/>
                  <a:pt x="198" y="73"/>
                  <a:pt x="198" y="73"/>
                </a:cubicBezTo>
                <a:cubicBezTo>
                  <a:pt x="199" y="73"/>
                  <a:pt x="199" y="73"/>
                  <a:pt x="199" y="73"/>
                </a:cubicBezTo>
                <a:cubicBezTo>
                  <a:pt x="198" y="70"/>
                  <a:pt x="197" y="67"/>
                  <a:pt x="196" y="64"/>
                </a:cubicBezTo>
                <a:cubicBezTo>
                  <a:pt x="191" y="65"/>
                  <a:pt x="191" y="65"/>
                  <a:pt x="191" y="65"/>
                </a:cubicBezTo>
                <a:cubicBezTo>
                  <a:pt x="188" y="62"/>
                  <a:pt x="188" y="62"/>
                  <a:pt x="188" y="62"/>
                </a:cubicBezTo>
                <a:cubicBezTo>
                  <a:pt x="187" y="57"/>
                  <a:pt x="187" y="57"/>
                  <a:pt x="187" y="57"/>
                </a:cubicBezTo>
                <a:cubicBezTo>
                  <a:pt x="185" y="58"/>
                  <a:pt x="185" y="58"/>
                  <a:pt x="185" y="58"/>
                </a:cubicBezTo>
                <a:cubicBezTo>
                  <a:pt x="183" y="64"/>
                  <a:pt x="183" y="64"/>
                  <a:pt x="183" y="64"/>
                </a:cubicBezTo>
                <a:cubicBezTo>
                  <a:pt x="179" y="60"/>
                  <a:pt x="179" y="60"/>
                  <a:pt x="179" y="60"/>
                </a:cubicBezTo>
                <a:cubicBezTo>
                  <a:pt x="179" y="56"/>
                  <a:pt x="179" y="56"/>
                  <a:pt x="179" y="56"/>
                </a:cubicBezTo>
                <a:cubicBezTo>
                  <a:pt x="175" y="53"/>
                  <a:pt x="175" y="53"/>
                  <a:pt x="175" y="53"/>
                </a:cubicBezTo>
                <a:cubicBezTo>
                  <a:pt x="174" y="51"/>
                  <a:pt x="174" y="51"/>
                  <a:pt x="174" y="51"/>
                </a:cubicBezTo>
                <a:cubicBezTo>
                  <a:pt x="170" y="51"/>
                  <a:pt x="170" y="51"/>
                  <a:pt x="170" y="51"/>
                </a:cubicBezTo>
                <a:cubicBezTo>
                  <a:pt x="171" y="55"/>
                  <a:pt x="171" y="55"/>
                  <a:pt x="171" y="55"/>
                </a:cubicBezTo>
                <a:cubicBezTo>
                  <a:pt x="176" y="58"/>
                  <a:pt x="176" y="58"/>
                  <a:pt x="176" y="58"/>
                </a:cubicBezTo>
                <a:cubicBezTo>
                  <a:pt x="177" y="59"/>
                  <a:pt x="177" y="59"/>
                  <a:pt x="177" y="59"/>
                </a:cubicBezTo>
                <a:cubicBezTo>
                  <a:pt x="176" y="60"/>
                  <a:pt x="176" y="60"/>
                  <a:pt x="176" y="60"/>
                </a:cubicBezTo>
                <a:cubicBezTo>
                  <a:pt x="176" y="63"/>
                  <a:pt x="176" y="63"/>
                  <a:pt x="176" y="63"/>
                </a:cubicBezTo>
                <a:cubicBezTo>
                  <a:pt x="173" y="64"/>
                  <a:pt x="173" y="64"/>
                  <a:pt x="173" y="64"/>
                </a:cubicBezTo>
                <a:cubicBezTo>
                  <a:pt x="171" y="63"/>
                  <a:pt x="171" y="63"/>
                  <a:pt x="171" y="63"/>
                </a:cubicBezTo>
                <a:cubicBezTo>
                  <a:pt x="170" y="62"/>
                  <a:pt x="170" y="62"/>
                  <a:pt x="170" y="62"/>
                </a:cubicBezTo>
                <a:cubicBezTo>
                  <a:pt x="173" y="62"/>
                  <a:pt x="173" y="62"/>
                  <a:pt x="173" y="62"/>
                </a:cubicBezTo>
                <a:cubicBezTo>
                  <a:pt x="174" y="60"/>
                  <a:pt x="174" y="60"/>
                  <a:pt x="174" y="60"/>
                </a:cubicBezTo>
                <a:cubicBezTo>
                  <a:pt x="167" y="55"/>
                  <a:pt x="167" y="55"/>
                  <a:pt x="167" y="55"/>
                </a:cubicBezTo>
                <a:cubicBezTo>
                  <a:pt x="166" y="53"/>
                  <a:pt x="166" y="53"/>
                  <a:pt x="166" y="53"/>
                </a:cubicBezTo>
                <a:cubicBezTo>
                  <a:pt x="163" y="56"/>
                  <a:pt x="163" y="56"/>
                  <a:pt x="163" y="56"/>
                </a:cubicBezTo>
                <a:cubicBezTo>
                  <a:pt x="159" y="55"/>
                  <a:pt x="159" y="55"/>
                  <a:pt x="159" y="55"/>
                </a:cubicBezTo>
                <a:cubicBezTo>
                  <a:pt x="154" y="62"/>
                  <a:pt x="154" y="62"/>
                  <a:pt x="154" y="62"/>
                </a:cubicBezTo>
                <a:cubicBezTo>
                  <a:pt x="153" y="64"/>
                  <a:pt x="153" y="64"/>
                  <a:pt x="153" y="64"/>
                </a:cubicBezTo>
                <a:cubicBezTo>
                  <a:pt x="150" y="64"/>
                  <a:pt x="150" y="64"/>
                  <a:pt x="150" y="64"/>
                </a:cubicBezTo>
                <a:cubicBezTo>
                  <a:pt x="146" y="64"/>
                  <a:pt x="146" y="64"/>
                  <a:pt x="146" y="64"/>
                </a:cubicBezTo>
                <a:cubicBezTo>
                  <a:pt x="143" y="63"/>
                  <a:pt x="143" y="63"/>
                  <a:pt x="143" y="63"/>
                </a:cubicBezTo>
                <a:cubicBezTo>
                  <a:pt x="142" y="57"/>
                  <a:pt x="142" y="57"/>
                  <a:pt x="142" y="57"/>
                </a:cubicBezTo>
                <a:cubicBezTo>
                  <a:pt x="143" y="55"/>
                  <a:pt x="143" y="55"/>
                  <a:pt x="143" y="55"/>
                </a:cubicBezTo>
                <a:cubicBezTo>
                  <a:pt x="148" y="54"/>
                  <a:pt x="148" y="54"/>
                  <a:pt x="148" y="54"/>
                </a:cubicBezTo>
                <a:cubicBezTo>
                  <a:pt x="153" y="55"/>
                  <a:pt x="153" y="55"/>
                  <a:pt x="153" y="55"/>
                </a:cubicBezTo>
                <a:cubicBezTo>
                  <a:pt x="154" y="52"/>
                  <a:pt x="154" y="52"/>
                  <a:pt x="154" y="52"/>
                </a:cubicBezTo>
                <a:cubicBezTo>
                  <a:pt x="151" y="51"/>
                  <a:pt x="151" y="51"/>
                  <a:pt x="151" y="51"/>
                </a:cubicBezTo>
                <a:cubicBezTo>
                  <a:pt x="152" y="47"/>
                  <a:pt x="152" y="47"/>
                  <a:pt x="152" y="47"/>
                </a:cubicBezTo>
                <a:cubicBezTo>
                  <a:pt x="157" y="46"/>
                  <a:pt x="157" y="46"/>
                  <a:pt x="157" y="46"/>
                </a:cubicBezTo>
                <a:cubicBezTo>
                  <a:pt x="161" y="41"/>
                  <a:pt x="161" y="41"/>
                  <a:pt x="161" y="41"/>
                </a:cubicBezTo>
                <a:cubicBezTo>
                  <a:pt x="165" y="40"/>
                  <a:pt x="165" y="40"/>
                  <a:pt x="165" y="40"/>
                </a:cubicBezTo>
                <a:cubicBezTo>
                  <a:pt x="168" y="41"/>
                  <a:pt x="168" y="41"/>
                  <a:pt x="168" y="41"/>
                </a:cubicBezTo>
                <a:cubicBezTo>
                  <a:pt x="170" y="41"/>
                  <a:pt x="170" y="41"/>
                  <a:pt x="170" y="41"/>
                </a:cubicBezTo>
                <a:cubicBezTo>
                  <a:pt x="169" y="36"/>
                  <a:pt x="169" y="36"/>
                  <a:pt x="169" y="36"/>
                </a:cubicBezTo>
                <a:cubicBezTo>
                  <a:pt x="165" y="38"/>
                  <a:pt x="165" y="38"/>
                  <a:pt x="165" y="38"/>
                </a:cubicBezTo>
                <a:cubicBezTo>
                  <a:pt x="163" y="34"/>
                  <a:pt x="163" y="34"/>
                  <a:pt x="163" y="34"/>
                </a:cubicBezTo>
                <a:cubicBezTo>
                  <a:pt x="161" y="34"/>
                  <a:pt x="161" y="34"/>
                  <a:pt x="161" y="34"/>
                </a:cubicBezTo>
                <a:cubicBezTo>
                  <a:pt x="160" y="31"/>
                  <a:pt x="160" y="31"/>
                  <a:pt x="160" y="31"/>
                </a:cubicBezTo>
                <a:cubicBezTo>
                  <a:pt x="162" y="29"/>
                  <a:pt x="162" y="29"/>
                  <a:pt x="162" y="29"/>
                </a:cubicBezTo>
                <a:cubicBezTo>
                  <a:pt x="167" y="27"/>
                  <a:pt x="167" y="27"/>
                  <a:pt x="167" y="27"/>
                </a:cubicBezTo>
                <a:cubicBezTo>
                  <a:pt x="168" y="25"/>
                  <a:pt x="168" y="25"/>
                  <a:pt x="168" y="25"/>
                </a:cubicBezTo>
                <a:cubicBezTo>
                  <a:pt x="150" y="9"/>
                  <a:pt x="127" y="0"/>
                  <a:pt x="101" y="0"/>
                </a:cubicBezTo>
                <a:cubicBezTo>
                  <a:pt x="79" y="0"/>
                  <a:pt x="58" y="7"/>
                  <a:pt x="41" y="19"/>
                </a:cubicBezTo>
                <a:cubicBezTo>
                  <a:pt x="47" y="19"/>
                  <a:pt x="47" y="19"/>
                  <a:pt x="47" y="19"/>
                </a:cubicBezTo>
                <a:cubicBezTo>
                  <a:pt x="49" y="20"/>
                  <a:pt x="49" y="20"/>
                  <a:pt x="49" y="20"/>
                </a:cubicBezTo>
                <a:cubicBezTo>
                  <a:pt x="53" y="21"/>
                  <a:pt x="53" y="21"/>
                  <a:pt x="53" y="21"/>
                </a:cubicBezTo>
                <a:cubicBezTo>
                  <a:pt x="54" y="23"/>
                  <a:pt x="54" y="23"/>
                  <a:pt x="54" y="23"/>
                </a:cubicBezTo>
                <a:cubicBezTo>
                  <a:pt x="60" y="23"/>
                  <a:pt x="60" y="23"/>
                  <a:pt x="60" y="23"/>
                </a:cubicBezTo>
                <a:cubicBezTo>
                  <a:pt x="59" y="21"/>
                  <a:pt x="59" y="21"/>
                  <a:pt x="59" y="21"/>
                </a:cubicBezTo>
                <a:cubicBezTo>
                  <a:pt x="53" y="21"/>
                  <a:pt x="53" y="21"/>
                  <a:pt x="53" y="21"/>
                </a:cubicBezTo>
                <a:cubicBezTo>
                  <a:pt x="55" y="19"/>
                  <a:pt x="55" y="19"/>
                  <a:pt x="55" y="19"/>
                </a:cubicBezTo>
                <a:cubicBezTo>
                  <a:pt x="54" y="18"/>
                  <a:pt x="54" y="18"/>
                  <a:pt x="54" y="18"/>
                </a:cubicBezTo>
                <a:cubicBezTo>
                  <a:pt x="49" y="18"/>
                  <a:pt x="49" y="18"/>
                  <a:pt x="49" y="18"/>
                </a:cubicBezTo>
                <a:cubicBezTo>
                  <a:pt x="55" y="13"/>
                  <a:pt x="55" y="13"/>
                  <a:pt x="55" y="13"/>
                </a:cubicBezTo>
                <a:cubicBezTo>
                  <a:pt x="61" y="13"/>
                  <a:pt x="61" y="13"/>
                  <a:pt x="61" y="13"/>
                </a:cubicBezTo>
                <a:cubicBezTo>
                  <a:pt x="63" y="17"/>
                  <a:pt x="63" y="17"/>
                  <a:pt x="63" y="17"/>
                </a:cubicBezTo>
                <a:cubicBezTo>
                  <a:pt x="68" y="17"/>
                  <a:pt x="68" y="17"/>
                  <a:pt x="68" y="17"/>
                </a:cubicBezTo>
                <a:cubicBezTo>
                  <a:pt x="70" y="15"/>
                  <a:pt x="70" y="15"/>
                  <a:pt x="70" y="15"/>
                </a:cubicBezTo>
                <a:cubicBezTo>
                  <a:pt x="72" y="16"/>
                  <a:pt x="72" y="16"/>
                  <a:pt x="72" y="16"/>
                </a:cubicBezTo>
                <a:cubicBezTo>
                  <a:pt x="69" y="19"/>
                  <a:pt x="69" y="19"/>
                  <a:pt x="69" y="19"/>
                </a:cubicBezTo>
                <a:cubicBezTo>
                  <a:pt x="64" y="19"/>
                  <a:pt x="64" y="19"/>
                  <a:pt x="64" y="19"/>
                </a:cubicBezTo>
                <a:cubicBezTo>
                  <a:pt x="64" y="23"/>
                  <a:pt x="64" y="23"/>
                  <a:pt x="64" y="23"/>
                </a:cubicBezTo>
                <a:cubicBezTo>
                  <a:pt x="71" y="23"/>
                  <a:pt x="71" y="23"/>
                  <a:pt x="71" y="23"/>
                </a:cubicBezTo>
                <a:cubicBezTo>
                  <a:pt x="71" y="21"/>
                  <a:pt x="71" y="21"/>
                  <a:pt x="71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6" y="18"/>
                  <a:pt x="76" y="18"/>
                  <a:pt x="76" y="18"/>
                </a:cubicBezTo>
                <a:cubicBezTo>
                  <a:pt x="73" y="18"/>
                  <a:pt x="73" y="18"/>
                  <a:pt x="73" y="18"/>
                </a:cubicBezTo>
                <a:cubicBezTo>
                  <a:pt x="74" y="16"/>
                  <a:pt x="74" y="16"/>
                  <a:pt x="74" y="16"/>
                </a:cubicBezTo>
                <a:cubicBezTo>
                  <a:pt x="76" y="15"/>
                  <a:pt x="76" y="15"/>
                  <a:pt x="76" y="15"/>
                </a:cubicBezTo>
                <a:cubicBezTo>
                  <a:pt x="83" y="15"/>
                  <a:pt x="83" y="15"/>
                  <a:pt x="83" y="15"/>
                </a:cubicBezTo>
                <a:cubicBezTo>
                  <a:pt x="79" y="19"/>
                  <a:pt x="79" y="19"/>
                  <a:pt x="79" y="19"/>
                </a:cubicBezTo>
                <a:cubicBezTo>
                  <a:pt x="80" y="21"/>
                  <a:pt x="80" y="21"/>
                  <a:pt x="80" y="21"/>
                </a:cubicBezTo>
                <a:cubicBezTo>
                  <a:pt x="84" y="22"/>
                  <a:pt x="84" y="22"/>
                  <a:pt x="84" y="22"/>
                </a:cubicBezTo>
                <a:cubicBezTo>
                  <a:pt x="84" y="17"/>
                  <a:pt x="84" y="17"/>
                  <a:pt x="84" y="17"/>
                </a:cubicBezTo>
                <a:cubicBezTo>
                  <a:pt x="87" y="15"/>
                  <a:pt x="87" y="15"/>
                  <a:pt x="87" y="15"/>
                </a:cubicBezTo>
                <a:cubicBezTo>
                  <a:pt x="94" y="14"/>
                  <a:pt x="94" y="14"/>
                  <a:pt x="94" y="14"/>
                </a:cubicBezTo>
                <a:cubicBezTo>
                  <a:pt x="103" y="19"/>
                  <a:pt x="103" y="19"/>
                  <a:pt x="103" y="19"/>
                </a:cubicBezTo>
                <a:cubicBezTo>
                  <a:pt x="103" y="22"/>
                  <a:pt x="103" y="22"/>
                  <a:pt x="103" y="22"/>
                </a:cubicBezTo>
                <a:cubicBezTo>
                  <a:pt x="106" y="23"/>
                  <a:pt x="106" y="23"/>
                  <a:pt x="106" y="23"/>
                </a:cubicBezTo>
                <a:cubicBezTo>
                  <a:pt x="105" y="26"/>
                  <a:pt x="105" y="26"/>
                  <a:pt x="105" y="26"/>
                </a:cubicBezTo>
                <a:cubicBezTo>
                  <a:pt x="101" y="26"/>
                  <a:pt x="101" y="26"/>
                  <a:pt x="101" y="26"/>
                </a:cubicBezTo>
                <a:cubicBezTo>
                  <a:pt x="99" y="29"/>
                  <a:pt x="99" y="29"/>
                  <a:pt x="99" y="29"/>
                </a:cubicBezTo>
                <a:cubicBezTo>
                  <a:pt x="89" y="27"/>
                  <a:pt x="89" y="27"/>
                  <a:pt x="89" y="27"/>
                </a:cubicBezTo>
                <a:cubicBezTo>
                  <a:pt x="97" y="23"/>
                  <a:pt x="97" y="23"/>
                  <a:pt x="97" y="23"/>
                </a:cubicBezTo>
                <a:cubicBezTo>
                  <a:pt x="94" y="20"/>
                  <a:pt x="94" y="20"/>
                  <a:pt x="94" y="20"/>
                </a:cubicBezTo>
                <a:cubicBezTo>
                  <a:pt x="88" y="21"/>
                  <a:pt x="88" y="21"/>
                  <a:pt x="88" y="21"/>
                </a:cubicBezTo>
                <a:cubicBezTo>
                  <a:pt x="87" y="22"/>
                  <a:pt x="87" y="22"/>
                  <a:pt x="87" y="22"/>
                </a:cubicBezTo>
                <a:cubicBezTo>
                  <a:pt x="87" y="22"/>
                  <a:pt x="87" y="22"/>
                  <a:pt x="87" y="22"/>
                </a:cubicBezTo>
                <a:cubicBezTo>
                  <a:pt x="87" y="22"/>
                  <a:pt x="87" y="22"/>
                  <a:pt x="87" y="22"/>
                </a:cubicBezTo>
                <a:cubicBezTo>
                  <a:pt x="85" y="24"/>
                  <a:pt x="85" y="24"/>
                  <a:pt x="85" y="24"/>
                </a:cubicBezTo>
                <a:cubicBezTo>
                  <a:pt x="82" y="24"/>
                  <a:pt x="82" y="24"/>
                  <a:pt x="82" y="24"/>
                </a:cubicBezTo>
                <a:cubicBezTo>
                  <a:pt x="82" y="26"/>
                  <a:pt x="82" y="26"/>
                  <a:pt x="82" y="26"/>
                </a:cubicBezTo>
                <a:cubicBezTo>
                  <a:pt x="83" y="26"/>
                  <a:pt x="83" y="26"/>
                  <a:pt x="83" y="26"/>
                </a:cubicBezTo>
                <a:cubicBezTo>
                  <a:pt x="83" y="27"/>
                  <a:pt x="83" y="27"/>
                  <a:pt x="83" y="27"/>
                </a:cubicBezTo>
                <a:cubicBezTo>
                  <a:pt x="80" y="27"/>
                  <a:pt x="80" y="27"/>
                  <a:pt x="80" y="27"/>
                </a:cubicBezTo>
                <a:cubicBezTo>
                  <a:pt x="80" y="29"/>
                  <a:pt x="80" y="29"/>
                  <a:pt x="80" y="29"/>
                </a:cubicBezTo>
                <a:cubicBezTo>
                  <a:pt x="78" y="29"/>
                  <a:pt x="78" y="29"/>
                  <a:pt x="78" y="29"/>
                </a:cubicBezTo>
                <a:cubicBezTo>
                  <a:pt x="77" y="26"/>
                  <a:pt x="77" y="26"/>
                  <a:pt x="77" y="26"/>
                </a:cubicBezTo>
                <a:cubicBezTo>
                  <a:pt x="73" y="27"/>
                  <a:pt x="73" y="27"/>
                  <a:pt x="73" y="27"/>
                </a:cubicBezTo>
                <a:cubicBezTo>
                  <a:pt x="64" y="32"/>
                  <a:pt x="64" y="32"/>
                  <a:pt x="64" y="32"/>
                </a:cubicBezTo>
                <a:cubicBezTo>
                  <a:pt x="65" y="36"/>
                  <a:pt x="65" y="36"/>
                  <a:pt x="65" y="36"/>
                </a:cubicBezTo>
                <a:cubicBezTo>
                  <a:pt x="67" y="38"/>
                  <a:pt x="67" y="38"/>
                  <a:pt x="67" y="38"/>
                </a:cubicBezTo>
                <a:cubicBezTo>
                  <a:pt x="73" y="38"/>
                  <a:pt x="73" y="38"/>
                  <a:pt x="73" y="38"/>
                </a:cubicBezTo>
                <a:cubicBezTo>
                  <a:pt x="73" y="44"/>
                  <a:pt x="73" y="44"/>
                  <a:pt x="73" y="44"/>
                </a:cubicBezTo>
                <a:cubicBezTo>
                  <a:pt x="75" y="44"/>
                  <a:pt x="75" y="44"/>
                  <a:pt x="75" y="44"/>
                </a:cubicBezTo>
                <a:cubicBezTo>
                  <a:pt x="77" y="39"/>
                  <a:pt x="77" y="39"/>
                  <a:pt x="77" y="39"/>
                </a:cubicBezTo>
                <a:cubicBezTo>
                  <a:pt x="82" y="38"/>
                  <a:pt x="82" y="38"/>
                  <a:pt x="82" y="38"/>
                </a:cubicBezTo>
                <a:cubicBezTo>
                  <a:pt x="82" y="31"/>
                  <a:pt x="82" y="31"/>
                  <a:pt x="82" y="31"/>
                </a:cubicBezTo>
                <a:cubicBezTo>
                  <a:pt x="85" y="28"/>
                  <a:pt x="85" y="28"/>
                  <a:pt x="85" y="28"/>
                </a:cubicBezTo>
                <a:cubicBezTo>
                  <a:pt x="93" y="30"/>
                  <a:pt x="93" y="30"/>
                  <a:pt x="93" y="30"/>
                </a:cubicBezTo>
                <a:cubicBezTo>
                  <a:pt x="92" y="35"/>
                  <a:pt x="92" y="35"/>
                  <a:pt x="92" y="35"/>
                </a:cubicBezTo>
                <a:cubicBezTo>
                  <a:pt x="94" y="35"/>
                  <a:pt x="94" y="35"/>
                  <a:pt x="94" y="35"/>
                </a:cubicBezTo>
                <a:cubicBezTo>
                  <a:pt x="99" y="32"/>
                  <a:pt x="99" y="32"/>
                  <a:pt x="99" y="32"/>
                </a:cubicBezTo>
                <a:cubicBezTo>
                  <a:pt x="100" y="38"/>
                  <a:pt x="100" y="38"/>
                  <a:pt x="100" y="38"/>
                </a:cubicBezTo>
                <a:cubicBezTo>
                  <a:pt x="104" y="40"/>
                  <a:pt x="104" y="40"/>
                  <a:pt x="104" y="40"/>
                </a:cubicBezTo>
                <a:cubicBezTo>
                  <a:pt x="103" y="44"/>
                  <a:pt x="103" y="44"/>
                  <a:pt x="103" y="44"/>
                </a:cubicBezTo>
                <a:cubicBezTo>
                  <a:pt x="100" y="45"/>
                  <a:pt x="100" y="45"/>
                  <a:pt x="100" y="45"/>
                </a:cubicBezTo>
                <a:cubicBezTo>
                  <a:pt x="100" y="46"/>
                  <a:pt x="100" y="46"/>
                  <a:pt x="100" y="46"/>
                </a:cubicBezTo>
                <a:cubicBezTo>
                  <a:pt x="104" y="49"/>
                  <a:pt x="104" y="49"/>
                  <a:pt x="104" y="49"/>
                </a:cubicBezTo>
                <a:cubicBezTo>
                  <a:pt x="104" y="51"/>
                  <a:pt x="104" y="51"/>
                  <a:pt x="104" y="51"/>
                </a:cubicBezTo>
                <a:cubicBezTo>
                  <a:pt x="103" y="51"/>
                  <a:pt x="103" y="51"/>
                  <a:pt x="103" y="51"/>
                </a:cubicBezTo>
                <a:cubicBezTo>
                  <a:pt x="103" y="51"/>
                  <a:pt x="103" y="51"/>
                  <a:pt x="103" y="51"/>
                </a:cubicBezTo>
                <a:cubicBezTo>
                  <a:pt x="97" y="49"/>
                  <a:pt x="97" y="49"/>
                  <a:pt x="97" y="49"/>
                </a:cubicBezTo>
                <a:cubicBezTo>
                  <a:pt x="97" y="47"/>
                  <a:pt x="97" y="47"/>
                  <a:pt x="97" y="47"/>
                </a:cubicBezTo>
                <a:cubicBezTo>
                  <a:pt x="97" y="47"/>
                  <a:pt x="97" y="47"/>
                  <a:pt x="97" y="47"/>
                </a:cubicBezTo>
                <a:cubicBezTo>
                  <a:pt x="99" y="46"/>
                  <a:pt x="99" y="46"/>
                  <a:pt x="99" y="46"/>
                </a:cubicBezTo>
                <a:cubicBezTo>
                  <a:pt x="99" y="45"/>
                  <a:pt x="99" y="45"/>
                  <a:pt x="99" y="45"/>
                </a:cubicBezTo>
                <a:cubicBezTo>
                  <a:pt x="97" y="44"/>
                  <a:pt x="97" y="44"/>
                  <a:pt x="97" y="44"/>
                </a:cubicBezTo>
                <a:cubicBezTo>
                  <a:pt x="97" y="46"/>
                  <a:pt x="97" y="46"/>
                  <a:pt x="97" y="46"/>
                </a:cubicBezTo>
                <a:cubicBezTo>
                  <a:pt x="93" y="46"/>
                  <a:pt x="93" y="46"/>
                  <a:pt x="93" y="46"/>
                </a:cubicBezTo>
                <a:cubicBezTo>
                  <a:pt x="93" y="46"/>
                  <a:pt x="93" y="46"/>
                  <a:pt x="93" y="46"/>
                </a:cubicBezTo>
                <a:cubicBezTo>
                  <a:pt x="93" y="46"/>
                  <a:pt x="93" y="46"/>
                  <a:pt x="93" y="46"/>
                </a:cubicBezTo>
                <a:cubicBezTo>
                  <a:pt x="92" y="46"/>
                  <a:pt x="92" y="46"/>
                  <a:pt x="92" y="46"/>
                </a:cubicBezTo>
                <a:cubicBezTo>
                  <a:pt x="91" y="45"/>
                  <a:pt x="91" y="45"/>
                  <a:pt x="91" y="45"/>
                </a:cubicBezTo>
                <a:cubicBezTo>
                  <a:pt x="90" y="44"/>
                  <a:pt x="90" y="44"/>
                  <a:pt x="90" y="44"/>
                </a:cubicBezTo>
                <a:cubicBezTo>
                  <a:pt x="88" y="44"/>
                  <a:pt x="88" y="44"/>
                  <a:pt x="88" y="44"/>
                </a:cubicBezTo>
                <a:cubicBezTo>
                  <a:pt x="87" y="45"/>
                  <a:pt x="87" y="45"/>
                  <a:pt x="87" y="45"/>
                </a:cubicBezTo>
                <a:cubicBezTo>
                  <a:pt x="87" y="47"/>
                  <a:pt x="87" y="47"/>
                  <a:pt x="87" y="47"/>
                </a:cubicBezTo>
                <a:cubicBezTo>
                  <a:pt x="89" y="48"/>
                  <a:pt x="89" y="48"/>
                  <a:pt x="89" y="48"/>
                </a:cubicBezTo>
                <a:cubicBezTo>
                  <a:pt x="91" y="48"/>
                  <a:pt x="91" y="48"/>
                  <a:pt x="91" y="48"/>
                </a:cubicBezTo>
                <a:cubicBezTo>
                  <a:pt x="90" y="48"/>
                  <a:pt x="90" y="48"/>
                  <a:pt x="90" y="48"/>
                </a:cubicBezTo>
                <a:cubicBezTo>
                  <a:pt x="89" y="50"/>
                  <a:pt x="89" y="50"/>
                  <a:pt x="89" y="50"/>
                </a:cubicBezTo>
                <a:cubicBezTo>
                  <a:pt x="88" y="49"/>
                  <a:pt x="88" y="49"/>
                  <a:pt x="88" y="49"/>
                </a:cubicBezTo>
                <a:cubicBezTo>
                  <a:pt x="86" y="48"/>
                  <a:pt x="86" y="48"/>
                  <a:pt x="86" y="48"/>
                </a:cubicBezTo>
                <a:cubicBezTo>
                  <a:pt x="82" y="53"/>
                  <a:pt x="82" y="53"/>
                  <a:pt x="82" y="53"/>
                </a:cubicBezTo>
                <a:cubicBezTo>
                  <a:pt x="82" y="53"/>
                  <a:pt x="82" y="53"/>
                  <a:pt x="82" y="53"/>
                </a:cubicBezTo>
                <a:cubicBezTo>
                  <a:pt x="76" y="57"/>
                  <a:pt x="76" y="57"/>
                  <a:pt x="76" y="57"/>
                </a:cubicBezTo>
                <a:cubicBezTo>
                  <a:pt x="69" y="63"/>
                  <a:pt x="69" y="63"/>
                  <a:pt x="69" y="63"/>
                </a:cubicBezTo>
                <a:cubicBezTo>
                  <a:pt x="69" y="66"/>
                  <a:pt x="69" y="66"/>
                  <a:pt x="69" y="66"/>
                </a:cubicBezTo>
                <a:cubicBezTo>
                  <a:pt x="63" y="70"/>
                  <a:pt x="63" y="70"/>
                  <a:pt x="63" y="70"/>
                </a:cubicBezTo>
                <a:cubicBezTo>
                  <a:pt x="60" y="73"/>
                  <a:pt x="60" y="73"/>
                  <a:pt x="60" y="73"/>
                </a:cubicBezTo>
                <a:cubicBezTo>
                  <a:pt x="60" y="80"/>
                  <a:pt x="60" y="80"/>
                  <a:pt x="60" y="80"/>
                </a:cubicBezTo>
                <a:cubicBezTo>
                  <a:pt x="56" y="78"/>
                  <a:pt x="56" y="78"/>
                  <a:pt x="56" y="78"/>
                </a:cubicBezTo>
                <a:cubicBezTo>
                  <a:pt x="56" y="74"/>
                  <a:pt x="56" y="74"/>
                  <a:pt x="56" y="74"/>
                </a:cubicBezTo>
                <a:cubicBezTo>
                  <a:pt x="44" y="74"/>
                  <a:pt x="44" y="74"/>
                  <a:pt x="44" y="74"/>
                </a:cubicBezTo>
                <a:cubicBezTo>
                  <a:pt x="37" y="77"/>
                  <a:pt x="37" y="77"/>
                  <a:pt x="37" y="77"/>
                </a:cubicBezTo>
                <a:cubicBezTo>
                  <a:pt x="35" y="82"/>
                  <a:pt x="35" y="82"/>
                  <a:pt x="35" y="82"/>
                </a:cubicBezTo>
                <a:cubicBezTo>
                  <a:pt x="34" y="86"/>
                  <a:pt x="34" y="86"/>
                  <a:pt x="34" y="86"/>
                </a:cubicBezTo>
                <a:cubicBezTo>
                  <a:pt x="35" y="90"/>
                  <a:pt x="35" y="90"/>
                  <a:pt x="35" y="90"/>
                </a:cubicBezTo>
                <a:cubicBezTo>
                  <a:pt x="40" y="91"/>
                  <a:pt x="40" y="91"/>
                  <a:pt x="40" y="91"/>
                </a:cubicBezTo>
                <a:cubicBezTo>
                  <a:pt x="48" y="85"/>
                  <a:pt x="48" y="85"/>
                  <a:pt x="48" y="85"/>
                </a:cubicBezTo>
                <a:cubicBezTo>
                  <a:pt x="49" y="88"/>
                  <a:pt x="49" y="88"/>
                  <a:pt x="49" y="88"/>
                </a:cubicBezTo>
                <a:cubicBezTo>
                  <a:pt x="46" y="92"/>
                  <a:pt x="46" y="92"/>
                  <a:pt x="46" y="92"/>
                </a:cubicBezTo>
                <a:cubicBezTo>
                  <a:pt x="52" y="93"/>
                  <a:pt x="52" y="93"/>
                  <a:pt x="52" y="93"/>
                </a:cubicBezTo>
                <a:cubicBezTo>
                  <a:pt x="53" y="103"/>
                  <a:pt x="53" y="103"/>
                  <a:pt x="53" y="103"/>
                </a:cubicBezTo>
                <a:cubicBezTo>
                  <a:pt x="61" y="104"/>
                  <a:pt x="61" y="104"/>
                  <a:pt x="61" y="104"/>
                </a:cubicBezTo>
                <a:cubicBezTo>
                  <a:pt x="66" y="98"/>
                  <a:pt x="66" y="98"/>
                  <a:pt x="66" y="98"/>
                </a:cubicBezTo>
                <a:cubicBezTo>
                  <a:pt x="72" y="99"/>
                  <a:pt x="72" y="99"/>
                  <a:pt x="72" y="99"/>
                </a:cubicBezTo>
                <a:cubicBezTo>
                  <a:pt x="75" y="102"/>
                  <a:pt x="75" y="102"/>
                  <a:pt x="75" y="102"/>
                </a:cubicBezTo>
                <a:cubicBezTo>
                  <a:pt x="81" y="102"/>
                  <a:pt x="81" y="102"/>
                  <a:pt x="81" y="102"/>
                </a:cubicBezTo>
                <a:cubicBezTo>
                  <a:pt x="81" y="100"/>
                  <a:pt x="81" y="100"/>
                  <a:pt x="81" y="100"/>
                </a:cubicBezTo>
                <a:cubicBezTo>
                  <a:pt x="84" y="102"/>
                  <a:pt x="84" y="102"/>
                  <a:pt x="84" y="102"/>
                </a:cubicBezTo>
                <a:cubicBezTo>
                  <a:pt x="88" y="108"/>
                  <a:pt x="88" y="108"/>
                  <a:pt x="88" y="108"/>
                </a:cubicBezTo>
                <a:cubicBezTo>
                  <a:pt x="94" y="108"/>
                  <a:pt x="94" y="108"/>
                  <a:pt x="94" y="108"/>
                </a:cubicBezTo>
                <a:cubicBezTo>
                  <a:pt x="97" y="112"/>
                  <a:pt x="97" y="112"/>
                  <a:pt x="97" y="112"/>
                </a:cubicBezTo>
                <a:cubicBezTo>
                  <a:pt x="97" y="117"/>
                  <a:pt x="97" y="117"/>
                  <a:pt x="97" y="117"/>
                </a:cubicBezTo>
                <a:cubicBezTo>
                  <a:pt x="104" y="120"/>
                  <a:pt x="104" y="120"/>
                  <a:pt x="104" y="120"/>
                </a:cubicBezTo>
                <a:cubicBezTo>
                  <a:pt x="113" y="120"/>
                  <a:pt x="113" y="120"/>
                  <a:pt x="113" y="120"/>
                </a:cubicBezTo>
                <a:cubicBezTo>
                  <a:pt x="116" y="124"/>
                  <a:pt x="116" y="124"/>
                  <a:pt x="116" y="124"/>
                </a:cubicBezTo>
                <a:cubicBezTo>
                  <a:pt x="119" y="125"/>
                  <a:pt x="119" y="125"/>
                  <a:pt x="119" y="125"/>
                </a:cubicBezTo>
                <a:cubicBezTo>
                  <a:pt x="119" y="129"/>
                  <a:pt x="119" y="129"/>
                  <a:pt x="119" y="129"/>
                </a:cubicBezTo>
                <a:cubicBezTo>
                  <a:pt x="114" y="134"/>
                  <a:pt x="114" y="134"/>
                  <a:pt x="114" y="134"/>
                </a:cubicBezTo>
                <a:cubicBezTo>
                  <a:pt x="113" y="147"/>
                  <a:pt x="113" y="147"/>
                  <a:pt x="113" y="147"/>
                </a:cubicBezTo>
                <a:cubicBezTo>
                  <a:pt x="109" y="150"/>
                  <a:pt x="109" y="150"/>
                  <a:pt x="109" y="150"/>
                </a:cubicBezTo>
                <a:cubicBezTo>
                  <a:pt x="103" y="149"/>
                  <a:pt x="103" y="149"/>
                  <a:pt x="103" y="149"/>
                </a:cubicBezTo>
                <a:cubicBezTo>
                  <a:pt x="101" y="153"/>
                  <a:pt x="101" y="153"/>
                  <a:pt x="101" y="153"/>
                </a:cubicBezTo>
                <a:cubicBezTo>
                  <a:pt x="103" y="159"/>
                  <a:pt x="103" y="159"/>
                  <a:pt x="103" y="159"/>
                </a:cubicBezTo>
                <a:cubicBezTo>
                  <a:pt x="97" y="167"/>
                  <a:pt x="97" y="167"/>
                  <a:pt x="97" y="167"/>
                </a:cubicBezTo>
                <a:cubicBezTo>
                  <a:pt x="94" y="171"/>
                  <a:pt x="94" y="171"/>
                  <a:pt x="94" y="171"/>
                </a:cubicBezTo>
                <a:cubicBezTo>
                  <a:pt x="88" y="174"/>
                  <a:pt x="88" y="174"/>
                  <a:pt x="88" y="174"/>
                </a:cubicBezTo>
                <a:cubicBezTo>
                  <a:pt x="84" y="174"/>
                  <a:pt x="84" y="174"/>
                  <a:pt x="84" y="174"/>
                </a:cubicBezTo>
                <a:cubicBezTo>
                  <a:pt x="84" y="176"/>
                  <a:pt x="84" y="176"/>
                  <a:pt x="84" y="176"/>
                </a:cubicBezTo>
                <a:cubicBezTo>
                  <a:pt x="87" y="177"/>
                  <a:pt x="87" y="177"/>
                  <a:pt x="87" y="177"/>
                </a:cubicBezTo>
                <a:cubicBezTo>
                  <a:pt x="87" y="179"/>
                  <a:pt x="87" y="179"/>
                  <a:pt x="87" y="179"/>
                </a:cubicBezTo>
                <a:cubicBezTo>
                  <a:pt x="84" y="181"/>
                  <a:pt x="84" y="181"/>
                  <a:pt x="84" y="181"/>
                </a:cubicBezTo>
                <a:cubicBezTo>
                  <a:pt x="86" y="183"/>
                  <a:pt x="86" y="183"/>
                  <a:pt x="86" y="183"/>
                </a:cubicBezTo>
                <a:cubicBezTo>
                  <a:pt x="89" y="183"/>
                  <a:pt x="89" y="183"/>
                  <a:pt x="89" y="183"/>
                </a:cubicBezTo>
                <a:cubicBezTo>
                  <a:pt x="89" y="186"/>
                  <a:pt x="89" y="186"/>
                  <a:pt x="89" y="186"/>
                </a:cubicBezTo>
                <a:cubicBezTo>
                  <a:pt x="88" y="188"/>
                  <a:pt x="88" y="188"/>
                  <a:pt x="88" y="188"/>
                </a:cubicBezTo>
                <a:cubicBezTo>
                  <a:pt x="88" y="190"/>
                  <a:pt x="88" y="190"/>
                  <a:pt x="88" y="190"/>
                </a:cubicBezTo>
                <a:cubicBezTo>
                  <a:pt x="92" y="193"/>
                  <a:pt x="92" y="193"/>
                  <a:pt x="92" y="193"/>
                </a:cubicBezTo>
                <a:cubicBezTo>
                  <a:pt x="91" y="195"/>
                  <a:pt x="91" y="195"/>
                  <a:pt x="91" y="195"/>
                </a:cubicBezTo>
                <a:cubicBezTo>
                  <a:pt x="85" y="195"/>
                  <a:pt x="85" y="195"/>
                  <a:pt x="85" y="195"/>
                </a:cubicBezTo>
                <a:cubicBezTo>
                  <a:pt x="79" y="190"/>
                  <a:pt x="79" y="190"/>
                  <a:pt x="79" y="190"/>
                </a:cubicBezTo>
                <a:cubicBezTo>
                  <a:pt x="75" y="182"/>
                  <a:pt x="75" y="182"/>
                  <a:pt x="75" y="182"/>
                </a:cubicBezTo>
                <a:cubicBezTo>
                  <a:pt x="75" y="174"/>
                  <a:pt x="75" y="174"/>
                  <a:pt x="75" y="174"/>
                </a:cubicBezTo>
                <a:cubicBezTo>
                  <a:pt x="72" y="169"/>
                  <a:pt x="72" y="169"/>
                  <a:pt x="72" y="169"/>
                </a:cubicBezTo>
                <a:cubicBezTo>
                  <a:pt x="73" y="161"/>
                  <a:pt x="73" y="161"/>
                  <a:pt x="73" y="161"/>
                </a:cubicBezTo>
                <a:cubicBezTo>
                  <a:pt x="71" y="160"/>
                  <a:pt x="71" y="160"/>
                  <a:pt x="71" y="160"/>
                </a:cubicBezTo>
                <a:cubicBezTo>
                  <a:pt x="71" y="143"/>
                  <a:pt x="71" y="143"/>
                  <a:pt x="71" y="143"/>
                </a:cubicBezTo>
                <a:cubicBezTo>
                  <a:pt x="65" y="139"/>
                  <a:pt x="65" y="139"/>
                  <a:pt x="65" y="139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5"/>
                  <a:pt x="61" y="135"/>
                  <a:pt x="61" y="135"/>
                </a:cubicBezTo>
                <a:cubicBezTo>
                  <a:pt x="53" y="125"/>
                  <a:pt x="53" y="125"/>
                  <a:pt x="53" y="125"/>
                </a:cubicBezTo>
                <a:cubicBezTo>
                  <a:pt x="54" y="121"/>
                  <a:pt x="54" y="121"/>
                  <a:pt x="54" y="121"/>
                </a:cubicBezTo>
                <a:cubicBezTo>
                  <a:pt x="54" y="116"/>
                  <a:pt x="54" y="116"/>
                  <a:pt x="54" y="116"/>
                </a:cubicBezTo>
                <a:cubicBezTo>
                  <a:pt x="60" y="112"/>
                  <a:pt x="60" y="112"/>
                  <a:pt x="60" y="112"/>
                </a:cubicBezTo>
                <a:cubicBezTo>
                  <a:pt x="59" y="106"/>
                  <a:pt x="59" y="106"/>
                  <a:pt x="59" y="106"/>
                </a:cubicBezTo>
                <a:cubicBezTo>
                  <a:pt x="51" y="105"/>
                  <a:pt x="51" y="105"/>
                  <a:pt x="51" y="105"/>
                </a:cubicBezTo>
                <a:cubicBezTo>
                  <a:pt x="45" y="98"/>
                  <a:pt x="45" y="98"/>
                  <a:pt x="45" y="98"/>
                </a:cubicBezTo>
                <a:cubicBezTo>
                  <a:pt x="41" y="97"/>
                  <a:pt x="41" y="97"/>
                  <a:pt x="41" y="97"/>
                </a:cubicBezTo>
                <a:cubicBezTo>
                  <a:pt x="38" y="97"/>
                  <a:pt x="38" y="97"/>
                  <a:pt x="38" y="97"/>
                </a:cubicBezTo>
                <a:cubicBezTo>
                  <a:pt x="38" y="94"/>
                  <a:pt x="38" y="94"/>
                  <a:pt x="38" y="94"/>
                </a:cubicBezTo>
                <a:cubicBezTo>
                  <a:pt x="35" y="93"/>
                  <a:pt x="35" y="93"/>
                  <a:pt x="35" y="93"/>
                </a:cubicBezTo>
                <a:cubicBezTo>
                  <a:pt x="35" y="95"/>
                  <a:pt x="35" y="95"/>
                  <a:pt x="35" y="95"/>
                </a:cubicBezTo>
                <a:cubicBezTo>
                  <a:pt x="26" y="93"/>
                  <a:pt x="26" y="93"/>
                  <a:pt x="26" y="93"/>
                </a:cubicBezTo>
                <a:cubicBezTo>
                  <a:pt x="22" y="87"/>
                  <a:pt x="22" y="87"/>
                  <a:pt x="22" y="87"/>
                </a:cubicBezTo>
                <a:cubicBezTo>
                  <a:pt x="24" y="85"/>
                  <a:pt x="24" y="85"/>
                  <a:pt x="24" y="85"/>
                </a:cubicBezTo>
                <a:cubicBezTo>
                  <a:pt x="18" y="76"/>
                  <a:pt x="18" y="76"/>
                  <a:pt x="18" y="76"/>
                </a:cubicBezTo>
                <a:cubicBezTo>
                  <a:pt x="17" y="70"/>
                  <a:pt x="17" y="70"/>
                  <a:pt x="17" y="70"/>
                </a:cubicBezTo>
                <a:cubicBezTo>
                  <a:pt x="15" y="70"/>
                  <a:pt x="15" y="70"/>
                  <a:pt x="15" y="70"/>
                </a:cubicBezTo>
                <a:cubicBezTo>
                  <a:pt x="16" y="76"/>
                  <a:pt x="16" y="76"/>
                  <a:pt x="16" y="76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5"/>
                  <a:pt x="19" y="85"/>
                  <a:pt x="19" y="85"/>
                </a:cubicBezTo>
                <a:cubicBezTo>
                  <a:pt x="16" y="84"/>
                  <a:pt x="16" y="84"/>
                  <a:pt x="16" y="84"/>
                </a:cubicBezTo>
                <a:cubicBezTo>
                  <a:pt x="12" y="77"/>
                  <a:pt x="12" y="77"/>
                  <a:pt x="12" y="77"/>
                </a:cubicBezTo>
                <a:cubicBezTo>
                  <a:pt x="12" y="69"/>
                  <a:pt x="12" y="69"/>
                  <a:pt x="12" y="69"/>
                </a:cubicBezTo>
                <a:cubicBezTo>
                  <a:pt x="8" y="67"/>
                  <a:pt x="8" y="67"/>
                  <a:pt x="8" y="67"/>
                </a:cubicBezTo>
                <a:cubicBezTo>
                  <a:pt x="8" y="61"/>
                  <a:pt x="8" y="61"/>
                  <a:pt x="8" y="61"/>
                </a:cubicBezTo>
                <a:cubicBezTo>
                  <a:pt x="2" y="74"/>
                  <a:pt x="0" y="87"/>
                  <a:pt x="0" y="101"/>
                </a:cubicBezTo>
                <a:cubicBezTo>
                  <a:pt x="0" y="157"/>
                  <a:pt x="45" y="203"/>
                  <a:pt x="101" y="203"/>
                </a:cubicBezTo>
                <a:cubicBezTo>
                  <a:pt x="133" y="203"/>
                  <a:pt x="161" y="188"/>
                  <a:pt x="180" y="165"/>
                </a:cubicBezTo>
                <a:cubicBezTo>
                  <a:pt x="177" y="165"/>
                  <a:pt x="177" y="165"/>
                  <a:pt x="177" y="165"/>
                </a:cubicBezTo>
                <a:cubicBezTo>
                  <a:pt x="177" y="158"/>
                  <a:pt x="177" y="158"/>
                  <a:pt x="177" y="158"/>
                </a:cubicBezTo>
                <a:cubicBezTo>
                  <a:pt x="173" y="153"/>
                  <a:pt x="173" y="153"/>
                  <a:pt x="173" y="153"/>
                </a:cubicBezTo>
                <a:cubicBezTo>
                  <a:pt x="173" y="145"/>
                  <a:pt x="173" y="145"/>
                  <a:pt x="173" y="145"/>
                </a:cubicBezTo>
                <a:cubicBezTo>
                  <a:pt x="170" y="142"/>
                  <a:pt x="170" y="142"/>
                  <a:pt x="170" y="142"/>
                </a:cubicBezTo>
                <a:cubicBezTo>
                  <a:pt x="170" y="139"/>
                  <a:pt x="170" y="139"/>
                  <a:pt x="170" y="139"/>
                </a:cubicBezTo>
                <a:cubicBezTo>
                  <a:pt x="173" y="132"/>
                  <a:pt x="173" y="132"/>
                  <a:pt x="173" y="132"/>
                </a:cubicBezTo>
                <a:cubicBezTo>
                  <a:pt x="166" y="119"/>
                  <a:pt x="166" y="119"/>
                  <a:pt x="166" y="119"/>
                </a:cubicBezTo>
                <a:cubicBezTo>
                  <a:pt x="167" y="110"/>
                  <a:pt x="167" y="110"/>
                  <a:pt x="167" y="110"/>
                </a:cubicBezTo>
                <a:cubicBezTo>
                  <a:pt x="161" y="110"/>
                  <a:pt x="161" y="110"/>
                  <a:pt x="161" y="110"/>
                </a:cubicBezTo>
                <a:cubicBezTo>
                  <a:pt x="158" y="107"/>
                  <a:pt x="158" y="107"/>
                  <a:pt x="158" y="107"/>
                </a:cubicBezTo>
                <a:cubicBezTo>
                  <a:pt x="154" y="107"/>
                  <a:pt x="154" y="107"/>
                  <a:pt x="154" y="107"/>
                </a:cubicBezTo>
                <a:cubicBezTo>
                  <a:pt x="152" y="109"/>
                  <a:pt x="152" y="109"/>
                  <a:pt x="152" y="109"/>
                </a:cubicBezTo>
                <a:cubicBezTo>
                  <a:pt x="144" y="109"/>
                  <a:pt x="144" y="109"/>
                  <a:pt x="144" y="109"/>
                </a:cubicBezTo>
                <a:cubicBezTo>
                  <a:pt x="144" y="110"/>
                  <a:pt x="144" y="110"/>
                  <a:pt x="144" y="110"/>
                </a:cubicBezTo>
                <a:cubicBezTo>
                  <a:pt x="140" y="110"/>
                  <a:pt x="140" y="110"/>
                  <a:pt x="140" y="110"/>
                </a:cubicBezTo>
                <a:cubicBezTo>
                  <a:pt x="130" y="99"/>
                  <a:pt x="130" y="99"/>
                  <a:pt x="130" y="99"/>
                </a:cubicBezTo>
                <a:cubicBezTo>
                  <a:pt x="130" y="90"/>
                  <a:pt x="130" y="90"/>
                  <a:pt x="130" y="90"/>
                </a:cubicBezTo>
                <a:cubicBezTo>
                  <a:pt x="132" y="90"/>
                  <a:pt x="132" y="90"/>
                  <a:pt x="132" y="90"/>
                </a:cubicBezTo>
                <a:cubicBezTo>
                  <a:pt x="132" y="87"/>
                  <a:pt x="132" y="87"/>
                  <a:pt x="132" y="87"/>
                </a:cubicBezTo>
                <a:cubicBezTo>
                  <a:pt x="130" y="87"/>
                  <a:pt x="130" y="87"/>
                  <a:pt x="130" y="87"/>
                </a:cubicBezTo>
                <a:cubicBezTo>
                  <a:pt x="129" y="83"/>
                  <a:pt x="129" y="83"/>
                  <a:pt x="129" y="83"/>
                </a:cubicBezTo>
                <a:cubicBezTo>
                  <a:pt x="140" y="75"/>
                  <a:pt x="140" y="75"/>
                  <a:pt x="140" y="75"/>
                </a:cubicBezTo>
                <a:cubicBezTo>
                  <a:pt x="140" y="69"/>
                  <a:pt x="140" y="69"/>
                  <a:pt x="140" y="69"/>
                </a:cubicBezTo>
                <a:cubicBezTo>
                  <a:pt x="146" y="66"/>
                  <a:pt x="146" y="66"/>
                  <a:pt x="146" y="66"/>
                </a:cubicBezTo>
                <a:cubicBezTo>
                  <a:pt x="148" y="66"/>
                  <a:pt x="148" y="66"/>
                  <a:pt x="148" y="66"/>
                </a:cubicBezTo>
                <a:cubicBezTo>
                  <a:pt x="152" y="66"/>
                  <a:pt x="152" y="66"/>
                  <a:pt x="152" y="66"/>
                </a:cubicBezTo>
                <a:cubicBezTo>
                  <a:pt x="156" y="65"/>
                  <a:pt x="156" y="65"/>
                  <a:pt x="156" y="65"/>
                </a:cubicBezTo>
                <a:cubicBezTo>
                  <a:pt x="167" y="64"/>
                  <a:pt x="167" y="64"/>
                  <a:pt x="167" y="64"/>
                </a:cubicBezTo>
                <a:cubicBezTo>
                  <a:pt x="167" y="69"/>
                  <a:pt x="167" y="69"/>
                  <a:pt x="167" y="69"/>
                </a:cubicBezTo>
                <a:lnTo>
                  <a:pt x="176" y="72"/>
                </a:lnTo>
                <a:close/>
                <a:moveTo>
                  <a:pt x="148" y="36"/>
                </a:moveTo>
                <a:cubicBezTo>
                  <a:pt x="149" y="34"/>
                  <a:pt x="149" y="34"/>
                  <a:pt x="149" y="34"/>
                </a:cubicBezTo>
                <a:cubicBezTo>
                  <a:pt x="152" y="33"/>
                  <a:pt x="152" y="33"/>
                  <a:pt x="152" y="33"/>
                </a:cubicBezTo>
                <a:cubicBezTo>
                  <a:pt x="153" y="37"/>
                  <a:pt x="153" y="37"/>
                  <a:pt x="153" y="37"/>
                </a:cubicBezTo>
                <a:cubicBezTo>
                  <a:pt x="155" y="40"/>
                  <a:pt x="155" y="40"/>
                  <a:pt x="155" y="40"/>
                </a:cubicBezTo>
                <a:cubicBezTo>
                  <a:pt x="156" y="42"/>
                  <a:pt x="156" y="42"/>
                  <a:pt x="156" y="42"/>
                </a:cubicBezTo>
                <a:cubicBezTo>
                  <a:pt x="158" y="43"/>
                  <a:pt x="158" y="43"/>
                  <a:pt x="158" y="43"/>
                </a:cubicBezTo>
                <a:cubicBezTo>
                  <a:pt x="156" y="45"/>
                  <a:pt x="156" y="45"/>
                  <a:pt x="156" y="45"/>
                </a:cubicBezTo>
                <a:cubicBezTo>
                  <a:pt x="152" y="45"/>
                  <a:pt x="152" y="45"/>
                  <a:pt x="152" y="45"/>
                </a:cubicBezTo>
                <a:cubicBezTo>
                  <a:pt x="149" y="45"/>
                  <a:pt x="149" y="45"/>
                  <a:pt x="149" y="45"/>
                </a:cubicBezTo>
                <a:cubicBezTo>
                  <a:pt x="150" y="42"/>
                  <a:pt x="150" y="42"/>
                  <a:pt x="150" y="42"/>
                </a:cubicBezTo>
                <a:cubicBezTo>
                  <a:pt x="152" y="41"/>
                  <a:pt x="152" y="41"/>
                  <a:pt x="152" y="41"/>
                </a:cubicBezTo>
                <a:cubicBezTo>
                  <a:pt x="152" y="40"/>
                  <a:pt x="152" y="40"/>
                  <a:pt x="152" y="40"/>
                </a:cubicBezTo>
                <a:cubicBezTo>
                  <a:pt x="150" y="38"/>
                  <a:pt x="150" y="38"/>
                  <a:pt x="150" y="38"/>
                </a:cubicBezTo>
                <a:cubicBezTo>
                  <a:pt x="148" y="37"/>
                  <a:pt x="148" y="37"/>
                  <a:pt x="148" y="37"/>
                </a:cubicBezTo>
                <a:lnTo>
                  <a:pt x="148" y="36"/>
                </a:lnTo>
                <a:close/>
                <a:moveTo>
                  <a:pt x="142" y="42"/>
                </a:moveTo>
                <a:cubicBezTo>
                  <a:pt x="144" y="39"/>
                  <a:pt x="144" y="39"/>
                  <a:pt x="144" y="39"/>
                </a:cubicBezTo>
                <a:cubicBezTo>
                  <a:pt x="147" y="38"/>
                  <a:pt x="147" y="38"/>
                  <a:pt x="147" y="38"/>
                </a:cubicBezTo>
                <a:cubicBezTo>
                  <a:pt x="149" y="39"/>
                  <a:pt x="149" y="39"/>
                  <a:pt x="149" y="39"/>
                </a:cubicBezTo>
                <a:cubicBezTo>
                  <a:pt x="149" y="41"/>
                  <a:pt x="149" y="41"/>
                  <a:pt x="149" y="41"/>
                </a:cubicBezTo>
                <a:cubicBezTo>
                  <a:pt x="145" y="44"/>
                  <a:pt x="145" y="44"/>
                  <a:pt x="145" y="44"/>
                </a:cubicBezTo>
                <a:cubicBezTo>
                  <a:pt x="142" y="44"/>
                  <a:pt x="142" y="44"/>
                  <a:pt x="142" y="44"/>
                </a:cubicBezTo>
                <a:lnTo>
                  <a:pt x="142" y="42"/>
                </a:lnTo>
                <a:close/>
                <a:moveTo>
                  <a:pt x="87" y="54"/>
                </a:moveTo>
                <a:cubicBezTo>
                  <a:pt x="85" y="55"/>
                  <a:pt x="85" y="55"/>
                  <a:pt x="85" y="55"/>
                </a:cubicBezTo>
                <a:cubicBezTo>
                  <a:pt x="85" y="53"/>
                  <a:pt x="85" y="53"/>
                  <a:pt x="85" y="53"/>
                </a:cubicBezTo>
                <a:cubicBezTo>
                  <a:pt x="86" y="52"/>
                  <a:pt x="86" y="52"/>
                  <a:pt x="86" y="52"/>
                </a:cubicBezTo>
                <a:cubicBezTo>
                  <a:pt x="87" y="53"/>
                  <a:pt x="87" y="53"/>
                  <a:pt x="87" y="53"/>
                </a:cubicBezTo>
                <a:lnTo>
                  <a:pt x="87" y="54"/>
                </a:lnTo>
                <a:close/>
                <a:moveTo>
                  <a:pt x="95" y="52"/>
                </a:moveTo>
                <a:cubicBezTo>
                  <a:pt x="93" y="52"/>
                  <a:pt x="93" y="52"/>
                  <a:pt x="93" y="52"/>
                </a:cubicBezTo>
                <a:cubicBezTo>
                  <a:pt x="93" y="53"/>
                  <a:pt x="93" y="53"/>
                  <a:pt x="93" y="53"/>
                </a:cubicBezTo>
                <a:cubicBezTo>
                  <a:pt x="92" y="54"/>
                  <a:pt x="92" y="54"/>
                  <a:pt x="92" y="54"/>
                </a:cubicBezTo>
                <a:cubicBezTo>
                  <a:pt x="90" y="54"/>
                  <a:pt x="90" y="54"/>
                  <a:pt x="90" y="54"/>
                </a:cubicBezTo>
                <a:cubicBezTo>
                  <a:pt x="90" y="54"/>
                  <a:pt x="90" y="53"/>
                  <a:pt x="90" y="53"/>
                </a:cubicBezTo>
                <a:cubicBezTo>
                  <a:pt x="89" y="53"/>
                  <a:pt x="89" y="53"/>
                  <a:pt x="89" y="53"/>
                </a:cubicBezTo>
                <a:cubicBezTo>
                  <a:pt x="89" y="52"/>
                  <a:pt x="89" y="52"/>
                  <a:pt x="89" y="52"/>
                </a:cubicBezTo>
                <a:cubicBezTo>
                  <a:pt x="92" y="52"/>
                  <a:pt x="92" y="52"/>
                  <a:pt x="92" y="52"/>
                </a:cubicBezTo>
                <a:cubicBezTo>
                  <a:pt x="93" y="50"/>
                  <a:pt x="93" y="50"/>
                  <a:pt x="93" y="50"/>
                </a:cubicBezTo>
                <a:cubicBezTo>
                  <a:pt x="94" y="50"/>
                  <a:pt x="94" y="50"/>
                  <a:pt x="94" y="50"/>
                </a:cubicBezTo>
                <a:cubicBezTo>
                  <a:pt x="95" y="51"/>
                  <a:pt x="95" y="51"/>
                  <a:pt x="95" y="51"/>
                </a:cubicBezTo>
                <a:lnTo>
                  <a:pt x="95" y="52"/>
                </a:lnTo>
                <a:close/>
              </a:path>
            </a:pathLst>
          </a:custGeom>
          <a:solidFill>
            <a:srgbClr val="05848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18437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r="32761"/>
          <a:stretch>
            <a:fillRect/>
          </a:stretch>
        </p:blipFill>
        <p:spPr bwMode="auto">
          <a:xfrm>
            <a:off x="432661" y="171451"/>
            <a:ext cx="1903413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33" t="24564" r="38580" b="26282"/>
          <a:stretch>
            <a:fillRect/>
          </a:stretch>
        </p:blipFill>
        <p:spPr bwMode="auto">
          <a:xfrm>
            <a:off x="546101" y="3641725"/>
            <a:ext cx="1968500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Vertical Scroll 16"/>
          <p:cNvSpPr/>
          <p:nvPr/>
        </p:nvSpPr>
        <p:spPr>
          <a:xfrm>
            <a:off x="1802674" y="0"/>
            <a:ext cx="8098972" cy="6270172"/>
          </a:xfrm>
          <a:prstGeom prst="vertic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0" name="TextBox 17"/>
          <p:cNvSpPr txBox="1">
            <a:spLocks noChangeArrowheads="1"/>
          </p:cNvSpPr>
          <p:nvPr/>
        </p:nvSpPr>
        <p:spPr bwMode="auto">
          <a:xfrm>
            <a:off x="2899954" y="901337"/>
            <a:ext cx="6048103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/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 thơ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cồn nhỏ gió 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đìu hiu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Đâu tiếng làng xa vãn chợ chiều</a:t>
            </a:r>
            <a:b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xuống, trời lên sâu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chót vót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Sông dài, trời rộng, bến cô liêu.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Bèo dạt về đâu, hàng nối hàng;</a:t>
            </a:r>
            <a:b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Mênh mông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một chuyến đò ngang.</a:t>
            </a:r>
            <a:b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cầu gợi chút niềm thân mật,</a:t>
            </a:r>
            <a:b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 lẽ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bờ xanh tiếp bãi vàng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dirty="0"/>
              <a:t>                                    </a:t>
            </a:r>
          </a:p>
          <a:p>
            <a:r>
              <a:rPr lang="en-US" altLang="en-US" dirty="0"/>
              <a:t>                                    (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/>
              <a:t>)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6422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4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图片 8" descr="6fc417983c9675ce1b60e983870aeb8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4538662"/>
            <a:ext cx="2287587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5" descr="C:\Users\Administrator\Desktop\小鸟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329" y="1469629"/>
            <a:ext cx="1112838" cy="118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Freeform 3789"/>
          <p:cNvSpPr>
            <a:spLocks noEditPoints="1"/>
          </p:cNvSpPr>
          <p:nvPr/>
        </p:nvSpPr>
        <p:spPr bwMode="auto">
          <a:xfrm>
            <a:off x="10424160" y="57946"/>
            <a:ext cx="1017588" cy="708025"/>
          </a:xfrm>
          <a:custGeom>
            <a:avLst/>
            <a:gdLst>
              <a:gd name="T0" fmla="*/ 971980 w 199"/>
              <a:gd name="T1" fmla="*/ 254344 h 203"/>
              <a:gd name="T2" fmla="*/ 956633 w 199"/>
              <a:gd name="T3" fmla="*/ 198597 h 203"/>
              <a:gd name="T4" fmla="*/ 890129 w 199"/>
              <a:gd name="T5" fmla="*/ 177692 h 203"/>
              <a:gd name="T6" fmla="*/ 900360 w 199"/>
              <a:gd name="T7" fmla="*/ 219502 h 203"/>
              <a:gd name="T8" fmla="*/ 854319 w 199"/>
              <a:gd name="T9" fmla="*/ 191629 h 203"/>
              <a:gd name="T10" fmla="*/ 767353 w 199"/>
              <a:gd name="T11" fmla="*/ 222986 h 203"/>
              <a:gd name="T12" fmla="*/ 782700 w 199"/>
              <a:gd name="T13" fmla="*/ 191629 h 203"/>
              <a:gd name="T14" fmla="*/ 844088 w 199"/>
              <a:gd name="T15" fmla="*/ 139367 h 203"/>
              <a:gd name="T16" fmla="*/ 823625 w 199"/>
              <a:gd name="T17" fmla="*/ 118462 h 203"/>
              <a:gd name="T18" fmla="*/ 209743 w 199"/>
              <a:gd name="T19" fmla="*/ 66199 h 203"/>
              <a:gd name="T20" fmla="*/ 301825 w 199"/>
              <a:gd name="T21" fmla="*/ 73167 h 203"/>
              <a:gd name="T22" fmla="*/ 312057 w 199"/>
              <a:gd name="T23" fmla="*/ 45294 h 203"/>
              <a:gd name="T24" fmla="*/ 327404 w 199"/>
              <a:gd name="T25" fmla="*/ 66199 h 203"/>
              <a:gd name="T26" fmla="*/ 373445 w 199"/>
              <a:gd name="T27" fmla="*/ 62715 h 203"/>
              <a:gd name="T28" fmla="*/ 429717 w 199"/>
              <a:gd name="T29" fmla="*/ 76652 h 203"/>
              <a:gd name="T30" fmla="*/ 542262 w 199"/>
              <a:gd name="T31" fmla="*/ 80136 h 203"/>
              <a:gd name="T32" fmla="*/ 480874 w 199"/>
              <a:gd name="T33" fmla="*/ 69683 h 203"/>
              <a:gd name="T34" fmla="*/ 419486 w 199"/>
              <a:gd name="T35" fmla="*/ 83620 h 203"/>
              <a:gd name="T36" fmla="*/ 399023 w 199"/>
              <a:gd name="T37" fmla="*/ 101041 h 203"/>
              <a:gd name="T38" fmla="*/ 373445 w 199"/>
              <a:gd name="T39" fmla="*/ 132398 h 203"/>
              <a:gd name="T40" fmla="*/ 434833 w 199"/>
              <a:gd name="T41" fmla="*/ 97557 h 203"/>
              <a:gd name="T42" fmla="*/ 532031 w 199"/>
              <a:gd name="T43" fmla="*/ 139367 h 203"/>
              <a:gd name="T44" fmla="*/ 526915 w 199"/>
              <a:gd name="T45" fmla="*/ 177692 h 203"/>
              <a:gd name="T46" fmla="*/ 506453 w 199"/>
              <a:gd name="T47" fmla="*/ 156787 h 203"/>
              <a:gd name="T48" fmla="*/ 470643 w 199"/>
              <a:gd name="T49" fmla="*/ 160271 h 203"/>
              <a:gd name="T50" fmla="*/ 455296 w 199"/>
              <a:gd name="T51" fmla="*/ 167240 h 203"/>
              <a:gd name="T52" fmla="*/ 419486 w 199"/>
              <a:gd name="T53" fmla="*/ 184661 h 203"/>
              <a:gd name="T54" fmla="*/ 306941 w 199"/>
              <a:gd name="T55" fmla="*/ 254344 h 203"/>
              <a:gd name="T56" fmla="*/ 179049 w 199"/>
              <a:gd name="T57" fmla="*/ 285701 h 203"/>
              <a:gd name="T58" fmla="*/ 235321 w 199"/>
              <a:gd name="T59" fmla="*/ 320543 h 203"/>
              <a:gd name="T60" fmla="*/ 383676 w 199"/>
              <a:gd name="T61" fmla="*/ 355385 h 203"/>
              <a:gd name="T62" fmla="*/ 496221 w 199"/>
              <a:gd name="T63" fmla="*/ 390226 h 203"/>
              <a:gd name="T64" fmla="*/ 608766 w 199"/>
              <a:gd name="T65" fmla="*/ 449457 h 203"/>
              <a:gd name="T66" fmla="*/ 526915 w 199"/>
              <a:gd name="T67" fmla="*/ 553982 h 203"/>
              <a:gd name="T68" fmla="*/ 445064 w 199"/>
              <a:gd name="T69" fmla="*/ 616697 h 203"/>
              <a:gd name="T70" fmla="*/ 450180 w 199"/>
              <a:gd name="T71" fmla="*/ 655023 h 203"/>
              <a:gd name="T72" fmla="*/ 383676 w 199"/>
              <a:gd name="T73" fmla="*/ 634118 h 203"/>
              <a:gd name="T74" fmla="*/ 332519 w 199"/>
              <a:gd name="T75" fmla="*/ 484299 h 203"/>
              <a:gd name="T76" fmla="*/ 306941 w 199"/>
              <a:gd name="T77" fmla="*/ 390226 h 203"/>
              <a:gd name="T78" fmla="*/ 194396 w 199"/>
              <a:gd name="T79" fmla="*/ 327511 h 203"/>
              <a:gd name="T80" fmla="*/ 92082 w 199"/>
              <a:gd name="T81" fmla="*/ 264796 h 203"/>
              <a:gd name="T82" fmla="*/ 81851 w 199"/>
              <a:gd name="T83" fmla="*/ 292670 h 203"/>
              <a:gd name="T84" fmla="*/ 516684 w 199"/>
              <a:gd name="T85" fmla="*/ 707285 h 203"/>
              <a:gd name="T86" fmla="*/ 869666 w 199"/>
              <a:gd name="T87" fmla="*/ 494751 h 203"/>
              <a:gd name="T88" fmla="*/ 808278 w 199"/>
              <a:gd name="T89" fmla="*/ 372805 h 203"/>
              <a:gd name="T90" fmla="*/ 665039 w 199"/>
              <a:gd name="T91" fmla="*/ 344932 h 203"/>
              <a:gd name="T92" fmla="*/ 716196 w 199"/>
              <a:gd name="T93" fmla="*/ 261312 h 203"/>
              <a:gd name="T94" fmla="*/ 854319 w 199"/>
              <a:gd name="T95" fmla="*/ 222986 h 203"/>
              <a:gd name="T96" fmla="*/ 782700 w 199"/>
              <a:gd name="T97" fmla="*/ 128914 h 203"/>
              <a:gd name="T98" fmla="*/ 762237 w 199"/>
              <a:gd name="T99" fmla="*/ 156787 h 203"/>
              <a:gd name="T100" fmla="*/ 757121 w 199"/>
              <a:gd name="T101" fmla="*/ 125430 h 203"/>
              <a:gd name="T102" fmla="*/ 741774 w 199"/>
              <a:gd name="T103" fmla="*/ 153303 h 203"/>
              <a:gd name="T104" fmla="*/ 439949 w 199"/>
              <a:gd name="T105" fmla="*/ 181176 h 203"/>
              <a:gd name="T106" fmla="*/ 470643 w 199"/>
              <a:gd name="T107" fmla="*/ 188145 h 203"/>
              <a:gd name="T108" fmla="*/ 475759 w 199"/>
              <a:gd name="T109" fmla="*/ 174208 h 20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99"/>
              <a:gd name="T166" fmla="*/ 0 h 203"/>
              <a:gd name="T167" fmla="*/ 199 w 199"/>
              <a:gd name="T168" fmla="*/ 203 h 203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99" h="203">
                <a:moveTo>
                  <a:pt x="176" y="72"/>
                </a:moveTo>
                <a:cubicBezTo>
                  <a:pt x="178" y="73"/>
                  <a:pt x="178" y="73"/>
                  <a:pt x="178" y="73"/>
                </a:cubicBezTo>
                <a:cubicBezTo>
                  <a:pt x="180" y="73"/>
                  <a:pt x="180" y="73"/>
                  <a:pt x="180" y="73"/>
                </a:cubicBezTo>
                <a:cubicBezTo>
                  <a:pt x="180" y="70"/>
                  <a:pt x="180" y="70"/>
                  <a:pt x="180" y="70"/>
                </a:cubicBezTo>
                <a:cubicBezTo>
                  <a:pt x="185" y="69"/>
                  <a:pt x="185" y="69"/>
                  <a:pt x="185" y="69"/>
                </a:cubicBezTo>
                <a:cubicBezTo>
                  <a:pt x="190" y="73"/>
                  <a:pt x="190" y="73"/>
                  <a:pt x="190" y="73"/>
                </a:cubicBezTo>
                <a:cubicBezTo>
                  <a:pt x="198" y="73"/>
                  <a:pt x="198" y="73"/>
                  <a:pt x="198" y="73"/>
                </a:cubicBezTo>
                <a:cubicBezTo>
                  <a:pt x="199" y="73"/>
                  <a:pt x="199" y="73"/>
                  <a:pt x="199" y="73"/>
                </a:cubicBezTo>
                <a:cubicBezTo>
                  <a:pt x="198" y="70"/>
                  <a:pt x="197" y="67"/>
                  <a:pt x="196" y="64"/>
                </a:cubicBezTo>
                <a:cubicBezTo>
                  <a:pt x="191" y="65"/>
                  <a:pt x="191" y="65"/>
                  <a:pt x="191" y="65"/>
                </a:cubicBezTo>
                <a:cubicBezTo>
                  <a:pt x="188" y="62"/>
                  <a:pt x="188" y="62"/>
                  <a:pt x="188" y="62"/>
                </a:cubicBezTo>
                <a:cubicBezTo>
                  <a:pt x="187" y="57"/>
                  <a:pt x="187" y="57"/>
                  <a:pt x="187" y="57"/>
                </a:cubicBezTo>
                <a:cubicBezTo>
                  <a:pt x="185" y="58"/>
                  <a:pt x="185" y="58"/>
                  <a:pt x="185" y="58"/>
                </a:cubicBezTo>
                <a:cubicBezTo>
                  <a:pt x="183" y="64"/>
                  <a:pt x="183" y="64"/>
                  <a:pt x="183" y="64"/>
                </a:cubicBezTo>
                <a:cubicBezTo>
                  <a:pt x="179" y="60"/>
                  <a:pt x="179" y="60"/>
                  <a:pt x="179" y="60"/>
                </a:cubicBezTo>
                <a:cubicBezTo>
                  <a:pt x="179" y="56"/>
                  <a:pt x="179" y="56"/>
                  <a:pt x="179" y="56"/>
                </a:cubicBezTo>
                <a:cubicBezTo>
                  <a:pt x="175" y="53"/>
                  <a:pt x="175" y="53"/>
                  <a:pt x="175" y="53"/>
                </a:cubicBezTo>
                <a:cubicBezTo>
                  <a:pt x="174" y="51"/>
                  <a:pt x="174" y="51"/>
                  <a:pt x="174" y="51"/>
                </a:cubicBezTo>
                <a:cubicBezTo>
                  <a:pt x="170" y="51"/>
                  <a:pt x="170" y="51"/>
                  <a:pt x="170" y="51"/>
                </a:cubicBezTo>
                <a:cubicBezTo>
                  <a:pt x="171" y="55"/>
                  <a:pt x="171" y="55"/>
                  <a:pt x="171" y="55"/>
                </a:cubicBezTo>
                <a:cubicBezTo>
                  <a:pt x="176" y="58"/>
                  <a:pt x="176" y="58"/>
                  <a:pt x="176" y="58"/>
                </a:cubicBezTo>
                <a:cubicBezTo>
                  <a:pt x="177" y="59"/>
                  <a:pt x="177" y="59"/>
                  <a:pt x="177" y="59"/>
                </a:cubicBezTo>
                <a:cubicBezTo>
                  <a:pt x="176" y="60"/>
                  <a:pt x="176" y="60"/>
                  <a:pt x="176" y="60"/>
                </a:cubicBezTo>
                <a:cubicBezTo>
                  <a:pt x="176" y="63"/>
                  <a:pt x="176" y="63"/>
                  <a:pt x="176" y="63"/>
                </a:cubicBezTo>
                <a:cubicBezTo>
                  <a:pt x="173" y="64"/>
                  <a:pt x="173" y="64"/>
                  <a:pt x="173" y="64"/>
                </a:cubicBezTo>
                <a:cubicBezTo>
                  <a:pt x="171" y="63"/>
                  <a:pt x="171" y="63"/>
                  <a:pt x="171" y="63"/>
                </a:cubicBezTo>
                <a:cubicBezTo>
                  <a:pt x="170" y="62"/>
                  <a:pt x="170" y="62"/>
                  <a:pt x="170" y="62"/>
                </a:cubicBezTo>
                <a:cubicBezTo>
                  <a:pt x="173" y="62"/>
                  <a:pt x="173" y="62"/>
                  <a:pt x="173" y="62"/>
                </a:cubicBezTo>
                <a:cubicBezTo>
                  <a:pt x="174" y="60"/>
                  <a:pt x="174" y="60"/>
                  <a:pt x="174" y="60"/>
                </a:cubicBezTo>
                <a:cubicBezTo>
                  <a:pt x="167" y="55"/>
                  <a:pt x="167" y="55"/>
                  <a:pt x="167" y="55"/>
                </a:cubicBezTo>
                <a:cubicBezTo>
                  <a:pt x="166" y="53"/>
                  <a:pt x="166" y="53"/>
                  <a:pt x="166" y="53"/>
                </a:cubicBezTo>
                <a:cubicBezTo>
                  <a:pt x="163" y="56"/>
                  <a:pt x="163" y="56"/>
                  <a:pt x="163" y="56"/>
                </a:cubicBezTo>
                <a:cubicBezTo>
                  <a:pt x="159" y="55"/>
                  <a:pt x="159" y="55"/>
                  <a:pt x="159" y="55"/>
                </a:cubicBezTo>
                <a:cubicBezTo>
                  <a:pt x="154" y="62"/>
                  <a:pt x="154" y="62"/>
                  <a:pt x="154" y="62"/>
                </a:cubicBezTo>
                <a:cubicBezTo>
                  <a:pt x="153" y="64"/>
                  <a:pt x="153" y="64"/>
                  <a:pt x="153" y="64"/>
                </a:cubicBezTo>
                <a:cubicBezTo>
                  <a:pt x="150" y="64"/>
                  <a:pt x="150" y="64"/>
                  <a:pt x="150" y="64"/>
                </a:cubicBezTo>
                <a:cubicBezTo>
                  <a:pt x="146" y="64"/>
                  <a:pt x="146" y="64"/>
                  <a:pt x="146" y="64"/>
                </a:cubicBezTo>
                <a:cubicBezTo>
                  <a:pt x="143" y="63"/>
                  <a:pt x="143" y="63"/>
                  <a:pt x="143" y="63"/>
                </a:cubicBezTo>
                <a:cubicBezTo>
                  <a:pt x="142" y="57"/>
                  <a:pt x="142" y="57"/>
                  <a:pt x="142" y="57"/>
                </a:cubicBezTo>
                <a:cubicBezTo>
                  <a:pt x="143" y="55"/>
                  <a:pt x="143" y="55"/>
                  <a:pt x="143" y="55"/>
                </a:cubicBezTo>
                <a:cubicBezTo>
                  <a:pt x="148" y="54"/>
                  <a:pt x="148" y="54"/>
                  <a:pt x="148" y="54"/>
                </a:cubicBezTo>
                <a:cubicBezTo>
                  <a:pt x="153" y="55"/>
                  <a:pt x="153" y="55"/>
                  <a:pt x="153" y="55"/>
                </a:cubicBezTo>
                <a:cubicBezTo>
                  <a:pt x="154" y="52"/>
                  <a:pt x="154" y="52"/>
                  <a:pt x="154" y="52"/>
                </a:cubicBezTo>
                <a:cubicBezTo>
                  <a:pt x="151" y="51"/>
                  <a:pt x="151" y="51"/>
                  <a:pt x="151" y="51"/>
                </a:cubicBezTo>
                <a:cubicBezTo>
                  <a:pt x="152" y="47"/>
                  <a:pt x="152" y="47"/>
                  <a:pt x="152" y="47"/>
                </a:cubicBezTo>
                <a:cubicBezTo>
                  <a:pt x="157" y="46"/>
                  <a:pt x="157" y="46"/>
                  <a:pt x="157" y="46"/>
                </a:cubicBezTo>
                <a:cubicBezTo>
                  <a:pt x="161" y="41"/>
                  <a:pt x="161" y="41"/>
                  <a:pt x="161" y="41"/>
                </a:cubicBezTo>
                <a:cubicBezTo>
                  <a:pt x="165" y="40"/>
                  <a:pt x="165" y="40"/>
                  <a:pt x="165" y="40"/>
                </a:cubicBezTo>
                <a:cubicBezTo>
                  <a:pt x="168" y="41"/>
                  <a:pt x="168" y="41"/>
                  <a:pt x="168" y="41"/>
                </a:cubicBezTo>
                <a:cubicBezTo>
                  <a:pt x="170" y="41"/>
                  <a:pt x="170" y="41"/>
                  <a:pt x="170" y="41"/>
                </a:cubicBezTo>
                <a:cubicBezTo>
                  <a:pt x="169" y="36"/>
                  <a:pt x="169" y="36"/>
                  <a:pt x="169" y="36"/>
                </a:cubicBezTo>
                <a:cubicBezTo>
                  <a:pt x="165" y="38"/>
                  <a:pt x="165" y="38"/>
                  <a:pt x="165" y="38"/>
                </a:cubicBezTo>
                <a:cubicBezTo>
                  <a:pt x="163" y="34"/>
                  <a:pt x="163" y="34"/>
                  <a:pt x="163" y="34"/>
                </a:cubicBezTo>
                <a:cubicBezTo>
                  <a:pt x="161" y="34"/>
                  <a:pt x="161" y="34"/>
                  <a:pt x="161" y="34"/>
                </a:cubicBezTo>
                <a:cubicBezTo>
                  <a:pt x="160" y="31"/>
                  <a:pt x="160" y="31"/>
                  <a:pt x="160" y="31"/>
                </a:cubicBezTo>
                <a:cubicBezTo>
                  <a:pt x="162" y="29"/>
                  <a:pt x="162" y="29"/>
                  <a:pt x="162" y="29"/>
                </a:cubicBezTo>
                <a:cubicBezTo>
                  <a:pt x="167" y="27"/>
                  <a:pt x="167" y="27"/>
                  <a:pt x="167" y="27"/>
                </a:cubicBezTo>
                <a:cubicBezTo>
                  <a:pt x="168" y="25"/>
                  <a:pt x="168" y="25"/>
                  <a:pt x="168" y="25"/>
                </a:cubicBezTo>
                <a:cubicBezTo>
                  <a:pt x="150" y="9"/>
                  <a:pt x="127" y="0"/>
                  <a:pt x="101" y="0"/>
                </a:cubicBezTo>
                <a:cubicBezTo>
                  <a:pt x="79" y="0"/>
                  <a:pt x="58" y="7"/>
                  <a:pt x="41" y="19"/>
                </a:cubicBezTo>
                <a:cubicBezTo>
                  <a:pt x="47" y="19"/>
                  <a:pt x="47" y="19"/>
                  <a:pt x="47" y="19"/>
                </a:cubicBezTo>
                <a:cubicBezTo>
                  <a:pt x="49" y="20"/>
                  <a:pt x="49" y="20"/>
                  <a:pt x="49" y="20"/>
                </a:cubicBezTo>
                <a:cubicBezTo>
                  <a:pt x="53" y="21"/>
                  <a:pt x="53" y="21"/>
                  <a:pt x="53" y="21"/>
                </a:cubicBezTo>
                <a:cubicBezTo>
                  <a:pt x="54" y="23"/>
                  <a:pt x="54" y="23"/>
                  <a:pt x="54" y="23"/>
                </a:cubicBezTo>
                <a:cubicBezTo>
                  <a:pt x="60" y="23"/>
                  <a:pt x="60" y="23"/>
                  <a:pt x="60" y="23"/>
                </a:cubicBezTo>
                <a:cubicBezTo>
                  <a:pt x="59" y="21"/>
                  <a:pt x="59" y="21"/>
                  <a:pt x="59" y="21"/>
                </a:cubicBezTo>
                <a:cubicBezTo>
                  <a:pt x="53" y="21"/>
                  <a:pt x="53" y="21"/>
                  <a:pt x="53" y="21"/>
                </a:cubicBezTo>
                <a:cubicBezTo>
                  <a:pt x="55" y="19"/>
                  <a:pt x="55" y="19"/>
                  <a:pt x="55" y="19"/>
                </a:cubicBezTo>
                <a:cubicBezTo>
                  <a:pt x="54" y="18"/>
                  <a:pt x="54" y="18"/>
                  <a:pt x="54" y="18"/>
                </a:cubicBezTo>
                <a:cubicBezTo>
                  <a:pt x="49" y="18"/>
                  <a:pt x="49" y="18"/>
                  <a:pt x="49" y="18"/>
                </a:cubicBezTo>
                <a:cubicBezTo>
                  <a:pt x="55" y="13"/>
                  <a:pt x="55" y="13"/>
                  <a:pt x="55" y="13"/>
                </a:cubicBezTo>
                <a:cubicBezTo>
                  <a:pt x="61" y="13"/>
                  <a:pt x="61" y="13"/>
                  <a:pt x="61" y="13"/>
                </a:cubicBezTo>
                <a:cubicBezTo>
                  <a:pt x="63" y="17"/>
                  <a:pt x="63" y="17"/>
                  <a:pt x="63" y="17"/>
                </a:cubicBezTo>
                <a:cubicBezTo>
                  <a:pt x="68" y="17"/>
                  <a:pt x="68" y="17"/>
                  <a:pt x="68" y="17"/>
                </a:cubicBezTo>
                <a:cubicBezTo>
                  <a:pt x="70" y="15"/>
                  <a:pt x="70" y="15"/>
                  <a:pt x="70" y="15"/>
                </a:cubicBezTo>
                <a:cubicBezTo>
                  <a:pt x="72" y="16"/>
                  <a:pt x="72" y="16"/>
                  <a:pt x="72" y="16"/>
                </a:cubicBezTo>
                <a:cubicBezTo>
                  <a:pt x="69" y="19"/>
                  <a:pt x="69" y="19"/>
                  <a:pt x="69" y="19"/>
                </a:cubicBezTo>
                <a:cubicBezTo>
                  <a:pt x="64" y="19"/>
                  <a:pt x="64" y="19"/>
                  <a:pt x="64" y="19"/>
                </a:cubicBezTo>
                <a:cubicBezTo>
                  <a:pt x="64" y="23"/>
                  <a:pt x="64" y="23"/>
                  <a:pt x="64" y="23"/>
                </a:cubicBezTo>
                <a:cubicBezTo>
                  <a:pt x="71" y="23"/>
                  <a:pt x="71" y="23"/>
                  <a:pt x="71" y="23"/>
                </a:cubicBezTo>
                <a:cubicBezTo>
                  <a:pt x="71" y="21"/>
                  <a:pt x="71" y="21"/>
                  <a:pt x="71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6" y="18"/>
                  <a:pt x="76" y="18"/>
                  <a:pt x="76" y="18"/>
                </a:cubicBezTo>
                <a:cubicBezTo>
                  <a:pt x="73" y="18"/>
                  <a:pt x="73" y="18"/>
                  <a:pt x="73" y="18"/>
                </a:cubicBezTo>
                <a:cubicBezTo>
                  <a:pt x="74" y="16"/>
                  <a:pt x="74" y="16"/>
                  <a:pt x="74" y="16"/>
                </a:cubicBezTo>
                <a:cubicBezTo>
                  <a:pt x="76" y="15"/>
                  <a:pt x="76" y="15"/>
                  <a:pt x="76" y="15"/>
                </a:cubicBezTo>
                <a:cubicBezTo>
                  <a:pt x="83" y="15"/>
                  <a:pt x="83" y="15"/>
                  <a:pt x="83" y="15"/>
                </a:cubicBezTo>
                <a:cubicBezTo>
                  <a:pt x="79" y="19"/>
                  <a:pt x="79" y="19"/>
                  <a:pt x="79" y="19"/>
                </a:cubicBezTo>
                <a:cubicBezTo>
                  <a:pt x="80" y="21"/>
                  <a:pt x="80" y="21"/>
                  <a:pt x="80" y="21"/>
                </a:cubicBezTo>
                <a:cubicBezTo>
                  <a:pt x="84" y="22"/>
                  <a:pt x="84" y="22"/>
                  <a:pt x="84" y="22"/>
                </a:cubicBezTo>
                <a:cubicBezTo>
                  <a:pt x="84" y="17"/>
                  <a:pt x="84" y="17"/>
                  <a:pt x="84" y="17"/>
                </a:cubicBezTo>
                <a:cubicBezTo>
                  <a:pt x="87" y="15"/>
                  <a:pt x="87" y="15"/>
                  <a:pt x="87" y="15"/>
                </a:cubicBezTo>
                <a:cubicBezTo>
                  <a:pt x="94" y="14"/>
                  <a:pt x="94" y="14"/>
                  <a:pt x="94" y="14"/>
                </a:cubicBezTo>
                <a:cubicBezTo>
                  <a:pt x="103" y="19"/>
                  <a:pt x="103" y="19"/>
                  <a:pt x="103" y="19"/>
                </a:cubicBezTo>
                <a:cubicBezTo>
                  <a:pt x="103" y="22"/>
                  <a:pt x="103" y="22"/>
                  <a:pt x="103" y="22"/>
                </a:cubicBezTo>
                <a:cubicBezTo>
                  <a:pt x="106" y="23"/>
                  <a:pt x="106" y="23"/>
                  <a:pt x="106" y="23"/>
                </a:cubicBezTo>
                <a:cubicBezTo>
                  <a:pt x="105" y="26"/>
                  <a:pt x="105" y="26"/>
                  <a:pt x="105" y="26"/>
                </a:cubicBezTo>
                <a:cubicBezTo>
                  <a:pt x="101" y="26"/>
                  <a:pt x="101" y="26"/>
                  <a:pt x="101" y="26"/>
                </a:cubicBezTo>
                <a:cubicBezTo>
                  <a:pt x="99" y="29"/>
                  <a:pt x="99" y="29"/>
                  <a:pt x="99" y="29"/>
                </a:cubicBezTo>
                <a:cubicBezTo>
                  <a:pt x="89" y="27"/>
                  <a:pt x="89" y="27"/>
                  <a:pt x="89" y="27"/>
                </a:cubicBezTo>
                <a:cubicBezTo>
                  <a:pt x="97" y="23"/>
                  <a:pt x="97" y="23"/>
                  <a:pt x="97" y="23"/>
                </a:cubicBezTo>
                <a:cubicBezTo>
                  <a:pt x="94" y="20"/>
                  <a:pt x="94" y="20"/>
                  <a:pt x="94" y="20"/>
                </a:cubicBezTo>
                <a:cubicBezTo>
                  <a:pt x="88" y="21"/>
                  <a:pt x="88" y="21"/>
                  <a:pt x="88" y="21"/>
                </a:cubicBezTo>
                <a:cubicBezTo>
                  <a:pt x="87" y="22"/>
                  <a:pt x="87" y="22"/>
                  <a:pt x="87" y="22"/>
                </a:cubicBezTo>
                <a:cubicBezTo>
                  <a:pt x="87" y="22"/>
                  <a:pt x="87" y="22"/>
                  <a:pt x="87" y="22"/>
                </a:cubicBezTo>
                <a:cubicBezTo>
                  <a:pt x="87" y="22"/>
                  <a:pt x="87" y="22"/>
                  <a:pt x="87" y="22"/>
                </a:cubicBezTo>
                <a:cubicBezTo>
                  <a:pt x="85" y="24"/>
                  <a:pt x="85" y="24"/>
                  <a:pt x="85" y="24"/>
                </a:cubicBezTo>
                <a:cubicBezTo>
                  <a:pt x="82" y="24"/>
                  <a:pt x="82" y="24"/>
                  <a:pt x="82" y="24"/>
                </a:cubicBezTo>
                <a:cubicBezTo>
                  <a:pt x="82" y="26"/>
                  <a:pt x="82" y="26"/>
                  <a:pt x="82" y="26"/>
                </a:cubicBezTo>
                <a:cubicBezTo>
                  <a:pt x="83" y="26"/>
                  <a:pt x="83" y="26"/>
                  <a:pt x="83" y="26"/>
                </a:cubicBezTo>
                <a:cubicBezTo>
                  <a:pt x="83" y="27"/>
                  <a:pt x="83" y="27"/>
                  <a:pt x="83" y="27"/>
                </a:cubicBezTo>
                <a:cubicBezTo>
                  <a:pt x="80" y="27"/>
                  <a:pt x="80" y="27"/>
                  <a:pt x="80" y="27"/>
                </a:cubicBezTo>
                <a:cubicBezTo>
                  <a:pt x="80" y="29"/>
                  <a:pt x="80" y="29"/>
                  <a:pt x="80" y="29"/>
                </a:cubicBezTo>
                <a:cubicBezTo>
                  <a:pt x="78" y="29"/>
                  <a:pt x="78" y="29"/>
                  <a:pt x="78" y="29"/>
                </a:cubicBezTo>
                <a:cubicBezTo>
                  <a:pt x="77" y="26"/>
                  <a:pt x="77" y="26"/>
                  <a:pt x="77" y="26"/>
                </a:cubicBezTo>
                <a:cubicBezTo>
                  <a:pt x="73" y="27"/>
                  <a:pt x="73" y="27"/>
                  <a:pt x="73" y="27"/>
                </a:cubicBezTo>
                <a:cubicBezTo>
                  <a:pt x="64" y="32"/>
                  <a:pt x="64" y="32"/>
                  <a:pt x="64" y="32"/>
                </a:cubicBezTo>
                <a:cubicBezTo>
                  <a:pt x="65" y="36"/>
                  <a:pt x="65" y="36"/>
                  <a:pt x="65" y="36"/>
                </a:cubicBezTo>
                <a:cubicBezTo>
                  <a:pt x="67" y="38"/>
                  <a:pt x="67" y="38"/>
                  <a:pt x="67" y="38"/>
                </a:cubicBezTo>
                <a:cubicBezTo>
                  <a:pt x="73" y="38"/>
                  <a:pt x="73" y="38"/>
                  <a:pt x="73" y="38"/>
                </a:cubicBezTo>
                <a:cubicBezTo>
                  <a:pt x="73" y="44"/>
                  <a:pt x="73" y="44"/>
                  <a:pt x="73" y="44"/>
                </a:cubicBezTo>
                <a:cubicBezTo>
                  <a:pt x="75" y="44"/>
                  <a:pt x="75" y="44"/>
                  <a:pt x="75" y="44"/>
                </a:cubicBezTo>
                <a:cubicBezTo>
                  <a:pt x="77" y="39"/>
                  <a:pt x="77" y="39"/>
                  <a:pt x="77" y="39"/>
                </a:cubicBezTo>
                <a:cubicBezTo>
                  <a:pt x="82" y="38"/>
                  <a:pt x="82" y="38"/>
                  <a:pt x="82" y="38"/>
                </a:cubicBezTo>
                <a:cubicBezTo>
                  <a:pt x="82" y="31"/>
                  <a:pt x="82" y="31"/>
                  <a:pt x="82" y="31"/>
                </a:cubicBezTo>
                <a:cubicBezTo>
                  <a:pt x="85" y="28"/>
                  <a:pt x="85" y="28"/>
                  <a:pt x="85" y="28"/>
                </a:cubicBezTo>
                <a:cubicBezTo>
                  <a:pt x="93" y="30"/>
                  <a:pt x="93" y="30"/>
                  <a:pt x="93" y="30"/>
                </a:cubicBezTo>
                <a:cubicBezTo>
                  <a:pt x="92" y="35"/>
                  <a:pt x="92" y="35"/>
                  <a:pt x="92" y="35"/>
                </a:cubicBezTo>
                <a:cubicBezTo>
                  <a:pt x="94" y="35"/>
                  <a:pt x="94" y="35"/>
                  <a:pt x="94" y="35"/>
                </a:cubicBezTo>
                <a:cubicBezTo>
                  <a:pt x="99" y="32"/>
                  <a:pt x="99" y="32"/>
                  <a:pt x="99" y="32"/>
                </a:cubicBezTo>
                <a:cubicBezTo>
                  <a:pt x="100" y="38"/>
                  <a:pt x="100" y="38"/>
                  <a:pt x="100" y="38"/>
                </a:cubicBezTo>
                <a:cubicBezTo>
                  <a:pt x="104" y="40"/>
                  <a:pt x="104" y="40"/>
                  <a:pt x="104" y="40"/>
                </a:cubicBezTo>
                <a:cubicBezTo>
                  <a:pt x="103" y="44"/>
                  <a:pt x="103" y="44"/>
                  <a:pt x="103" y="44"/>
                </a:cubicBezTo>
                <a:cubicBezTo>
                  <a:pt x="100" y="45"/>
                  <a:pt x="100" y="45"/>
                  <a:pt x="100" y="45"/>
                </a:cubicBezTo>
                <a:cubicBezTo>
                  <a:pt x="100" y="46"/>
                  <a:pt x="100" y="46"/>
                  <a:pt x="100" y="46"/>
                </a:cubicBezTo>
                <a:cubicBezTo>
                  <a:pt x="104" y="49"/>
                  <a:pt x="104" y="49"/>
                  <a:pt x="104" y="49"/>
                </a:cubicBezTo>
                <a:cubicBezTo>
                  <a:pt x="104" y="51"/>
                  <a:pt x="104" y="51"/>
                  <a:pt x="104" y="51"/>
                </a:cubicBezTo>
                <a:cubicBezTo>
                  <a:pt x="103" y="51"/>
                  <a:pt x="103" y="51"/>
                  <a:pt x="103" y="51"/>
                </a:cubicBezTo>
                <a:cubicBezTo>
                  <a:pt x="103" y="51"/>
                  <a:pt x="103" y="51"/>
                  <a:pt x="103" y="51"/>
                </a:cubicBezTo>
                <a:cubicBezTo>
                  <a:pt x="97" y="49"/>
                  <a:pt x="97" y="49"/>
                  <a:pt x="97" y="49"/>
                </a:cubicBezTo>
                <a:cubicBezTo>
                  <a:pt x="97" y="47"/>
                  <a:pt x="97" y="47"/>
                  <a:pt x="97" y="47"/>
                </a:cubicBezTo>
                <a:cubicBezTo>
                  <a:pt x="97" y="47"/>
                  <a:pt x="97" y="47"/>
                  <a:pt x="97" y="47"/>
                </a:cubicBezTo>
                <a:cubicBezTo>
                  <a:pt x="99" y="46"/>
                  <a:pt x="99" y="46"/>
                  <a:pt x="99" y="46"/>
                </a:cubicBezTo>
                <a:cubicBezTo>
                  <a:pt x="99" y="45"/>
                  <a:pt x="99" y="45"/>
                  <a:pt x="99" y="45"/>
                </a:cubicBezTo>
                <a:cubicBezTo>
                  <a:pt x="97" y="44"/>
                  <a:pt x="97" y="44"/>
                  <a:pt x="97" y="44"/>
                </a:cubicBezTo>
                <a:cubicBezTo>
                  <a:pt x="97" y="46"/>
                  <a:pt x="97" y="46"/>
                  <a:pt x="97" y="46"/>
                </a:cubicBezTo>
                <a:cubicBezTo>
                  <a:pt x="93" y="46"/>
                  <a:pt x="93" y="46"/>
                  <a:pt x="93" y="46"/>
                </a:cubicBezTo>
                <a:cubicBezTo>
                  <a:pt x="93" y="46"/>
                  <a:pt x="93" y="46"/>
                  <a:pt x="93" y="46"/>
                </a:cubicBezTo>
                <a:cubicBezTo>
                  <a:pt x="93" y="46"/>
                  <a:pt x="93" y="46"/>
                  <a:pt x="93" y="46"/>
                </a:cubicBezTo>
                <a:cubicBezTo>
                  <a:pt x="92" y="46"/>
                  <a:pt x="92" y="46"/>
                  <a:pt x="92" y="46"/>
                </a:cubicBezTo>
                <a:cubicBezTo>
                  <a:pt x="91" y="45"/>
                  <a:pt x="91" y="45"/>
                  <a:pt x="91" y="45"/>
                </a:cubicBezTo>
                <a:cubicBezTo>
                  <a:pt x="90" y="44"/>
                  <a:pt x="90" y="44"/>
                  <a:pt x="90" y="44"/>
                </a:cubicBezTo>
                <a:cubicBezTo>
                  <a:pt x="88" y="44"/>
                  <a:pt x="88" y="44"/>
                  <a:pt x="88" y="44"/>
                </a:cubicBezTo>
                <a:cubicBezTo>
                  <a:pt x="87" y="45"/>
                  <a:pt x="87" y="45"/>
                  <a:pt x="87" y="45"/>
                </a:cubicBezTo>
                <a:cubicBezTo>
                  <a:pt x="87" y="47"/>
                  <a:pt x="87" y="47"/>
                  <a:pt x="87" y="47"/>
                </a:cubicBezTo>
                <a:cubicBezTo>
                  <a:pt x="89" y="48"/>
                  <a:pt x="89" y="48"/>
                  <a:pt x="89" y="48"/>
                </a:cubicBezTo>
                <a:cubicBezTo>
                  <a:pt x="91" y="48"/>
                  <a:pt x="91" y="48"/>
                  <a:pt x="91" y="48"/>
                </a:cubicBezTo>
                <a:cubicBezTo>
                  <a:pt x="90" y="48"/>
                  <a:pt x="90" y="48"/>
                  <a:pt x="90" y="48"/>
                </a:cubicBezTo>
                <a:cubicBezTo>
                  <a:pt x="89" y="50"/>
                  <a:pt x="89" y="50"/>
                  <a:pt x="89" y="50"/>
                </a:cubicBezTo>
                <a:cubicBezTo>
                  <a:pt x="88" y="49"/>
                  <a:pt x="88" y="49"/>
                  <a:pt x="88" y="49"/>
                </a:cubicBezTo>
                <a:cubicBezTo>
                  <a:pt x="86" y="48"/>
                  <a:pt x="86" y="48"/>
                  <a:pt x="86" y="48"/>
                </a:cubicBezTo>
                <a:cubicBezTo>
                  <a:pt x="82" y="53"/>
                  <a:pt x="82" y="53"/>
                  <a:pt x="82" y="53"/>
                </a:cubicBezTo>
                <a:cubicBezTo>
                  <a:pt x="82" y="53"/>
                  <a:pt x="82" y="53"/>
                  <a:pt x="82" y="53"/>
                </a:cubicBezTo>
                <a:cubicBezTo>
                  <a:pt x="76" y="57"/>
                  <a:pt x="76" y="57"/>
                  <a:pt x="76" y="57"/>
                </a:cubicBezTo>
                <a:cubicBezTo>
                  <a:pt x="69" y="63"/>
                  <a:pt x="69" y="63"/>
                  <a:pt x="69" y="63"/>
                </a:cubicBezTo>
                <a:cubicBezTo>
                  <a:pt x="69" y="66"/>
                  <a:pt x="69" y="66"/>
                  <a:pt x="69" y="66"/>
                </a:cubicBezTo>
                <a:cubicBezTo>
                  <a:pt x="63" y="70"/>
                  <a:pt x="63" y="70"/>
                  <a:pt x="63" y="70"/>
                </a:cubicBezTo>
                <a:cubicBezTo>
                  <a:pt x="60" y="73"/>
                  <a:pt x="60" y="73"/>
                  <a:pt x="60" y="73"/>
                </a:cubicBezTo>
                <a:cubicBezTo>
                  <a:pt x="60" y="80"/>
                  <a:pt x="60" y="80"/>
                  <a:pt x="60" y="80"/>
                </a:cubicBezTo>
                <a:cubicBezTo>
                  <a:pt x="56" y="78"/>
                  <a:pt x="56" y="78"/>
                  <a:pt x="56" y="78"/>
                </a:cubicBezTo>
                <a:cubicBezTo>
                  <a:pt x="56" y="74"/>
                  <a:pt x="56" y="74"/>
                  <a:pt x="56" y="74"/>
                </a:cubicBezTo>
                <a:cubicBezTo>
                  <a:pt x="44" y="74"/>
                  <a:pt x="44" y="74"/>
                  <a:pt x="44" y="74"/>
                </a:cubicBezTo>
                <a:cubicBezTo>
                  <a:pt x="37" y="77"/>
                  <a:pt x="37" y="77"/>
                  <a:pt x="37" y="77"/>
                </a:cubicBezTo>
                <a:cubicBezTo>
                  <a:pt x="35" y="82"/>
                  <a:pt x="35" y="82"/>
                  <a:pt x="35" y="82"/>
                </a:cubicBezTo>
                <a:cubicBezTo>
                  <a:pt x="34" y="86"/>
                  <a:pt x="34" y="86"/>
                  <a:pt x="34" y="86"/>
                </a:cubicBezTo>
                <a:cubicBezTo>
                  <a:pt x="35" y="90"/>
                  <a:pt x="35" y="90"/>
                  <a:pt x="35" y="90"/>
                </a:cubicBezTo>
                <a:cubicBezTo>
                  <a:pt x="40" y="91"/>
                  <a:pt x="40" y="91"/>
                  <a:pt x="40" y="91"/>
                </a:cubicBezTo>
                <a:cubicBezTo>
                  <a:pt x="48" y="85"/>
                  <a:pt x="48" y="85"/>
                  <a:pt x="48" y="85"/>
                </a:cubicBezTo>
                <a:cubicBezTo>
                  <a:pt x="49" y="88"/>
                  <a:pt x="49" y="88"/>
                  <a:pt x="49" y="88"/>
                </a:cubicBezTo>
                <a:cubicBezTo>
                  <a:pt x="46" y="92"/>
                  <a:pt x="46" y="92"/>
                  <a:pt x="46" y="92"/>
                </a:cubicBezTo>
                <a:cubicBezTo>
                  <a:pt x="52" y="93"/>
                  <a:pt x="52" y="93"/>
                  <a:pt x="52" y="93"/>
                </a:cubicBezTo>
                <a:cubicBezTo>
                  <a:pt x="53" y="103"/>
                  <a:pt x="53" y="103"/>
                  <a:pt x="53" y="103"/>
                </a:cubicBezTo>
                <a:cubicBezTo>
                  <a:pt x="61" y="104"/>
                  <a:pt x="61" y="104"/>
                  <a:pt x="61" y="104"/>
                </a:cubicBezTo>
                <a:cubicBezTo>
                  <a:pt x="66" y="98"/>
                  <a:pt x="66" y="98"/>
                  <a:pt x="66" y="98"/>
                </a:cubicBezTo>
                <a:cubicBezTo>
                  <a:pt x="72" y="99"/>
                  <a:pt x="72" y="99"/>
                  <a:pt x="72" y="99"/>
                </a:cubicBezTo>
                <a:cubicBezTo>
                  <a:pt x="75" y="102"/>
                  <a:pt x="75" y="102"/>
                  <a:pt x="75" y="102"/>
                </a:cubicBezTo>
                <a:cubicBezTo>
                  <a:pt x="81" y="102"/>
                  <a:pt x="81" y="102"/>
                  <a:pt x="81" y="102"/>
                </a:cubicBezTo>
                <a:cubicBezTo>
                  <a:pt x="81" y="100"/>
                  <a:pt x="81" y="100"/>
                  <a:pt x="81" y="100"/>
                </a:cubicBezTo>
                <a:cubicBezTo>
                  <a:pt x="84" y="102"/>
                  <a:pt x="84" y="102"/>
                  <a:pt x="84" y="102"/>
                </a:cubicBezTo>
                <a:cubicBezTo>
                  <a:pt x="88" y="108"/>
                  <a:pt x="88" y="108"/>
                  <a:pt x="88" y="108"/>
                </a:cubicBezTo>
                <a:cubicBezTo>
                  <a:pt x="94" y="108"/>
                  <a:pt x="94" y="108"/>
                  <a:pt x="94" y="108"/>
                </a:cubicBezTo>
                <a:cubicBezTo>
                  <a:pt x="97" y="112"/>
                  <a:pt x="97" y="112"/>
                  <a:pt x="97" y="112"/>
                </a:cubicBezTo>
                <a:cubicBezTo>
                  <a:pt x="97" y="117"/>
                  <a:pt x="97" y="117"/>
                  <a:pt x="97" y="117"/>
                </a:cubicBezTo>
                <a:cubicBezTo>
                  <a:pt x="104" y="120"/>
                  <a:pt x="104" y="120"/>
                  <a:pt x="104" y="120"/>
                </a:cubicBezTo>
                <a:cubicBezTo>
                  <a:pt x="113" y="120"/>
                  <a:pt x="113" y="120"/>
                  <a:pt x="113" y="120"/>
                </a:cubicBezTo>
                <a:cubicBezTo>
                  <a:pt x="116" y="124"/>
                  <a:pt x="116" y="124"/>
                  <a:pt x="116" y="124"/>
                </a:cubicBezTo>
                <a:cubicBezTo>
                  <a:pt x="119" y="125"/>
                  <a:pt x="119" y="125"/>
                  <a:pt x="119" y="125"/>
                </a:cubicBezTo>
                <a:cubicBezTo>
                  <a:pt x="119" y="129"/>
                  <a:pt x="119" y="129"/>
                  <a:pt x="119" y="129"/>
                </a:cubicBezTo>
                <a:cubicBezTo>
                  <a:pt x="114" y="134"/>
                  <a:pt x="114" y="134"/>
                  <a:pt x="114" y="134"/>
                </a:cubicBezTo>
                <a:cubicBezTo>
                  <a:pt x="113" y="147"/>
                  <a:pt x="113" y="147"/>
                  <a:pt x="113" y="147"/>
                </a:cubicBezTo>
                <a:cubicBezTo>
                  <a:pt x="109" y="150"/>
                  <a:pt x="109" y="150"/>
                  <a:pt x="109" y="150"/>
                </a:cubicBezTo>
                <a:cubicBezTo>
                  <a:pt x="103" y="149"/>
                  <a:pt x="103" y="149"/>
                  <a:pt x="103" y="149"/>
                </a:cubicBezTo>
                <a:cubicBezTo>
                  <a:pt x="101" y="153"/>
                  <a:pt x="101" y="153"/>
                  <a:pt x="101" y="153"/>
                </a:cubicBezTo>
                <a:cubicBezTo>
                  <a:pt x="103" y="159"/>
                  <a:pt x="103" y="159"/>
                  <a:pt x="103" y="159"/>
                </a:cubicBezTo>
                <a:cubicBezTo>
                  <a:pt x="97" y="167"/>
                  <a:pt x="97" y="167"/>
                  <a:pt x="97" y="167"/>
                </a:cubicBezTo>
                <a:cubicBezTo>
                  <a:pt x="94" y="171"/>
                  <a:pt x="94" y="171"/>
                  <a:pt x="94" y="171"/>
                </a:cubicBezTo>
                <a:cubicBezTo>
                  <a:pt x="88" y="174"/>
                  <a:pt x="88" y="174"/>
                  <a:pt x="88" y="174"/>
                </a:cubicBezTo>
                <a:cubicBezTo>
                  <a:pt x="84" y="174"/>
                  <a:pt x="84" y="174"/>
                  <a:pt x="84" y="174"/>
                </a:cubicBezTo>
                <a:cubicBezTo>
                  <a:pt x="84" y="176"/>
                  <a:pt x="84" y="176"/>
                  <a:pt x="84" y="176"/>
                </a:cubicBezTo>
                <a:cubicBezTo>
                  <a:pt x="87" y="177"/>
                  <a:pt x="87" y="177"/>
                  <a:pt x="87" y="177"/>
                </a:cubicBezTo>
                <a:cubicBezTo>
                  <a:pt x="87" y="179"/>
                  <a:pt x="87" y="179"/>
                  <a:pt x="87" y="179"/>
                </a:cubicBezTo>
                <a:cubicBezTo>
                  <a:pt x="84" y="181"/>
                  <a:pt x="84" y="181"/>
                  <a:pt x="84" y="181"/>
                </a:cubicBezTo>
                <a:cubicBezTo>
                  <a:pt x="86" y="183"/>
                  <a:pt x="86" y="183"/>
                  <a:pt x="86" y="183"/>
                </a:cubicBezTo>
                <a:cubicBezTo>
                  <a:pt x="89" y="183"/>
                  <a:pt x="89" y="183"/>
                  <a:pt x="89" y="183"/>
                </a:cubicBezTo>
                <a:cubicBezTo>
                  <a:pt x="89" y="186"/>
                  <a:pt x="89" y="186"/>
                  <a:pt x="89" y="186"/>
                </a:cubicBezTo>
                <a:cubicBezTo>
                  <a:pt x="88" y="188"/>
                  <a:pt x="88" y="188"/>
                  <a:pt x="88" y="188"/>
                </a:cubicBezTo>
                <a:cubicBezTo>
                  <a:pt x="88" y="190"/>
                  <a:pt x="88" y="190"/>
                  <a:pt x="88" y="190"/>
                </a:cubicBezTo>
                <a:cubicBezTo>
                  <a:pt x="92" y="193"/>
                  <a:pt x="92" y="193"/>
                  <a:pt x="92" y="193"/>
                </a:cubicBezTo>
                <a:cubicBezTo>
                  <a:pt x="91" y="195"/>
                  <a:pt x="91" y="195"/>
                  <a:pt x="91" y="195"/>
                </a:cubicBezTo>
                <a:cubicBezTo>
                  <a:pt x="85" y="195"/>
                  <a:pt x="85" y="195"/>
                  <a:pt x="85" y="195"/>
                </a:cubicBezTo>
                <a:cubicBezTo>
                  <a:pt x="79" y="190"/>
                  <a:pt x="79" y="190"/>
                  <a:pt x="79" y="190"/>
                </a:cubicBezTo>
                <a:cubicBezTo>
                  <a:pt x="75" y="182"/>
                  <a:pt x="75" y="182"/>
                  <a:pt x="75" y="182"/>
                </a:cubicBezTo>
                <a:cubicBezTo>
                  <a:pt x="75" y="174"/>
                  <a:pt x="75" y="174"/>
                  <a:pt x="75" y="174"/>
                </a:cubicBezTo>
                <a:cubicBezTo>
                  <a:pt x="72" y="169"/>
                  <a:pt x="72" y="169"/>
                  <a:pt x="72" y="169"/>
                </a:cubicBezTo>
                <a:cubicBezTo>
                  <a:pt x="73" y="161"/>
                  <a:pt x="73" y="161"/>
                  <a:pt x="73" y="161"/>
                </a:cubicBezTo>
                <a:cubicBezTo>
                  <a:pt x="71" y="160"/>
                  <a:pt x="71" y="160"/>
                  <a:pt x="71" y="160"/>
                </a:cubicBezTo>
                <a:cubicBezTo>
                  <a:pt x="71" y="143"/>
                  <a:pt x="71" y="143"/>
                  <a:pt x="71" y="143"/>
                </a:cubicBezTo>
                <a:cubicBezTo>
                  <a:pt x="65" y="139"/>
                  <a:pt x="65" y="139"/>
                  <a:pt x="65" y="139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5"/>
                  <a:pt x="61" y="135"/>
                  <a:pt x="61" y="135"/>
                </a:cubicBezTo>
                <a:cubicBezTo>
                  <a:pt x="53" y="125"/>
                  <a:pt x="53" y="125"/>
                  <a:pt x="53" y="125"/>
                </a:cubicBezTo>
                <a:cubicBezTo>
                  <a:pt x="54" y="121"/>
                  <a:pt x="54" y="121"/>
                  <a:pt x="54" y="121"/>
                </a:cubicBezTo>
                <a:cubicBezTo>
                  <a:pt x="54" y="116"/>
                  <a:pt x="54" y="116"/>
                  <a:pt x="54" y="116"/>
                </a:cubicBezTo>
                <a:cubicBezTo>
                  <a:pt x="60" y="112"/>
                  <a:pt x="60" y="112"/>
                  <a:pt x="60" y="112"/>
                </a:cubicBezTo>
                <a:cubicBezTo>
                  <a:pt x="59" y="106"/>
                  <a:pt x="59" y="106"/>
                  <a:pt x="59" y="106"/>
                </a:cubicBezTo>
                <a:cubicBezTo>
                  <a:pt x="51" y="105"/>
                  <a:pt x="51" y="105"/>
                  <a:pt x="51" y="105"/>
                </a:cubicBezTo>
                <a:cubicBezTo>
                  <a:pt x="45" y="98"/>
                  <a:pt x="45" y="98"/>
                  <a:pt x="45" y="98"/>
                </a:cubicBezTo>
                <a:cubicBezTo>
                  <a:pt x="41" y="97"/>
                  <a:pt x="41" y="97"/>
                  <a:pt x="41" y="97"/>
                </a:cubicBezTo>
                <a:cubicBezTo>
                  <a:pt x="38" y="97"/>
                  <a:pt x="38" y="97"/>
                  <a:pt x="38" y="97"/>
                </a:cubicBezTo>
                <a:cubicBezTo>
                  <a:pt x="38" y="94"/>
                  <a:pt x="38" y="94"/>
                  <a:pt x="38" y="94"/>
                </a:cubicBezTo>
                <a:cubicBezTo>
                  <a:pt x="35" y="93"/>
                  <a:pt x="35" y="93"/>
                  <a:pt x="35" y="93"/>
                </a:cubicBezTo>
                <a:cubicBezTo>
                  <a:pt x="35" y="95"/>
                  <a:pt x="35" y="95"/>
                  <a:pt x="35" y="95"/>
                </a:cubicBezTo>
                <a:cubicBezTo>
                  <a:pt x="26" y="93"/>
                  <a:pt x="26" y="93"/>
                  <a:pt x="26" y="93"/>
                </a:cubicBezTo>
                <a:cubicBezTo>
                  <a:pt x="22" y="87"/>
                  <a:pt x="22" y="87"/>
                  <a:pt x="22" y="87"/>
                </a:cubicBezTo>
                <a:cubicBezTo>
                  <a:pt x="24" y="85"/>
                  <a:pt x="24" y="85"/>
                  <a:pt x="24" y="85"/>
                </a:cubicBezTo>
                <a:cubicBezTo>
                  <a:pt x="18" y="76"/>
                  <a:pt x="18" y="76"/>
                  <a:pt x="18" y="76"/>
                </a:cubicBezTo>
                <a:cubicBezTo>
                  <a:pt x="17" y="70"/>
                  <a:pt x="17" y="70"/>
                  <a:pt x="17" y="70"/>
                </a:cubicBezTo>
                <a:cubicBezTo>
                  <a:pt x="15" y="70"/>
                  <a:pt x="15" y="70"/>
                  <a:pt x="15" y="70"/>
                </a:cubicBezTo>
                <a:cubicBezTo>
                  <a:pt x="16" y="76"/>
                  <a:pt x="16" y="76"/>
                  <a:pt x="16" y="76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5"/>
                  <a:pt x="19" y="85"/>
                  <a:pt x="19" y="85"/>
                </a:cubicBezTo>
                <a:cubicBezTo>
                  <a:pt x="16" y="84"/>
                  <a:pt x="16" y="84"/>
                  <a:pt x="16" y="84"/>
                </a:cubicBezTo>
                <a:cubicBezTo>
                  <a:pt x="12" y="77"/>
                  <a:pt x="12" y="77"/>
                  <a:pt x="12" y="77"/>
                </a:cubicBezTo>
                <a:cubicBezTo>
                  <a:pt x="12" y="69"/>
                  <a:pt x="12" y="69"/>
                  <a:pt x="12" y="69"/>
                </a:cubicBezTo>
                <a:cubicBezTo>
                  <a:pt x="8" y="67"/>
                  <a:pt x="8" y="67"/>
                  <a:pt x="8" y="67"/>
                </a:cubicBezTo>
                <a:cubicBezTo>
                  <a:pt x="8" y="61"/>
                  <a:pt x="8" y="61"/>
                  <a:pt x="8" y="61"/>
                </a:cubicBezTo>
                <a:cubicBezTo>
                  <a:pt x="2" y="74"/>
                  <a:pt x="0" y="87"/>
                  <a:pt x="0" y="101"/>
                </a:cubicBezTo>
                <a:cubicBezTo>
                  <a:pt x="0" y="157"/>
                  <a:pt x="45" y="203"/>
                  <a:pt x="101" y="203"/>
                </a:cubicBezTo>
                <a:cubicBezTo>
                  <a:pt x="133" y="203"/>
                  <a:pt x="161" y="188"/>
                  <a:pt x="180" y="165"/>
                </a:cubicBezTo>
                <a:cubicBezTo>
                  <a:pt x="177" y="165"/>
                  <a:pt x="177" y="165"/>
                  <a:pt x="177" y="165"/>
                </a:cubicBezTo>
                <a:cubicBezTo>
                  <a:pt x="177" y="158"/>
                  <a:pt x="177" y="158"/>
                  <a:pt x="177" y="158"/>
                </a:cubicBezTo>
                <a:cubicBezTo>
                  <a:pt x="173" y="153"/>
                  <a:pt x="173" y="153"/>
                  <a:pt x="173" y="153"/>
                </a:cubicBezTo>
                <a:cubicBezTo>
                  <a:pt x="173" y="145"/>
                  <a:pt x="173" y="145"/>
                  <a:pt x="173" y="145"/>
                </a:cubicBezTo>
                <a:cubicBezTo>
                  <a:pt x="170" y="142"/>
                  <a:pt x="170" y="142"/>
                  <a:pt x="170" y="142"/>
                </a:cubicBezTo>
                <a:cubicBezTo>
                  <a:pt x="170" y="139"/>
                  <a:pt x="170" y="139"/>
                  <a:pt x="170" y="139"/>
                </a:cubicBezTo>
                <a:cubicBezTo>
                  <a:pt x="173" y="132"/>
                  <a:pt x="173" y="132"/>
                  <a:pt x="173" y="132"/>
                </a:cubicBezTo>
                <a:cubicBezTo>
                  <a:pt x="166" y="119"/>
                  <a:pt x="166" y="119"/>
                  <a:pt x="166" y="119"/>
                </a:cubicBezTo>
                <a:cubicBezTo>
                  <a:pt x="167" y="110"/>
                  <a:pt x="167" y="110"/>
                  <a:pt x="167" y="110"/>
                </a:cubicBezTo>
                <a:cubicBezTo>
                  <a:pt x="161" y="110"/>
                  <a:pt x="161" y="110"/>
                  <a:pt x="161" y="110"/>
                </a:cubicBezTo>
                <a:cubicBezTo>
                  <a:pt x="158" y="107"/>
                  <a:pt x="158" y="107"/>
                  <a:pt x="158" y="107"/>
                </a:cubicBezTo>
                <a:cubicBezTo>
                  <a:pt x="154" y="107"/>
                  <a:pt x="154" y="107"/>
                  <a:pt x="154" y="107"/>
                </a:cubicBezTo>
                <a:cubicBezTo>
                  <a:pt x="152" y="109"/>
                  <a:pt x="152" y="109"/>
                  <a:pt x="152" y="109"/>
                </a:cubicBezTo>
                <a:cubicBezTo>
                  <a:pt x="144" y="109"/>
                  <a:pt x="144" y="109"/>
                  <a:pt x="144" y="109"/>
                </a:cubicBezTo>
                <a:cubicBezTo>
                  <a:pt x="144" y="110"/>
                  <a:pt x="144" y="110"/>
                  <a:pt x="144" y="110"/>
                </a:cubicBezTo>
                <a:cubicBezTo>
                  <a:pt x="140" y="110"/>
                  <a:pt x="140" y="110"/>
                  <a:pt x="140" y="110"/>
                </a:cubicBezTo>
                <a:cubicBezTo>
                  <a:pt x="130" y="99"/>
                  <a:pt x="130" y="99"/>
                  <a:pt x="130" y="99"/>
                </a:cubicBezTo>
                <a:cubicBezTo>
                  <a:pt x="130" y="90"/>
                  <a:pt x="130" y="90"/>
                  <a:pt x="130" y="90"/>
                </a:cubicBezTo>
                <a:cubicBezTo>
                  <a:pt x="132" y="90"/>
                  <a:pt x="132" y="90"/>
                  <a:pt x="132" y="90"/>
                </a:cubicBezTo>
                <a:cubicBezTo>
                  <a:pt x="132" y="87"/>
                  <a:pt x="132" y="87"/>
                  <a:pt x="132" y="87"/>
                </a:cubicBezTo>
                <a:cubicBezTo>
                  <a:pt x="130" y="87"/>
                  <a:pt x="130" y="87"/>
                  <a:pt x="130" y="87"/>
                </a:cubicBezTo>
                <a:cubicBezTo>
                  <a:pt x="129" y="83"/>
                  <a:pt x="129" y="83"/>
                  <a:pt x="129" y="83"/>
                </a:cubicBezTo>
                <a:cubicBezTo>
                  <a:pt x="140" y="75"/>
                  <a:pt x="140" y="75"/>
                  <a:pt x="140" y="75"/>
                </a:cubicBezTo>
                <a:cubicBezTo>
                  <a:pt x="140" y="69"/>
                  <a:pt x="140" y="69"/>
                  <a:pt x="140" y="69"/>
                </a:cubicBezTo>
                <a:cubicBezTo>
                  <a:pt x="146" y="66"/>
                  <a:pt x="146" y="66"/>
                  <a:pt x="146" y="66"/>
                </a:cubicBezTo>
                <a:cubicBezTo>
                  <a:pt x="148" y="66"/>
                  <a:pt x="148" y="66"/>
                  <a:pt x="148" y="66"/>
                </a:cubicBezTo>
                <a:cubicBezTo>
                  <a:pt x="152" y="66"/>
                  <a:pt x="152" y="66"/>
                  <a:pt x="152" y="66"/>
                </a:cubicBezTo>
                <a:cubicBezTo>
                  <a:pt x="156" y="65"/>
                  <a:pt x="156" y="65"/>
                  <a:pt x="156" y="65"/>
                </a:cubicBezTo>
                <a:cubicBezTo>
                  <a:pt x="167" y="64"/>
                  <a:pt x="167" y="64"/>
                  <a:pt x="167" y="64"/>
                </a:cubicBezTo>
                <a:cubicBezTo>
                  <a:pt x="167" y="69"/>
                  <a:pt x="167" y="69"/>
                  <a:pt x="167" y="69"/>
                </a:cubicBezTo>
                <a:lnTo>
                  <a:pt x="176" y="72"/>
                </a:lnTo>
                <a:close/>
                <a:moveTo>
                  <a:pt x="148" y="36"/>
                </a:moveTo>
                <a:cubicBezTo>
                  <a:pt x="149" y="34"/>
                  <a:pt x="149" y="34"/>
                  <a:pt x="149" y="34"/>
                </a:cubicBezTo>
                <a:cubicBezTo>
                  <a:pt x="152" y="33"/>
                  <a:pt x="152" y="33"/>
                  <a:pt x="152" y="33"/>
                </a:cubicBezTo>
                <a:cubicBezTo>
                  <a:pt x="153" y="37"/>
                  <a:pt x="153" y="37"/>
                  <a:pt x="153" y="37"/>
                </a:cubicBezTo>
                <a:cubicBezTo>
                  <a:pt x="155" y="40"/>
                  <a:pt x="155" y="40"/>
                  <a:pt x="155" y="40"/>
                </a:cubicBezTo>
                <a:cubicBezTo>
                  <a:pt x="156" y="42"/>
                  <a:pt x="156" y="42"/>
                  <a:pt x="156" y="42"/>
                </a:cubicBezTo>
                <a:cubicBezTo>
                  <a:pt x="158" y="43"/>
                  <a:pt x="158" y="43"/>
                  <a:pt x="158" y="43"/>
                </a:cubicBezTo>
                <a:cubicBezTo>
                  <a:pt x="156" y="45"/>
                  <a:pt x="156" y="45"/>
                  <a:pt x="156" y="45"/>
                </a:cubicBezTo>
                <a:cubicBezTo>
                  <a:pt x="152" y="45"/>
                  <a:pt x="152" y="45"/>
                  <a:pt x="152" y="45"/>
                </a:cubicBezTo>
                <a:cubicBezTo>
                  <a:pt x="149" y="45"/>
                  <a:pt x="149" y="45"/>
                  <a:pt x="149" y="45"/>
                </a:cubicBezTo>
                <a:cubicBezTo>
                  <a:pt x="150" y="42"/>
                  <a:pt x="150" y="42"/>
                  <a:pt x="150" y="42"/>
                </a:cubicBezTo>
                <a:cubicBezTo>
                  <a:pt x="152" y="41"/>
                  <a:pt x="152" y="41"/>
                  <a:pt x="152" y="41"/>
                </a:cubicBezTo>
                <a:cubicBezTo>
                  <a:pt x="152" y="40"/>
                  <a:pt x="152" y="40"/>
                  <a:pt x="152" y="40"/>
                </a:cubicBezTo>
                <a:cubicBezTo>
                  <a:pt x="150" y="38"/>
                  <a:pt x="150" y="38"/>
                  <a:pt x="150" y="38"/>
                </a:cubicBezTo>
                <a:cubicBezTo>
                  <a:pt x="148" y="37"/>
                  <a:pt x="148" y="37"/>
                  <a:pt x="148" y="37"/>
                </a:cubicBezTo>
                <a:lnTo>
                  <a:pt x="148" y="36"/>
                </a:lnTo>
                <a:close/>
                <a:moveTo>
                  <a:pt x="142" y="42"/>
                </a:moveTo>
                <a:cubicBezTo>
                  <a:pt x="144" y="39"/>
                  <a:pt x="144" y="39"/>
                  <a:pt x="144" y="39"/>
                </a:cubicBezTo>
                <a:cubicBezTo>
                  <a:pt x="147" y="38"/>
                  <a:pt x="147" y="38"/>
                  <a:pt x="147" y="38"/>
                </a:cubicBezTo>
                <a:cubicBezTo>
                  <a:pt x="149" y="39"/>
                  <a:pt x="149" y="39"/>
                  <a:pt x="149" y="39"/>
                </a:cubicBezTo>
                <a:cubicBezTo>
                  <a:pt x="149" y="41"/>
                  <a:pt x="149" y="41"/>
                  <a:pt x="149" y="41"/>
                </a:cubicBezTo>
                <a:cubicBezTo>
                  <a:pt x="145" y="44"/>
                  <a:pt x="145" y="44"/>
                  <a:pt x="145" y="44"/>
                </a:cubicBezTo>
                <a:cubicBezTo>
                  <a:pt x="142" y="44"/>
                  <a:pt x="142" y="44"/>
                  <a:pt x="142" y="44"/>
                </a:cubicBezTo>
                <a:lnTo>
                  <a:pt x="142" y="42"/>
                </a:lnTo>
                <a:close/>
                <a:moveTo>
                  <a:pt x="87" y="54"/>
                </a:moveTo>
                <a:cubicBezTo>
                  <a:pt x="85" y="55"/>
                  <a:pt x="85" y="55"/>
                  <a:pt x="85" y="55"/>
                </a:cubicBezTo>
                <a:cubicBezTo>
                  <a:pt x="85" y="53"/>
                  <a:pt x="85" y="53"/>
                  <a:pt x="85" y="53"/>
                </a:cubicBezTo>
                <a:cubicBezTo>
                  <a:pt x="86" y="52"/>
                  <a:pt x="86" y="52"/>
                  <a:pt x="86" y="52"/>
                </a:cubicBezTo>
                <a:cubicBezTo>
                  <a:pt x="87" y="53"/>
                  <a:pt x="87" y="53"/>
                  <a:pt x="87" y="53"/>
                </a:cubicBezTo>
                <a:lnTo>
                  <a:pt x="87" y="54"/>
                </a:lnTo>
                <a:close/>
                <a:moveTo>
                  <a:pt x="95" y="52"/>
                </a:moveTo>
                <a:cubicBezTo>
                  <a:pt x="93" y="52"/>
                  <a:pt x="93" y="52"/>
                  <a:pt x="93" y="52"/>
                </a:cubicBezTo>
                <a:cubicBezTo>
                  <a:pt x="93" y="53"/>
                  <a:pt x="93" y="53"/>
                  <a:pt x="93" y="53"/>
                </a:cubicBezTo>
                <a:cubicBezTo>
                  <a:pt x="92" y="54"/>
                  <a:pt x="92" y="54"/>
                  <a:pt x="92" y="54"/>
                </a:cubicBezTo>
                <a:cubicBezTo>
                  <a:pt x="90" y="54"/>
                  <a:pt x="90" y="54"/>
                  <a:pt x="90" y="54"/>
                </a:cubicBezTo>
                <a:cubicBezTo>
                  <a:pt x="90" y="54"/>
                  <a:pt x="90" y="53"/>
                  <a:pt x="90" y="53"/>
                </a:cubicBezTo>
                <a:cubicBezTo>
                  <a:pt x="89" y="53"/>
                  <a:pt x="89" y="53"/>
                  <a:pt x="89" y="53"/>
                </a:cubicBezTo>
                <a:cubicBezTo>
                  <a:pt x="89" y="52"/>
                  <a:pt x="89" y="52"/>
                  <a:pt x="89" y="52"/>
                </a:cubicBezTo>
                <a:cubicBezTo>
                  <a:pt x="92" y="52"/>
                  <a:pt x="92" y="52"/>
                  <a:pt x="92" y="52"/>
                </a:cubicBezTo>
                <a:cubicBezTo>
                  <a:pt x="93" y="50"/>
                  <a:pt x="93" y="50"/>
                  <a:pt x="93" y="50"/>
                </a:cubicBezTo>
                <a:cubicBezTo>
                  <a:pt x="94" y="50"/>
                  <a:pt x="94" y="50"/>
                  <a:pt x="94" y="50"/>
                </a:cubicBezTo>
                <a:cubicBezTo>
                  <a:pt x="95" y="51"/>
                  <a:pt x="95" y="51"/>
                  <a:pt x="95" y="51"/>
                </a:cubicBezTo>
                <a:lnTo>
                  <a:pt x="95" y="52"/>
                </a:lnTo>
                <a:close/>
              </a:path>
            </a:pathLst>
          </a:custGeom>
          <a:solidFill>
            <a:srgbClr val="05848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18437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r="32761"/>
          <a:stretch>
            <a:fillRect/>
          </a:stretch>
        </p:blipFill>
        <p:spPr bwMode="auto">
          <a:xfrm>
            <a:off x="432661" y="171451"/>
            <a:ext cx="1903413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33" t="24564" r="38580" b="26282"/>
          <a:stretch>
            <a:fillRect/>
          </a:stretch>
        </p:blipFill>
        <p:spPr bwMode="auto">
          <a:xfrm>
            <a:off x="546101" y="3641725"/>
            <a:ext cx="1968500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Vertical Scroll 16"/>
          <p:cNvSpPr/>
          <p:nvPr/>
        </p:nvSpPr>
        <p:spPr>
          <a:xfrm>
            <a:off x="1802674" y="0"/>
            <a:ext cx="8098972" cy="6270172"/>
          </a:xfrm>
          <a:prstGeom prst="vertic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0" name="TextBox 17"/>
          <p:cNvSpPr txBox="1">
            <a:spLocks noChangeArrowheads="1"/>
          </p:cNvSpPr>
          <p:nvPr/>
        </p:nvSpPr>
        <p:spPr bwMode="auto">
          <a:xfrm>
            <a:off x="2899954" y="901337"/>
            <a:ext cx="6048103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/>
              <a:t>2/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gian nhà cỏ thấp le te,</a:t>
            </a:r>
            <a:b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Ngõ tối đêm sâu đóm lập loè.</a:t>
            </a:r>
            <a:b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Lưng giậu phất phơ màu khói nhạt,</a:t>
            </a:r>
            <a:b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Làn ao lóng lánh bóng trăng loe.</a:t>
            </a:r>
            <a:b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trời ai nhuộm mà xanh ngắt?</a:t>
            </a:r>
            <a:b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Mắt lão không vầy cũng đỏ hoe.</a:t>
            </a:r>
            <a:b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Rượu tiếng rằng hay, hay chả mấy.</a:t>
            </a:r>
            <a:b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 năm ba chén đã say nhè.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</a:p>
          <a:p>
            <a:r>
              <a:rPr lang="en-US" altLang="en-US" dirty="0"/>
              <a:t>                                    (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altLang="en-US" dirty="0"/>
              <a:t>)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9865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4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图片 8" descr="6fc417983c9675ce1b60e983870aeb8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4538662"/>
            <a:ext cx="2287587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5" descr="C:\Users\Administrator\Desktop\小鸟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329" y="1469629"/>
            <a:ext cx="1112838" cy="118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Freeform 3789"/>
          <p:cNvSpPr>
            <a:spLocks noEditPoints="1"/>
          </p:cNvSpPr>
          <p:nvPr/>
        </p:nvSpPr>
        <p:spPr bwMode="auto">
          <a:xfrm>
            <a:off x="10424160" y="57946"/>
            <a:ext cx="1017588" cy="708025"/>
          </a:xfrm>
          <a:custGeom>
            <a:avLst/>
            <a:gdLst>
              <a:gd name="T0" fmla="*/ 971980 w 199"/>
              <a:gd name="T1" fmla="*/ 254344 h 203"/>
              <a:gd name="T2" fmla="*/ 956633 w 199"/>
              <a:gd name="T3" fmla="*/ 198597 h 203"/>
              <a:gd name="T4" fmla="*/ 890129 w 199"/>
              <a:gd name="T5" fmla="*/ 177692 h 203"/>
              <a:gd name="T6" fmla="*/ 900360 w 199"/>
              <a:gd name="T7" fmla="*/ 219502 h 203"/>
              <a:gd name="T8" fmla="*/ 854319 w 199"/>
              <a:gd name="T9" fmla="*/ 191629 h 203"/>
              <a:gd name="T10" fmla="*/ 767353 w 199"/>
              <a:gd name="T11" fmla="*/ 222986 h 203"/>
              <a:gd name="T12" fmla="*/ 782700 w 199"/>
              <a:gd name="T13" fmla="*/ 191629 h 203"/>
              <a:gd name="T14" fmla="*/ 844088 w 199"/>
              <a:gd name="T15" fmla="*/ 139367 h 203"/>
              <a:gd name="T16" fmla="*/ 823625 w 199"/>
              <a:gd name="T17" fmla="*/ 118462 h 203"/>
              <a:gd name="T18" fmla="*/ 209743 w 199"/>
              <a:gd name="T19" fmla="*/ 66199 h 203"/>
              <a:gd name="T20" fmla="*/ 301825 w 199"/>
              <a:gd name="T21" fmla="*/ 73167 h 203"/>
              <a:gd name="T22" fmla="*/ 312057 w 199"/>
              <a:gd name="T23" fmla="*/ 45294 h 203"/>
              <a:gd name="T24" fmla="*/ 327404 w 199"/>
              <a:gd name="T25" fmla="*/ 66199 h 203"/>
              <a:gd name="T26" fmla="*/ 373445 w 199"/>
              <a:gd name="T27" fmla="*/ 62715 h 203"/>
              <a:gd name="T28" fmla="*/ 429717 w 199"/>
              <a:gd name="T29" fmla="*/ 76652 h 203"/>
              <a:gd name="T30" fmla="*/ 542262 w 199"/>
              <a:gd name="T31" fmla="*/ 80136 h 203"/>
              <a:gd name="T32" fmla="*/ 480874 w 199"/>
              <a:gd name="T33" fmla="*/ 69683 h 203"/>
              <a:gd name="T34" fmla="*/ 419486 w 199"/>
              <a:gd name="T35" fmla="*/ 83620 h 203"/>
              <a:gd name="T36" fmla="*/ 399023 w 199"/>
              <a:gd name="T37" fmla="*/ 101041 h 203"/>
              <a:gd name="T38" fmla="*/ 373445 w 199"/>
              <a:gd name="T39" fmla="*/ 132398 h 203"/>
              <a:gd name="T40" fmla="*/ 434833 w 199"/>
              <a:gd name="T41" fmla="*/ 97557 h 203"/>
              <a:gd name="T42" fmla="*/ 532031 w 199"/>
              <a:gd name="T43" fmla="*/ 139367 h 203"/>
              <a:gd name="T44" fmla="*/ 526915 w 199"/>
              <a:gd name="T45" fmla="*/ 177692 h 203"/>
              <a:gd name="T46" fmla="*/ 506453 w 199"/>
              <a:gd name="T47" fmla="*/ 156787 h 203"/>
              <a:gd name="T48" fmla="*/ 470643 w 199"/>
              <a:gd name="T49" fmla="*/ 160271 h 203"/>
              <a:gd name="T50" fmla="*/ 455296 w 199"/>
              <a:gd name="T51" fmla="*/ 167240 h 203"/>
              <a:gd name="T52" fmla="*/ 419486 w 199"/>
              <a:gd name="T53" fmla="*/ 184661 h 203"/>
              <a:gd name="T54" fmla="*/ 306941 w 199"/>
              <a:gd name="T55" fmla="*/ 254344 h 203"/>
              <a:gd name="T56" fmla="*/ 179049 w 199"/>
              <a:gd name="T57" fmla="*/ 285701 h 203"/>
              <a:gd name="T58" fmla="*/ 235321 w 199"/>
              <a:gd name="T59" fmla="*/ 320543 h 203"/>
              <a:gd name="T60" fmla="*/ 383676 w 199"/>
              <a:gd name="T61" fmla="*/ 355385 h 203"/>
              <a:gd name="T62" fmla="*/ 496221 w 199"/>
              <a:gd name="T63" fmla="*/ 390226 h 203"/>
              <a:gd name="T64" fmla="*/ 608766 w 199"/>
              <a:gd name="T65" fmla="*/ 449457 h 203"/>
              <a:gd name="T66" fmla="*/ 526915 w 199"/>
              <a:gd name="T67" fmla="*/ 553982 h 203"/>
              <a:gd name="T68" fmla="*/ 445064 w 199"/>
              <a:gd name="T69" fmla="*/ 616697 h 203"/>
              <a:gd name="T70" fmla="*/ 450180 w 199"/>
              <a:gd name="T71" fmla="*/ 655023 h 203"/>
              <a:gd name="T72" fmla="*/ 383676 w 199"/>
              <a:gd name="T73" fmla="*/ 634118 h 203"/>
              <a:gd name="T74" fmla="*/ 332519 w 199"/>
              <a:gd name="T75" fmla="*/ 484299 h 203"/>
              <a:gd name="T76" fmla="*/ 306941 w 199"/>
              <a:gd name="T77" fmla="*/ 390226 h 203"/>
              <a:gd name="T78" fmla="*/ 194396 w 199"/>
              <a:gd name="T79" fmla="*/ 327511 h 203"/>
              <a:gd name="T80" fmla="*/ 92082 w 199"/>
              <a:gd name="T81" fmla="*/ 264796 h 203"/>
              <a:gd name="T82" fmla="*/ 81851 w 199"/>
              <a:gd name="T83" fmla="*/ 292670 h 203"/>
              <a:gd name="T84" fmla="*/ 516684 w 199"/>
              <a:gd name="T85" fmla="*/ 707285 h 203"/>
              <a:gd name="T86" fmla="*/ 869666 w 199"/>
              <a:gd name="T87" fmla="*/ 494751 h 203"/>
              <a:gd name="T88" fmla="*/ 808278 w 199"/>
              <a:gd name="T89" fmla="*/ 372805 h 203"/>
              <a:gd name="T90" fmla="*/ 665039 w 199"/>
              <a:gd name="T91" fmla="*/ 344932 h 203"/>
              <a:gd name="T92" fmla="*/ 716196 w 199"/>
              <a:gd name="T93" fmla="*/ 261312 h 203"/>
              <a:gd name="T94" fmla="*/ 854319 w 199"/>
              <a:gd name="T95" fmla="*/ 222986 h 203"/>
              <a:gd name="T96" fmla="*/ 782700 w 199"/>
              <a:gd name="T97" fmla="*/ 128914 h 203"/>
              <a:gd name="T98" fmla="*/ 762237 w 199"/>
              <a:gd name="T99" fmla="*/ 156787 h 203"/>
              <a:gd name="T100" fmla="*/ 757121 w 199"/>
              <a:gd name="T101" fmla="*/ 125430 h 203"/>
              <a:gd name="T102" fmla="*/ 741774 w 199"/>
              <a:gd name="T103" fmla="*/ 153303 h 203"/>
              <a:gd name="T104" fmla="*/ 439949 w 199"/>
              <a:gd name="T105" fmla="*/ 181176 h 203"/>
              <a:gd name="T106" fmla="*/ 470643 w 199"/>
              <a:gd name="T107" fmla="*/ 188145 h 203"/>
              <a:gd name="T108" fmla="*/ 475759 w 199"/>
              <a:gd name="T109" fmla="*/ 174208 h 20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99"/>
              <a:gd name="T166" fmla="*/ 0 h 203"/>
              <a:gd name="T167" fmla="*/ 199 w 199"/>
              <a:gd name="T168" fmla="*/ 203 h 203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99" h="203">
                <a:moveTo>
                  <a:pt x="176" y="72"/>
                </a:moveTo>
                <a:cubicBezTo>
                  <a:pt x="178" y="73"/>
                  <a:pt x="178" y="73"/>
                  <a:pt x="178" y="73"/>
                </a:cubicBezTo>
                <a:cubicBezTo>
                  <a:pt x="180" y="73"/>
                  <a:pt x="180" y="73"/>
                  <a:pt x="180" y="73"/>
                </a:cubicBezTo>
                <a:cubicBezTo>
                  <a:pt x="180" y="70"/>
                  <a:pt x="180" y="70"/>
                  <a:pt x="180" y="70"/>
                </a:cubicBezTo>
                <a:cubicBezTo>
                  <a:pt x="185" y="69"/>
                  <a:pt x="185" y="69"/>
                  <a:pt x="185" y="69"/>
                </a:cubicBezTo>
                <a:cubicBezTo>
                  <a:pt x="190" y="73"/>
                  <a:pt x="190" y="73"/>
                  <a:pt x="190" y="73"/>
                </a:cubicBezTo>
                <a:cubicBezTo>
                  <a:pt x="198" y="73"/>
                  <a:pt x="198" y="73"/>
                  <a:pt x="198" y="73"/>
                </a:cubicBezTo>
                <a:cubicBezTo>
                  <a:pt x="199" y="73"/>
                  <a:pt x="199" y="73"/>
                  <a:pt x="199" y="73"/>
                </a:cubicBezTo>
                <a:cubicBezTo>
                  <a:pt x="198" y="70"/>
                  <a:pt x="197" y="67"/>
                  <a:pt x="196" y="64"/>
                </a:cubicBezTo>
                <a:cubicBezTo>
                  <a:pt x="191" y="65"/>
                  <a:pt x="191" y="65"/>
                  <a:pt x="191" y="65"/>
                </a:cubicBezTo>
                <a:cubicBezTo>
                  <a:pt x="188" y="62"/>
                  <a:pt x="188" y="62"/>
                  <a:pt x="188" y="62"/>
                </a:cubicBezTo>
                <a:cubicBezTo>
                  <a:pt x="187" y="57"/>
                  <a:pt x="187" y="57"/>
                  <a:pt x="187" y="57"/>
                </a:cubicBezTo>
                <a:cubicBezTo>
                  <a:pt x="185" y="58"/>
                  <a:pt x="185" y="58"/>
                  <a:pt x="185" y="58"/>
                </a:cubicBezTo>
                <a:cubicBezTo>
                  <a:pt x="183" y="64"/>
                  <a:pt x="183" y="64"/>
                  <a:pt x="183" y="64"/>
                </a:cubicBezTo>
                <a:cubicBezTo>
                  <a:pt x="179" y="60"/>
                  <a:pt x="179" y="60"/>
                  <a:pt x="179" y="60"/>
                </a:cubicBezTo>
                <a:cubicBezTo>
                  <a:pt x="179" y="56"/>
                  <a:pt x="179" y="56"/>
                  <a:pt x="179" y="56"/>
                </a:cubicBezTo>
                <a:cubicBezTo>
                  <a:pt x="175" y="53"/>
                  <a:pt x="175" y="53"/>
                  <a:pt x="175" y="53"/>
                </a:cubicBezTo>
                <a:cubicBezTo>
                  <a:pt x="174" y="51"/>
                  <a:pt x="174" y="51"/>
                  <a:pt x="174" y="51"/>
                </a:cubicBezTo>
                <a:cubicBezTo>
                  <a:pt x="170" y="51"/>
                  <a:pt x="170" y="51"/>
                  <a:pt x="170" y="51"/>
                </a:cubicBezTo>
                <a:cubicBezTo>
                  <a:pt x="171" y="55"/>
                  <a:pt x="171" y="55"/>
                  <a:pt x="171" y="55"/>
                </a:cubicBezTo>
                <a:cubicBezTo>
                  <a:pt x="176" y="58"/>
                  <a:pt x="176" y="58"/>
                  <a:pt x="176" y="58"/>
                </a:cubicBezTo>
                <a:cubicBezTo>
                  <a:pt x="177" y="59"/>
                  <a:pt x="177" y="59"/>
                  <a:pt x="177" y="59"/>
                </a:cubicBezTo>
                <a:cubicBezTo>
                  <a:pt x="176" y="60"/>
                  <a:pt x="176" y="60"/>
                  <a:pt x="176" y="60"/>
                </a:cubicBezTo>
                <a:cubicBezTo>
                  <a:pt x="176" y="63"/>
                  <a:pt x="176" y="63"/>
                  <a:pt x="176" y="63"/>
                </a:cubicBezTo>
                <a:cubicBezTo>
                  <a:pt x="173" y="64"/>
                  <a:pt x="173" y="64"/>
                  <a:pt x="173" y="64"/>
                </a:cubicBezTo>
                <a:cubicBezTo>
                  <a:pt x="171" y="63"/>
                  <a:pt x="171" y="63"/>
                  <a:pt x="171" y="63"/>
                </a:cubicBezTo>
                <a:cubicBezTo>
                  <a:pt x="170" y="62"/>
                  <a:pt x="170" y="62"/>
                  <a:pt x="170" y="62"/>
                </a:cubicBezTo>
                <a:cubicBezTo>
                  <a:pt x="173" y="62"/>
                  <a:pt x="173" y="62"/>
                  <a:pt x="173" y="62"/>
                </a:cubicBezTo>
                <a:cubicBezTo>
                  <a:pt x="174" y="60"/>
                  <a:pt x="174" y="60"/>
                  <a:pt x="174" y="60"/>
                </a:cubicBezTo>
                <a:cubicBezTo>
                  <a:pt x="167" y="55"/>
                  <a:pt x="167" y="55"/>
                  <a:pt x="167" y="55"/>
                </a:cubicBezTo>
                <a:cubicBezTo>
                  <a:pt x="166" y="53"/>
                  <a:pt x="166" y="53"/>
                  <a:pt x="166" y="53"/>
                </a:cubicBezTo>
                <a:cubicBezTo>
                  <a:pt x="163" y="56"/>
                  <a:pt x="163" y="56"/>
                  <a:pt x="163" y="56"/>
                </a:cubicBezTo>
                <a:cubicBezTo>
                  <a:pt x="159" y="55"/>
                  <a:pt x="159" y="55"/>
                  <a:pt x="159" y="55"/>
                </a:cubicBezTo>
                <a:cubicBezTo>
                  <a:pt x="154" y="62"/>
                  <a:pt x="154" y="62"/>
                  <a:pt x="154" y="62"/>
                </a:cubicBezTo>
                <a:cubicBezTo>
                  <a:pt x="153" y="64"/>
                  <a:pt x="153" y="64"/>
                  <a:pt x="153" y="64"/>
                </a:cubicBezTo>
                <a:cubicBezTo>
                  <a:pt x="150" y="64"/>
                  <a:pt x="150" y="64"/>
                  <a:pt x="150" y="64"/>
                </a:cubicBezTo>
                <a:cubicBezTo>
                  <a:pt x="146" y="64"/>
                  <a:pt x="146" y="64"/>
                  <a:pt x="146" y="64"/>
                </a:cubicBezTo>
                <a:cubicBezTo>
                  <a:pt x="143" y="63"/>
                  <a:pt x="143" y="63"/>
                  <a:pt x="143" y="63"/>
                </a:cubicBezTo>
                <a:cubicBezTo>
                  <a:pt x="142" y="57"/>
                  <a:pt x="142" y="57"/>
                  <a:pt x="142" y="57"/>
                </a:cubicBezTo>
                <a:cubicBezTo>
                  <a:pt x="143" y="55"/>
                  <a:pt x="143" y="55"/>
                  <a:pt x="143" y="55"/>
                </a:cubicBezTo>
                <a:cubicBezTo>
                  <a:pt x="148" y="54"/>
                  <a:pt x="148" y="54"/>
                  <a:pt x="148" y="54"/>
                </a:cubicBezTo>
                <a:cubicBezTo>
                  <a:pt x="153" y="55"/>
                  <a:pt x="153" y="55"/>
                  <a:pt x="153" y="55"/>
                </a:cubicBezTo>
                <a:cubicBezTo>
                  <a:pt x="154" y="52"/>
                  <a:pt x="154" y="52"/>
                  <a:pt x="154" y="52"/>
                </a:cubicBezTo>
                <a:cubicBezTo>
                  <a:pt x="151" y="51"/>
                  <a:pt x="151" y="51"/>
                  <a:pt x="151" y="51"/>
                </a:cubicBezTo>
                <a:cubicBezTo>
                  <a:pt x="152" y="47"/>
                  <a:pt x="152" y="47"/>
                  <a:pt x="152" y="47"/>
                </a:cubicBezTo>
                <a:cubicBezTo>
                  <a:pt x="157" y="46"/>
                  <a:pt x="157" y="46"/>
                  <a:pt x="157" y="46"/>
                </a:cubicBezTo>
                <a:cubicBezTo>
                  <a:pt x="161" y="41"/>
                  <a:pt x="161" y="41"/>
                  <a:pt x="161" y="41"/>
                </a:cubicBezTo>
                <a:cubicBezTo>
                  <a:pt x="165" y="40"/>
                  <a:pt x="165" y="40"/>
                  <a:pt x="165" y="40"/>
                </a:cubicBezTo>
                <a:cubicBezTo>
                  <a:pt x="168" y="41"/>
                  <a:pt x="168" y="41"/>
                  <a:pt x="168" y="41"/>
                </a:cubicBezTo>
                <a:cubicBezTo>
                  <a:pt x="170" y="41"/>
                  <a:pt x="170" y="41"/>
                  <a:pt x="170" y="41"/>
                </a:cubicBezTo>
                <a:cubicBezTo>
                  <a:pt x="169" y="36"/>
                  <a:pt x="169" y="36"/>
                  <a:pt x="169" y="36"/>
                </a:cubicBezTo>
                <a:cubicBezTo>
                  <a:pt x="165" y="38"/>
                  <a:pt x="165" y="38"/>
                  <a:pt x="165" y="38"/>
                </a:cubicBezTo>
                <a:cubicBezTo>
                  <a:pt x="163" y="34"/>
                  <a:pt x="163" y="34"/>
                  <a:pt x="163" y="34"/>
                </a:cubicBezTo>
                <a:cubicBezTo>
                  <a:pt x="161" y="34"/>
                  <a:pt x="161" y="34"/>
                  <a:pt x="161" y="34"/>
                </a:cubicBezTo>
                <a:cubicBezTo>
                  <a:pt x="160" y="31"/>
                  <a:pt x="160" y="31"/>
                  <a:pt x="160" y="31"/>
                </a:cubicBezTo>
                <a:cubicBezTo>
                  <a:pt x="162" y="29"/>
                  <a:pt x="162" y="29"/>
                  <a:pt x="162" y="29"/>
                </a:cubicBezTo>
                <a:cubicBezTo>
                  <a:pt x="167" y="27"/>
                  <a:pt x="167" y="27"/>
                  <a:pt x="167" y="27"/>
                </a:cubicBezTo>
                <a:cubicBezTo>
                  <a:pt x="168" y="25"/>
                  <a:pt x="168" y="25"/>
                  <a:pt x="168" y="25"/>
                </a:cubicBezTo>
                <a:cubicBezTo>
                  <a:pt x="150" y="9"/>
                  <a:pt x="127" y="0"/>
                  <a:pt x="101" y="0"/>
                </a:cubicBezTo>
                <a:cubicBezTo>
                  <a:pt x="79" y="0"/>
                  <a:pt x="58" y="7"/>
                  <a:pt x="41" y="19"/>
                </a:cubicBezTo>
                <a:cubicBezTo>
                  <a:pt x="47" y="19"/>
                  <a:pt x="47" y="19"/>
                  <a:pt x="47" y="19"/>
                </a:cubicBezTo>
                <a:cubicBezTo>
                  <a:pt x="49" y="20"/>
                  <a:pt x="49" y="20"/>
                  <a:pt x="49" y="20"/>
                </a:cubicBezTo>
                <a:cubicBezTo>
                  <a:pt x="53" y="21"/>
                  <a:pt x="53" y="21"/>
                  <a:pt x="53" y="21"/>
                </a:cubicBezTo>
                <a:cubicBezTo>
                  <a:pt x="54" y="23"/>
                  <a:pt x="54" y="23"/>
                  <a:pt x="54" y="23"/>
                </a:cubicBezTo>
                <a:cubicBezTo>
                  <a:pt x="60" y="23"/>
                  <a:pt x="60" y="23"/>
                  <a:pt x="60" y="23"/>
                </a:cubicBezTo>
                <a:cubicBezTo>
                  <a:pt x="59" y="21"/>
                  <a:pt x="59" y="21"/>
                  <a:pt x="59" y="21"/>
                </a:cubicBezTo>
                <a:cubicBezTo>
                  <a:pt x="53" y="21"/>
                  <a:pt x="53" y="21"/>
                  <a:pt x="53" y="21"/>
                </a:cubicBezTo>
                <a:cubicBezTo>
                  <a:pt x="55" y="19"/>
                  <a:pt x="55" y="19"/>
                  <a:pt x="55" y="19"/>
                </a:cubicBezTo>
                <a:cubicBezTo>
                  <a:pt x="54" y="18"/>
                  <a:pt x="54" y="18"/>
                  <a:pt x="54" y="18"/>
                </a:cubicBezTo>
                <a:cubicBezTo>
                  <a:pt x="49" y="18"/>
                  <a:pt x="49" y="18"/>
                  <a:pt x="49" y="18"/>
                </a:cubicBezTo>
                <a:cubicBezTo>
                  <a:pt x="55" y="13"/>
                  <a:pt x="55" y="13"/>
                  <a:pt x="55" y="13"/>
                </a:cubicBezTo>
                <a:cubicBezTo>
                  <a:pt x="61" y="13"/>
                  <a:pt x="61" y="13"/>
                  <a:pt x="61" y="13"/>
                </a:cubicBezTo>
                <a:cubicBezTo>
                  <a:pt x="63" y="17"/>
                  <a:pt x="63" y="17"/>
                  <a:pt x="63" y="17"/>
                </a:cubicBezTo>
                <a:cubicBezTo>
                  <a:pt x="68" y="17"/>
                  <a:pt x="68" y="17"/>
                  <a:pt x="68" y="17"/>
                </a:cubicBezTo>
                <a:cubicBezTo>
                  <a:pt x="70" y="15"/>
                  <a:pt x="70" y="15"/>
                  <a:pt x="70" y="15"/>
                </a:cubicBezTo>
                <a:cubicBezTo>
                  <a:pt x="72" y="16"/>
                  <a:pt x="72" y="16"/>
                  <a:pt x="72" y="16"/>
                </a:cubicBezTo>
                <a:cubicBezTo>
                  <a:pt x="69" y="19"/>
                  <a:pt x="69" y="19"/>
                  <a:pt x="69" y="19"/>
                </a:cubicBezTo>
                <a:cubicBezTo>
                  <a:pt x="64" y="19"/>
                  <a:pt x="64" y="19"/>
                  <a:pt x="64" y="19"/>
                </a:cubicBezTo>
                <a:cubicBezTo>
                  <a:pt x="64" y="23"/>
                  <a:pt x="64" y="23"/>
                  <a:pt x="64" y="23"/>
                </a:cubicBezTo>
                <a:cubicBezTo>
                  <a:pt x="71" y="23"/>
                  <a:pt x="71" y="23"/>
                  <a:pt x="71" y="23"/>
                </a:cubicBezTo>
                <a:cubicBezTo>
                  <a:pt x="71" y="21"/>
                  <a:pt x="71" y="21"/>
                  <a:pt x="71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6" y="18"/>
                  <a:pt x="76" y="18"/>
                  <a:pt x="76" y="18"/>
                </a:cubicBezTo>
                <a:cubicBezTo>
                  <a:pt x="73" y="18"/>
                  <a:pt x="73" y="18"/>
                  <a:pt x="73" y="18"/>
                </a:cubicBezTo>
                <a:cubicBezTo>
                  <a:pt x="74" y="16"/>
                  <a:pt x="74" y="16"/>
                  <a:pt x="74" y="16"/>
                </a:cubicBezTo>
                <a:cubicBezTo>
                  <a:pt x="76" y="15"/>
                  <a:pt x="76" y="15"/>
                  <a:pt x="76" y="15"/>
                </a:cubicBezTo>
                <a:cubicBezTo>
                  <a:pt x="83" y="15"/>
                  <a:pt x="83" y="15"/>
                  <a:pt x="83" y="15"/>
                </a:cubicBezTo>
                <a:cubicBezTo>
                  <a:pt x="79" y="19"/>
                  <a:pt x="79" y="19"/>
                  <a:pt x="79" y="19"/>
                </a:cubicBezTo>
                <a:cubicBezTo>
                  <a:pt x="80" y="21"/>
                  <a:pt x="80" y="21"/>
                  <a:pt x="80" y="21"/>
                </a:cubicBezTo>
                <a:cubicBezTo>
                  <a:pt x="84" y="22"/>
                  <a:pt x="84" y="22"/>
                  <a:pt x="84" y="22"/>
                </a:cubicBezTo>
                <a:cubicBezTo>
                  <a:pt x="84" y="17"/>
                  <a:pt x="84" y="17"/>
                  <a:pt x="84" y="17"/>
                </a:cubicBezTo>
                <a:cubicBezTo>
                  <a:pt x="87" y="15"/>
                  <a:pt x="87" y="15"/>
                  <a:pt x="87" y="15"/>
                </a:cubicBezTo>
                <a:cubicBezTo>
                  <a:pt x="94" y="14"/>
                  <a:pt x="94" y="14"/>
                  <a:pt x="94" y="14"/>
                </a:cubicBezTo>
                <a:cubicBezTo>
                  <a:pt x="103" y="19"/>
                  <a:pt x="103" y="19"/>
                  <a:pt x="103" y="19"/>
                </a:cubicBezTo>
                <a:cubicBezTo>
                  <a:pt x="103" y="22"/>
                  <a:pt x="103" y="22"/>
                  <a:pt x="103" y="22"/>
                </a:cubicBezTo>
                <a:cubicBezTo>
                  <a:pt x="106" y="23"/>
                  <a:pt x="106" y="23"/>
                  <a:pt x="106" y="23"/>
                </a:cubicBezTo>
                <a:cubicBezTo>
                  <a:pt x="105" y="26"/>
                  <a:pt x="105" y="26"/>
                  <a:pt x="105" y="26"/>
                </a:cubicBezTo>
                <a:cubicBezTo>
                  <a:pt x="101" y="26"/>
                  <a:pt x="101" y="26"/>
                  <a:pt x="101" y="26"/>
                </a:cubicBezTo>
                <a:cubicBezTo>
                  <a:pt x="99" y="29"/>
                  <a:pt x="99" y="29"/>
                  <a:pt x="99" y="29"/>
                </a:cubicBezTo>
                <a:cubicBezTo>
                  <a:pt x="89" y="27"/>
                  <a:pt x="89" y="27"/>
                  <a:pt x="89" y="27"/>
                </a:cubicBezTo>
                <a:cubicBezTo>
                  <a:pt x="97" y="23"/>
                  <a:pt x="97" y="23"/>
                  <a:pt x="97" y="23"/>
                </a:cubicBezTo>
                <a:cubicBezTo>
                  <a:pt x="94" y="20"/>
                  <a:pt x="94" y="20"/>
                  <a:pt x="94" y="20"/>
                </a:cubicBezTo>
                <a:cubicBezTo>
                  <a:pt x="88" y="21"/>
                  <a:pt x="88" y="21"/>
                  <a:pt x="88" y="21"/>
                </a:cubicBezTo>
                <a:cubicBezTo>
                  <a:pt x="87" y="22"/>
                  <a:pt x="87" y="22"/>
                  <a:pt x="87" y="22"/>
                </a:cubicBezTo>
                <a:cubicBezTo>
                  <a:pt x="87" y="22"/>
                  <a:pt x="87" y="22"/>
                  <a:pt x="87" y="22"/>
                </a:cubicBezTo>
                <a:cubicBezTo>
                  <a:pt x="87" y="22"/>
                  <a:pt x="87" y="22"/>
                  <a:pt x="87" y="22"/>
                </a:cubicBezTo>
                <a:cubicBezTo>
                  <a:pt x="85" y="24"/>
                  <a:pt x="85" y="24"/>
                  <a:pt x="85" y="24"/>
                </a:cubicBezTo>
                <a:cubicBezTo>
                  <a:pt x="82" y="24"/>
                  <a:pt x="82" y="24"/>
                  <a:pt x="82" y="24"/>
                </a:cubicBezTo>
                <a:cubicBezTo>
                  <a:pt x="82" y="26"/>
                  <a:pt x="82" y="26"/>
                  <a:pt x="82" y="26"/>
                </a:cubicBezTo>
                <a:cubicBezTo>
                  <a:pt x="83" y="26"/>
                  <a:pt x="83" y="26"/>
                  <a:pt x="83" y="26"/>
                </a:cubicBezTo>
                <a:cubicBezTo>
                  <a:pt x="83" y="27"/>
                  <a:pt x="83" y="27"/>
                  <a:pt x="83" y="27"/>
                </a:cubicBezTo>
                <a:cubicBezTo>
                  <a:pt x="80" y="27"/>
                  <a:pt x="80" y="27"/>
                  <a:pt x="80" y="27"/>
                </a:cubicBezTo>
                <a:cubicBezTo>
                  <a:pt x="80" y="29"/>
                  <a:pt x="80" y="29"/>
                  <a:pt x="80" y="29"/>
                </a:cubicBezTo>
                <a:cubicBezTo>
                  <a:pt x="78" y="29"/>
                  <a:pt x="78" y="29"/>
                  <a:pt x="78" y="29"/>
                </a:cubicBezTo>
                <a:cubicBezTo>
                  <a:pt x="77" y="26"/>
                  <a:pt x="77" y="26"/>
                  <a:pt x="77" y="26"/>
                </a:cubicBezTo>
                <a:cubicBezTo>
                  <a:pt x="73" y="27"/>
                  <a:pt x="73" y="27"/>
                  <a:pt x="73" y="27"/>
                </a:cubicBezTo>
                <a:cubicBezTo>
                  <a:pt x="64" y="32"/>
                  <a:pt x="64" y="32"/>
                  <a:pt x="64" y="32"/>
                </a:cubicBezTo>
                <a:cubicBezTo>
                  <a:pt x="65" y="36"/>
                  <a:pt x="65" y="36"/>
                  <a:pt x="65" y="36"/>
                </a:cubicBezTo>
                <a:cubicBezTo>
                  <a:pt x="67" y="38"/>
                  <a:pt x="67" y="38"/>
                  <a:pt x="67" y="38"/>
                </a:cubicBezTo>
                <a:cubicBezTo>
                  <a:pt x="73" y="38"/>
                  <a:pt x="73" y="38"/>
                  <a:pt x="73" y="38"/>
                </a:cubicBezTo>
                <a:cubicBezTo>
                  <a:pt x="73" y="44"/>
                  <a:pt x="73" y="44"/>
                  <a:pt x="73" y="44"/>
                </a:cubicBezTo>
                <a:cubicBezTo>
                  <a:pt x="75" y="44"/>
                  <a:pt x="75" y="44"/>
                  <a:pt x="75" y="44"/>
                </a:cubicBezTo>
                <a:cubicBezTo>
                  <a:pt x="77" y="39"/>
                  <a:pt x="77" y="39"/>
                  <a:pt x="77" y="39"/>
                </a:cubicBezTo>
                <a:cubicBezTo>
                  <a:pt x="82" y="38"/>
                  <a:pt x="82" y="38"/>
                  <a:pt x="82" y="38"/>
                </a:cubicBezTo>
                <a:cubicBezTo>
                  <a:pt x="82" y="31"/>
                  <a:pt x="82" y="31"/>
                  <a:pt x="82" y="31"/>
                </a:cubicBezTo>
                <a:cubicBezTo>
                  <a:pt x="85" y="28"/>
                  <a:pt x="85" y="28"/>
                  <a:pt x="85" y="28"/>
                </a:cubicBezTo>
                <a:cubicBezTo>
                  <a:pt x="93" y="30"/>
                  <a:pt x="93" y="30"/>
                  <a:pt x="93" y="30"/>
                </a:cubicBezTo>
                <a:cubicBezTo>
                  <a:pt x="92" y="35"/>
                  <a:pt x="92" y="35"/>
                  <a:pt x="92" y="35"/>
                </a:cubicBezTo>
                <a:cubicBezTo>
                  <a:pt x="94" y="35"/>
                  <a:pt x="94" y="35"/>
                  <a:pt x="94" y="35"/>
                </a:cubicBezTo>
                <a:cubicBezTo>
                  <a:pt x="99" y="32"/>
                  <a:pt x="99" y="32"/>
                  <a:pt x="99" y="32"/>
                </a:cubicBezTo>
                <a:cubicBezTo>
                  <a:pt x="100" y="38"/>
                  <a:pt x="100" y="38"/>
                  <a:pt x="100" y="38"/>
                </a:cubicBezTo>
                <a:cubicBezTo>
                  <a:pt x="104" y="40"/>
                  <a:pt x="104" y="40"/>
                  <a:pt x="104" y="40"/>
                </a:cubicBezTo>
                <a:cubicBezTo>
                  <a:pt x="103" y="44"/>
                  <a:pt x="103" y="44"/>
                  <a:pt x="103" y="44"/>
                </a:cubicBezTo>
                <a:cubicBezTo>
                  <a:pt x="100" y="45"/>
                  <a:pt x="100" y="45"/>
                  <a:pt x="100" y="45"/>
                </a:cubicBezTo>
                <a:cubicBezTo>
                  <a:pt x="100" y="46"/>
                  <a:pt x="100" y="46"/>
                  <a:pt x="100" y="46"/>
                </a:cubicBezTo>
                <a:cubicBezTo>
                  <a:pt x="104" y="49"/>
                  <a:pt x="104" y="49"/>
                  <a:pt x="104" y="49"/>
                </a:cubicBezTo>
                <a:cubicBezTo>
                  <a:pt x="104" y="51"/>
                  <a:pt x="104" y="51"/>
                  <a:pt x="104" y="51"/>
                </a:cubicBezTo>
                <a:cubicBezTo>
                  <a:pt x="103" y="51"/>
                  <a:pt x="103" y="51"/>
                  <a:pt x="103" y="51"/>
                </a:cubicBezTo>
                <a:cubicBezTo>
                  <a:pt x="103" y="51"/>
                  <a:pt x="103" y="51"/>
                  <a:pt x="103" y="51"/>
                </a:cubicBezTo>
                <a:cubicBezTo>
                  <a:pt x="97" y="49"/>
                  <a:pt x="97" y="49"/>
                  <a:pt x="97" y="49"/>
                </a:cubicBezTo>
                <a:cubicBezTo>
                  <a:pt x="97" y="47"/>
                  <a:pt x="97" y="47"/>
                  <a:pt x="97" y="47"/>
                </a:cubicBezTo>
                <a:cubicBezTo>
                  <a:pt x="97" y="47"/>
                  <a:pt x="97" y="47"/>
                  <a:pt x="97" y="47"/>
                </a:cubicBezTo>
                <a:cubicBezTo>
                  <a:pt x="99" y="46"/>
                  <a:pt x="99" y="46"/>
                  <a:pt x="99" y="46"/>
                </a:cubicBezTo>
                <a:cubicBezTo>
                  <a:pt x="99" y="45"/>
                  <a:pt x="99" y="45"/>
                  <a:pt x="99" y="45"/>
                </a:cubicBezTo>
                <a:cubicBezTo>
                  <a:pt x="97" y="44"/>
                  <a:pt x="97" y="44"/>
                  <a:pt x="97" y="44"/>
                </a:cubicBezTo>
                <a:cubicBezTo>
                  <a:pt x="97" y="46"/>
                  <a:pt x="97" y="46"/>
                  <a:pt x="97" y="46"/>
                </a:cubicBezTo>
                <a:cubicBezTo>
                  <a:pt x="93" y="46"/>
                  <a:pt x="93" y="46"/>
                  <a:pt x="93" y="46"/>
                </a:cubicBezTo>
                <a:cubicBezTo>
                  <a:pt x="93" y="46"/>
                  <a:pt x="93" y="46"/>
                  <a:pt x="93" y="46"/>
                </a:cubicBezTo>
                <a:cubicBezTo>
                  <a:pt x="93" y="46"/>
                  <a:pt x="93" y="46"/>
                  <a:pt x="93" y="46"/>
                </a:cubicBezTo>
                <a:cubicBezTo>
                  <a:pt x="92" y="46"/>
                  <a:pt x="92" y="46"/>
                  <a:pt x="92" y="46"/>
                </a:cubicBezTo>
                <a:cubicBezTo>
                  <a:pt x="91" y="45"/>
                  <a:pt x="91" y="45"/>
                  <a:pt x="91" y="45"/>
                </a:cubicBezTo>
                <a:cubicBezTo>
                  <a:pt x="90" y="44"/>
                  <a:pt x="90" y="44"/>
                  <a:pt x="90" y="44"/>
                </a:cubicBezTo>
                <a:cubicBezTo>
                  <a:pt x="88" y="44"/>
                  <a:pt x="88" y="44"/>
                  <a:pt x="88" y="44"/>
                </a:cubicBezTo>
                <a:cubicBezTo>
                  <a:pt x="87" y="45"/>
                  <a:pt x="87" y="45"/>
                  <a:pt x="87" y="45"/>
                </a:cubicBezTo>
                <a:cubicBezTo>
                  <a:pt x="87" y="47"/>
                  <a:pt x="87" y="47"/>
                  <a:pt x="87" y="47"/>
                </a:cubicBezTo>
                <a:cubicBezTo>
                  <a:pt x="89" y="48"/>
                  <a:pt x="89" y="48"/>
                  <a:pt x="89" y="48"/>
                </a:cubicBezTo>
                <a:cubicBezTo>
                  <a:pt x="91" y="48"/>
                  <a:pt x="91" y="48"/>
                  <a:pt x="91" y="48"/>
                </a:cubicBezTo>
                <a:cubicBezTo>
                  <a:pt x="90" y="48"/>
                  <a:pt x="90" y="48"/>
                  <a:pt x="90" y="48"/>
                </a:cubicBezTo>
                <a:cubicBezTo>
                  <a:pt x="89" y="50"/>
                  <a:pt x="89" y="50"/>
                  <a:pt x="89" y="50"/>
                </a:cubicBezTo>
                <a:cubicBezTo>
                  <a:pt x="88" y="49"/>
                  <a:pt x="88" y="49"/>
                  <a:pt x="88" y="49"/>
                </a:cubicBezTo>
                <a:cubicBezTo>
                  <a:pt x="86" y="48"/>
                  <a:pt x="86" y="48"/>
                  <a:pt x="86" y="48"/>
                </a:cubicBezTo>
                <a:cubicBezTo>
                  <a:pt x="82" y="53"/>
                  <a:pt x="82" y="53"/>
                  <a:pt x="82" y="53"/>
                </a:cubicBezTo>
                <a:cubicBezTo>
                  <a:pt x="82" y="53"/>
                  <a:pt x="82" y="53"/>
                  <a:pt x="82" y="53"/>
                </a:cubicBezTo>
                <a:cubicBezTo>
                  <a:pt x="76" y="57"/>
                  <a:pt x="76" y="57"/>
                  <a:pt x="76" y="57"/>
                </a:cubicBezTo>
                <a:cubicBezTo>
                  <a:pt x="69" y="63"/>
                  <a:pt x="69" y="63"/>
                  <a:pt x="69" y="63"/>
                </a:cubicBezTo>
                <a:cubicBezTo>
                  <a:pt x="69" y="66"/>
                  <a:pt x="69" y="66"/>
                  <a:pt x="69" y="66"/>
                </a:cubicBezTo>
                <a:cubicBezTo>
                  <a:pt x="63" y="70"/>
                  <a:pt x="63" y="70"/>
                  <a:pt x="63" y="70"/>
                </a:cubicBezTo>
                <a:cubicBezTo>
                  <a:pt x="60" y="73"/>
                  <a:pt x="60" y="73"/>
                  <a:pt x="60" y="73"/>
                </a:cubicBezTo>
                <a:cubicBezTo>
                  <a:pt x="60" y="80"/>
                  <a:pt x="60" y="80"/>
                  <a:pt x="60" y="80"/>
                </a:cubicBezTo>
                <a:cubicBezTo>
                  <a:pt x="56" y="78"/>
                  <a:pt x="56" y="78"/>
                  <a:pt x="56" y="78"/>
                </a:cubicBezTo>
                <a:cubicBezTo>
                  <a:pt x="56" y="74"/>
                  <a:pt x="56" y="74"/>
                  <a:pt x="56" y="74"/>
                </a:cubicBezTo>
                <a:cubicBezTo>
                  <a:pt x="44" y="74"/>
                  <a:pt x="44" y="74"/>
                  <a:pt x="44" y="74"/>
                </a:cubicBezTo>
                <a:cubicBezTo>
                  <a:pt x="37" y="77"/>
                  <a:pt x="37" y="77"/>
                  <a:pt x="37" y="77"/>
                </a:cubicBezTo>
                <a:cubicBezTo>
                  <a:pt x="35" y="82"/>
                  <a:pt x="35" y="82"/>
                  <a:pt x="35" y="82"/>
                </a:cubicBezTo>
                <a:cubicBezTo>
                  <a:pt x="34" y="86"/>
                  <a:pt x="34" y="86"/>
                  <a:pt x="34" y="86"/>
                </a:cubicBezTo>
                <a:cubicBezTo>
                  <a:pt x="35" y="90"/>
                  <a:pt x="35" y="90"/>
                  <a:pt x="35" y="90"/>
                </a:cubicBezTo>
                <a:cubicBezTo>
                  <a:pt x="40" y="91"/>
                  <a:pt x="40" y="91"/>
                  <a:pt x="40" y="91"/>
                </a:cubicBezTo>
                <a:cubicBezTo>
                  <a:pt x="48" y="85"/>
                  <a:pt x="48" y="85"/>
                  <a:pt x="48" y="85"/>
                </a:cubicBezTo>
                <a:cubicBezTo>
                  <a:pt x="49" y="88"/>
                  <a:pt x="49" y="88"/>
                  <a:pt x="49" y="88"/>
                </a:cubicBezTo>
                <a:cubicBezTo>
                  <a:pt x="46" y="92"/>
                  <a:pt x="46" y="92"/>
                  <a:pt x="46" y="92"/>
                </a:cubicBezTo>
                <a:cubicBezTo>
                  <a:pt x="52" y="93"/>
                  <a:pt x="52" y="93"/>
                  <a:pt x="52" y="93"/>
                </a:cubicBezTo>
                <a:cubicBezTo>
                  <a:pt x="53" y="103"/>
                  <a:pt x="53" y="103"/>
                  <a:pt x="53" y="103"/>
                </a:cubicBezTo>
                <a:cubicBezTo>
                  <a:pt x="61" y="104"/>
                  <a:pt x="61" y="104"/>
                  <a:pt x="61" y="104"/>
                </a:cubicBezTo>
                <a:cubicBezTo>
                  <a:pt x="66" y="98"/>
                  <a:pt x="66" y="98"/>
                  <a:pt x="66" y="98"/>
                </a:cubicBezTo>
                <a:cubicBezTo>
                  <a:pt x="72" y="99"/>
                  <a:pt x="72" y="99"/>
                  <a:pt x="72" y="99"/>
                </a:cubicBezTo>
                <a:cubicBezTo>
                  <a:pt x="75" y="102"/>
                  <a:pt x="75" y="102"/>
                  <a:pt x="75" y="102"/>
                </a:cubicBezTo>
                <a:cubicBezTo>
                  <a:pt x="81" y="102"/>
                  <a:pt x="81" y="102"/>
                  <a:pt x="81" y="102"/>
                </a:cubicBezTo>
                <a:cubicBezTo>
                  <a:pt x="81" y="100"/>
                  <a:pt x="81" y="100"/>
                  <a:pt x="81" y="100"/>
                </a:cubicBezTo>
                <a:cubicBezTo>
                  <a:pt x="84" y="102"/>
                  <a:pt x="84" y="102"/>
                  <a:pt x="84" y="102"/>
                </a:cubicBezTo>
                <a:cubicBezTo>
                  <a:pt x="88" y="108"/>
                  <a:pt x="88" y="108"/>
                  <a:pt x="88" y="108"/>
                </a:cubicBezTo>
                <a:cubicBezTo>
                  <a:pt x="94" y="108"/>
                  <a:pt x="94" y="108"/>
                  <a:pt x="94" y="108"/>
                </a:cubicBezTo>
                <a:cubicBezTo>
                  <a:pt x="97" y="112"/>
                  <a:pt x="97" y="112"/>
                  <a:pt x="97" y="112"/>
                </a:cubicBezTo>
                <a:cubicBezTo>
                  <a:pt x="97" y="117"/>
                  <a:pt x="97" y="117"/>
                  <a:pt x="97" y="117"/>
                </a:cubicBezTo>
                <a:cubicBezTo>
                  <a:pt x="104" y="120"/>
                  <a:pt x="104" y="120"/>
                  <a:pt x="104" y="120"/>
                </a:cubicBezTo>
                <a:cubicBezTo>
                  <a:pt x="113" y="120"/>
                  <a:pt x="113" y="120"/>
                  <a:pt x="113" y="120"/>
                </a:cubicBezTo>
                <a:cubicBezTo>
                  <a:pt x="116" y="124"/>
                  <a:pt x="116" y="124"/>
                  <a:pt x="116" y="124"/>
                </a:cubicBezTo>
                <a:cubicBezTo>
                  <a:pt x="119" y="125"/>
                  <a:pt x="119" y="125"/>
                  <a:pt x="119" y="125"/>
                </a:cubicBezTo>
                <a:cubicBezTo>
                  <a:pt x="119" y="129"/>
                  <a:pt x="119" y="129"/>
                  <a:pt x="119" y="129"/>
                </a:cubicBezTo>
                <a:cubicBezTo>
                  <a:pt x="114" y="134"/>
                  <a:pt x="114" y="134"/>
                  <a:pt x="114" y="134"/>
                </a:cubicBezTo>
                <a:cubicBezTo>
                  <a:pt x="113" y="147"/>
                  <a:pt x="113" y="147"/>
                  <a:pt x="113" y="147"/>
                </a:cubicBezTo>
                <a:cubicBezTo>
                  <a:pt x="109" y="150"/>
                  <a:pt x="109" y="150"/>
                  <a:pt x="109" y="150"/>
                </a:cubicBezTo>
                <a:cubicBezTo>
                  <a:pt x="103" y="149"/>
                  <a:pt x="103" y="149"/>
                  <a:pt x="103" y="149"/>
                </a:cubicBezTo>
                <a:cubicBezTo>
                  <a:pt x="101" y="153"/>
                  <a:pt x="101" y="153"/>
                  <a:pt x="101" y="153"/>
                </a:cubicBezTo>
                <a:cubicBezTo>
                  <a:pt x="103" y="159"/>
                  <a:pt x="103" y="159"/>
                  <a:pt x="103" y="159"/>
                </a:cubicBezTo>
                <a:cubicBezTo>
                  <a:pt x="97" y="167"/>
                  <a:pt x="97" y="167"/>
                  <a:pt x="97" y="167"/>
                </a:cubicBezTo>
                <a:cubicBezTo>
                  <a:pt x="94" y="171"/>
                  <a:pt x="94" y="171"/>
                  <a:pt x="94" y="171"/>
                </a:cubicBezTo>
                <a:cubicBezTo>
                  <a:pt x="88" y="174"/>
                  <a:pt x="88" y="174"/>
                  <a:pt x="88" y="174"/>
                </a:cubicBezTo>
                <a:cubicBezTo>
                  <a:pt x="84" y="174"/>
                  <a:pt x="84" y="174"/>
                  <a:pt x="84" y="174"/>
                </a:cubicBezTo>
                <a:cubicBezTo>
                  <a:pt x="84" y="176"/>
                  <a:pt x="84" y="176"/>
                  <a:pt x="84" y="176"/>
                </a:cubicBezTo>
                <a:cubicBezTo>
                  <a:pt x="87" y="177"/>
                  <a:pt x="87" y="177"/>
                  <a:pt x="87" y="177"/>
                </a:cubicBezTo>
                <a:cubicBezTo>
                  <a:pt x="87" y="179"/>
                  <a:pt x="87" y="179"/>
                  <a:pt x="87" y="179"/>
                </a:cubicBezTo>
                <a:cubicBezTo>
                  <a:pt x="84" y="181"/>
                  <a:pt x="84" y="181"/>
                  <a:pt x="84" y="181"/>
                </a:cubicBezTo>
                <a:cubicBezTo>
                  <a:pt x="86" y="183"/>
                  <a:pt x="86" y="183"/>
                  <a:pt x="86" y="183"/>
                </a:cubicBezTo>
                <a:cubicBezTo>
                  <a:pt x="89" y="183"/>
                  <a:pt x="89" y="183"/>
                  <a:pt x="89" y="183"/>
                </a:cubicBezTo>
                <a:cubicBezTo>
                  <a:pt x="89" y="186"/>
                  <a:pt x="89" y="186"/>
                  <a:pt x="89" y="186"/>
                </a:cubicBezTo>
                <a:cubicBezTo>
                  <a:pt x="88" y="188"/>
                  <a:pt x="88" y="188"/>
                  <a:pt x="88" y="188"/>
                </a:cubicBezTo>
                <a:cubicBezTo>
                  <a:pt x="88" y="190"/>
                  <a:pt x="88" y="190"/>
                  <a:pt x="88" y="190"/>
                </a:cubicBezTo>
                <a:cubicBezTo>
                  <a:pt x="92" y="193"/>
                  <a:pt x="92" y="193"/>
                  <a:pt x="92" y="193"/>
                </a:cubicBezTo>
                <a:cubicBezTo>
                  <a:pt x="91" y="195"/>
                  <a:pt x="91" y="195"/>
                  <a:pt x="91" y="195"/>
                </a:cubicBezTo>
                <a:cubicBezTo>
                  <a:pt x="85" y="195"/>
                  <a:pt x="85" y="195"/>
                  <a:pt x="85" y="195"/>
                </a:cubicBezTo>
                <a:cubicBezTo>
                  <a:pt x="79" y="190"/>
                  <a:pt x="79" y="190"/>
                  <a:pt x="79" y="190"/>
                </a:cubicBezTo>
                <a:cubicBezTo>
                  <a:pt x="75" y="182"/>
                  <a:pt x="75" y="182"/>
                  <a:pt x="75" y="182"/>
                </a:cubicBezTo>
                <a:cubicBezTo>
                  <a:pt x="75" y="174"/>
                  <a:pt x="75" y="174"/>
                  <a:pt x="75" y="174"/>
                </a:cubicBezTo>
                <a:cubicBezTo>
                  <a:pt x="72" y="169"/>
                  <a:pt x="72" y="169"/>
                  <a:pt x="72" y="169"/>
                </a:cubicBezTo>
                <a:cubicBezTo>
                  <a:pt x="73" y="161"/>
                  <a:pt x="73" y="161"/>
                  <a:pt x="73" y="161"/>
                </a:cubicBezTo>
                <a:cubicBezTo>
                  <a:pt x="71" y="160"/>
                  <a:pt x="71" y="160"/>
                  <a:pt x="71" y="160"/>
                </a:cubicBezTo>
                <a:cubicBezTo>
                  <a:pt x="71" y="143"/>
                  <a:pt x="71" y="143"/>
                  <a:pt x="71" y="143"/>
                </a:cubicBezTo>
                <a:cubicBezTo>
                  <a:pt x="65" y="139"/>
                  <a:pt x="65" y="139"/>
                  <a:pt x="65" y="139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5"/>
                  <a:pt x="61" y="135"/>
                  <a:pt x="61" y="135"/>
                </a:cubicBezTo>
                <a:cubicBezTo>
                  <a:pt x="53" y="125"/>
                  <a:pt x="53" y="125"/>
                  <a:pt x="53" y="125"/>
                </a:cubicBezTo>
                <a:cubicBezTo>
                  <a:pt x="54" y="121"/>
                  <a:pt x="54" y="121"/>
                  <a:pt x="54" y="121"/>
                </a:cubicBezTo>
                <a:cubicBezTo>
                  <a:pt x="54" y="116"/>
                  <a:pt x="54" y="116"/>
                  <a:pt x="54" y="116"/>
                </a:cubicBezTo>
                <a:cubicBezTo>
                  <a:pt x="60" y="112"/>
                  <a:pt x="60" y="112"/>
                  <a:pt x="60" y="112"/>
                </a:cubicBezTo>
                <a:cubicBezTo>
                  <a:pt x="59" y="106"/>
                  <a:pt x="59" y="106"/>
                  <a:pt x="59" y="106"/>
                </a:cubicBezTo>
                <a:cubicBezTo>
                  <a:pt x="51" y="105"/>
                  <a:pt x="51" y="105"/>
                  <a:pt x="51" y="105"/>
                </a:cubicBezTo>
                <a:cubicBezTo>
                  <a:pt x="45" y="98"/>
                  <a:pt x="45" y="98"/>
                  <a:pt x="45" y="98"/>
                </a:cubicBezTo>
                <a:cubicBezTo>
                  <a:pt x="41" y="97"/>
                  <a:pt x="41" y="97"/>
                  <a:pt x="41" y="97"/>
                </a:cubicBezTo>
                <a:cubicBezTo>
                  <a:pt x="38" y="97"/>
                  <a:pt x="38" y="97"/>
                  <a:pt x="38" y="97"/>
                </a:cubicBezTo>
                <a:cubicBezTo>
                  <a:pt x="38" y="94"/>
                  <a:pt x="38" y="94"/>
                  <a:pt x="38" y="94"/>
                </a:cubicBezTo>
                <a:cubicBezTo>
                  <a:pt x="35" y="93"/>
                  <a:pt x="35" y="93"/>
                  <a:pt x="35" y="93"/>
                </a:cubicBezTo>
                <a:cubicBezTo>
                  <a:pt x="35" y="95"/>
                  <a:pt x="35" y="95"/>
                  <a:pt x="35" y="95"/>
                </a:cubicBezTo>
                <a:cubicBezTo>
                  <a:pt x="26" y="93"/>
                  <a:pt x="26" y="93"/>
                  <a:pt x="26" y="93"/>
                </a:cubicBezTo>
                <a:cubicBezTo>
                  <a:pt x="22" y="87"/>
                  <a:pt x="22" y="87"/>
                  <a:pt x="22" y="87"/>
                </a:cubicBezTo>
                <a:cubicBezTo>
                  <a:pt x="24" y="85"/>
                  <a:pt x="24" y="85"/>
                  <a:pt x="24" y="85"/>
                </a:cubicBezTo>
                <a:cubicBezTo>
                  <a:pt x="18" y="76"/>
                  <a:pt x="18" y="76"/>
                  <a:pt x="18" y="76"/>
                </a:cubicBezTo>
                <a:cubicBezTo>
                  <a:pt x="17" y="70"/>
                  <a:pt x="17" y="70"/>
                  <a:pt x="17" y="70"/>
                </a:cubicBezTo>
                <a:cubicBezTo>
                  <a:pt x="15" y="70"/>
                  <a:pt x="15" y="70"/>
                  <a:pt x="15" y="70"/>
                </a:cubicBezTo>
                <a:cubicBezTo>
                  <a:pt x="16" y="76"/>
                  <a:pt x="16" y="76"/>
                  <a:pt x="16" y="76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5"/>
                  <a:pt x="19" y="85"/>
                  <a:pt x="19" y="85"/>
                </a:cubicBezTo>
                <a:cubicBezTo>
                  <a:pt x="16" y="84"/>
                  <a:pt x="16" y="84"/>
                  <a:pt x="16" y="84"/>
                </a:cubicBezTo>
                <a:cubicBezTo>
                  <a:pt x="12" y="77"/>
                  <a:pt x="12" y="77"/>
                  <a:pt x="12" y="77"/>
                </a:cubicBezTo>
                <a:cubicBezTo>
                  <a:pt x="12" y="69"/>
                  <a:pt x="12" y="69"/>
                  <a:pt x="12" y="69"/>
                </a:cubicBezTo>
                <a:cubicBezTo>
                  <a:pt x="8" y="67"/>
                  <a:pt x="8" y="67"/>
                  <a:pt x="8" y="67"/>
                </a:cubicBezTo>
                <a:cubicBezTo>
                  <a:pt x="8" y="61"/>
                  <a:pt x="8" y="61"/>
                  <a:pt x="8" y="61"/>
                </a:cubicBezTo>
                <a:cubicBezTo>
                  <a:pt x="2" y="74"/>
                  <a:pt x="0" y="87"/>
                  <a:pt x="0" y="101"/>
                </a:cubicBezTo>
                <a:cubicBezTo>
                  <a:pt x="0" y="157"/>
                  <a:pt x="45" y="203"/>
                  <a:pt x="101" y="203"/>
                </a:cubicBezTo>
                <a:cubicBezTo>
                  <a:pt x="133" y="203"/>
                  <a:pt x="161" y="188"/>
                  <a:pt x="180" y="165"/>
                </a:cubicBezTo>
                <a:cubicBezTo>
                  <a:pt x="177" y="165"/>
                  <a:pt x="177" y="165"/>
                  <a:pt x="177" y="165"/>
                </a:cubicBezTo>
                <a:cubicBezTo>
                  <a:pt x="177" y="158"/>
                  <a:pt x="177" y="158"/>
                  <a:pt x="177" y="158"/>
                </a:cubicBezTo>
                <a:cubicBezTo>
                  <a:pt x="173" y="153"/>
                  <a:pt x="173" y="153"/>
                  <a:pt x="173" y="153"/>
                </a:cubicBezTo>
                <a:cubicBezTo>
                  <a:pt x="173" y="145"/>
                  <a:pt x="173" y="145"/>
                  <a:pt x="173" y="145"/>
                </a:cubicBezTo>
                <a:cubicBezTo>
                  <a:pt x="170" y="142"/>
                  <a:pt x="170" y="142"/>
                  <a:pt x="170" y="142"/>
                </a:cubicBezTo>
                <a:cubicBezTo>
                  <a:pt x="170" y="139"/>
                  <a:pt x="170" y="139"/>
                  <a:pt x="170" y="139"/>
                </a:cubicBezTo>
                <a:cubicBezTo>
                  <a:pt x="173" y="132"/>
                  <a:pt x="173" y="132"/>
                  <a:pt x="173" y="132"/>
                </a:cubicBezTo>
                <a:cubicBezTo>
                  <a:pt x="166" y="119"/>
                  <a:pt x="166" y="119"/>
                  <a:pt x="166" y="119"/>
                </a:cubicBezTo>
                <a:cubicBezTo>
                  <a:pt x="167" y="110"/>
                  <a:pt x="167" y="110"/>
                  <a:pt x="167" y="110"/>
                </a:cubicBezTo>
                <a:cubicBezTo>
                  <a:pt x="161" y="110"/>
                  <a:pt x="161" y="110"/>
                  <a:pt x="161" y="110"/>
                </a:cubicBezTo>
                <a:cubicBezTo>
                  <a:pt x="158" y="107"/>
                  <a:pt x="158" y="107"/>
                  <a:pt x="158" y="107"/>
                </a:cubicBezTo>
                <a:cubicBezTo>
                  <a:pt x="154" y="107"/>
                  <a:pt x="154" y="107"/>
                  <a:pt x="154" y="107"/>
                </a:cubicBezTo>
                <a:cubicBezTo>
                  <a:pt x="152" y="109"/>
                  <a:pt x="152" y="109"/>
                  <a:pt x="152" y="109"/>
                </a:cubicBezTo>
                <a:cubicBezTo>
                  <a:pt x="144" y="109"/>
                  <a:pt x="144" y="109"/>
                  <a:pt x="144" y="109"/>
                </a:cubicBezTo>
                <a:cubicBezTo>
                  <a:pt x="144" y="110"/>
                  <a:pt x="144" y="110"/>
                  <a:pt x="144" y="110"/>
                </a:cubicBezTo>
                <a:cubicBezTo>
                  <a:pt x="140" y="110"/>
                  <a:pt x="140" y="110"/>
                  <a:pt x="140" y="110"/>
                </a:cubicBezTo>
                <a:cubicBezTo>
                  <a:pt x="130" y="99"/>
                  <a:pt x="130" y="99"/>
                  <a:pt x="130" y="99"/>
                </a:cubicBezTo>
                <a:cubicBezTo>
                  <a:pt x="130" y="90"/>
                  <a:pt x="130" y="90"/>
                  <a:pt x="130" y="90"/>
                </a:cubicBezTo>
                <a:cubicBezTo>
                  <a:pt x="132" y="90"/>
                  <a:pt x="132" y="90"/>
                  <a:pt x="132" y="90"/>
                </a:cubicBezTo>
                <a:cubicBezTo>
                  <a:pt x="132" y="87"/>
                  <a:pt x="132" y="87"/>
                  <a:pt x="132" y="87"/>
                </a:cubicBezTo>
                <a:cubicBezTo>
                  <a:pt x="130" y="87"/>
                  <a:pt x="130" y="87"/>
                  <a:pt x="130" y="87"/>
                </a:cubicBezTo>
                <a:cubicBezTo>
                  <a:pt x="129" y="83"/>
                  <a:pt x="129" y="83"/>
                  <a:pt x="129" y="83"/>
                </a:cubicBezTo>
                <a:cubicBezTo>
                  <a:pt x="140" y="75"/>
                  <a:pt x="140" y="75"/>
                  <a:pt x="140" y="75"/>
                </a:cubicBezTo>
                <a:cubicBezTo>
                  <a:pt x="140" y="69"/>
                  <a:pt x="140" y="69"/>
                  <a:pt x="140" y="69"/>
                </a:cubicBezTo>
                <a:cubicBezTo>
                  <a:pt x="146" y="66"/>
                  <a:pt x="146" y="66"/>
                  <a:pt x="146" y="66"/>
                </a:cubicBezTo>
                <a:cubicBezTo>
                  <a:pt x="148" y="66"/>
                  <a:pt x="148" y="66"/>
                  <a:pt x="148" y="66"/>
                </a:cubicBezTo>
                <a:cubicBezTo>
                  <a:pt x="152" y="66"/>
                  <a:pt x="152" y="66"/>
                  <a:pt x="152" y="66"/>
                </a:cubicBezTo>
                <a:cubicBezTo>
                  <a:pt x="156" y="65"/>
                  <a:pt x="156" y="65"/>
                  <a:pt x="156" y="65"/>
                </a:cubicBezTo>
                <a:cubicBezTo>
                  <a:pt x="167" y="64"/>
                  <a:pt x="167" y="64"/>
                  <a:pt x="167" y="64"/>
                </a:cubicBezTo>
                <a:cubicBezTo>
                  <a:pt x="167" y="69"/>
                  <a:pt x="167" y="69"/>
                  <a:pt x="167" y="69"/>
                </a:cubicBezTo>
                <a:lnTo>
                  <a:pt x="176" y="72"/>
                </a:lnTo>
                <a:close/>
                <a:moveTo>
                  <a:pt x="148" y="36"/>
                </a:moveTo>
                <a:cubicBezTo>
                  <a:pt x="149" y="34"/>
                  <a:pt x="149" y="34"/>
                  <a:pt x="149" y="34"/>
                </a:cubicBezTo>
                <a:cubicBezTo>
                  <a:pt x="152" y="33"/>
                  <a:pt x="152" y="33"/>
                  <a:pt x="152" y="33"/>
                </a:cubicBezTo>
                <a:cubicBezTo>
                  <a:pt x="153" y="37"/>
                  <a:pt x="153" y="37"/>
                  <a:pt x="153" y="37"/>
                </a:cubicBezTo>
                <a:cubicBezTo>
                  <a:pt x="155" y="40"/>
                  <a:pt x="155" y="40"/>
                  <a:pt x="155" y="40"/>
                </a:cubicBezTo>
                <a:cubicBezTo>
                  <a:pt x="156" y="42"/>
                  <a:pt x="156" y="42"/>
                  <a:pt x="156" y="42"/>
                </a:cubicBezTo>
                <a:cubicBezTo>
                  <a:pt x="158" y="43"/>
                  <a:pt x="158" y="43"/>
                  <a:pt x="158" y="43"/>
                </a:cubicBezTo>
                <a:cubicBezTo>
                  <a:pt x="156" y="45"/>
                  <a:pt x="156" y="45"/>
                  <a:pt x="156" y="45"/>
                </a:cubicBezTo>
                <a:cubicBezTo>
                  <a:pt x="152" y="45"/>
                  <a:pt x="152" y="45"/>
                  <a:pt x="152" y="45"/>
                </a:cubicBezTo>
                <a:cubicBezTo>
                  <a:pt x="149" y="45"/>
                  <a:pt x="149" y="45"/>
                  <a:pt x="149" y="45"/>
                </a:cubicBezTo>
                <a:cubicBezTo>
                  <a:pt x="150" y="42"/>
                  <a:pt x="150" y="42"/>
                  <a:pt x="150" y="42"/>
                </a:cubicBezTo>
                <a:cubicBezTo>
                  <a:pt x="152" y="41"/>
                  <a:pt x="152" y="41"/>
                  <a:pt x="152" y="41"/>
                </a:cubicBezTo>
                <a:cubicBezTo>
                  <a:pt x="152" y="40"/>
                  <a:pt x="152" y="40"/>
                  <a:pt x="152" y="40"/>
                </a:cubicBezTo>
                <a:cubicBezTo>
                  <a:pt x="150" y="38"/>
                  <a:pt x="150" y="38"/>
                  <a:pt x="150" y="38"/>
                </a:cubicBezTo>
                <a:cubicBezTo>
                  <a:pt x="148" y="37"/>
                  <a:pt x="148" y="37"/>
                  <a:pt x="148" y="37"/>
                </a:cubicBezTo>
                <a:lnTo>
                  <a:pt x="148" y="36"/>
                </a:lnTo>
                <a:close/>
                <a:moveTo>
                  <a:pt x="142" y="42"/>
                </a:moveTo>
                <a:cubicBezTo>
                  <a:pt x="144" y="39"/>
                  <a:pt x="144" y="39"/>
                  <a:pt x="144" y="39"/>
                </a:cubicBezTo>
                <a:cubicBezTo>
                  <a:pt x="147" y="38"/>
                  <a:pt x="147" y="38"/>
                  <a:pt x="147" y="38"/>
                </a:cubicBezTo>
                <a:cubicBezTo>
                  <a:pt x="149" y="39"/>
                  <a:pt x="149" y="39"/>
                  <a:pt x="149" y="39"/>
                </a:cubicBezTo>
                <a:cubicBezTo>
                  <a:pt x="149" y="41"/>
                  <a:pt x="149" y="41"/>
                  <a:pt x="149" y="41"/>
                </a:cubicBezTo>
                <a:cubicBezTo>
                  <a:pt x="145" y="44"/>
                  <a:pt x="145" y="44"/>
                  <a:pt x="145" y="44"/>
                </a:cubicBezTo>
                <a:cubicBezTo>
                  <a:pt x="142" y="44"/>
                  <a:pt x="142" y="44"/>
                  <a:pt x="142" y="44"/>
                </a:cubicBezTo>
                <a:lnTo>
                  <a:pt x="142" y="42"/>
                </a:lnTo>
                <a:close/>
                <a:moveTo>
                  <a:pt x="87" y="54"/>
                </a:moveTo>
                <a:cubicBezTo>
                  <a:pt x="85" y="55"/>
                  <a:pt x="85" y="55"/>
                  <a:pt x="85" y="55"/>
                </a:cubicBezTo>
                <a:cubicBezTo>
                  <a:pt x="85" y="53"/>
                  <a:pt x="85" y="53"/>
                  <a:pt x="85" y="53"/>
                </a:cubicBezTo>
                <a:cubicBezTo>
                  <a:pt x="86" y="52"/>
                  <a:pt x="86" y="52"/>
                  <a:pt x="86" y="52"/>
                </a:cubicBezTo>
                <a:cubicBezTo>
                  <a:pt x="87" y="53"/>
                  <a:pt x="87" y="53"/>
                  <a:pt x="87" y="53"/>
                </a:cubicBezTo>
                <a:lnTo>
                  <a:pt x="87" y="54"/>
                </a:lnTo>
                <a:close/>
                <a:moveTo>
                  <a:pt x="95" y="52"/>
                </a:moveTo>
                <a:cubicBezTo>
                  <a:pt x="93" y="52"/>
                  <a:pt x="93" y="52"/>
                  <a:pt x="93" y="52"/>
                </a:cubicBezTo>
                <a:cubicBezTo>
                  <a:pt x="93" y="53"/>
                  <a:pt x="93" y="53"/>
                  <a:pt x="93" y="53"/>
                </a:cubicBezTo>
                <a:cubicBezTo>
                  <a:pt x="92" y="54"/>
                  <a:pt x="92" y="54"/>
                  <a:pt x="92" y="54"/>
                </a:cubicBezTo>
                <a:cubicBezTo>
                  <a:pt x="90" y="54"/>
                  <a:pt x="90" y="54"/>
                  <a:pt x="90" y="54"/>
                </a:cubicBezTo>
                <a:cubicBezTo>
                  <a:pt x="90" y="54"/>
                  <a:pt x="90" y="53"/>
                  <a:pt x="90" y="53"/>
                </a:cubicBezTo>
                <a:cubicBezTo>
                  <a:pt x="89" y="53"/>
                  <a:pt x="89" y="53"/>
                  <a:pt x="89" y="53"/>
                </a:cubicBezTo>
                <a:cubicBezTo>
                  <a:pt x="89" y="52"/>
                  <a:pt x="89" y="52"/>
                  <a:pt x="89" y="52"/>
                </a:cubicBezTo>
                <a:cubicBezTo>
                  <a:pt x="92" y="52"/>
                  <a:pt x="92" y="52"/>
                  <a:pt x="92" y="52"/>
                </a:cubicBezTo>
                <a:cubicBezTo>
                  <a:pt x="93" y="50"/>
                  <a:pt x="93" y="50"/>
                  <a:pt x="93" y="50"/>
                </a:cubicBezTo>
                <a:cubicBezTo>
                  <a:pt x="94" y="50"/>
                  <a:pt x="94" y="50"/>
                  <a:pt x="94" y="50"/>
                </a:cubicBezTo>
                <a:cubicBezTo>
                  <a:pt x="95" y="51"/>
                  <a:pt x="95" y="51"/>
                  <a:pt x="95" y="51"/>
                </a:cubicBezTo>
                <a:lnTo>
                  <a:pt x="95" y="52"/>
                </a:lnTo>
                <a:close/>
              </a:path>
            </a:pathLst>
          </a:custGeom>
          <a:solidFill>
            <a:srgbClr val="05848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18437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r="32761"/>
          <a:stretch>
            <a:fillRect/>
          </a:stretch>
        </p:blipFill>
        <p:spPr bwMode="auto">
          <a:xfrm>
            <a:off x="432661" y="171451"/>
            <a:ext cx="1903413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33" t="24564" r="38580" b="26282"/>
          <a:stretch>
            <a:fillRect/>
          </a:stretch>
        </p:blipFill>
        <p:spPr bwMode="auto">
          <a:xfrm>
            <a:off x="546101" y="3641725"/>
            <a:ext cx="1968500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Vertical Scroll 16"/>
          <p:cNvSpPr/>
          <p:nvPr/>
        </p:nvSpPr>
        <p:spPr>
          <a:xfrm>
            <a:off x="1802674" y="0"/>
            <a:ext cx="8098972" cy="6270172"/>
          </a:xfrm>
          <a:prstGeom prst="vertic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0" name="TextBox 17"/>
          <p:cNvSpPr txBox="1">
            <a:spLocks noChangeArrowheads="1"/>
          </p:cNvSpPr>
          <p:nvPr/>
        </p:nvSpPr>
        <p:spPr bwMode="auto">
          <a:xfrm>
            <a:off x="2899954" y="901337"/>
            <a:ext cx="6048103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/>
              <a:t>2/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gian nhà cỏ thấp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te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Ngõ tối đêm sâu đóm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 loè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Lưng giậu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phất phơ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màu khói nhạt,</a:t>
            </a:r>
            <a:b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Làn ao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lóng lánh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bóng trăng loe.</a:t>
            </a:r>
            <a:b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trời ai nhuộm mà xanh ngắt?</a:t>
            </a:r>
            <a:b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Mắt lão không vầy cũng đỏ hoe.</a:t>
            </a:r>
            <a:b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Rượu tiếng rằng hay, hay chả mấy.</a:t>
            </a:r>
            <a:b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 năm ba chén đã say nhè.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</a:p>
          <a:p>
            <a:r>
              <a:rPr lang="en-US" altLang="en-US" dirty="0"/>
              <a:t>                                    (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altLang="en-US" dirty="0"/>
              <a:t>)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6664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4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组合 17"/>
          <p:cNvGrpSpPr>
            <a:grpSpLocks/>
          </p:cNvGrpSpPr>
          <p:nvPr/>
        </p:nvGrpSpPr>
        <p:grpSpPr bwMode="auto">
          <a:xfrm>
            <a:off x="3278188" y="228600"/>
            <a:ext cx="6246812" cy="1512888"/>
            <a:chOff x="4888" y="2893"/>
            <a:chExt cx="9838" cy="2382"/>
          </a:xfrm>
        </p:grpSpPr>
        <p:sp>
          <p:nvSpPr>
            <p:cNvPr id="5" name="剪去单角的矩形 13"/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6" name="剪去单角的矩形 14"/>
            <p:cNvSpPr/>
            <p:nvPr/>
          </p:nvSpPr>
          <p:spPr>
            <a:xfrm flipV="1">
              <a:off x="5073" y="3085"/>
              <a:ext cx="9425" cy="2000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22531" name="文本框 18"/>
          <p:cNvSpPr txBox="1">
            <a:spLocks noChangeArrowheads="1"/>
          </p:cNvSpPr>
          <p:nvPr/>
        </p:nvSpPr>
        <p:spPr bwMode="auto">
          <a:xfrm>
            <a:off x="3810000" y="609601"/>
            <a:ext cx="4724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dist">
              <a:lnSpc>
                <a:spcPct val="150000"/>
              </a:lnSpc>
            </a:pPr>
            <a:r>
              <a:rPr lang="en-US" altLang="zh-CN" sz="2400" b="1" dirty="0">
                <a:solidFill>
                  <a:srgbClr val="E94B52"/>
                </a:solidFill>
                <a:latin typeface="#9Slide07 Cadena"/>
                <a:ea typeface="Microsoft YaHei" panose="020B0503020204020204" pitchFamily="34" charset="-122"/>
                <a:sym typeface="+mn-ea"/>
              </a:rPr>
              <a:t>VIẾT ĐOẠN VĂN</a:t>
            </a:r>
            <a:endParaRPr lang="zh-CN" altLang="en-US" sz="2400" b="1" dirty="0">
              <a:solidFill>
                <a:srgbClr val="E94B52"/>
              </a:solidFill>
              <a:latin typeface="#9Slide07 Cadena"/>
              <a:ea typeface="Microsoft YaHei" panose="020B0503020204020204" pitchFamily="34" charset="-122"/>
            </a:endParaRPr>
          </a:p>
        </p:txBody>
      </p:sp>
      <p:pic>
        <p:nvPicPr>
          <p:cNvPr id="22532" name="图片 8" descr="6fc417983c9675ce1b60e983870aeb8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844" y="4453175"/>
            <a:ext cx="2287587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C:\Users\Administrator\Desktop\小鸟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6387" y="1904502"/>
            <a:ext cx="1112838" cy="118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Freeform 3789"/>
          <p:cNvSpPr>
            <a:spLocks noEditPoints="1"/>
          </p:cNvSpPr>
          <p:nvPr/>
        </p:nvSpPr>
        <p:spPr bwMode="auto">
          <a:xfrm>
            <a:off x="10561637" y="100690"/>
            <a:ext cx="1017588" cy="708025"/>
          </a:xfrm>
          <a:custGeom>
            <a:avLst/>
            <a:gdLst>
              <a:gd name="T0" fmla="*/ 971980 w 199"/>
              <a:gd name="T1" fmla="*/ 254344 h 203"/>
              <a:gd name="T2" fmla="*/ 956633 w 199"/>
              <a:gd name="T3" fmla="*/ 198597 h 203"/>
              <a:gd name="T4" fmla="*/ 890129 w 199"/>
              <a:gd name="T5" fmla="*/ 177692 h 203"/>
              <a:gd name="T6" fmla="*/ 900360 w 199"/>
              <a:gd name="T7" fmla="*/ 219502 h 203"/>
              <a:gd name="T8" fmla="*/ 854319 w 199"/>
              <a:gd name="T9" fmla="*/ 191629 h 203"/>
              <a:gd name="T10" fmla="*/ 767353 w 199"/>
              <a:gd name="T11" fmla="*/ 222986 h 203"/>
              <a:gd name="T12" fmla="*/ 782700 w 199"/>
              <a:gd name="T13" fmla="*/ 191629 h 203"/>
              <a:gd name="T14" fmla="*/ 844088 w 199"/>
              <a:gd name="T15" fmla="*/ 139367 h 203"/>
              <a:gd name="T16" fmla="*/ 823625 w 199"/>
              <a:gd name="T17" fmla="*/ 118462 h 203"/>
              <a:gd name="T18" fmla="*/ 209743 w 199"/>
              <a:gd name="T19" fmla="*/ 66199 h 203"/>
              <a:gd name="T20" fmla="*/ 301825 w 199"/>
              <a:gd name="T21" fmla="*/ 73167 h 203"/>
              <a:gd name="T22" fmla="*/ 312057 w 199"/>
              <a:gd name="T23" fmla="*/ 45294 h 203"/>
              <a:gd name="T24" fmla="*/ 327404 w 199"/>
              <a:gd name="T25" fmla="*/ 66199 h 203"/>
              <a:gd name="T26" fmla="*/ 373445 w 199"/>
              <a:gd name="T27" fmla="*/ 62715 h 203"/>
              <a:gd name="T28" fmla="*/ 429717 w 199"/>
              <a:gd name="T29" fmla="*/ 76652 h 203"/>
              <a:gd name="T30" fmla="*/ 542262 w 199"/>
              <a:gd name="T31" fmla="*/ 80136 h 203"/>
              <a:gd name="T32" fmla="*/ 480874 w 199"/>
              <a:gd name="T33" fmla="*/ 69683 h 203"/>
              <a:gd name="T34" fmla="*/ 419486 w 199"/>
              <a:gd name="T35" fmla="*/ 83620 h 203"/>
              <a:gd name="T36" fmla="*/ 399023 w 199"/>
              <a:gd name="T37" fmla="*/ 101041 h 203"/>
              <a:gd name="T38" fmla="*/ 373445 w 199"/>
              <a:gd name="T39" fmla="*/ 132398 h 203"/>
              <a:gd name="T40" fmla="*/ 434833 w 199"/>
              <a:gd name="T41" fmla="*/ 97557 h 203"/>
              <a:gd name="T42" fmla="*/ 532031 w 199"/>
              <a:gd name="T43" fmla="*/ 139367 h 203"/>
              <a:gd name="T44" fmla="*/ 526915 w 199"/>
              <a:gd name="T45" fmla="*/ 177692 h 203"/>
              <a:gd name="T46" fmla="*/ 506453 w 199"/>
              <a:gd name="T47" fmla="*/ 156787 h 203"/>
              <a:gd name="T48" fmla="*/ 470643 w 199"/>
              <a:gd name="T49" fmla="*/ 160271 h 203"/>
              <a:gd name="T50" fmla="*/ 455296 w 199"/>
              <a:gd name="T51" fmla="*/ 167240 h 203"/>
              <a:gd name="T52" fmla="*/ 419486 w 199"/>
              <a:gd name="T53" fmla="*/ 184661 h 203"/>
              <a:gd name="T54" fmla="*/ 306941 w 199"/>
              <a:gd name="T55" fmla="*/ 254344 h 203"/>
              <a:gd name="T56" fmla="*/ 179049 w 199"/>
              <a:gd name="T57" fmla="*/ 285701 h 203"/>
              <a:gd name="T58" fmla="*/ 235321 w 199"/>
              <a:gd name="T59" fmla="*/ 320543 h 203"/>
              <a:gd name="T60" fmla="*/ 383676 w 199"/>
              <a:gd name="T61" fmla="*/ 355385 h 203"/>
              <a:gd name="T62" fmla="*/ 496221 w 199"/>
              <a:gd name="T63" fmla="*/ 390226 h 203"/>
              <a:gd name="T64" fmla="*/ 608766 w 199"/>
              <a:gd name="T65" fmla="*/ 449457 h 203"/>
              <a:gd name="T66" fmla="*/ 526915 w 199"/>
              <a:gd name="T67" fmla="*/ 553982 h 203"/>
              <a:gd name="T68" fmla="*/ 445064 w 199"/>
              <a:gd name="T69" fmla="*/ 616697 h 203"/>
              <a:gd name="T70" fmla="*/ 450180 w 199"/>
              <a:gd name="T71" fmla="*/ 655023 h 203"/>
              <a:gd name="T72" fmla="*/ 383676 w 199"/>
              <a:gd name="T73" fmla="*/ 634118 h 203"/>
              <a:gd name="T74" fmla="*/ 332519 w 199"/>
              <a:gd name="T75" fmla="*/ 484299 h 203"/>
              <a:gd name="T76" fmla="*/ 306941 w 199"/>
              <a:gd name="T77" fmla="*/ 390226 h 203"/>
              <a:gd name="T78" fmla="*/ 194396 w 199"/>
              <a:gd name="T79" fmla="*/ 327511 h 203"/>
              <a:gd name="T80" fmla="*/ 92082 w 199"/>
              <a:gd name="T81" fmla="*/ 264796 h 203"/>
              <a:gd name="T82" fmla="*/ 81851 w 199"/>
              <a:gd name="T83" fmla="*/ 292670 h 203"/>
              <a:gd name="T84" fmla="*/ 516684 w 199"/>
              <a:gd name="T85" fmla="*/ 707285 h 203"/>
              <a:gd name="T86" fmla="*/ 869666 w 199"/>
              <a:gd name="T87" fmla="*/ 494751 h 203"/>
              <a:gd name="T88" fmla="*/ 808278 w 199"/>
              <a:gd name="T89" fmla="*/ 372805 h 203"/>
              <a:gd name="T90" fmla="*/ 665039 w 199"/>
              <a:gd name="T91" fmla="*/ 344932 h 203"/>
              <a:gd name="T92" fmla="*/ 716196 w 199"/>
              <a:gd name="T93" fmla="*/ 261312 h 203"/>
              <a:gd name="T94" fmla="*/ 854319 w 199"/>
              <a:gd name="T95" fmla="*/ 222986 h 203"/>
              <a:gd name="T96" fmla="*/ 782700 w 199"/>
              <a:gd name="T97" fmla="*/ 128914 h 203"/>
              <a:gd name="T98" fmla="*/ 762237 w 199"/>
              <a:gd name="T99" fmla="*/ 156787 h 203"/>
              <a:gd name="T100" fmla="*/ 757121 w 199"/>
              <a:gd name="T101" fmla="*/ 125430 h 203"/>
              <a:gd name="T102" fmla="*/ 741774 w 199"/>
              <a:gd name="T103" fmla="*/ 153303 h 203"/>
              <a:gd name="T104" fmla="*/ 439949 w 199"/>
              <a:gd name="T105" fmla="*/ 181176 h 203"/>
              <a:gd name="T106" fmla="*/ 470643 w 199"/>
              <a:gd name="T107" fmla="*/ 188145 h 203"/>
              <a:gd name="T108" fmla="*/ 475759 w 199"/>
              <a:gd name="T109" fmla="*/ 174208 h 20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99"/>
              <a:gd name="T166" fmla="*/ 0 h 203"/>
              <a:gd name="T167" fmla="*/ 199 w 199"/>
              <a:gd name="T168" fmla="*/ 203 h 203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99" h="203">
                <a:moveTo>
                  <a:pt x="176" y="72"/>
                </a:moveTo>
                <a:cubicBezTo>
                  <a:pt x="178" y="73"/>
                  <a:pt x="178" y="73"/>
                  <a:pt x="178" y="73"/>
                </a:cubicBezTo>
                <a:cubicBezTo>
                  <a:pt x="180" y="73"/>
                  <a:pt x="180" y="73"/>
                  <a:pt x="180" y="73"/>
                </a:cubicBezTo>
                <a:cubicBezTo>
                  <a:pt x="180" y="70"/>
                  <a:pt x="180" y="70"/>
                  <a:pt x="180" y="70"/>
                </a:cubicBezTo>
                <a:cubicBezTo>
                  <a:pt x="185" y="69"/>
                  <a:pt x="185" y="69"/>
                  <a:pt x="185" y="69"/>
                </a:cubicBezTo>
                <a:cubicBezTo>
                  <a:pt x="190" y="73"/>
                  <a:pt x="190" y="73"/>
                  <a:pt x="190" y="73"/>
                </a:cubicBezTo>
                <a:cubicBezTo>
                  <a:pt x="198" y="73"/>
                  <a:pt x="198" y="73"/>
                  <a:pt x="198" y="73"/>
                </a:cubicBezTo>
                <a:cubicBezTo>
                  <a:pt x="199" y="73"/>
                  <a:pt x="199" y="73"/>
                  <a:pt x="199" y="73"/>
                </a:cubicBezTo>
                <a:cubicBezTo>
                  <a:pt x="198" y="70"/>
                  <a:pt x="197" y="67"/>
                  <a:pt x="196" y="64"/>
                </a:cubicBezTo>
                <a:cubicBezTo>
                  <a:pt x="191" y="65"/>
                  <a:pt x="191" y="65"/>
                  <a:pt x="191" y="65"/>
                </a:cubicBezTo>
                <a:cubicBezTo>
                  <a:pt x="188" y="62"/>
                  <a:pt x="188" y="62"/>
                  <a:pt x="188" y="62"/>
                </a:cubicBezTo>
                <a:cubicBezTo>
                  <a:pt x="187" y="57"/>
                  <a:pt x="187" y="57"/>
                  <a:pt x="187" y="57"/>
                </a:cubicBezTo>
                <a:cubicBezTo>
                  <a:pt x="185" y="58"/>
                  <a:pt x="185" y="58"/>
                  <a:pt x="185" y="58"/>
                </a:cubicBezTo>
                <a:cubicBezTo>
                  <a:pt x="183" y="64"/>
                  <a:pt x="183" y="64"/>
                  <a:pt x="183" y="64"/>
                </a:cubicBezTo>
                <a:cubicBezTo>
                  <a:pt x="179" y="60"/>
                  <a:pt x="179" y="60"/>
                  <a:pt x="179" y="60"/>
                </a:cubicBezTo>
                <a:cubicBezTo>
                  <a:pt x="179" y="56"/>
                  <a:pt x="179" y="56"/>
                  <a:pt x="179" y="56"/>
                </a:cubicBezTo>
                <a:cubicBezTo>
                  <a:pt x="175" y="53"/>
                  <a:pt x="175" y="53"/>
                  <a:pt x="175" y="53"/>
                </a:cubicBezTo>
                <a:cubicBezTo>
                  <a:pt x="174" y="51"/>
                  <a:pt x="174" y="51"/>
                  <a:pt x="174" y="51"/>
                </a:cubicBezTo>
                <a:cubicBezTo>
                  <a:pt x="170" y="51"/>
                  <a:pt x="170" y="51"/>
                  <a:pt x="170" y="51"/>
                </a:cubicBezTo>
                <a:cubicBezTo>
                  <a:pt x="171" y="55"/>
                  <a:pt x="171" y="55"/>
                  <a:pt x="171" y="55"/>
                </a:cubicBezTo>
                <a:cubicBezTo>
                  <a:pt x="176" y="58"/>
                  <a:pt x="176" y="58"/>
                  <a:pt x="176" y="58"/>
                </a:cubicBezTo>
                <a:cubicBezTo>
                  <a:pt x="177" y="59"/>
                  <a:pt x="177" y="59"/>
                  <a:pt x="177" y="59"/>
                </a:cubicBezTo>
                <a:cubicBezTo>
                  <a:pt x="176" y="60"/>
                  <a:pt x="176" y="60"/>
                  <a:pt x="176" y="60"/>
                </a:cubicBezTo>
                <a:cubicBezTo>
                  <a:pt x="176" y="63"/>
                  <a:pt x="176" y="63"/>
                  <a:pt x="176" y="63"/>
                </a:cubicBezTo>
                <a:cubicBezTo>
                  <a:pt x="173" y="64"/>
                  <a:pt x="173" y="64"/>
                  <a:pt x="173" y="64"/>
                </a:cubicBezTo>
                <a:cubicBezTo>
                  <a:pt x="171" y="63"/>
                  <a:pt x="171" y="63"/>
                  <a:pt x="171" y="63"/>
                </a:cubicBezTo>
                <a:cubicBezTo>
                  <a:pt x="170" y="62"/>
                  <a:pt x="170" y="62"/>
                  <a:pt x="170" y="62"/>
                </a:cubicBezTo>
                <a:cubicBezTo>
                  <a:pt x="173" y="62"/>
                  <a:pt x="173" y="62"/>
                  <a:pt x="173" y="62"/>
                </a:cubicBezTo>
                <a:cubicBezTo>
                  <a:pt x="174" y="60"/>
                  <a:pt x="174" y="60"/>
                  <a:pt x="174" y="60"/>
                </a:cubicBezTo>
                <a:cubicBezTo>
                  <a:pt x="167" y="55"/>
                  <a:pt x="167" y="55"/>
                  <a:pt x="167" y="55"/>
                </a:cubicBezTo>
                <a:cubicBezTo>
                  <a:pt x="166" y="53"/>
                  <a:pt x="166" y="53"/>
                  <a:pt x="166" y="53"/>
                </a:cubicBezTo>
                <a:cubicBezTo>
                  <a:pt x="163" y="56"/>
                  <a:pt x="163" y="56"/>
                  <a:pt x="163" y="56"/>
                </a:cubicBezTo>
                <a:cubicBezTo>
                  <a:pt x="159" y="55"/>
                  <a:pt x="159" y="55"/>
                  <a:pt x="159" y="55"/>
                </a:cubicBezTo>
                <a:cubicBezTo>
                  <a:pt x="154" y="62"/>
                  <a:pt x="154" y="62"/>
                  <a:pt x="154" y="62"/>
                </a:cubicBezTo>
                <a:cubicBezTo>
                  <a:pt x="153" y="64"/>
                  <a:pt x="153" y="64"/>
                  <a:pt x="153" y="64"/>
                </a:cubicBezTo>
                <a:cubicBezTo>
                  <a:pt x="150" y="64"/>
                  <a:pt x="150" y="64"/>
                  <a:pt x="150" y="64"/>
                </a:cubicBezTo>
                <a:cubicBezTo>
                  <a:pt x="146" y="64"/>
                  <a:pt x="146" y="64"/>
                  <a:pt x="146" y="64"/>
                </a:cubicBezTo>
                <a:cubicBezTo>
                  <a:pt x="143" y="63"/>
                  <a:pt x="143" y="63"/>
                  <a:pt x="143" y="63"/>
                </a:cubicBezTo>
                <a:cubicBezTo>
                  <a:pt x="142" y="57"/>
                  <a:pt x="142" y="57"/>
                  <a:pt x="142" y="57"/>
                </a:cubicBezTo>
                <a:cubicBezTo>
                  <a:pt x="143" y="55"/>
                  <a:pt x="143" y="55"/>
                  <a:pt x="143" y="55"/>
                </a:cubicBezTo>
                <a:cubicBezTo>
                  <a:pt x="148" y="54"/>
                  <a:pt x="148" y="54"/>
                  <a:pt x="148" y="54"/>
                </a:cubicBezTo>
                <a:cubicBezTo>
                  <a:pt x="153" y="55"/>
                  <a:pt x="153" y="55"/>
                  <a:pt x="153" y="55"/>
                </a:cubicBezTo>
                <a:cubicBezTo>
                  <a:pt x="154" y="52"/>
                  <a:pt x="154" y="52"/>
                  <a:pt x="154" y="52"/>
                </a:cubicBezTo>
                <a:cubicBezTo>
                  <a:pt x="151" y="51"/>
                  <a:pt x="151" y="51"/>
                  <a:pt x="151" y="51"/>
                </a:cubicBezTo>
                <a:cubicBezTo>
                  <a:pt x="152" y="47"/>
                  <a:pt x="152" y="47"/>
                  <a:pt x="152" y="47"/>
                </a:cubicBezTo>
                <a:cubicBezTo>
                  <a:pt x="157" y="46"/>
                  <a:pt x="157" y="46"/>
                  <a:pt x="157" y="46"/>
                </a:cubicBezTo>
                <a:cubicBezTo>
                  <a:pt x="161" y="41"/>
                  <a:pt x="161" y="41"/>
                  <a:pt x="161" y="41"/>
                </a:cubicBezTo>
                <a:cubicBezTo>
                  <a:pt x="165" y="40"/>
                  <a:pt x="165" y="40"/>
                  <a:pt x="165" y="40"/>
                </a:cubicBezTo>
                <a:cubicBezTo>
                  <a:pt x="168" y="41"/>
                  <a:pt x="168" y="41"/>
                  <a:pt x="168" y="41"/>
                </a:cubicBezTo>
                <a:cubicBezTo>
                  <a:pt x="170" y="41"/>
                  <a:pt x="170" y="41"/>
                  <a:pt x="170" y="41"/>
                </a:cubicBezTo>
                <a:cubicBezTo>
                  <a:pt x="169" y="36"/>
                  <a:pt x="169" y="36"/>
                  <a:pt x="169" y="36"/>
                </a:cubicBezTo>
                <a:cubicBezTo>
                  <a:pt x="165" y="38"/>
                  <a:pt x="165" y="38"/>
                  <a:pt x="165" y="38"/>
                </a:cubicBezTo>
                <a:cubicBezTo>
                  <a:pt x="163" y="34"/>
                  <a:pt x="163" y="34"/>
                  <a:pt x="163" y="34"/>
                </a:cubicBezTo>
                <a:cubicBezTo>
                  <a:pt x="161" y="34"/>
                  <a:pt x="161" y="34"/>
                  <a:pt x="161" y="34"/>
                </a:cubicBezTo>
                <a:cubicBezTo>
                  <a:pt x="160" y="31"/>
                  <a:pt x="160" y="31"/>
                  <a:pt x="160" y="31"/>
                </a:cubicBezTo>
                <a:cubicBezTo>
                  <a:pt x="162" y="29"/>
                  <a:pt x="162" y="29"/>
                  <a:pt x="162" y="29"/>
                </a:cubicBezTo>
                <a:cubicBezTo>
                  <a:pt x="167" y="27"/>
                  <a:pt x="167" y="27"/>
                  <a:pt x="167" y="27"/>
                </a:cubicBezTo>
                <a:cubicBezTo>
                  <a:pt x="168" y="25"/>
                  <a:pt x="168" y="25"/>
                  <a:pt x="168" y="25"/>
                </a:cubicBezTo>
                <a:cubicBezTo>
                  <a:pt x="150" y="9"/>
                  <a:pt x="127" y="0"/>
                  <a:pt x="101" y="0"/>
                </a:cubicBezTo>
                <a:cubicBezTo>
                  <a:pt x="79" y="0"/>
                  <a:pt x="58" y="7"/>
                  <a:pt x="41" y="19"/>
                </a:cubicBezTo>
                <a:cubicBezTo>
                  <a:pt x="47" y="19"/>
                  <a:pt x="47" y="19"/>
                  <a:pt x="47" y="19"/>
                </a:cubicBezTo>
                <a:cubicBezTo>
                  <a:pt x="49" y="20"/>
                  <a:pt x="49" y="20"/>
                  <a:pt x="49" y="20"/>
                </a:cubicBezTo>
                <a:cubicBezTo>
                  <a:pt x="53" y="21"/>
                  <a:pt x="53" y="21"/>
                  <a:pt x="53" y="21"/>
                </a:cubicBezTo>
                <a:cubicBezTo>
                  <a:pt x="54" y="23"/>
                  <a:pt x="54" y="23"/>
                  <a:pt x="54" y="23"/>
                </a:cubicBezTo>
                <a:cubicBezTo>
                  <a:pt x="60" y="23"/>
                  <a:pt x="60" y="23"/>
                  <a:pt x="60" y="23"/>
                </a:cubicBezTo>
                <a:cubicBezTo>
                  <a:pt x="59" y="21"/>
                  <a:pt x="59" y="21"/>
                  <a:pt x="59" y="21"/>
                </a:cubicBezTo>
                <a:cubicBezTo>
                  <a:pt x="53" y="21"/>
                  <a:pt x="53" y="21"/>
                  <a:pt x="53" y="21"/>
                </a:cubicBezTo>
                <a:cubicBezTo>
                  <a:pt x="55" y="19"/>
                  <a:pt x="55" y="19"/>
                  <a:pt x="55" y="19"/>
                </a:cubicBezTo>
                <a:cubicBezTo>
                  <a:pt x="54" y="18"/>
                  <a:pt x="54" y="18"/>
                  <a:pt x="54" y="18"/>
                </a:cubicBezTo>
                <a:cubicBezTo>
                  <a:pt x="49" y="18"/>
                  <a:pt x="49" y="18"/>
                  <a:pt x="49" y="18"/>
                </a:cubicBezTo>
                <a:cubicBezTo>
                  <a:pt x="55" y="13"/>
                  <a:pt x="55" y="13"/>
                  <a:pt x="55" y="13"/>
                </a:cubicBezTo>
                <a:cubicBezTo>
                  <a:pt x="61" y="13"/>
                  <a:pt x="61" y="13"/>
                  <a:pt x="61" y="13"/>
                </a:cubicBezTo>
                <a:cubicBezTo>
                  <a:pt x="63" y="17"/>
                  <a:pt x="63" y="17"/>
                  <a:pt x="63" y="17"/>
                </a:cubicBezTo>
                <a:cubicBezTo>
                  <a:pt x="68" y="17"/>
                  <a:pt x="68" y="17"/>
                  <a:pt x="68" y="17"/>
                </a:cubicBezTo>
                <a:cubicBezTo>
                  <a:pt x="70" y="15"/>
                  <a:pt x="70" y="15"/>
                  <a:pt x="70" y="15"/>
                </a:cubicBezTo>
                <a:cubicBezTo>
                  <a:pt x="72" y="16"/>
                  <a:pt x="72" y="16"/>
                  <a:pt x="72" y="16"/>
                </a:cubicBezTo>
                <a:cubicBezTo>
                  <a:pt x="69" y="19"/>
                  <a:pt x="69" y="19"/>
                  <a:pt x="69" y="19"/>
                </a:cubicBezTo>
                <a:cubicBezTo>
                  <a:pt x="64" y="19"/>
                  <a:pt x="64" y="19"/>
                  <a:pt x="64" y="19"/>
                </a:cubicBezTo>
                <a:cubicBezTo>
                  <a:pt x="64" y="23"/>
                  <a:pt x="64" y="23"/>
                  <a:pt x="64" y="23"/>
                </a:cubicBezTo>
                <a:cubicBezTo>
                  <a:pt x="71" y="23"/>
                  <a:pt x="71" y="23"/>
                  <a:pt x="71" y="23"/>
                </a:cubicBezTo>
                <a:cubicBezTo>
                  <a:pt x="71" y="21"/>
                  <a:pt x="71" y="21"/>
                  <a:pt x="71" y="21"/>
                </a:cubicBezTo>
                <a:cubicBezTo>
                  <a:pt x="75" y="21"/>
                  <a:pt x="75" y="21"/>
                  <a:pt x="75" y="21"/>
                </a:cubicBezTo>
                <a:cubicBezTo>
                  <a:pt x="76" y="18"/>
                  <a:pt x="76" y="18"/>
                  <a:pt x="76" y="18"/>
                </a:cubicBezTo>
                <a:cubicBezTo>
                  <a:pt x="73" y="18"/>
                  <a:pt x="73" y="18"/>
                  <a:pt x="73" y="18"/>
                </a:cubicBezTo>
                <a:cubicBezTo>
                  <a:pt x="74" y="16"/>
                  <a:pt x="74" y="16"/>
                  <a:pt x="74" y="16"/>
                </a:cubicBezTo>
                <a:cubicBezTo>
                  <a:pt x="76" y="15"/>
                  <a:pt x="76" y="15"/>
                  <a:pt x="76" y="15"/>
                </a:cubicBezTo>
                <a:cubicBezTo>
                  <a:pt x="83" y="15"/>
                  <a:pt x="83" y="15"/>
                  <a:pt x="83" y="15"/>
                </a:cubicBezTo>
                <a:cubicBezTo>
                  <a:pt x="79" y="19"/>
                  <a:pt x="79" y="19"/>
                  <a:pt x="79" y="19"/>
                </a:cubicBezTo>
                <a:cubicBezTo>
                  <a:pt x="80" y="21"/>
                  <a:pt x="80" y="21"/>
                  <a:pt x="80" y="21"/>
                </a:cubicBezTo>
                <a:cubicBezTo>
                  <a:pt x="84" y="22"/>
                  <a:pt x="84" y="22"/>
                  <a:pt x="84" y="22"/>
                </a:cubicBezTo>
                <a:cubicBezTo>
                  <a:pt x="84" y="17"/>
                  <a:pt x="84" y="17"/>
                  <a:pt x="84" y="17"/>
                </a:cubicBezTo>
                <a:cubicBezTo>
                  <a:pt x="87" y="15"/>
                  <a:pt x="87" y="15"/>
                  <a:pt x="87" y="15"/>
                </a:cubicBezTo>
                <a:cubicBezTo>
                  <a:pt x="94" y="14"/>
                  <a:pt x="94" y="14"/>
                  <a:pt x="94" y="14"/>
                </a:cubicBezTo>
                <a:cubicBezTo>
                  <a:pt x="103" y="19"/>
                  <a:pt x="103" y="19"/>
                  <a:pt x="103" y="19"/>
                </a:cubicBezTo>
                <a:cubicBezTo>
                  <a:pt x="103" y="22"/>
                  <a:pt x="103" y="22"/>
                  <a:pt x="103" y="22"/>
                </a:cubicBezTo>
                <a:cubicBezTo>
                  <a:pt x="106" y="23"/>
                  <a:pt x="106" y="23"/>
                  <a:pt x="106" y="23"/>
                </a:cubicBezTo>
                <a:cubicBezTo>
                  <a:pt x="105" y="26"/>
                  <a:pt x="105" y="26"/>
                  <a:pt x="105" y="26"/>
                </a:cubicBezTo>
                <a:cubicBezTo>
                  <a:pt x="101" y="26"/>
                  <a:pt x="101" y="26"/>
                  <a:pt x="101" y="26"/>
                </a:cubicBezTo>
                <a:cubicBezTo>
                  <a:pt x="99" y="29"/>
                  <a:pt x="99" y="29"/>
                  <a:pt x="99" y="29"/>
                </a:cubicBezTo>
                <a:cubicBezTo>
                  <a:pt x="89" y="27"/>
                  <a:pt x="89" y="27"/>
                  <a:pt x="89" y="27"/>
                </a:cubicBezTo>
                <a:cubicBezTo>
                  <a:pt x="97" y="23"/>
                  <a:pt x="97" y="23"/>
                  <a:pt x="97" y="23"/>
                </a:cubicBezTo>
                <a:cubicBezTo>
                  <a:pt x="94" y="20"/>
                  <a:pt x="94" y="20"/>
                  <a:pt x="94" y="20"/>
                </a:cubicBezTo>
                <a:cubicBezTo>
                  <a:pt x="88" y="21"/>
                  <a:pt x="88" y="21"/>
                  <a:pt x="88" y="21"/>
                </a:cubicBezTo>
                <a:cubicBezTo>
                  <a:pt x="87" y="22"/>
                  <a:pt x="87" y="22"/>
                  <a:pt x="87" y="22"/>
                </a:cubicBezTo>
                <a:cubicBezTo>
                  <a:pt x="87" y="22"/>
                  <a:pt x="87" y="22"/>
                  <a:pt x="87" y="22"/>
                </a:cubicBezTo>
                <a:cubicBezTo>
                  <a:pt x="87" y="22"/>
                  <a:pt x="87" y="22"/>
                  <a:pt x="87" y="22"/>
                </a:cubicBezTo>
                <a:cubicBezTo>
                  <a:pt x="85" y="24"/>
                  <a:pt x="85" y="24"/>
                  <a:pt x="85" y="24"/>
                </a:cubicBezTo>
                <a:cubicBezTo>
                  <a:pt x="82" y="24"/>
                  <a:pt x="82" y="24"/>
                  <a:pt x="82" y="24"/>
                </a:cubicBezTo>
                <a:cubicBezTo>
                  <a:pt x="82" y="26"/>
                  <a:pt x="82" y="26"/>
                  <a:pt x="82" y="26"/>
                </a:cubicBezTo>
                <a:cubicBezTo>
                  <a:pt x="83" y="26"/>
                  <a:pt x="83" y="26"/>
                  <a:pt x="83" y="26"/>
                </a:cubicBezTo>
                <a:cubicBezTo>
                  <a:pt x="83" y="27"/>
                  <a:pt x="83" y="27"/>
                  <a:pt x="83" y="27"/>
                </a:cubicBezTo>
                <a:cubicBezTo>
                  <a:pt x="80" y="27"/>
                  <a:pt x="80" y="27"/>
                  <a:pt x="80" y="27"/>
                </a:cubicBezTo>
                <a:cubicBezTo>
                  <a:pt x="80" y="29"/>
                  <a:pt x="80" y="29"/>
                  <a:pt x="80" y="29"/>
                </a:cubicBezTo>
                <a:cubicBezTo>
                  <a:pt x="78" y="29"/>
                  <a:pt x="78" y="29"/>
                  <a:pt x="78" y="29"/>
                </a:cubicBezTo>
                <a:cubicBezTo>
                  <a:pt x="77" y="26"/>
                  <a:pt x="77" y="26"/>
                  <a:pt x="77" y="26"/>
                </a:cubicBezTo>
                <a:cubicBezTo>
                  <a:pt x="73" y="27"/>
                  <a:pt x="73" y="27"/>
                  <a:pt x="73" y="27"/>
                </a:cubicBezTo>
                <a:cubicBezTo>
                  <a:pt x="64" y="32"/>
                  <a:pt x="64" y="32"/>
                  <a:pt x="64" y="32"/>
                </a:cubicBezTo>
                <a:cubicBezTo>
                  <a:pt x="65" y="36"/>
                  <a:pt x="65" y="36"/>
                  <a:pt x="65" y="36"/>
                </a:cubicBezTo>
                <a:cubicBezTo>
                  <a:pt x="67" y="38"/>
                  <a:pt x="67" y="38"/>
                  <a:pt x="67" y="38"/>
                </a:cubicBezTo>
                <a:cubicBezTo>
                  <a:pt x="73" y="38"/>
                  <a:pt x="73" y="38"/>
                  <a:pt x="73" y="38"/>
                </a:cubicBezTo>
                <a:cubicBezTo>
                  <a:pt x="73" y="44"/>
                  <a:pt x="73" y="44"/>
                  <a:pt x="73" y="44"/>
                </a:cubicBezTo>
                <a:cubicBezTo>
                  <a:pt x="75" y="44"/>
                  <a:pt x="75" y="44"/>
                  <a:pt x="75" y="44"/>
                </a:cubicBezTo>
                <a:cubicBezTo>
                  <a:pt x="77" y="39"/>
                  <a:pt x="77" y="39"/>
                  <a:pt x="77" y="39"/>
                </a:cubicBezTo>
                <a:cubicBezTo>
                  <a:pt x="82" y="38"/>
                  <a:pt x="82" y="38"/>
                  <a:pt x="82" y="38"/>
                </a:cubicBezTo>
                <a:cubicBezTo>
                  <a:pt x="82" y="31"/>
                  <a:pt x="82" y="31"/>
                  <a:pt x="82" y="31"/>
                </a:cubicBezTo>
                <a:cubicBezTo>
                  <a:pt x="85" y="28"/>
                  <a:pt x="85" y="28"/>
                  <a:pt x="85" y="28"/>
                </a:cubicBezTo>
                <a:cubicBezTo>
                  <a:pt x="93" y="30"/>
                  <a:pt x="93" y="30"/>
                  <a:pt x="93" y="30"/>
                </a:cubicBezTo>
                <a:cubicBezTo>
                  <a:pt x="92" y="35"/>
                  <a:pt x="92" y="35"/>
                  <a:pt x="92" y="35"/>
                </a:cubicBezTo>
                <a:cubicBezTo>
                  <a:pt x="94" y="35"/>
                  <a:pt x="94" y="35"/>
                  <a:pt x="94" y="35"/>
                </a:cubicBezTo>
                <a:cubicBezTo>
                  <a:pt x="99" y="32"/>
                  <a:pt x="99" y="32"/>
                  <a:pt x="99" y="32"/>
                </a:cubicBezTo>
                <a:cubicBezTo>
                  <a:pt x="100" y="38"/>
                  <a:pt x="100" y="38"/>
                  <a:pt x="100" y="38"/>
                </a:cubicBezTo>
                <a:cubicBezTo>
                  <a:pt x="104" y="40"/>
                  <a:pt x="104" y="40"/>
                  <a:pt x="104" y="40"/>
                </a:cubicBezTo>
                <a:cubicBezTo>
                  <a:pt x="103" y="44"/>
                  <a:pt x="103" y="44"/>
                  <a:pt x="103" y="44"/>
                </a:cubicBezTo>
                <a:cubicBezTo>
                  <a:pt x="100" y="45"/>
                  <a:pt x="100" y="45"/>
                  <a:pt x="100" y="45"/>
                </a:cubicBezTo>
                <a:cubicBezTo>
                  <a:pt x="100" y="46"/>
                  <a:pt x="100" y="46"/>
                  <a:pt x="100" y="46"/>
                </a:cubicBezTo>
                <a:cubicBezTo>
                  <a:pt x="104" y="49"/>
                  <a:pt x="104" y="49"/>
                  <a:pt x="104" y="49"/>
                </a:cubicBezTo>
                <a:cubicBezTo>
                  <a:pt x="104" y="51"/>
                  <a:pt x="104" y="51"/>
                  <a:pt x="104" y="51"/>
                </a:cubicBezTo>
                <a:cubicBezTo>
                  <a:pt x="103" y="51"/>
                  <a:pt x="103" y="51"/>
                  <a:pt x="103" y="51"/>
                </a:cubicBezTo>
                <a:cubicBezTo>
                  <a:pt x="103" y="51"/>
                  <a:pt x="103" y="51"/>
                  <a:pt x="103" y="51"/>
                </a:cubicBezTo>
                <a:cubicBezTo>
                  <a:pt x="97" y="49"/>
                  <a:pt x="97" y="49"/>
                  <a:pt x="97" y="49"/>
                </a:cubicBezTo>
                <a:cubicBezTo>
                  <a:pt x="97" y="47"/>
                  <a:pt x="97" y="47"/>
                  <a:pt x="97" y="47"/>
                </a:cubicBezTo>
                <a:cubicBezTo>
                  <a:pt x="97" y="47"/>
                  <a:pt x="97" y="47"/>
                  <a:pt x="97" y="47"/>
                </a:cubicBezTo>
                <a:cubicBezTo>
                  <a:pt x="99" y="46"/>
                  <a:pt x="99" y="46"/>
                  <a:pt x="99" y="46"/>
                </a:cubicBezTo>
                <a:cubicBezTo>
                  <a:pt x="99" y="45"/>
                  <a:pt x="99" y="45"/>
                  <a:pt x="99" y="45"/>
                </a:cubicBezTo>
                <a:cubicBezTo>
                  <a:pt x="97" y="44"/>
                  <a:pt x="97" y="44"/>
                  <a:pt x="97" y="44"/>
                </a:cubicBezTo>
                <a:cubicBezTo>
                  <a:pt x="97" y="46"/>
                  <a:pt x="97" y="46"/>
                  <a:pt x="97" y="46"/>
                </a:cubicBezTo>
                <a:cubicBezTo>
                  <a:pt x="93" y="46"/>
                  <a:pt x="93" y="46"/>
                  <a:pt x="93" y="46"/>
                </a:cubicBezTo>
                <a:cubicBezTo>
                  <a:pt x="93" y="46"/>
                  <a:pt x="93" y="46"/>
                  <a:pt x="93" y="46"/>
                </a:cubicBezTo>
                <a:cubicBezTo>
                  <a:pt x="93" y="46"/>
                  <a:pt x="93" y="46"/>
                  <a:pt x="93" y="46"/>
                </a:cubicBezTo>
                <a:cubicBezTo>
                  <a:pt x="92" y="46"/>
                  <a:pt x="92" y="46"/>
                  <a:pt x="92" y="46"/>
                </a:cubicBezTo>
                <a:cubicBezTo>
                  <a:pt x="91" y="45"/>
                  <a:pt x="91" y="45"/>
                  <a:pt x="91" y="45"/>
                </a:cubicBezTo>
                <a:cubicBezTo>
                  <a:pt x="90" y="44"/>
                  <a:pt x="90" y="44"/>
                  <a:pt x="90" y="44"/>
                </a:cubicBezTo>
                <a:cubicBezTo>
                  <a:pt x="88" y="44"/>
                  <a:pt x="88" y="44"/>
                  <a:pt x="88" y="44"/>
                </a:cubicBezTo>
                <a:cubicBezTo>
                  <a:pt x="87" y="45"/>
                  <a:pt x="87" y="45"/>
                  <a:pt x="87" y="45"/>
                </a:cubicBezTo>
                <a:cubicBezTo>
                  <a:pt x="87" y="47"/>
                  <a:pt x="87" y="47"/>
                  <a:pt x="87" y="47"/>
                </a:cubicBezTo>
                <a:cubicBezTo>
                  <a:pt x="89" y="48"/>
                  <a:pt x="89" y="48"/>
                  <a:pt x="89" y="48"/>
                </a:cubicBezTo>
                <a:cubicBezTo>
                  <a:pt x="91" y="48"/>
                  <a:pt x="91" y="48"/>
                  <a:pt x="91" y="48"/>
                </a:cubicBezTo>
                <a:cubicBezTo>
                  <a:pt x="90" y="48"/>
                  <a:pt x="90" y="48"/>
                  <a:pt x="90" y="48"/>
                </a:cubicBezTo>
                <a:cubicBezTo>
                  <a:pt x="89" y="50"/>
                  <a:pt x="89" y="50"/>
                  <a:pt x="89" y="50"/>
                </a:cubicBezTo>
                <a:cubicBezTo>
                  <a:pt x="88" y="49"/>
                  <a:pt x="88" y="49"/>
                  <a:pt x="88" y="49"/>
                </a:cubicBezTo>
                <a:cubicBezTo>
                  <a:pt x="86" y="48"/>
                  <a:pt x="86" y="48"/>
                  <a:pt x="86" y="48"/>
                </a:cubicBezTo>
                <a:cubicBezTo>
                  <a:pt x="82" y="53"/>
                  <a:pt x="82" y="53"/>
                  <a:pt x="82" y="53"/>
                </a:cubicBezTo>
                <a:cubicBezTo>
                  <a:pt x="82" y="53"/>
                  <a:pt x="82" y="53"/>
                  <a:pt x="82" y="53"/>
                </a:cubicBezTo>
                <a:cubicBezTo>
                  <a:pt x="76" y="57"/>
                  <a:pt x="76" y="57"/>
                  <a:pt x="76" y="57"/>
                </a:cubicBezTo>
                <a:cubicBezTo>
                  <a:pt x="69" y="63"/>
                  <a:pt x="69" y="63"/>
                  <a:pt x="69" y="63"/>
                </a:cubicBezTo>
                <a:cubicBezTo>
                  <a:pt x="69" y="66"/>
                  <a:pt x="69" y="66"/>
                  <a:pt x="69" y="66"/>
                </a:cubicBezTo>
                <a:cubicBezTo>
                  <a:pt x="63" y="70"/>
                  <a:pt x="63" y="70"/>
                  <a:pt x="63" y="70"/>
                </a:cubicBezTo>
                <a:cubicBezTo>
                  <a:pt x="60" y="73"/>
                  <a:pt x="60" y="73"/>
                  <a:pt x="60" y="73"/>
                </a:cubicBezTo>
                <a:cubicBezTo>
                  <a:pt x="60" y="80"/>
                  <a:pt x="60" y="80"/>
                  <a:pt x="60" y="80"/>
                </a:cubicBezTo>
                <a:cubicBezTo>
                  <a:pt x="56" y="78"/>
                  <a:pt x="56" y="78"/>
                  <a:pt x="56" y="78"/>
                </a:cubicBezTo>
                <a:cubicBezTo>
                  <a:pt x="56" y="74"/>
                  <a:pt x="56" y="74"/>
                  <a:pt x="56" y="74"/>
                </a:cubicBezTo>
                <a:cubicBezTo>
                  <a:pt x="44" y="74"/>
                  <a:pt x="44" y="74"/>
                  <a:pt x="44" y="74"/>
                </a:cubicBezTo>
                <a:cubicBezTo>
                  <a:pt x="37" y="77"/>
                  <a:pt x="37" y="77"/>
                  <a:pt x="37" y="77"/>
                </a:cubicBezTo>
                <a:cubicBezTo>
                  <a:pt x="35" y="82"/>
                  <a:pt x="35" y="82"/>
                  <a:pt x="35" y="82"/>
                </a:cubicBezTo>
                <a:cubicBezTo>
                  <a:pt x="34" y="86"/>
                  <a:pt x="34" y="86"/>
                  <a:pt x="34" y="86"/>
                </a:cubicBezTo>
                <a:cubicBezTo>
                  <a:pt x="35" y="90"/>
                  <a:pt x="35" y="90"/>
                  <a:pt x="35" y="90"/>
                </a:cubicBezTo>
                <a:cubicBezTo>
                  <a:pt x="40" y="91"/>
                  <a:pt x="40" y="91"/>
                  <a:pt x="40" y="91"/>
                </a:cubicBezTo>
                <a:cubicBezTo>
                  <a:pt x="48" y="85"/>
                  <a:pt x="48" y="85"/>
                  <a:pt x="48" y="85"/>
                </a:cubicBezTo>
                <a:cubicBezTo>
                  <a:pt x="49" y="88"/>
                  <a:pt x="49" y="88"/>
                  <a:pt x="49" y="88"/>
                </a:cubicBezTo>
                <a:cubicBezTo>
                  <a:pt x="46" y="92"/>
                  <a:pt x="46" y="92"/>
                  <a:pt x="46" y="92"/>
                </a:cubicBezTo>
                <a:cubicBezTo>
                  <a:pt x="52" y="93"/>
                  <a:pt x="52" y="93"/>
                  <a:pt x="52" y="93"/>
                </a:cubicBezTo>
                <a:cubicBezTo>
                  <a:pt x="53" y="103"/>
                  <a:pt x="53" y="103"/>
                  <a:pt x="53" y="103"/>
                </a:cubicBezTo>
                <a:cubicBezTo>
                  <a:pt x="61" y="104"/>
                  <a:pt x="61" y="104"/>
                  <a:pt x="61" y="104"/>
                </a:cubicBezTo>
                <a:cubicBezTo>
                  <a:pt x="66" y="98"/>
                  <a:pt x="66" y="98"/>
                  <a:pt x="66" y="98"/>
                </a:cubicBezTo>
                <a:cubicBezTo>
                  <a:pt x="72" y="99"/>
                  <a:pt x="72" y="99"/>
                  <a:pt x="72" y="99"/>
                </a:cubicBezTo>
                <a:cubicBezTo>
                  <a:pt x="75" y="102"/>
                  <a:pt x="75" y="102"/>
                  <a:pt x="75" y="102"/>
                </a:cubicBezTo>
                <a:cubicBezTo>
                  <a:pt x="81" y="102"/>
                  <a:pt x="81" y="102"/>
                  <a:pt x="81" y="102"/>
                </a:cubicBezTo>
                <a:cubicBezTo>
                  <a:pt x="81" y="100"/>
                  <a:pt x="81" y="100"/>
                  <a:pt x="81" y="100"/>
                </a:cubicBezTo>
                <a:cubicBezTo>
                  <a:pt x="84" y="102"/>
                  <a:pt x="84" y="102"/>
                  <a:pt x="84" y="102"/>
                </a:cubicBezTo>
                <a:cubicBezTo>
                  <a:pt x="88" y="108"/>
                  <a:pt x="88" y="108"/>
                  <a:pt x="88" y="108"/>
                </a:cubicBezTo>
                <a:cubicBezTo>
                  <a:pt x="94" y="108"/>
                  <a:pt x="94" y="108"/>
                  <a:pt x="94" y="108"/>
                </a:cubicBezTo>
                <a:cubicBezTo>
                  <a:pt x="97" y="112"/>
                  <a:pt x="97" y="112"/>
                  <a:pt x="97" y="112"/>
                </a:cubicBezTo>
                <a:cubicBezTo>
                  <a:pt x="97" y="117"/>
                  <a:pt x="97" y="117"/>
                  <a:pt x="97" y="117"/>
                </a:cubicBezTo>
                <a:cubicBezTo>
                  <a:pt x="104" y="120"/>
                  <a:pt x="104" y="120"/>
                  <a:pt x="104" y="120"/>
                </a:cubicBezTo>
                <a:cubicBezTo>
                  <a:pt x="113" y="120"/>
                  <a:pt x="113" y="120"/>
                  <a:pt x="113" y="120"/>
                </a:cubicBezTo>
                <a:cubicBezTo>
                  <a:pt x="116" y="124"/>
                  <a:pt x="116" y="124"/>
                  <a:pt x="116" y="124"/>
                </a:cubicBezTo>
                <a:cubicBezTo>
                  <a:pt x="119" y="125"/>
                  <a:pt x="119" y="125"/>
                  <a:pt x="119" y="125"/>
                </a:cubicBezTo>
                <a:cubicBezTo>
                  <a:pt x="119" y="129"/>
                  <a:pt x="119" y="129"/>
                  <a:pt x="119" y="129"/>
                </a:cubicBezTo>
                <a:cubicBezTo>
                  <a:pt x="114" y="134"/>
                  <a:pt x="114" y="134"/>
                  <a:pt x="114" y="134"/>
                </a:cubicBezTo>
                <a:cubicBezTo>
                  <a:pt x="113" y="147"/>
                  <a:pt x="113" y="147"/>
                  <a:pt x="113" y="147"/>
                </a:cubicBezTo>
                <a:cubicBezTo>
                  <a:pt x="109" y="150"/>
                  <a:pt x="109" y="150"/>
                  <a:pt x="109" y="150"/>
                </a:cubicBezTo>
                <a:cubicBezTo>
                  <a:pt x="103" y="149"/>
                  <a:pt x="103" y="149"/>
                  <a:pt x="103" y="149"/>
                </a:cubicBezTo>
                <a:cubicBezTo>
                  <a:pt x="101" y="153"/>
                  <a:pt x="101" y="153"/>
                  <a:pt x="101" y="153"/>
                </a:cubicBezTo>
                <a:cubicBezTo>
                  <a:pt x="103" y="159"/>
                  <a:pt x="103" y="159"/>
                  <a:pt x="103" y="159"/>
                </a:cubicBezTo>
                <a:cubicBezTo>
                  <a:pt x="97" y="167"/>
                  <a:pt x="97" y="167"/>
                  <a:pt x="97" y="167"/>
                </a:cubicBezTo>
                <a:cubicBezTo>
                  <a:pt x="94" y="171"/>
                  <a:pt x="94" y="171"/>
                  <a:pt x="94" y="171"/>
                </a:cubicBezTo>
                <a:cubicBezTo>
                  <a:pt x="88" y="174"/>
                  <a:pt x="88" y="174"/>
                  <a:pt x="88" y="174"/>
                </a:cubicBezTo>
                <a:cubicBezTo>
                  <a:pt x="84" y="174"/>
                  <a:pt x="84" y="174"/>
                  <a:pt x="84" y="174"/>
                </a:cubicBezTo>
                <a:cubicBezTo>
                  <a:pt x="84" y="176"/>
                  <a:pt x="84" y="176"/>
                  <a:pt x="84" y="176"/>
                </a:cubicBezTo>
                <a:cubicBezTo>
                  <a:pt x="87" y="177"/>
                  <a:pt x="87" y="177"/>
                  <a:pt x="87" y="177"/>
                </a:cubicBezTo>
                <a:cubicBezTo>
                  <a:pt x="87" y="179"/>
                  <a:pt x="87" y="179"/>
                  <a:pt x="87" y="179"/>
                </a:cubicBezTo>
                <a:cubicBezTo>
                  <a:pt x="84" y="181"/>
                  <a:pt x="84" y="181"/>
                  <a:pt x="84" y="181"/>
                </a:cubicBezTo>
                <a:cubicBezTo>
                  <a:pt x="86" y="183"/>
                  <a:pt x="86" y="183"/>
                  <a:pt x="86" y="183"/>
                </a:cubicBezTo>
                <a:cubicBezTo>
                  <a:pt x="89" y="183"/>
                  <a:pt x="89" y="183"/>
                  <a:pt x="89" y="183"/>
                </a:cubicBezTo>
                <a:cubicBezTo>
                  <a:pt x="89" y="186"/>
                  <a:pt x="89" y="186"/>
                  <a:pt x="89" y="186"/>
                </a:cubicBezTo>
                <a:cubicBezTo>
                  <a:pt x="88" y="188"/>
                  <a:pt x="88" y="188"/>
                  <a:pt x="88" y="188"/>
                </a:cubicBezTo>
                <a:cubicBezTo>
                  <a:pt x="88" y="190"/>
                  <a:pt x="88" y="190"/>
                  <a:pt x="88" y="190"/>
                </a:cubicBezTo>
                <a:cubicBezTo>
                  <a:pt x="92" y="193"/>
                  <a:pt x="92" y="193"/>
                  <a:pt x="92" y="193"/>
                </a:cubicBezTo>
                <a:cubicBezTo>
                  <a:pt x="91" y="195"/>
                  <a:pt x="91" y="195"/>
                  <a:pt x="91" y="195"/>
                </a:cubicBezTo>
                <a:cubicBezTo>
                  <a:pt x="85" y="195"/>
                  <a:pt x="85" y="195"/>
                  <a:pt x="85" y="195"/>
                </a:cubicBezTo>
                <a:cubicBezTo>
                  <a:pt x="79" y="190"/>
                  <a:pt x="79" y="190"/>
                  <a:pt x="79" y="190"/>
                </a:cubicBezTo>
                <a:cubicBezTo>
                  <a:pt x="75" y="182"/>
                  <a:pt x="75" y="182"/>
                  <a:pt x="75" y="182"/>
                </a:cubicBezTo>
                <a:cubicBezTo>
                  <a:pt x="75" y="174"/>
                  <a:pt x="75" y="174"/>
                  <a:pt x="75" y="174"/>
                </a:cubicBezTo>
                <a:cubicBezTo>
                  <a:pt x="72" y="169"/>
                  <a:pt x="72" y="169"/>
                  <a:pt x="72" y="169"/>
                </a:cubicBezTo>
                <a:cubicBezTo>
                  <a:pt x="73" y="161"/>
                  <a:pt x="73" y="161"/>
                  <a:pt x="73" y="161"/>
                </a:cubicBezTo>
                <a:cubicBezTo>
                  <a:pt x="71" y="160"/>
                  <a:pt x="71" y="160"/>
                  <a:pt x="71" y="160"/>
                </a:cubicBezTo>
                <a:cubicBezTo>
                  <a:pt x="71" y="143"/>
                  <a:pt x="71" y="143"/>
                  <a:pt x="71" y="143"/>
                </a:cubicBezTo>
                <a:cubicBezTo>
                  <a:pt x="65" y="139"/>
                  <a:pt x="65" y="139"/>
                  <a:pt x="65" y="139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5"/>
                  <a:pt x="61" y="135"/>
                  <a:pt x="61" y="135"/>
                </a:cubicBezTo>
                <a:cubicBezTo>
                  <a:pt x="53" y="125"/>
                  <a:pt x="53" y="125"/>
                  <a:pt x="53" y="125"/>
                </a:cubicBezTo>
                <a:cubicBezTo>
                  <a:pt x="54" y="121"/>
                  <a:pt x="54" y="121"/>
                  <a:pt x="54" y="121"/>
                </a:cubicBezTo>
                <a:cubicBezTo>
                  <a:pt x="54" y="116"/>
                  <a:pt x="54" y="116"/>
                  <a:pt x="54" y="116"/>
                </a:cubicBezTo>
                <a:cubicBezTo>
                  <a:pt x="60" y="112"/>
                  <a:pt x="60" y="112"/>
                  <a:pt x="60" y="112"/>
                </a:cubicBezTo>
                <a:cubicBezTo>
                  <a:pt x="59" y="106"/>
                  <a:pt x="59" y="106"/>
                  <a:pt x="59" y="106"/>
                </a:cubicBezTo>
                <a:cubicBezTo>
                  <a:pt x="51" y="105"/>
                  <a:pt x="51" y="105"/>
                  <a:pt x="51" y="105"/>
                </a:cubicBezTo>
                <a:cubicBezTo>
                  <a:pt x="45" y="98"/>
                  <a:pt x="45" y="98"/>
                  <a:pt x="45" y="98"/>
                </a:cubicBezTo>
                <a:cubicBezTo>
                  <a:pt x="41" y="97"/>
                  <a:pt x="41" y="97"/>
                  <a:pt x="41" y="97"/>
                </a:cubicBezTo>
                <a:cubicBezTo>
                  <a:pt x="38" y="97"/>
                  <a:pt x="38" y="97"/>
                  <a:pt x="38" y="97"/>
                </a:cubicBezTo>
                <a:cubicBezTo>
                  <a:pt x="38" y="94"/>
                  <a:pt x="38" y="94"/>
                  <a:pt x="38" y="94"/>
                </a:cubicBezTo>
                <a:cubicBezTo>
                  <a:pt x="35" y="93"/>
                  <a:pt x="35" y="93"/>
                  <a:pt x="35" y="93"/>
                </a:cubicBezTo>
                <a:cubicBezTo>
                  <a:pt x="35" y="95"/>
                  <a:pt x="35" y="95"/>
                  <a:pt x="35" y="95"/>
                </a:cubicBezTo>
                <a:cubicBezTo>
                  <a:pt x="26" y="93"/>
                  <a:pt x="26" y="93"/>
                  <a:pt x="26" y="93"/>
                </a:cubicBezTo>
                <a:cubicBezTo>
                  <a:pt x="22" y="87"/>
                  <a:pt x="22" y="87"/>
                  <a:pt x="22" y="87"/>
                </a:cubicBezTo>
                <a:cubicBezTo>
                  <a:pt x="24" y="85"/>
                  <a:pt x="24" y="85"/>
                  <a:pt x="24" y="85"/>
                </a:cubicBezTo>
                <a:cubicBezTo>
                  <a:pt x="18" y="76"/>
                  <a:pt x="18" y="76"/>
                  <a:pt x="18" y="76"/>
                </a:cubicBezTo>
                <a:cubicBezTo>
                  <a:pt x="17" y="70"/>
                  <a:pt x="17" y="70"/>
                  <a:pt x="17" y="70"/>
                </a:cubicBezTo>
                <a:cubicBezTo>
                  <a:pt x="15" y="70"/>
                  <a:pt x="15" y="70"/>
                  <a:pt x="15" y="70"/>
                </a:cubicBezTo>
                <a:cubicBezTo>
                  <a:pt x="16" y="76"/>
                  <a:pt x="16" y="76"/>
                  <a:pt x="16" y="76"/>
                </a:cubicBezTo>
                <a:cubicBezTo>
                  <a:pt x="20" y="82"/>
                  <a:pt x="20" y="82"/>
                  <a:pt x="20" y="82"/>
                </a:cubicBezTo>
                <a:cubicBezTo>
                  <a:pt x="19" y="85"/>
                  <a:pt x="19" y="85"/>
                  <a:pt x="19" y="85"/>
                </a:cubicBezTo>
                <a:cubicBezTo>
                  <a:pt x="16" y="84"/>
                  <a:pt x="16" y="84"/>
                  <a:pt x="16" y="84"/>
                </a:cubicBezTo>
                <a:cubicBezTo>
                  <a:pt x="12" y="77"/>
                  <a:pt x="12" y="77"/>
                  <a:pt x="12" y="77"/>
                </a:cubicBezTo>
                <a:cubicBezTo>
                  <a:pt x="12" y="69"/>
                  <a:pt x="12" y="69"/>
                  <a:pt x="12" y="69"/>
                </a:cubicBezTo>
                <a:cubicBezTo>
                  <a:pt x="8" y="67"/>
                  <a:pt x="8" y="67"/>
                  <a:pt x="8" y="67"/>
                </a:cubicBezTo>
                <a:cubicBezTo>
                  <a:pt x="8" y="61"/>
                  <a:pt x="8" y="61"/>
                  <a:pt x="8" y="61"/>
                </a:cubicBezTo>
                <a:cubicBezTo>
                  <a:pt x="2" y="74"/>
                  <a:pt x="0" y="87"/>
                  <a:pt x="0" y="101"/>
                </a:cubicBezTo>
                <a:cubicBezTo>
                  <a:pt x="0" y="157"/>
                  <a:pt x="45" y="203"/>
                  <a:pt x="101" y="203"/>
                </a:cubicBezTo>
                <a:cubicBezTo>
                  <a:pt x="133" y="203"/>
                  <a:pt x="161" y="188"/>
                  <a:pt x="180" y="165"/>
                </a:cubicBezTo>
                <a:cubicBezTo>
                  <a:pt x="177" y="165"/>
                  <a:pt x="177" y="165"/>
                  <a:pt x="177" y="165"/>
                </a:cubicBezTo>
                <a:cubicBezTo>
                  <a:pt x="177" y="158"/>
                  <a:pt x="177" y="158"/>
                  <a:pt x="177" y="158"/>
                </a:cubicBezTo>
                <a:cubicBezTo>
                  <a:pt x="173" y="153"/>
                  <a:pt x="173" y="153"/>
                  <a:pt x="173" y="153"/>
                </a:cubicBezTo>
                <a:cubicBezTo>
                  <a:pt x="173" y="145"/>
                  <a:pt x="173" y="145"/>
                  <a:pt x="173" y="145"/>
                </a:cubicBezTo>
                <a:cubicBezTo>
                  <a:pt x="170" y="142"/>
                  <a:pt x="170" y="142"/>
                  <a:pt x="170" y="142"/>
                </a:cubicBezTo>
                <a:cubicBezTo>
                  <a:pt x="170" y="139"/>
                  <a:pt x="170" y="139"/>
                  <a:pt x="170" y="139"/>
                </a:cubicBezTo>
                <a:cubicBezTo>
                  <a:pt x="173" y="132"/>
                  <a:pt x="173" y="132"/>
                  <a:pt x="173" y="132"/>
                </a:cubicBezTo>
                <a:cubicBezTo>
                  <a:pt x="166" y="119"/>
                  <a:pt x="166" y="119"/>
                  <a:pt x="166" y="119"/>
                </a:cubicBezTo>
                <a:cubicBezTo>
                  <a:pt x="167" y="110"/>
                  <a:pt x="167" y="110"/>
                  <a:pt x="167" y="110"/>
                </a:cubicBezTo>
                <a:cubicBezTo>
                  <a:pt x="161" y="110"/>
                  <a:pt x="161" y="110"/>
                  <a:pt x="161" y="110"/>
                </a:cubicBezTo>
                <a:cubicBezTo>
                  <a:pt x="158" y="107"/>
                  <a:pt x="158" y="107"/>
                  <a:pt x="158" y="107"/>
                </a:cubicBezTo>
                <a:cubicBezTo>
                  <a:pt x="154" y="107"/>
                  <a:pt x="154" y="107"/>
                  <a:pt x="154" y="107"/>
                </a:cubicBezTo>
                <a:cubicBezTo>
                  <a:pt x="152" y="109"/>
                  <a:pt x="152" y="109"/>
                  <a:pt x="152" y="109"/>
                </a:cubicBezTo>
                <a:cubicBezTo>
                  <a:pt x="144" y="109"/>
                  <a:pt x="144" y="109"/>
                  <a:pt x="144" y="109"/>
                </a:cubicBezTo>
                <a:cubicBezTo>
                  <a:pt x="144" y="110"/>
                  <a:pt x="144" y="110"/>
                  <a:pt x="144" y="110"/>
                </a:cubicBezTo>
                <a:cubicBezTo>
                  <a:pt x="140" y="110"/>
                  <a:pt x="140" y="110"/>
                  <a:pt x="140" y="110"/>
                </a:cubicBezTo>
                <a:cubicBezTo>
                  <a:pt x="130" y="99"/>
                  <a:pt x="130" y="99"/>
                  <a:pt x="130" y="99"/>
                </a:cubicBezTo>
                <a:cubicBezTo>
                  <a:pt x="130" y="90"/>
                  <a:pt x="130" y="90"/>
                  <a:pt x="130" y="90"/>
                </a:cubicBezTo>
                <a:cubicBezTo>
                  <a:pt x="132" y="90"/>
                  <a:pt x="132" y="90"/>
                  <a:pt x="132" y="90"/>
                </a:cubicBezTo>
                <a:cubicBezTo>
                  <a:pt x="132" y="87"/>
                  <a:pt x="132" y="87"/>
                  <a:pt x="132" y="87"/>
                </a:cubicBezTo>
                <a:cubicBezTo>
                  <a:pt x="130" y="87"/>
                  <a:pt x="130" y="87"/>
                  <a:pt x="130" y="87"/>
                </a:cubicBezTo>
                <a:cubicBezTo>
                  <a:pt x="129" y="83"/>
                  <a:pt x="129" y="83"/>
                  <a:pt x="129" y="83"/>
                </a:cubicBezTo>
                <a:cubicBezTo>
                  <a:pt x="140" y="75"/>
                  <a:pt x="140" y="75"/>
                  <a:pt x="140" y="75"/>
                </a:cubicBezTo>
                <a:cubicBezTo>
                  <a:pt x="140" y="69"/>
                  <a:pt x="140" y="69"/>
                  <a:pt x="140" y="69"/>
                </a:cubicBezTo>
                <a:cubicBezTo>
                  <a:pt x="146" y="66"/>
                  <a:pt x="146" y="66"/>
                  <a:pt x="146" y="66"/>
                </a:cubicBezTo>
                <a:cubicBezTo>
                  <a:pt x="148" y="66"/>
                  <a:pt x="148" y="66"/>
                  <a:pt x="148" y="66"/>
                </a:cubicBezTo>
                <a:cubicBezTo>
                  <a:pt x="152" y="66"/>
                  <a:pt x="152" y="66"/>
                  <a:pt x="152" y="66"/>
                </a:cubicBezTo>
                <a:cubicBezTo>
                  <a:pt x="156" y="65"/>
                  <a:pt x="156" y="65"/>
                  <a:pt x="156" y="65"/>
                </a:cubicBezTo>
                <a:cubicBezTo>
                  <a:pt x="167" y="64"/>
                  <a:pt x="167" y="64"/>
                  <a:pt x="167" y="64"/>
                </a:cubicBezTo>
                <a:cubicBezTo>
                  <a:pt x="167" y="69"/>
                  <a:pt x="167" y="69"/>
                  <a:pt x="167" y="69"/>
                </a:cubicBezTo>
                <a:lnTo>
                  <a:pt x="176" y="72"/>
                </a:lnTo>
                <a:close/>
                <a:moveTo>
                  <a:pt x="148" y="36"/>
                </a:moveTo>
                <a:cubicBezTo>
                  <a:pt x="149" y="34"/>
                  <a:pt x="149" y="34"/>
                  <a:pt x="149" y="34"/>
                </a:cubicBezTo>
                <a:cubicBezTo>
                  <a:pt x="152" y="33"/>
                  <a:pt x="152" y="33"/>
                  <a:pt x="152" y="33"/>
                </a:cubicBezTo>
                <a:cubicBezTo>
                  <a:pt x="153" y="37"/>
                  <a:pt x="153" y="37"/>
                  <a:pt x="153" y="37"/>
                </a:cubicBezTo>
                <a:cubicBezTo>
                  <a:pt x="155" y="40"/>
                  <a:pt x="155" y="40"/>
                  <a:pt x="155" y="40"/>
                </a:cubicBezTo>
                <a:cubicBezTo>
                  <a:pt x="156" y="42"/>
                  <a:pt x="156" y="42"/>
                  <a:pt x="156" y="42"/>
                </a:cubicBezTo>
                <a:cubicBezTo>
                  <a:pt x="158" y="43"/>
                  <a:pt x="158" y="43"/>
                  <a:pt x="158" y="43"/>
                </a:cubicBezTo>
                <a:cubicBezTo>
                  <a:pt x="156" y="45"/>
                  <a:pt x="156" y="45"/>
                  <a:pt x="156" y="45"/>
                </a:cubicBezTo>
                <a:cubicBezTo>
                  <a:pt x="152" y="45"/>
                  <a:pt x="152" y="45"/>
                  <a:pt x="152" y="45"/>
                </a:cubicBezTo>
                <a:cubicBezTo>
                  <a:pt x="149" y="45"/>
                  <a:pt x="149" y="45"/>
                  <a:pt x="149" y="45"/>
                </a:cubicBezTo>
                <a:cubicBezTo>
                  <a:pt x="150" y="42"/>
                  <a:pt x="150" y="42"/>
                  <a:pt x="150" y="42"/>
                </a:cubicBezTo>
                <a:cubicBezTo>
                  <a:pt x="152" y="41"/>
                  <a:pt x="152" y="41"/>
                  <a:pt x="152" y="41"/>
                </a:cubicBezTo>
                <a:cubicBezTo>
                  <a:pt x="152" y="40"/>
                  <a:pt x="152" y="40"/>
                  <a:pt x="152" y="40"/>
                </a:cubicBezTo>
                <a:cubicBezTo>
                  <a:pt x="150" y="38"/>
                  <a:pt x="150" y="38"/>
                  <a:pt x="150" y="38"/>
                </a:cubicBezTo>
                <a:cubicBezTo>
                  <a:pt x="148" y="37"/>
                  <a:pt x="148" y="37"/>
                  <a:pt x="148" y="37"/>
                </a:cubicBezTo>
                <a:lnTo>
                  <a:pt x="148" y="36"/>
                </a:lnTo>
                <a:close/>
                <a:moveTo>
                  <a:pt x="142" y="42"/>
                </a:moveTo>
                <a:cubicBezTo>
                  <a:pt x="144" y="39"/>
                  <a:pt x="144" y="39"/>
                  <a:pt x="144" y="39"/>
                </a:cubicBezTo>
                <a:cubicBezTo>
                  <a:pt x="147" y="38"/>
                  <a:pt x="147" y="38"/>
                  <a:pt x="147" y="38"/>
                </a:cubicBezTo>
                <a:cubicBezTo>
                  <a:pt x="149" y="39"/>
                  <a:pt x="149" y="39"/>
                  <a:pt x="149" y="39"/>
                </a:cubicBezTo>
                <a:cubicBezTo>
                  <a:pt x="149" y="41"/>
                  <a:pt x="149" y="41"/>
                  <a:pt x="149" y="41"/>
                </a:cubicBezTo>
                <a:cubicBezTo>
                  <a:pt x="145" y="44"/>
                  <a:pt x="145" y="44"/>
                  <a:pt x="145" y="44"/>
                </a:cubicBezTo>
                <a:cubicBezTo>
                  <a:pt x="142" y="44"/>
                  <a:pt x="142" y="44"/>
                  <a:pt x="142" y="44"/>
                </a:cubicBezTo>
                <a:lnTo>
                  <a:pt x="142" y="42"/>
                </a:lnTo>
                <a:close/>
                <a:moveTo>
                  <a:pt x="87" y="54"/>
                </a:moveTo>
                <a:cubicBezTo>
                  <a:pt x="85" y="55"/>
                  <a:pt x="85" y="55"/>
                  <a:pt x="85" y="55"/>
                </a:cubicBezTo>
                <a:cubicBezTo>
                  <a:pt x="85" y="53"/>
                  <a:pt x="85" y="53"/>
                  <a:pt x="85" y="53"/>
                </a:cubicBezTo>
                <a:cubicBezTo>
                  <a:pt x="86" y="52"/>
                  <a:pt x="86" y="52"/>
                  <a:pt x="86" y="52"/>
                </a:cubicBezTo>
                <a:cubicBezTo>
                  <a:pt x="87" y="53"/>
                  <a:pt x="87" y="53"/>
                  <a:pt x="87" y="53"/>
                </a:cubicBezTo>
                <a:lnTo>
                  <a:pt x="87" y="54"/>
                </a:lnTo>
                <a:close/>
                <a:moveTo>
                  <a:pt x="95" y="52"/>
                </a:moveTo>
                <a:cubicBezTo>
                  <a:pt x="93" y="52"/>
                  <a:pt x="93" y="52"/>
                  <a:pt x="93" y="52"/>
                </a:cubicBezTo>
                <a:cubicBezTo>
                  <a:pt x="93" y="53"/>
                  <a:pt x="93" y="53"/>
                  <a:pt x="93" y="53"/>
                </a:cubicBezTo>
                <a:cubicBezTo>
                  <a:pt x="92" y="54"/>
                  <a:pt x="92" y="54"/>
                  <a:pt x="92" y="54"/>
                </a:cubicBezTo>
                <a:cubicBezTo>
                  <a:pt x="90" y="54"/>
                  <a:pt x="90" y="54"/>
                  <a:pt x="90" y="54"/>
                </a:cubicBezTo>
                <a:cubicBezTo>
                  <a:pt x="90" y="54"/>
                  <a:pt x="90" y="53"/>
                  <a:pt x="90" y="53"/>
                </a:cubicBezTo>
                <a:cubicBezTo>
                  <a:pt x="89" y="53"/>
                  <a:pt x="89" y="53"/>
                  <a:pt x="89" y="53"/>
                </a:cubicBezTo>
                <a:cubicBezTo>
                  <a:pt x="89" y="52"/>
                  <a:pt x="89" y="52"/>
                  <a:pt x="89" y="52"/>
                </a:cubicBezTo>
                <a:cubicBezTo>
                  <a:pt x="92" y="52"/>
                  <a:pt x="92" y="52"/>
                  <a:pt x="92" y="52"/>
                </a:cubicBezTo>
                <a:cubicBezTo>
                  <a:pt x="93" y="50"/>
                  <a:pt x="93" y="50"/>
                  <a:pt x="93" y="50"/>
                </a:cubicBezTo>
                <a:cubicBezTo>
                  <a:pt x="94" y="50"/>
                  <a:pt x="94" y="50"/>
                  <a:pt x="94" y="50"/>
                </a:cubicBezTo>
                <a:cubicBezTo>
                  <a:pt x="95" y="51"/>
                  <a:pt x="95" y="51"/>
                  <a:pt x="95" y="51"/>
                </a:cubicBezTo>
                <a:lnTo>
                  <a:pt x="95" y="52"/>
                </a:lnTo>
                <a:close/>
              </a:path>
            </a:pathLst>
          </a:custGeom>
          <a:solidFill>
            <a:srgbClr val="05848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22535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r="32761"/>
          <a:stretch>
            <a:fillRect/>
          </a:stretch>
        </p:blipFill>
        <p:spPr bwMode="auto">
          <a:xfrm>
            <a:off x="1060760" y="0"/>
            <a:ext cx="1903413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33" t="24564" r="38580" b="26282"/>
          <a:stretch>
            <a:fillRect/>
          </a:stretch>
        </p:blipFill>
        <p:spPr bwMode="auto">
          <a:xfrm>
            <a:off x="811708" y="3641725"/>
            <a:ext cx="1968500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TextBox 15"/>
          <p:cNvSpPr txBox="1">
            <a:spLocks noChangeArrowheads="1"/>
          </p:cNvSpPr>
          <p:nvPr/>
        </p:nvSpPr>
        <p:spPr bwMode="auto">
          <a:xfrm>
            <a:off x="3428999" y="2667000"/>
            <a:ext cx="6590211" cy="28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dirty="0"/>
              <a:t>     </a:t>
            </a:r>
            <a:r>
              <a:rPr lang="en-US" altLang="en-US" sz="4000" dirty="0" err="1"/>
              <a:t>Em</a:t>
            </a:r>
            <a:r>
              <a:rPr lang="en-US" altLang="en-US" sz="4000" dirty="0"/>
              <a:t> </a:t>
            </a:r>
            <a:r>
              <a:rPr lang="en-US" altLang="en-US" sz="4000" dirty="0" err="1"/>
              <a:t>hãy</a:t>
            </a:r>
            <a:r>
              <a:rPr lang="en-US" altLang="en-US" sz="4000" dirty="0"/>
              <a:t> </a:t>
            </a:r>
            <a:r>
              <a:rPr lang="en-US" altLang="en-US" sz="4000" dirty="0" err="1"/>
              <a:t>viết</a:t>
            </a:r>
            <a:r>
              <a:rPr lang="en-US" altLang="en-US" sz="4000" dirty="0"/>
              <a:t> </a:t>
            </a:r>
            <a:r>
              <a:rPr lang="en-US" altLang="en-US" sz="4000" dirty="0" err="1"/>
              <a:t>một</a:t>
            </a:r>
            <a:r>
              <a:rPr lang="en-US" altLang="en-US" sz="4000" dirty="0"/>
              <a:t> </a:t>
            </a:r>
            <a:r>
              <a:rPr lang="en-US" altLang="en-US" sz="4000" dirty="0" err="1"/>
              <a:t>đoạn</a:t>
            </a:r>
            <a:r>
              <a:rPr lang="en-US" altLang="en-US" sz="4000" dirty="0"/>
              <a:t> </a:t>
            </a:r>
            <a:r>
              <a:rPr lang="en-US" altLang="en-US" sz="4000" dirty="0" err="1"/>
              <a:t>văn</a:t>
            </a:r>
            <a:r>
              <a:rPr lang="en-US" altLang="en-US" sz="4000" dirty="0"/>
              <a:t> </a:t>
            </a:r>
            <a:r>
              <a:rPr lang="en-US" altLang="en-US" sz="4000" dirty="0" err="1"/>
              <a:t>ngắn</a:t>
            </a:r>
            <a:r>
              <a:rPr lang="en-US" altLang="en-US" sz="4000" dirty="0"/>
              <a:t> (</a:t>
            </a:r>
            <a:r>
              <a:rPr lang="en-US" altLang="en-US" sz="4000" dirty="0" err="1"/>
              <a:t>khoảng</a:t>
            </a:r>
            <a:r>
              <a:rPr lang="en-US" altLang="en-US" sz="4000" dirty="0"/>
              <a:t> 5-7 </a:t>
            </a:r>
            <a:r>
              <a:rPr lang="en-US" altLang="en-US" sz="4000" dirty="0" err="1"/>
              <a:t>dòng</a:t>
            </a:r>
            <a:r>
              <a:rPr lang="en-US" altLang="en-US" sz="4000" dirty="0"/>
              <a:t>) </a:t>
            </a:r>
            <a:r>
              <a:rPr lang="en-US" altLang="en-US" sz="4000" dirty="0" err="1"/>
              <a:t>về</a:t>
            </a:r>
            <a:r>
              <a:rPr lang="en-US" altLang="en-US" sz="4000" dirty="0"/>
              <a:t> con </a:t>
            </a:r>
            <a:r>
              <a:rPr lang="en-US" altLang="en-US" sz="4000" dirty="0" err="1"/>
              <a:t>vật</a:t>
            </a:r>
            <a:r>
              <a:rPr lang="en-US" altLang="en-US" sz="4000" dirty="0"/>
              <a:t> </a:t>
            </a:r>
            <a:r>
              <a:rPr lang="en-US" altLang="en-US" sz="4000" dirty="0" err="1"/>
              <a:t>mà</a:t>
            </a:r>
            <a:r>
              <a:rPr lang="en-US" altLang="en-US" sz="4000" dirty="0"/>
              <a:t> </a:t>
            </a:r>
            <a:r>
              <a:rPr lang="en-US" altLang="en-US" sz="4000" dirty="0" err="1"/>
              <a:t>em</a:t>
            </a:r>
            <a:r>
              <a:rPr lang="en-US" altLang="en-US" sz="4000" dirty="0"/>
              <a:t> </a:t>
            </a:r>
            <a:r>
              <a:rPr lang="en-US" altLang="en-US" sz="4000" dirty="0" err="1"/>
              <a:t>yêu</a:t>
            </a:r>
            <a:r>
              <a:rPr lang="en-US" altLang="en-US" sz="4000" dirty="0"/>
              <a:t> </a:t>
            </a:r>
            <a:r>
              <a:rPr lang="en-US" altLang="en-US" sz="4000" dirty="0" err="1"/>
              <a:t>thích</a:t>
            </a:r>
            <a:r>
              <a:rPr lang="en-US" altLang="en-US" sz="4000" dirty="0"/>
              <a:t> </a:t>
            </a:r>
            <a:r>
              <a:rPr lang="en-US" altLang="en-US" sz="4000" dirty="0" err="1"/>
              <a:t>trong</a:t>
            </a:r>
            <a:r>
              <a:rPr lang="en-US" altLang="en-US" sz="4000" dirty="0"/>
              <a:t> </a:t>
            </a:r>
            <a:r>
              <a:rPr lang="en-US" altLang="en-US" sz="4000" dirty="0" err="1"/>
              <a:t>đó</a:t>
            </a:r>
            <a:r>
              <a:rPr lang="en-US" altLang="en-US" sz="4000" dirty="0"/>
              <a:t> </a:t>
            </a:r>
            <a:r>
              <a:rPr lang="en-US" altLang="en-US" sz="4000" dirty="0" err="1"/>
              <a:t>có</a:t>
            </a:r>
            <a:r>
              <a:rPr lang="en-US" altLang="en-US" sz="4000" dirty="0"/>
              <a:t> </a:t>
            </a:r>
            <a:r>
              <a:rPr lang="en-US" altLang="en-US" sz="4000" dirty="0" err="1"/>
              <a:t>sử</a:t>
            </a:r>
            <a:r>
              <a:rPr lang="en-US" altLang="en-US" sz="4000" dirty="0"/>
              <a:t> </a:t>
            </a:r>
            <a:r>
              <a:rPr lang="en-US" altLang="en-US" sz="4000" dirty="0" err="1"/>
              <a:t>dụng</a:t>
            </a:r>
            <a:r>
              <a:rPr lang="en-US" altLang="en-US" sz="4000" dirty="0"/>
              <a:t> </a:t>
            </a:r>
            <a:r>
              <a:rPr lang="en-US" altLang="en-US" sz="4000" dirty="0" err="1"/>
              <a:t>từ</a:t>
            </a:r>
            <a:r>
              <a:rPr lang="en-US" altLang="en-US" sz="4000" dirty="0"/>
              <a:t> </a:t>
            </a:r>
            <a:r>
              <a:rPr lang="en-US" altLang="en-US" sz="4000" dirty="0" err="1"/>
              <a:t>láy</a:t>
            </a:r>
            <a:r>
              <a:rPr lang="en-US" altLang="en-US" sz="4000" dirty="0"/>
              <a:t>.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60553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9225" y="530225"/>
            <a:ext cx="109601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n-US" altLang="en-US" sz="6000" b="1" dirty="0">
                <a:solidFill>
                  <a:srgbClr val="000000"/>
                </a:solidFill>
                <a:latin typeface="#9Slide05 Great Vibes" pitchFamily="2" charset="0"/>
                <a:ea typeface="Helvetica Neue"/>
                <a:cs typeface="Helvetica Neue"/>
              </a:rPr>
              <a:t>TRÒ CHƠI </a:t>
            </a:r>
          </a:p>
          <a:p>
            <a:pPr algn="ctr"/>
            <a:r>
              <a:rPr lang="en-US" altLang="en-US" sz="6000" b="1" dirty="0">
                <a:solidFill>
                  <a:srgbClr val="000000"/>
                </a:solidFill>
                <a:latin typeface="#9Slide05 Great Vibes" pitchFamily="2" charset="0"/>
                <a:ea typeface="Helvetica Neue"/>
                <a:cs typeface="Helvetica Neue"/>
              </a:rPr>
              <a:t>“</a:t>
            </a:r>
            <a:r>
              <a:rPr lang="en-US" altLang="en-US" sz="6000" b="1" dirty="0">
                <a:solidFill>
                  <a:srgbClr val="FF0000"/>
                </a:solidFill>
                <a:latin typeface="#9Slide05 Great Vibes" pitchFamily="2" charset="0"/>
                <a:ea typeface="Helvetica Neue"/>
                <a:cs typeface="Helvetica Neue"/>
              </a:rPr>
              <a:t>AI NHANH HƠN</a:t>
            </a:r>
            <a:r>
              <a:rPr lang="en-US" altLang="en-US" sz="6000" b="1" dirty="0">
                <a:solidFill>
                  <a:srgbClr val="000000"/>
                </a:solidFill>
                <a:latin typeface="#9Slide05 Great Vibes" pitchFamily="2" charset="0"/>
                <a:ea typeface="Helvetica Neue"/>
                <a:cs typeface="Helvetica Neue"/>
              </a:rPr>
              <a:t>”</a:t>
            </a:r>
            <a:endParaRPr lang="en-SG" altLang="en-US" sz="6000" b="1" dirty="0">
              <a:latin typeface="#9Slide05 Great Vibes" pitchFamily="2" charset="0"/>
            </a:endParaRPr>
          </a:p>
        </p:txBody>
      </p:sp>
      <p:sp>
        <p:nvSpPr>
          <p:cNvPr id="12" name="椭圆 1"/>
          <p:cNvSpPr>
            <a:spLocks noChangeArrowheads="1"/>
          </p:cNvSpPr>
          <p:nvPr/>
        </p:nvSpPr>
        <p:spPr bwMode="auto">
          <a:xfrm>
            <a:off x="2778124" y="2468563"/>
            <a:ext cx="9413875" cy="4663757"/>
          </a:xfrm>
          <a:custGeom>
            <a:avLst/>
            <a:gdLst>
              <a:gd name="T0" fmla="*/ 0 w 1751265"/>
              <a:gd name="T1" fmla="*/ 0 h 1872208"/>
              <a:gd name="T2" fmla="*/ 1751265 w 1751265"/>
              <a:gd name="T3" fmla="*/ 1872208 h 1872208"/>
            </a:gdLst>
            <a:ahLst/>
            <a:cxnLst/>
            <a:rect l="T0" t="T1" r="T2" b="T3"/>
            <a:pathLst>
              <a:path w="1751265" h="1872208">
                <a:moveTo>
                  <a:pt x="936104" y="0"/>
                </a:moveTo>
                <a:cubicBezTo>
                  <a:pt x="1286069" y="0"/>
                  <a:pt x="1591179" y="192044"/>
                  <a:pt x="1751265" y="476797"/>
                </a:cubicBezTo>
                <a:cubicBezTo>
                  <a:pt x="1668191" y="615556"/>
                  <a:pt x="1621028" y="777971"/>
                  <a:pt x="1621028" y="951401"/>
                </a:cubicBezTo>
                <a:cubicBezTo>
                  <a:pt x="1621028" y="1118433"/>
                  <a:pt x="1664775" y="1275246"/>
                  <a:pt x="1741972" y="1410708"/>
                </a:cubicBezTo>
                <a:cubicBezTo>
                  <a:pt x="1580006" y="1687123"/>
                  <a:pt x="1279670" y="1872208"/>
                  <a:pt x="936104" y="1872208"/>
                </a:cubicBezTo>
                <a:cubicBezTo>
                  <a:pt x="419108" y="1872208"/>
                  <a:pt x="0" y="1453100"/>
                  <a:pt x="0" y="936104"/>
                </a:cubicBezTo>
                <a:cubicBezTo>
                  <a:pt x="0" y="419108"/>
                  <a:pt x="419108" y="0"/>
                  <a:pt x="936104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lIns="121904" tIns="60952" rIns="121904" bIns="60952" anchor="ctr"/>
          <a:lstStyle/>
          <a:p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hãy</a:t>
            </a:r>
            <a:r>
              <a:rPr lang="en-US" sz="4000" dirty="0"/>
              <a:t> </a:t>
            </a:r>
            <a:r>
              <a:rPr lang="en-US" sz="4000" dirty="0" err="1"/>
              <a:t>tìm</a:t>
            </a:r>
            <a:r>
              <a:rPr lang="en-US" sz="4000" dirty="0"/>
              <a:t> </a:t>
            </a:r>
            <a:r>
              <a:rPr lang="en-US" sz="4000" dirty="0" err="1"/>
              <a:t>những</a:t>
            </a:r>
            <a:r>
              <a:rPr lang="en-US" sz="4000" dirty="0"/>
              <a:t> </a:t>
            </a:r>
            <a:r>
              <a:rPr lang="en-US" sz="4000" dirty="0" err="1"/>
              <a:t>từ</a:t>
            </a:r>
            <a:r>
              <a:rPr lang="en-US" sz="4000" dirty="0"/>
              <a:t> </a:t>
            </a:r>
            <a:r>
              <a:rPr lang="en-US" sz="4000" dirty="0" err="1"/>
              <a:t>láy</a:t>
            </a:r>
            <a:r>
              <a:rPr lang="en-US" sz="4000" dirty="0"/>
              <a:t> </a:t>
            </a:r>
            <a:r>
              <a:rPr lang="en-US" sz="4000" dirty="0" err="1"/>
              <a:t>miêu</a:t>
            </a:r>
            <a:r>
              <a:rPr lang="en-US" sz="4000" dirty="0"/>
              <a:t> </a:t>
            </a:r>
            <a:r>
              <a:rPr lang="en-US" sz="4000" dirty="0" err="1"/>
              <a:t>tả</a:t>
            </a:r>
            <a:r>
              <a:rPr lang="en-US" sz="4000" dirty="0"/>
              <a:t> </a:t>
            </a:r>
            <a:r>
              <a:rPr lang="en-US" sz="4000" dirty="0" err="1"/>
              <a:t>hình</a:t>
            </a:r>
            <a:r>
              <a:rPr lang="en-US" sz="4000" dirty="0"/>
              <a:t> </a:t>
            </a:r>
            <a:r>
              <a:rPr lang="en-US" sz="4000" dirty="0" err="1"/>
              <a:t>dáng</a:t>
            </a:r>
            <a:r>
              <a:rPr lang="en-US" sz="4000" dirty="0"/>
              <a:t>, </a:t>
            </a:r>
            <a:r>
              <a:rPr lang="en-US" sz="4000" dirty="0" err="1"/>
              <a:t>dáng</a:t>
            </a:r>
            <a:r>
              <a:rPr lang="en-US" sz="4000" dirty="0"/>
              <a:t> </a:t>
            </a:r>
            <a:r>
              <a:rPr lang="en-US" sz="4000" dirty="0" err="1"/>
              <a:t>đi</a:t>
            </a:r>
            <a:r>
              <a:rPr lang="en-US" sz="4000" dirty="0"/>
              <a:t>, </a:t>
            </a:r>
            <a:r>
              <a:rPr lang="en-US" sz="4000" dirty="0" err="1"/>
              <a:t>tính</a:t>
            </a:r>
            <a:r>
              <a:rPr lang="en-US" sz="4000" dirty="0"/>
              <a:t> </a:t>
            </a:r>
            <a:r>
              <a:rPr lang="en-US" sz="4000" dirty="0" err="1"/>
              <a:t>cách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con </a:t>
            </a:r>
            <a:r>
              <a:rPr lang="en-US" sz="4000" dirty="0" err="1"/>
              <a:t>người</a:t>
            </a:r>
            <a:r>
              <a:rPr lang="en-US" sz="4000" dirty="0"/>
              <a:t>. </a:t>
            </a:r>
            <a:r>
              <a:rPr lang="en-US" sz="4000" dirty="0" err="1"/>
              <a:t>Tổ</a:t>
            </a:r>
            <a:r>
              <a:rPr lang="en-US" sz="4000" dirty="0"/>
              <a:t> </a:t>
            </a:r>
            <a:r>
              <a:rPr lang="en-US" sz="4000" dirty="0" err="1"/>
              <a:t>nào</a:t>
            </a:r>
            <a:r>
              <a:rPr lang="en-US" sz="4000" dirty="0"/>
              <a:t> </a:t>
            </a:r>
            <a:r>
              <a:rPr lang="en-US" sz="4000" dirty="0" err="1"/>
              <a:t>tìm</a:t>
            </a:r>
            <a:r>
              <a:rPr lang="en-US" sz="4000" dirty="0"/>
              <a:t> </a:t>
            </a:r>
            <a:r>
              <a:rPr lang="en-US" sz="4000" dirty="0" err="1"/>
              <a:t>được</a:t>
            </a:r>
            <a:r>
              <a:rPr lang="en-US" sz="4000" dirty="0"/>
              <a:t> </a:t>
            </a:r>
            <a:r>
              <a:rPr lang="en-US" sz="4000" dirty="0" err="1"/>
              <a:t>nhiều</a:t>
            </a:r>
            <a:r>
              <a:rPr lang="en-US" sz="4000" dirty="0"/>
              <a:t> </a:t>
            </a:r>
            <a:r>
              <a:rPr lang="en-US" sz="4000" dirty="0" err="1"/>
              <a:t>nhất</a:t>
            </a:r>
            <a:r>
              <a:rPr lang="en-US" sz="4000" dirty="0"/>
              <a:t> </a:t>
            </a:r>
            <a:r>
              <a:rPr lang="en-US" sz="4000" dirty="0" err="1"/>
              <a:t>sẽ</a:t>
            </a:r>
            <a:r>
              <a:rPr lang="en-US" sz="4000" dirty="0"/>
              <a:t> </a:t>
            </a:r>
            <a:r>
              <a:rPr lang="en-US" sz="4000" dirty="0" err="1"/>
              <a:t>chiến</a:t>
            </a:r>
            <a:r>
              <a:rPr lang="en-US" sz="4000" dirty="0"/>
              <a:t> </a:t>
            </a:r>
            <a:r>
              <a:rPr lang="en-US" sz="4000" dirty="0" err="1"/>
              <a:t>thắng</a:t>
            </a:r>
            <a:r>
              <a:rPr lang="en-US" dirty="0"/>
              <a:t>.</a:t>
            </a:r>
          </a:p>
        </p:txBody>
      </p:sp>
      <p:sp>
        <p:nvSpPr>
          <p:cNvPr id="17" name="TextBox 26"/>
          <p:cNvSpPr>
            <a:spLocks noChangeArrowheads="1"/>
          </p:cNvSpPr>
          <p:nvPr/>
        </p:nvSpPr>
        <p:spPr bwMode="auto">
          <a:xfrm>
            <a:off x="5894388" y="2886075"/>
            <a:ext cx="2820987" cy="56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4" tIns="60952" rIns="121904" bIns="60952">
            <a:spAutoFit/>
          </a:bodyPr>
          <a:lstStyle/>
          <a:p>
            <a:pPr>
              <a:lnSpc>
                <a:spcPct val="125000"/>
              </a:lnSpc>
              <a:defRPr/>
            </a:pPr>
            <a:endParaRPr lang="en-US" sz="2531" b="1" dirty="0">
              <a:solidFill>
                <a:srgbClr val="FF0000"/>
              </a:solidFill>
              <a:latin typeface="Times New Roman" panose="02020603050405020304" pitchFamily="18" charset="0"/>
              <a:ea typeface="Arial Unicode MS"/>
            </a:endParaRPr>
          </a:p>
        </p:txBody>
      </p:sp>
      <p:pic>
        <p:nvPicPr>
          <p:cNvPr id="11" name="图片 9" descr="左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238" y="3948113"/>
            <a:ext cx="2900363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0" descr="右上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75" y="-598488"/>
            <a:ext cx="4129088" cy="23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66039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Viết đáp án lên bảng"/>
          <p:cNvSpPr txBox="1">
            <a:spLocks noGrp="1"/>
          </p:cNvSpPr>
          <p:nvPr>
            <p:ph type="title"/>
          </p:nvPr>
        </p:nvSpPr>
        <p:spPr>
          <a:xfrm>
            <a:off x="3133725" y="471488"/>
            <a:ext cx="5121275" cy="993775"/>
          </a:xfrm>
          <a:ln>
            <a:round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>
              <a:defRPr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pPr>
              <a:defRPr/>
            </a:pP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VigilantSolidGalapagosalbatross-max-1mb.gif" descr="VigilantSolidGalapagosalbatross-max-1mb.g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0" y="1666875"/>
            <a:ext cx="824706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3316" name="mario_run5_devart_by_t_free-daraj8q.gif" descr="mario_run5_devart_by_t_free-daraj8q.gi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535238"/>
            <a:ext cx="42862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3317" name="giphy.gif" descr="giphy.gi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925" y="2716213"/>
            <a:ext cx="4308475" cy="430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6" name="图片 9" descr="左下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0" y="3282950"/>
            <a:ext cx="2900363" cy="369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0" descr="右上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563" y="-434975"/>
            <a:ext cx="4129087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69759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7" descr="花卉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14" y="-182880"/>
            <a:ext cx="12193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5" name="组合 16"/>
          <p:cNvGrpSpPr>
            <a:grpSpLocks/>
          </p:cNvGrpSpPr>
          <p:nvPr/>
        </p:nvGrpSpPr>
        <p:grpSpPr bwMode="auto">
          <a:xfrm>
            <a:off x="3606800" y="2024063"/>
            <a:ext cx="2201863" cy="2789237"/>
            <a:chOff x="5681" y="3188"/>
            <a:chExt cx="3466" cy="4391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5703" y="3195"/>
              <a:ext cx="0" cy="4339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" name="直接连接符 1"/>
            <p:cNvCxnSpPr/>
            <p:nvPr/>
          </p:nvCxnSpPr>
          <p:spPr>
            <a:xfrm flipV="1">
              <a:off x="5681" y="3210"/>
              <a:ext cx="3466" cy="7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直接连接符 2"/>
            <p:cNvCxnSpPr/>
            <p:nvPr/>
          </p:nvCxnSpPr>
          <p:spPr>
            <a:xfrm flipV="1">
              <a:off x="5681" y="7527"/>
              <a:ext cx="3466" cy="7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/>
            <p:cNvCxnSpPr/>
            <p:nvPr/>
          </p:nvCxnSpPr>
          <p:spPr>
            <a:xfrm flipH="1" flipV="1">
              <a:off x="9117" y="3188"/>
              <a:ext cx="7" cy="875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 flipH="1" flipV="1">
              <a:off x="9107" y="6704"/>
              <a:ext cx="10" cy="875"/>
            </a:xfrm>
            <a:prstGeom prst="line">
              <a:avLst/>
            </a:prstGeom>
            <a:ln w="38100">
              <a:solidFill>
                <a:srgbClr val="E94B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直接连接符 10"/>
          <p:cNvCxnSpPr/>
          <p:nvPr/>
        </p:nvCxnSpPr>
        <p:spPr>
          <a:xfrm>
            <a:off x="4364038" y="4138613"/>
            <a:ext cx="4897437" cy="0"/>
          </a:xfrm>
          <a:prstGeom prst="line">
            <a:avLst/>
          </a:prstGeom>
          <a:ln w="12700">
            <a:solidFill>
              <a:srgbClr val="E94B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7" name="Freeform 107"/>
          <p:cNvSpPr>
            <a:spLocks noEditPoints="1"/>
          </p:cNvSpPr>
          <p:nvPr/>
        </p:nvSpPr>
        <p:spPr bwMode="auto">
          <a:xfrm>
            <a:off x="4978400" y="3692525"/>
            <a:ext cx="411163" cy="350838"/>
          </a:xfrm>
          <a:custGeom>
            <a:avLst/>
            <a:gdLst>
              <a:gd name="T0" fmla="*/ 2147483646 w 343"/>
              <a:gd name="T1" fmla="*/ 2147483646 h 294"/>
              <a:gd name="T2" fmla="*/ 2147483646 w 343"/>
              <a:gd name="T3" fmla="*/ 0 h 294"/>
              <a:gd name="T4" fmla="*/ 2147483646 w 343"/>
              <a:gd name="T5" fmla="*/ 2147483646 h 294"/>
              <a:gd name="T6" fmla="*/ 2147483646 w 343"/>
              <a:gd name="T7" fmla="*/ 2147483646 h 294"/>
              <a:gd name="T8" fmla="*/ 0 w 343"/>
              <a:gd name="T9" fmla="*/ 2147483646 h 294"/>
              <a:gd name="T10" fmla="*/ 0 w 343"/>
              <a:gd name="T11" fmla="*/ 2147483646 h 294"/>
              <a:gd name="T12" fmla="*/ 0 w 343"/>
              <a:gd name="T13" fmla="*/ 2147483646 h 294"/>
              <a:gd name="T14" fmla="*/ 2147483646 w 343"/>
              <a:gd name="T15" fmla="*/ 2147483646 h 294"/>
              <a:gd name="T16" fmla="*/ 2147483646 w 343"/>
              <a:gd name="T17" fmla="*/ 2147483646 h 294"/>
              <a:gd name="T18" fmla="*/ 2147483646 w 343"/>
              <a:gd name="T19" fmla="*/ 2147483646 h 294"/>
              <a:gd name="T20" fmla="*/ 2147483646 w 343"/>
              <a:gd name="T21" fmla="*/ 2147483646 h 294"/>
              <a:gd name="T22" fmla="*/ 2147483646 w 343"/>
              <a:gd name="T23" fmla="*/ 2147483646 h 294"/>
              <a:gd name="T24" fmla="*/ 2147483646 w 343"/>
              <a:gd name="T25" fmla="*/ 2147483646 h 294"/>
              <a:gd name="T26" fmla="*/ 2147483646 w 343"/>
              <a:gd name="T27" fmla="*/ 2147483646 h 294"/>
              <a:gd name="T28" fmla="*/ 2147483646 w 343"/>
              <a:gd name="T29" fmla="*/ 2147483646 h 294"/>
              <a:gd name="T30" fmla="*/ 2147483646 w 343"/>
              <a:gd name="T31" fmla="*/ 2147483646 h 294"/>
              <a:gd name="T32" fmla="*/ 2147483646 w 343"/>
              <a:gd name="T33" fmla="*/ 2147483646 h 294"/>
              <a:gd name="T34" fmla="*/ 2147483646 w 343"/>
              <a:gd name="T35" fmla="*/ 2147483646 h 294"/>
              <a:gd name="T36" fmla="*/ 2147483646 w 343"/>
              <a:gd name="T37" fmla="*/ 2147483646 h 294"/>
              <a:gd name="T38" fmla="*/ 2147483646 w 343"/>
              <a:gd name="T39" fmla="*/ 2147483646 h 294"/>
              <a:gd name="T40" fmla="*/ 2147483646 w 343"/>
              <a:gd name="T41" fmla="*/ 2147483646 h 294"/>
              <a:gd name="T42" fmla="*/ 2147483646 w 343"/>
              <a:gd name="T43" fmla="*/ 2147483646 h 294"/>
              <a:gd name="T44" fmla="*/ 2147483646 w 343"/>
              <a:gd name="T45" fmla="*/ 2147483646 h 294"/>
              <a:gd name="T46" fmla="*/ 2147483646 w 343"/>
              <a:gd name="T47" fmla="*/ 2147483646 h 294"/>
              <a:gd name="T48" fmla="*/ 2147483646 w 343"/>
              <a:gd name="T49" fmla="*/ 2147483646 h 294"/>
              <a:gd name="T50" fmla="*/ 2147483646 w 343"/>
              <a:gd name="T51" fmla="*/ 2147483646 h 294"/>
              <a:gd name="T52" fmla="*/ 2147483646 w 343"/>
              <a:gd name="T53" fmla="*/ 2147483646 h 294"/>
              <a:gd name="T54" fmla="*/ 2147483646 w 343"/>
              <a:gd name="T55" fmla="*/ 2147483646 h 294"/>
              <a:gd name="T56" fmla="*/ 2147483646 w 343"/>
              <a:gd name="T57" fmla="*/ 2147483646 h 294"/>
              <a:gd name="T58" fmla="*/ 2147483646 w 343"/>
              <a:gd name="T59" fmla="*/ 2147483646 h 294"/>
              <a:gd name="T60" fmla="*/ 2147483646 w 343"/>
              <a:gd name="T61" fmla="*/ 2147483646 h 294"/>
              <a:gd name="T62" fmla="*/ 2147483646 w 343"/>
              <a:gd name="T63" fmla="*/ 2147483646 h 294"/>
              <a:gd name="T64" fmla="*/ 2147483646 w 343"/>
              <a:gd name="T65" fmla="*/ 2147483646 h 294"/>
              <a:gd name="T66" fmla="*/ 2147483646 w 343"/>
              <a:gd name="T67" fmla="*/ 2147483646 h 294"/>
              <a:gd name="T68" fmla="*/ 2147483646 w 343"/>
              <a:gd name="T69" fmla="*/ 2147483646 h 294"/>
              <a:gd name="T70" fmla="*/ 2147483646 w 343"/>
              <a:gd name="T71" fmla="*/ 2147483646 h 294"/>
              <a:gd name="T72" fmla="*/ 2147483646 w 343"/>
              <a:gd name="T73" fmla="*/ 2147483646 h 294"/>
              <a:gd name="T74" fmla="*/ 2147483646 w 343"/>
              <a:gd name="T75" fmla="*/ 2147483646 h 294"/>
              <a:gd name="T76" fmla="*/ 2147483646 w 343"/>
              <a:gd name="T77" fmla="*/ 2147483646 h 294"/>
              <a:gd name="T78" fmla="*/ 2147483646 w 343"/>
              <a:gd name="T79" fmla="*/ 2147483646 h 29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343" h="294">
                <a:moveTo>
                  <a:pt x="337" y="165"/>
                </a:moveTo>
                <a:lnTo>
                  <a:pt x="170" y="0"/>
                </a:lnTo>
                <a:lnTo>
                  <a:pt x="5" y="165"/>
                </a:lnTo>
                <a:lnTo>
                  <a:pt x="0" y="172"/>
                </a:lnTo>
                <a:lnTo>
                  <a:pt x="0" y="181"/>
                </a:lnTo>
                <a:lnTo>
                  <a:pt x="0" y="189"/>
                </a:lnTo>
                <a:lnTo>
                  <a:pt x="5" y="196"/>
                </a:lnTo>
                <a:lnTo>
                  <a:pt x="13" y="201"/>
                </a:lnTo>
                <a:lnTo>
                  <a:pt x="20" y="201"/>
                </a:lnTo>
                <a:lnTo>
                  <a:pt x="29" y="201"/>
                </a:lnTo>
                <a:lnTo>
                  <a:pt x="36" y="196"/>
                </a:lnTo>
                <a:lnTo>
                  <a:pt x="42" y="189"/>
                </a:lnTo>
                <a:lnTo>
                  <a:pt x="42" y="294"/>
                </a:lnTo>
                <a:lnTo>
                  <a:pt x="301" y="294"/>
                </a:lnTo>
                <a:lnTo>
                  <a:pt x="301" y="189"/>
                </a:lnTo>
                <a:lnTo>
                  <a:pt x="306" y="196"/>
                </a:lnTo>
                <a:lnTo>
                  <a:pt x="314" y="201"/>
                </a:lnTo>
                <a:lnTo>
                  <a:pt x="321" y="201"/>
                </a:lnTo>
                <a:lnTo>
                  <a:pt x="330" y="201"/>
                </a:lnTo>
                <a:lnTo>
                  <a:pt x="337" y="196"/>
                </a:lnTo>
                <a:lnTo>
                  <a:pt x="341" y="189"/>
                </a:lnTo>
                <a:lnTo>
                  <a:pt x="343" y="181"/>
                </a:lnTo>
                <a:lnTo>
                  <a:pt x="341" y="172"/>
                </a:lnTo>
                <a:lnTo>
                  <a:pt x="337" y="165"/>
                </a:lnTo>
                <a:close/>
                <a:moveTo>
                  <a:pt x="279" y="272"/>
                </a:moveTo>
                <a:lnTo>
                  <a:pt x="214" y="272"/>
                </a:lnTo>
                <a:lnTo>
                  <a:pt x="214" y="187"/>
                </a:lnTo>
                <a:lnTo>
                  <a:pt x="129" y="187"/>
                </a:lnTo>
                <a:lnTo>
                  <a:pt x="129" y="272"/>
                </a:lnTo>
                <a:lnTo>
                  <a:pt x="63" y="272"/>
                </a:lnTo>
                <a:lnTo>
                  <a:pt x="63" y="169"/>
                </a:lnTo>
                <a:lnTo>
                  <a:pt x="170" y="60"/>
                </a:lnTo>
                <a:lnTo>
                  <a:pt x="279" y="169"/>
                </a:lnTo>
                <a:lnTo>
                  <a:pt x="279" y="272"/>
                </a:lnTo>
                <a:close/>
              </a:path>
            </a:pathLst>
          </a:custGeom>
          <a:solidFill>
            <a:srgbClr val="E94B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20" tIns="60960" rIns="121920" bIns="60960"/>
          <a:lstStyle/>
          <a:p>
            <a:endParaRPr lang="en-US"/>
          </a:p>
        </p:txBody>
      </p:sp>
      <p:pic>
        <p:nvPicPr>
          <p:cNvPr id="8198" name="图片 15" descr="玫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788" y="1765300"/>
            <a:ext cx="1439862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文本框 6"/>
          <p:cNvSpPr txBox="1">
            <a:spLocks noChangeArrowheads="1"/>
          </p:cNvSpPr>
          <p:nvPr/>
        </p:nvSpPr>
        <p:spPr bwMode="auto">
          <a:xfrm>
            <a:off x="3862543" y="2642393"/>
            <a:ext cx="8701087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/>
            <a:r>
              <a:rPr lang="en-US" altLang="zh-CN" sz="6000" b="1" dirty="0">
                <a:solidFill>
                  <a:srgbClr val="809437"/>
                </a:solidFill>
              </a:rPr>
              <a:t>TỪ LÁY VÀ ẨN DỤ</a:t>
            </a:r>
            <a:endParaRPr lang="zh-CN" altLang="en-US" sz="6000" b="1" dirty="0">
              <a:solidFill>
                <a:srgbClr val="809437"/>
              </a:solidFill>
            </a:endParaRPr>
          </a:p>
        </p:txBody>
      </p:sp>
      <p:sp>
        <p:nvSpPr>
          <p:cNvPr id="8200" name="文本框 11"/>
          <p:cNvSpPr txBox="1">
            <a:spLocks noChangeArrowheads="1"/>
          </p:cNvSpPr>
          <p:nvPr/>
        </p:nvSpPr>
        <p:spPr bwMode="auto">
          <a:xfrm>
            <a:off x="1040947" y="938669"/>
            <a:ext cx="98615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hangingPunct="1"/>
            <a:r>
              <a:rPr lang="en-US" altLang="zh-CN" sz="4800" b="1" dirty="0" err="1">
                <a:solidFill>
                  <a:srgbClr val="B44D32"/>
                </a:solidFill>
              </a:rPr>
              <a:t>Tiết</a:t>
            </a:r>
            <a:r>
              <a:rPr lang="en-US" altLang="zh-CN" sz="4800" b="1" dirty="0">
                <a:solidFill>
                  <a:srgbClr val="B44D32"/>
                </a:solidFill>
              </a:rPr>
              <a:t> 21,22: THỰC HÀNH TIẾNG VIỆT</a:t>
            </a:r>
            <a:endParaRPr lang="zh-CN" altLang="en-US" sz="4800" b="1" dirty="0">
              <a:solidFill>
                <a:srgbClr val="B44D32"/>
              </a:solidFill>
            </a:endParaRPr>
          </a:p>
        </p:txBody>
      </p:sp>
      <p:sp>
        <p:nvSpPr>
          <p:cNvPr id="8201" name="文本框 11"/>
          <p:cNvSpPr txBox="1">
            <a:spLocks noChangeArrowheads="1"/>
          </p:cNvSpPr>
          <p:nvPr/>
        </p:nvSpPr>
        <p:spPr bwMode="auto">
          <a:xfrm>
            <a:off x="2774950" y="4816475"/>
            <a:ext cx="71786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 hangingPunct="1"/>
            <a:r>
              <a:rPr lang="en-US" altLang="zh-CN" sz="4000" b="1" dirty="0">
                <a:solidFill>
                  <a:srgbClr val="9E3D30"/>
                </a:solidFill>
              </a:rPr>
              <a:t>GV: Phan Thị Ánh Kim</a:t>
            </a:r>
            <a:endParaRPr lang="zh-CN" altLang="en-US" sz="4000" b="1" dirty="0">
              <a:solidFill>
                <a:srgbClr val="9E3D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978889"/>
      </p:ext>
    </p:extLst>
  </p:cSld>
  <p:clrMapOvr>
    <a:masterClrMapping/>
  </p:clrMapOvr>
  <p:transition spd="slow" advTm="5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learn.gif" descr="learn.gi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244" y="2305459"/>
            <a:ext cx="8104188" cy="466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7" name="Trường từ vựng"/>
          <p:cNvSpPr txBox="1">
            <a:spLocks noGrp="1"/>
          </p:cNvSpPr>
          <p:nvPr>
            <p:ph type="title"/>
          </p:nvPr>
        </p:nvSpPr>
        <p:spPr>
          <a:xfrm>
            <a:off x="549049" y="692331"/>
            <a:ext cx="4297271" cy="966607"/>
          </a:xfrm>
        </p:spPr>
        <p:txBody>
          <a:bodyPr>
            <a:normAutofit fontScale="90000"/>
          </a:bodyPr>
          <a:lstStyle>
            <a:lvl1pPr>
              <a:defRPr sz="11500">
                <a:solidFill>
                  <a:schemeClr val="accent5">
                    <a:hueOff val="457874"/>
                    <a:satOff val="-29218"/>
                    <a:lumOff val="-29125"/>
                  </a:schemeClr>
                </a:solidFill>
                <a:latin typeface="Snell Roundhand Bold"/>
                <a:ea typeface="Snell Roundhand Bold"/>
                <a:cs typeface="Snell Roundhand Bold"/>
                <a:sym typeface="Snell Roundhand Bold"/>
              </a:defRPr>
            </a:lvl1pPr>
          </a:lstStyle>
          <a:p>
            <a:pPr algn="ctr">
              <a:defRPr/>
            </a:pP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I/ TỪ LÁY</a:t>
            </a:r>
            <a:endParaRPr sz="6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9" descr="左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9263"/>
            <a:ext cx="2900363" cy="369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0" descr="右上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488" y="111125"/>
            <a:ext cx="2554287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3687120"/>
      </p:ext>
    </p:extLst>
  </p:cSld>
  <p:clrMapOvr>
    <a:masterClrMapping/>
  </p:clrMapOvr>
  <p:transition spd="slow">
    <p:push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fill="hold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fill="hold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fill="hold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 fill="hold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 decel="50000" fill="hold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 fill="hold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 decel="50000" fill="hold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 fill="hold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 decel="50000" fill="hold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 fill="hold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3"/>
          <p:cNvSpPr>
            <a:spLocks noChangeArrowheads="1"/>
          </p:cNvSpPr>
          <p:nvPr/>
        </p:nvSpPr>
        <p:spPr bwMode="gray">
          <a:xfrm>
            <a:off x="2055814" y="190501"/>
            <a:ext cx="6586537" cy="57467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20000"/>
              </a:spcBef>
              <a:spcAft>
                <a:spcPct val="20000"/>
              </a:spcAft>
              <a:buClrTx/>
              <a:buFontTx/>
              <a:buNone/>
              <a:defRPr/>
            </a:pP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(5 PHÚT)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31759" y="902707"/>
            <a:ext cx="4712280" cy="5557575"/>
            <a:chOff x="569" y="1429"/>
            <a:chExt cx="1460" cy="2268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7" name="AutoShape 16"/>
            <p:cNvSpPr>
              <a:spLocks noChangeArrowheads="1"/>
            </p:cNvSpPr>
            <p:nvPr/>
          </p:nvSpPr>
          <p:spPr bwMode="auto">
            <a:xfrm>
              <a:off x="569" y="1709"/>
              <a:ext cx="1460" cy="1988"/>
            </a:xfrm>
            <a:prstGeom prst="roundRect">
              <a:avLst>
                <a:gd name="adj" fmla="val 4690"/>
              </a:avLst>
            </a:prstGeom>
            <a:grpFill/>
            <a:ln w="571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" name="AutoShape 17"/>
            <p:cNvSpPr>
              <a:spLocks noChangeArrowheads="1"/>
            </p:cNvSpPr>
            <p:nvPr/>
          </p:nvSpPr>
          <p:spPr bwMode="gray">
            <a:xfrm>
              <a:off x="727" y="1429"/>
              <a:ext cx="1174" cy="392"/>
            </a:xfrm>
            <a:prstGeom prst="roundRect">
              <a:avLst>
                <a:gd name="adj" fmla="val 50000"/>
              </a:avLst>
            </a:prstGeom>
            <a:solidFill>
              <a:srgbClr val="00B050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" name="Text Box 20"/>
            <p:cNvSpPr txBox="1">
              <a:spLocks noChangeArrowheads="1"/>
            </p:cNvSpPr>
            <p:nvPr/>
          </p:nvSpPr>
          <p:spPr bwMode="gray">
            <a:xfrm>
              <a:off x="927" y="1512"/>
              <a:ext cx="854" cy="26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alt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 1,2,3</a:t>
              </a:r>
            </a:p>
          </p:txBody>
        </p:sp>
      </p:grp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5100795" y="1575790"/>
            <a:ext cx="6884128" cy="5058637"/>
          </a:xfrm>
          <a:prstGeom prst="roundRect">
            <a:avLst>
              <a:gd name="adj" fmla="val 5207"/>
            </a:avLst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AutoShape 5"/>
          <p:cNvSpPr>
            <a:spLocks noChangeArrowheads="1"/>
          </p:cNvSpPr>
          <p:nvPr/>
        </p:nvSpPr>
        <p:spPr bwMode="gray">
          <a:xfrm>
            <a:off x="6420142" y="902707"/>
            <a:ext cx="4017081" cy="947599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         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NHÓM 4,5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13315" y="2234945"/>
            <a:ext cx="4377521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2600" b="1" dirty="0"/>
              <a:t>Dựa </a:t>
            </a:r>
            <a:r>
              <a:rPr lang="en-US" sz="2600" b="1" dirty="0" err="1"/>
              <a:t>vào</a:t>
            </a:r>
            <a:r>
              <a:rPr lang="en-US" sz="2600" b="1" dirty="0"/>
              <a:t> </a:t>
            </a:r>
            <a:r>
              <a:rPr lang="en-US" sz="2600" b="1" dirty="0" err="1"/>
              <a:t>kiến</a:t>
            </a:r>
            <a:r>
              <a:rPr lang="en-US" sz="2600" b="1" dirty="0"/>
              <a:t> </a:t>
            </a:r>
            <a:r>
              <a:rPr lang="en-US" sz="2600" b="1" dirty="0" err="1"/>
              <a:t>thức</a:t>
            </a:r>
            <a:r>
              <a:rPr lang="en-US" sz="2600" b="1" dirty="0"/>
              <a:t> </a:t>
            </a:r>
            <a:r>
              <a:rPr lang="en-US" sz="2600" b="1" dirty="0" err="1"/>
              <a:t>về</a:t>
            </a:r>
            <a:r>
              <a:rPr lang="en-US" sz="2600" b="1" dirty="0"/>
              <a:t> </a:t>
            </a:r>
            <a:r>
              <a:rPr lang="en-US" sz="2600" b="1" dirty="0" err="1"/>
              <a:t>từ</a:t>
            </a:r>
            <a:r>
              <a:rPr lang="en-US" sz="2600" b="1" dirty="0"/>
              <a:t> </a:t>
            </a:r>
            <a:r>
              <a:rPr lang="en-US" sz="2600" b="1" dirty="0" err="1"/>
              <a:t>láy</a:t>
            </a:r>
            <a:r>
              <a:rPr lang="en-US" sz="2600" b="1" dirty="0"/>
              <a:t> </a:t>
            </a:r>
            <a:r>
              <a:rPr lang="en-US" sz="2600" b="1" dirty="0" err="1"/>
              <a:t>đã</a:t>
            </a:r>
            <a:r>
              <a:rPr lang="en-US" sz="2600" b="1" dirty="0"/>
              <a:t> </a:t>
            </a:r>
            <a:r>
              <a:rPr lang="en-US" sz="2600" b="1" dirty="0" err="1"/>
              <a:t>học</a:t>
            </a:r>
            <a:r>
              <a:rPr lang="en-US" sz="2600" b="1" dirty="0"/>
              <a:t> ở </a:t>
            </a:r>
            <a:r>
              <a:rPr lang="en-US" sz="2600" b="1" dirty="0" err="1"/>
              <a:t>bậc</a:t>
            </a:r>
            <a:r>
              <a:rPr lang="en-US" sz="2600" b="1" dirty="0"/>
              <a:t> </a:t>
            </a:r>
            <a:r>
              <a:rPr lang="en-US" sz="2600" b="1" dirty="0" err="1"/>
              <a:t>Tiểu</a:t>
            </a:r>
            <a:r>
              <a:rPr lang="en-US" sz="2600" b="1" dirty="0"/>
              <a:t> </a:t>
            </a:r>
            <a:r>
              <a:rPr lang="en-US" sz="2600" b="1" dirty="0" err="1"/>
              <a:t>Học</a:t>
            </a:r>
            <a:r>
              <a:rPr lang="en-US" sz="2600" b="1" dirty="0"/>
              <a:t> </a:t>
            </a:r>
            <a:r>
              <a:rPr lang="en-US" sz="2600" b="1" dirty="0" err="1"/>
              <a:t>và</a:t>
            </a:r>
            <a:r>
              <a:rPr lang="en-US" sz="2600" b="1" dirty="0"/>
              <a:t> </a:t>
            </a:r>
            <a:r>
              <a:rPr lang="en-US" sz="2600" b="1" dirty="0" err="1"/>
              <a:t>những</a:t>
            </a:r>
            <a:r>
              <a:rPr lang="en-US" sz="2600" b="1" dirty="0"/>
              <a:t> </a:t>
            </a:r>
            <a:r>
              <a:rPr lang="en-US" sz="2600" b="1" dirty="0" err="1"/>
              <a:t>từ</a:t>
            </a:r>
            <a:r>
              <a:rPr lang="en-US" sz="2600" b="1" dirty="0"/>
              <a:t> </a:t>
            </a:r>
            <a:r>
              <a:rPr lang="en-US" sz="2600" b="1" dirty="0" err="1"/>
              <a:t>láy</a:t>
            </a:r>
            <a:r>
              <a:rPr lang="en-US" sz="2600" b="1" dirty="0"/>
              <a:t> </a:t>
            </a:r>
            <a:r>
              <a:rPr lang="en-US" sz="2600" b="1" dirty="0" err="1"/>
              <a:t>mà</a:t>
            </a:r>
            <a:r>
              <a:rPr lang="en-US" sz="2600" b="1" dirty="0"/>
              <a:t> </a:t>
            </a:r>
            <a:r>
              <a:rPr lang="en-US" sz="2600" b="1" dirty="0" err="1"/>
              <a:t>các</a:t>
            </a:r>
            <a:r>
              <a:rPr lang="en-US" sz="2600" b="1" dirty="0"/>
              <a:t> </a:t>
            </a:r>
            <a:r>
              <a:rPr lang="en-US" sz="2600" b="1" dirty="0" err="1"/>
              <a:t>em</a:t>
            </a:r>
            <a:r>
              <a:rPr lang="en-US" sz="2600" b="1" dirty="0"/>
              <a:t> </a:t>
            </a:r>
            <a:r>
              <a:rPr lang="en-US" sz="2600" b="1" dirty="0" err="1"/>
              <a:t>vừa</a:t>
            </a:r>
            <a:r>
              <a:rPr lang="en-US" sz="2600" b="1" dirty="0"/>
              <a:t> </a:t>
            </a:r>
            <a:r>
              <a:rPr lang="en-US" sz="2600" b="1" dirty="0" err="1"/>
              <a:t>tìm</a:t>
            </a:r>
            <a:r>
              <a:rPr lang="en-US" sz="2600" b="1" dirty="0"/>
              <a:t> </a:t>
            </a:r>
            <a:r>
              <a:rPr lang="en-US" sz="2600" b="1" dirty="0" err="1"/>
              <a:t>được</a:t>
            </a:r>
            <a:r>
              <a:rPr lang="en-US" sz="2600" b="1" dirty="0"/>
              <a:t> ở </a:t>
            </a:r>
            <a:r>
              <a:rPr lang="en-US" sz="2600" b="1" dirty="0" err="1"/>
              <a:t>trò</a:t>
            </a:r>
            <a:r>
              <a:rPr lang="en-US" sz="2600" b="1" dirty="0"/>
              <a:t> </a:t>
            </a:r>
            <a:r>
              <a:rPr lang="en-US" sz="2600" b="1" dirty="0" err="1"/>
              <a:t>chơi</a:t>
            </a:r>
            <a:r>
              <a:rPr lang="en-US" sz="2600" b="1" dirty="0"/>
              <a:t> </a:t>
            </a:r>
            <a:r>
              <a:rPr lang="en-US" sz="2600" b="1" dirty="0" err="1"/>
              <a:t>trước</a:t>
            </a:r>
            <a:r>
              <a:rPr lang="en-US" sz="2600" b="1" dirty="0"/>
              <a:t>, </a:t>
            </a:r>
            <a:r>
              <a:rPr lang="en-US" sz="2600" b="1" dirty="0" err="1"/>
              <a:t>các</a:t>
            </a:r>
            <a:r>
              <a:rPr lang="en-US" sz="2600" b="1" dirty="0"/>
              <a:t> </a:t>
            </a:r>
            <a:r>
              <a:rPr lang="en-US" sz="2600" b="1" dirty="0" err="1"/>
              <a:t>em</a:t>
            </a:r>
            <a:r>
              <a:rPr lang="en-US" sz="2600" b="1" dirty="0"/>
              <a:t> </a:t>
            </a:r>
            <a:r>
              <a:rPr lang="en-US" sz="2600" b="1" dirty="0" err="1"/>
              <a:t>hãy</a:t>
            </a:r>
            <a:r>
              <a:rPr lang="en-US" sz="2600" b="1" dirty="0"/>
              <a:t> </a:t>
            </a:r>
            <a:r>
              <a:rPr lang="en-US" sz="2600" b="1" dirty="0" err="1"/>
              <a:t>trình</a:t>
            </a:r>
            <a:r>
              <a:rPr lang="en-US" sz="2600" b="1" dirty="0"/>
              <a:t> </a:t>
            </a:r>
            <a:r>
              <a:rPr lang="en-US" sz="2600" b="1" dirty="0" err="1"/>
              <a:t>bày</a:t>
            </a:r>
            <a:r>
              <a:rPr lang="en-US" sz="2600" b="1" dirty="0"/>
              <a:t> </a:t>
            </a:r>
            <a:r>
              <a:rPr lang="en-US" sz="2600" b="1" dirty="0" err="1"/>
              <a:t>về</a:t>
            </a:r>
            <a:r>
              <a:rPr lang="en-US" sz="2600" b="1" dirty="0"/>
              <a:t> </a:t>
            </a:r>
            <a:r>
              <a:rPr lang="en-US" sz="2600" b="1" dirty="0" err="1"/>
              <a:t>khái</a:t>
            </a:r>
            <a:r>
              <a:rPr lang="en-US" sz="2600" b="1" dirty="0"/>
              <a:t> </a:t>
            </a:r>
            <a:r>
              <a:rPr lang="en-US" sz="2600" b="1" dirty="0" err="1"/>
              <a:t>niệm</a:t>
            </a:r>
            <a:r>
              <a:rPr lang="en-US" sz="2600" b="1" dirty="0"/>
              <a:t> </a:t>
            </a:r>
            <a:r>
              <a:rPr lang="en-US" sz="2600" b="1" dirty="0" err="1"/>
              <a:t>của</a:t>
            </a:r>
            <a:r>
              <a:rPr lang="en-US" sz="2600" b="1" dirty="0"/>
              <a:t> </a:t>
            </a:r>
            <a:r>
              <a:rPr lang="en-US" sz="2600" b="1" dirty="0" err="1"/>
              <a:t>từ</a:t>
            </a:r>
            <a:r>
              <a:rPr lang="en-US" sz="2600" b="1" dirty="0"/>
              <a:t> </a:t>
            </a:r>
            <a:r>
              <a:rPr lang="en-US" sz="2600" b="1" dirty="0" err="1"/>
              <a:t>láy</a:t>
            </a:r>
            <a:r>
              <a:rPr lang="en-US" sz="2600" b="1" dirty="0"/>
              <a:t>? Cho </a:t>
            </a:r>
            <a:r>
              <a:rPr lang="en-US" sz="2600" b="1" dirty="0" err="1"/>
              <a:t>ví</a:t>
            </a:r>
            <a:r>
              <a:rPr lang="en-US" sz="2600" b="1" dirty="0"/>
              <a:t> </a:t>
            </a:r>
            <a:r>
              <a:rPr lang="en-US" sz="2600" b="1" dirty="0" err="1"/>
              <a:t>dụ</a:t>
            </a:r>
            <a:r>
              <a:rPr lang="en-US" sz="2600" b="1" dirty="0"/>
              <a:t> </a:t>
            </a:r>
            <a:r>
              <a:rPr lang="en-US" sz="2600" b="1" dirty="0" err="1"/>
              <a:t>để</a:t>
            </a:r>
            <a:r>
              <a:rPr lang="en-US" sz="2600" b="1" dirty="0"/>
              <a:t> minh </a:t>
            </a:r>
            <a:r>
              <a:rPr lang="en-US" sz="2600" b="1" dirty="0" err="1"/>
              <a:t>hoạ</a:t>
            </a:r>
            <a:r>
              <a:rPr lang="en-US" sz="2600" b="1" dirty="0"/>
              <a:t>.</a:t>
            </a:r>
            <a:endParaRPr lang="en-US" sz="2600" dirty="0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029198" y="1850305"/>
            <a:ext cx="6779625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2600" b="1" dirty="0"/>
              <a:t>1/ ( </a:t>
            </a:r>
            <a:r>
              <a:rPr lang="en-US" sz="2600" b="1" dirty="0" err="1"/>
              <a:t>Trang</a:t>
            </a:r>
            <a:r>
              <a:rPr lang="en-US" sz="2600" b="1" dirty="0"/>
              <a:t> 41 SGK)</a:t>
            </a:r>
            <a:r>
              <a:rPr lang="en-US" sz="2600" b="1" dirty="0" err="1"/>
              <a:t>Tìm</a:t>
            </a:r>
            <a:r>
              <a:rPr lang="en-US" sz="2600" b="1" dirty="0"/>
              <a:t> </a:t>
            </a:r>
            <a:r>
              <a:rPr lang="en-US" sz="2600" b="1" dirty="0" err="1"/>
              <a:t>từ</a:t>
            </a:r>
            <a:r>
              <a:rPr lang="en-US" sz="2600" b="1" dirty="0"/>
              <a:t> </a:t>
            </a:r>
            <a:r>
              <a:rPr lang="en-US" sz="2600" b="1" dirty="0" err="1"/>
              <a:t>láy</a:t>
            </a:r>
            <a:r>
              <a:rPr lang="en-US" sz="2600" b="1" dirty="0"/>
              <a:t> </a:t>
            </a:r>
            <a:r>
              <a:rPr lang="en-US" sz="2600" b="1" dirty="0" err="1"/>
              <a:t>trong</a:t>
            </a:r>
            <a:r>
              <a:rPr lang="en-US" sz="2600" b="1" dirty="0"/>
              <a:t> </a:t>
            </a:r>
            <a:r>
              <a:rPr lang="en-US" sz="2600" b="1" dirty="0" err="1"/>
              <a:t>những</a:t>
            </a:r>
            <a:r>
              <a:rPr lang="en-US" sz="2600" b="1" dirty="0"/>
              <a:t> </a:t>
            </a:r>
            <a:r>
              <a:rPr lang="en-US" sz="2600" b="1" dirty="0" err="1"/>
              <a:t>câu</a:t>
            </a:r>
            <a:r>
              <a:rPr lang="en-US" sz="2600" b="1" dirty="0"/>
              <a:t> </a:t>
            </a:r>
            <a:r>
              <a:rPr lang="en-US" sz="2600" b="1" dirty="0" err="1"/>
              <a:t>thơ</a:t>
            </a:r>
            <a:r>
              <a:rPr lang="en-US" sz="2600" b="1" dirty="0"/>
              <a:t> </a:t>
            </a:r>
            <a:r>
              <a:rPr lang="en-US" sz="2600" b="1" dirty="0" err="1"/>
              <a:t>dưới</a:t>
            </a:r>
            <a:r>
              <a:rPr lang="en-US" sz="2600" b="1" dirty="0"/>
              <a:t> </a:t>
            </a:r>
            <a:r>
              <a:rPr lang="en-US" sz="2600" b="1" dirty="0" err="1"/>
              <a:t>đây</a:t>
            </a:r>
            <a:r>
              <a:rPr lang="en-US" sz="2600" b="1" dirty="0"/>
              <a:t>. </a:t>
            </a:r>
            <a:r>
              <a:rPr lang="en-US" sz="2600" b="1" dirty="0" err="1"/>
              <a:t>Chỉ</a:t>
            </a:r>
            <a:r>
              <a:rPr lang="en-US" sz="2600" b="1" dirty="0"/>
              <a:t> </a:t>
            </a:r>
            <a:r>
              <a:rPr lang="en-US" sz="2600" b="1" dirty="0" err="1"/>
              <a:t>ra</a:t>
            </a:r>
            <a:r>
              <a:rPr lang="en-US" sz="2600" b="1" dirty="0"/>
              <a:t> </a:t>
            </a:r>
            <a:r>
              <a:rPr lang="en-US" sz="2600" b="1" dirty="0" err="1"/>
              <a:t>nghĩa</a:t>
            </a:r>
            <a:r>
              <a:rPr lang="en-US" sz="2600" b="1" dirty="0"/>
              <a:t> </a:t>
            </a:r>
            <a:r>
              <a:rPr lang="en-US" sz="2600" b="1" dirty="0" err="1"/>
              <a:t>và</a:t>
            </a:r>
            <a:r>
              <a:rPr lang="en-US" sz="2600" b="1" dirty="0"/>
              <a:t> </a:t>
            </a:r>
            <a:r>
              <a:rPr lang="en-US" sz="2600" b="1" dirty="0" err="1"/>
              <a:t>tác</a:t>
            </a:r>
            <a:r>
              <a:rPr lang="en-US" sz="2600" b="1" dirty="0"/>
              <a:t> </a:t>
            </a:r>
            <a:r>
              <a:rPr lang="en-US" sz="2600" b="1" dirty="0" err="1"/>
              <a:t>dụng</a:t>
            </a:r>
            <a:r>
              <a:rPr lang="en-US" sz="2600" b="1" dirty="0"/>
              <a:t> </a:t>
            </a:r>
            <a:r>
              <a:rPr lang="en-US" sz="2600" b="1" dirty="0" err="1"/>
              <a:t>của</a:t>
            </a:r>
            <a:r>
              <a:rPr lang="en-US" sz="2600" b="1" dirty="0"/>
              <a:t> </a:t>
            </a:r>
            <a:r>
              <a:rPr lang="en-US" sz="2600" b="1" dirty="0" err="1"/>
              <a:t>chúng</a:t>
            </a:r>
            <a:r>
              <a:rPr lang="en-US" sz="2600" b="1" dirty="0"/>
              <a:t> </a:t>
            </a:r>
            <a:r>
              <a:rPr lang="en-US" sz="2600" b="1" dirty="0" err="1"/>
              <a:t>đối</a:t>
            </a:r>
            <a:r>
              <a:rPr lang="en-US" sz="2600" b="1" dirty="0"/>
              <a:t> </a:t>
            </a:r>
            <a:r>
              <a:rPr lang="en-US" sz="2600" b="1" dirty="0" err="1"/>
              <a:t>với</a:t>
            </a:r>
            <a:r>
              <a:rPr lang="en-US" sz="2600" b="1" dirty="0"/>
              <a:t> </a:t>
            </a:r>
            <a:r>
              <a:rPr lang="en-US" sz="2600" b="1" dirty="0" err="1"/>
              <a:t>việc</a:t>
            </a:r>
            <a:r>
              <a:rPr lang="en-US" sz="2600" b="1" dirty="0"/>
              <a:t> </a:t>
            </a:r>
            <a:r>
              <a:rPr lang="en-US" sz="2600" b="1" dirty="0" err="1"/>
              <a:t>thể</a:t>
            </a:r>
            <a:r>
              <a:rPr lang="en-US" sz="2600" b="1" dirty="0"/>
              <a:t> </a:t>
            </a:r>
            <a:r>
              <a:rPr lang="en-US" sz="2600" b="1" dirty="0" err="1"/>
              <a:t>hiện</a:t>
            </a:r>
            <a:r>
              <a:rPr lang="en-US" sz="2600" b="1" dirty="0"/>
              <a:t> </a:t>
            </a:r>
            <a:r>
              <a:rPr lang="en-US" sz="2600" b="1" dirty="0" err="1"/>
              <a:t>nội</a:t>
            </a:r>
            <a:r>
              <a:rPr lang="en-US" sz="2600" b="1" dirty="0"/>
              <a:t> dung </a:t>
            </a:r>
            <a:r>
              <a:rPr lang="en-US" sz="2600" b="1" dirty="0" err="1"/>
              <a:t>mà</a:t>
            </a:r>
            <a:r>
              <a:rPr lang="en-US" sz="2600" b="1" dirty="0"/>
              <a:t> </a:t>
            </a:r>
            <a:r>
              <a:rPr lang="en-US" sz="2600" b="1" dirty="0" err="1"/>
              <a:t>tác</a:t>
            </a:r>
            <a:r>
              <a:rPr lang="en-US" sz="2600" b="1" dirty="0"/>
              <a:t> </a:t>
            </a:r>
            <a:r>
              <a:rPr lang="en-US" sz="2600" b="1" dirty="0" err="1"/>
              <a:t>giả</a:t>
            </a:r>
            <a:r>
              <a:rPr lang="en-US" sz="2600" b="1" dirty="0"/>
              <a:t> </a:t>
            </a:r>
            <a:r>
              <a:rPr lang="en-US" sz="2600" b="1" dirty="0" err="1"/>
              <a:t>muốn</a:t>
            </a:r>
            <a:r>
              <a:rPr lang="en-US" sz="2600" b="1" dirty="0"/>
              <a:t> </a:t>
            </a:r>
            <a:r>
              <a:rPr lang="en-US" sz="2600" b="1" dirty="0" err="1"/>
              <a:t>biểu</a:t>
            </a:r>
            <a:r>
              <a:rPr lang="en-US" sz="2600" b="1" dirty="0"/>
              <a:t> </a:t>
            </a:r>
            <a:r>
              <a:rPr lang="en-US" sz="2600" b="1" dirty="0" err="1"/>
              <a:t>đạt</a:t>
            </a:r>
            <a:r>
              <a:rPr lang="en-US" sz="2600" b="1" dirty="0"/>
              <a:t>.</a:t>
            </a:r>
            <a:endParaRPr lang="en-US" sz="2600" dirty="0"/>
          </a:p>
          <a:p>
            <a:r>
              <a:rPr lang="en-US" sz="2600" b="1" dirty="0"/>
              <a:t>A,        </a:t>
            </a:r>
            <a:r>
              <a:rPr lang="en-US" sz="2600" b="1" dirty="0" err="1"/>
              <a:t>Bàn</a:t>
            </a:r>
            <a:r>
              <a:rPr lang="en-US" sz="2600" b="1" dirty="0"/>
              <a:t> </a:t>
            </a:r>
            <a:r>
              <a:rPr lang="en-US" sz="2600" b="1" dirty="0" err="1"/>
              <a:t>tay</a:t>
            </a:r>
            <a:r>
              <a:rPr lang="en-US" sz="2600" b="1" dirty="0"/>
              <a:t> </a:t>
            </a:r>
            <a:r>
              <a:rPr lang="en-US" sz="2600" b="1" dirty="0" err="1"/>
              <a:t>mang</a:t>
            </a:r>
            <a:r>
              <a:rPr lang="en-US" sz="2600" b="1" dirty="0"/>
              <a:t> </a:t>
            </a:r>
            <a:r>
              <a:rPr lang="en-US" sz="2600" b="1" dirty="0" err="1"/>
              <a:t>phép</a:t>
            </a:r>
            <a:r>
              <a:rPr lang="en-US" sz="2600" b="1" dirty="0"/>
              <a:t> </a:t>
            </a:r>
            <a:r>
              <a:rPr lang="en-US" sz="2600" b="1" dirty="0" err="1"/>
              <a:t>nhiệm</a:t>
            </a:r>
            <a:r>
              <a:rPr lang="en-US" sz="2600" b="1" dirty="0"/>
              <a:t> </a:t>
            </a:r>
            <a:r>
              <a:rPr lang="en-US" sz="2600" b="1" dirty="0" err="1"/>
              <a:t>màu</a:t>
            </a:r>
            <a:endParaRPr lang="en-US" sz="2600" dirty="0"/>
          </a:p>
          <a:p>
            <a:r>
              <a:rPr lang="en-US" sz="2600" b="1" dirty="0"/>
              <a:t>    </a:t>
            </a:r>
            <a:r>
              <a:rPr lang="en-US" sz="2600" b="1" dirty="0" err="1"/>
              <a:t>Chắt</a:t>
            </a:r>
            <a:r>
              <a:rPr lang="en-US" sz="2600" b="1" dirty="0"/>
              <a:t> </a:t>
            </a:r>
            <a:r>
              <a:rPr lang="en-US" sz="2600" b="1" dirty="0" err="1"/>
              <a:t>chiu</a:t>
            </a:r>
            <a:r>
              <a:rPr lang="en-US" sz="2600" b="1" dirty="0"/>
              <a:t> </a:t>
            </a:r>
            <a:r>
              <a:rPr lang="en-US" sz="2600" b="1" dirty="0" err="1"/>
              <a:t>từ</a:t>
            </a:r>
            <a:r>
              <a:rPr lang="en-US" sz="2600" b="1" dirty="0"/>
              <a:t> </a:t>
            </a:r>
            <a:r>
              <a:rPr lang="en-US" sz="2600" b="1" dirty="0" err="1"/>
              <a:t>những</a:t>
            </a:r>
            <a:r>
              <a:rPr lang="en-US" sz="2600" b="1" dirty="0"/>
              <a:t> </a:t>
            </a:r>
            <a:r>
              <a:rPr lang="en-US" sz="2600" b="1" dirty="0" err="1"/>
              <a:t>dãi</a:t>
            </a:r>
            <a:r>
              <a:rPr lang="en-US" sz="2600" b="1" dirty="0"/>
              <a:t> </a:t>
            </a:r>
            <a:r>
              <a:rPr lang="en-US" sz="2600" b="1" dirty="0" err="1"/>
              <a:t>dầu</a:t>
            </a:r>
            <a:r>
              <a:rPr lang="en-US" sz="2600" b="1" dirty="0"/>
              <a:t> </a:t>
            </a:r>
            <a:r>
              <a:rPr lang="en-US" sz="2600" b="1" dirty="0" err="1"/>
              <a:t>đấy</a:t>
            </a:r>
            <a:r>
              <a:rPr lang="en-US" sz="2600" b="1" dirty="0"/>
              <a:t> </a:t>
            </a:r>
            <a:r>
              <a:rPr lang="en-US" sz="2600" b="1" dirty="0" err="1"/>
              <a:t>thôi</a:t>
            </a:r>
            <a:r>
              <a:rPr lang="en-US" sz="2600" b="1" dirty="0"/>
              <a:t>.</a:t>
            </a:r>
            <a:endParaRPr lang="en-US" sz="2600" dirty="0"/>
          </a:p>
          <a:p>
            <a:r>
              <a:rPr lang="en-US" sz="2600" b="1" dirty="0"/>
              <a:t>                                                     ( </a:t>
            </a:r>
            <a:r>
              <a:rPr lang="en-US" sz="2600" b="1" dirty="0" err="1"/>
              <a:t>Bình</a:t>
            </a:r>
            <a:r>
              <a:rPr lang="en-US" sz="2600" b="1" dirty="0"/>
              <a:t> </a:t>
            </a:r>
            <a:r>
              <a:rPr lang="en-US" sz="2600" b="1" dirty="0" err="1"/>
              <a:t>Nguyên</a:t>
            </a:r>
            <a:r>
              <a:rPr lang="en-US" sz="2600" b="1" dirty="0"/>
              <a:t>)</a:t>
            </a:r>
            <a:endParaRPr lang="en-US" sz="2600" dirty="0"/>
          </a:p>
          <a:p>
            <a:r>
              <a:rPr lang="en-US" sz="2600" b="1" dirty="0"/>
              <a:t>B,	</a:t>
            </a:r>
            <a:r>
              <a:rPr lang="en-US" sz="2600" b="1" dirty="0" err="1"/>
              <a:t>Nghẹn</a:t>
            </a:r>
            <a:r>
              <a:rPr lang="en-US" sz="2600" b="1" dirty="0"/>
              <a:t> </a:t>
            </a:r>
            <a:r>
              <a:rPr lang="en-US" sz="2600" b="1" dirty="0" err="1"/>
              <a:t>ngào</a:t>
            </a:r>
            <a:r>
              <a:rPr lang="en-US" sz="2600" b="1" dirty="0"/>
              <a:t> </a:t>
            </a:r>
            <a:r>
              <a:rPr lang="en-US" sz="2600" b="1" dirty="0" err="1"/>
              <a:t>thương</a:t>
            </a:r>
            <a:r>
              <a:rPr lang="en-US" sz="2600" b="1" dirty="0"/>
              <a:t> </a:t>
            </a:r>
            <a:r>
              <a:rPr lang="en-US" sz="2600" b="1" dirty="0" err="1"/>
              <a:t>mẹ</a:t>
            </a:r>
            <a:r>
              <a:rPr lang="en-US" sz="2600" b="1" dirty="0"/>
              <a:t> </a:t>
            </a:r>
            <a:r>
              <a:rPr lang="en-US" sz="2600" b="1" dirty="0" err="1"/>
              <a:t>nhiều</a:t>
            </a:r>
            <a:r>
              <a:rPr lang="en-US" sz="2600" b="1" dirty="0"/>
              <a:t> </a:t>
            </a:r>
            <a:r>
              <a:rPr lang="en-US" sz="2600" b="1" dirty="0" err="1"/>
              <a:t>hơn</a:t>
            </a:r>
            <a:r>
              <a:rPr lang="en-US" sz="2600" b="1" dirty="0"/>
              <a:t>…</a:t>
            </a:r>
            <a:endParaRPr lang="en-US" sz="2600" dirty="0"/>
          </a:p>
          <a:p>
            <a:r>
              <a:rPr lang="en-US" sz="2600" b="1" dirty="0"/>
              <a:t>     </a:t>
            </a:r>
            <a:r>
              <a:rPr lang="en-US" sz="2600" b="1" dirty="0" err="1"/>
              <a:t>Rưng</a:t>
            </a:r>
            <a:r>
              <a:rPr lang="en-US" sz="2600" b="1" dirty="0"/>
              <a:t> </a:t>
            </a:r>
            <a:r>
              <a:rPr lang="en-US" sz="2600" b="1" dirty="0" err="1"/>
              <a:t>rưng</a:t>
            </a:r>
            <a:r>
              <a:rPr lang="en-US" sz="2600" b="1" dirty="0"/>
              <a:t> </a:t>
            </a:r>
            <a:r>
              <a:rPr lang="en-US" sz="2600" b="1" dirty="0" err="1"/>
              <a:t>từ</a:t>
            </a:r>
            <a:r>
              <a:rPr lang="en-US" sz="2600" b="1" dirty="0"/>
              <a:t> </a:t>
            </a:r>
            <a:r>
              <a:rPr lang="en-US" sz="2600" b="1" dirty="0" err="1"/>
              <a:t>chuyện</a:t>
            </a:r>
            <a:r>
              <a:rPr lang="en-US" sz="2600" b="1" dirty="0"/>
              <a:t> </a:t>
            </a:r>
            <a:r>
              <a:rPr lang="en-US" sz="2600" b="1" dirty="0" err="1"/>
              <a:t>giản</a:t>
            </a:r>
            <a:r>
              <a:rPr lang="en-US" sz="2600" b="1" dirty="0"/>
              <a:t> </a:t>
            </a:r>
            <a:r>
              <a:rPr lang="en-US" sz="2600" b="1" dirty="0" err="1"/>
              <a:t>đơn</a:t>
            </a:r>
            <a:r>
              <a:rPr lang="en-US" sz="2600" b="1" dirty="0"/>
              <a:t> </a:t>
            </a:r>
            <a:r>
              <a:rPr lang="en-US" sz="2600" b="1" dirty="0" err="1"/>
              <a:t>thường</a:t>
            </a:r>
            <a:r>
              <a:rPr lang="en-US" sz="2600" b="1" dirty="0"/>
              <a:t> </a:t>
            </a:r>
            <a:r>
              <a:rPr lang="en-US" sz="2600" b="1" dirty="0" err="1"/>
              <a:t>ngày</a:t>
            </a:r>
            <a:r>
              <a:rPr lang="en-US" sz="2600" b="1" dirty="0"/>
              <a:t>.</a:t>
            </a:r>
            <a:endParaRPr lang="en-US" sz="2600" dirty="0"/>
          </a:p>
          <a:p>
            <a:r>
              <a:rPr lang="en-US" sz="2600" b="1" dirty="0"/>
              <a:t>                                              (</a:t>
            </a:r>
            <a:r>
              <a:rPr lang="en-US" sz="2600" b="1" dirty="0" err="1"/>
              <a:t>Đinh</a:t>
            </a:r>
            <a:r>
              <a:rPr lang="en-US" sz="2600" b="1" dirty="0"/>
              <a:t> Nam </a:t>
            </a:r>
            <a:r>
              <a:rPr lang="en-US" sz="2600" b="1" dirty="0" err="1"/>
              <a:t>Khương</a:t>
            </a:r>
            <a:r>
              <a:rPr lang="en-US" sz="2600" b="1" dirty="0"/>
              <a:t>)</a:t>
            </a:r>
            <a:endParaRPr lang="en-US" sz="2600" dirty="0"/>
          </a:p>
        </p:txBody>
      </p:sp>
      <p:pic>
        <p:nvPicPr>
          <p:cNvPr id="1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2388" y="4928760"/>
            <a:ext cx="7371081" cy="2476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565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055" y="832910"/>
            <a:ext cx="9025467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2904354" y="1762126"/>
            <a:ext cx="5299121" cy="824442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迷你简启体" panose="03000509000000000000" pitchFamily="65" charset="-122"/>
                <a:cs typeface="Times New Roman" pitchFamily="18" charset="0"/>
              </a:rPr>
              <a:t>1/ KHÁI NIỆM TỪ LÁY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迷你简启体" panose="03000509000000000000" pitchFamily="65" charset="-122"/>
              <a:cs typeface="Times New Roman" pitchFamily="18" charset="0"/>
            </a:endParaRPr>
          </a:p>
        </p:txBody>
      </p:sp>
      <p:sp>
        <p:nvSpPr>
          <p:cNvPr id="30" name="TextBox 68"/>
          <p:cNvSpPr txBox="1">
            <a:spLocks/>
          </p:cNvSpPr>
          <p:nvPr/>
        </p:nvSpPr>
        <p:spPr>
          <a:xfrm>
            <a:off x="3600452" y="2368195"/>
            <a:ext cx="5817868" cy="2309639"/>
          </a:xfrm>
          <a:prstGeom prst="rect">
            <a:avLst/>
          </a:prstGeom>
        </p:spPr>
        <p:txBody>
          <a:bodyPr lIns="0" tIns="96000" rIns="0" bIns="0" anchorCtr="1">
            <a:normAutofit lnSpcReduction="10000"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zh-CN" sz="32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zh-CN" sz="32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altLang="zh-CN" sz="32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32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zh-CN" sz="32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altLang="zh-CN" sz="32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zh-CN" sz="32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zh-CN" sz="32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zh-CN" sz="32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zh-CN" sz="32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zh-CN" sz="32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32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zh-CN" sz="32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zh-CN" sz="32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zh-CN" sz="32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altLang="zh-CN" sz="32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altLang="zh-CN" sz="32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zh-CN" sz="32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zh-CN" sz="32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zh-CN" sz="32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zh-CN" sz="32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32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altLang="zh-CN" sz="32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zh-CN" sz="32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zh-CN" sz="32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zh-CN" sz="32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zh-CN" sz="32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zh-CN" sz="3200" b="1" dirty="0">
                <a:solidFill>
                  <a:srgbClr val="404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rgbClr val="4040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1" y="3727451"/>
            <a:ext cx="4110567" cy="2897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rường từ vựng"/>
          <p:cNvSpPr txBox="1">
            <a:spLocks/>
          </p:cNvSpPr>
          <p:nvPr/>
        </p:nvSpPr>
        <p:spPr>
          <a:xfrm>
            <a:off x="328751" y="472372"/>
            <a:ext cx="4297271" cy="966607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500" kern="1200">
                <a:solidFill>
                  <a:schemeClr val="accent5">
                    <a:hueOff val="457874"/>
                    <a:satOff val="-29218"/>
                    <a:lumOff val="-29125"/>
                  </a:schemeClr>
                </a:solidFill>
                <a:latin typeface="Snell Roundhand Bold"/>
                <a:ea typeface="Snell Roundhand Bold"/>
                <a:cs typeface="Snell Roundhand Bold"/>
                <a:sym typeface="Snell Roundhand Bold"/>
              </a:defRPr>
            </a:lvl1pPr>
          </a:lstStyle>
          <a:p>
            <a:pPr algn="ctr">
              <a:defRPr/>
            </a:pP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I/ TỪ LÁY</a:t>
            </a:r>
            <a:endParaRPr lang="en-US" sz="6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73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0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 noEditPoints="1" noChangeArrowheads="1"/>
          </p:cNvSpPr>
          <p:nvPr/>
        </p:nvSpPr>
        <p:spPr bwMode="auto">
          <a:xfrm>
            <a:off x="1429358" y="1114813"/>
            <a:ext cx="8546830" cy="4147384"/>
          </a:xfrm>
          <a:custGeom>
            <a:avLst/>
            <a:gdLst>
              <a:gd name="T0" fmla="*/ 342 w 2787"/>
              <a:gd name="T1" fmla="*/ 280 h 1349"/>
              <a:gd name="T2" fmla="*/ 170 w 2787"/>
              <a:gd name="T3" fmla="*/ 344 h 1349"/>
              <a:gd name="T4" fmla="*/ 143 w 2787"/>
              <a:gd name="T5" fmla="*/ 698 h 1349"/>
              <a:gd name="T6" fmla="*/ 214 w 2787"/>
              <a:gd name="T7" fmla="*/ 912 h 1349"/>
              <a:gd name="T8" fmla="*/ 230 w 2787"/>
              <a:gd name="T9" fmla="*/ 1199 h 1349"/>
              <a:gd name="T10" fmla="*/ 506 w 2787"/>
              <a:gd name="T11" fmla="*/ 1115 h 1349"/>
              <a:gd name="T12" fmla="*/ 727 w 2787"/>
              <a:gd name="T13" fmla="*/ 1124 h 1349"/>
              <a:gd name="T14" fmla="*/ 944 w 2787"/>
              <a:gd name="T15" fmla="*/ 1141 h 1349"/>
              <a:gd name="T16" fmla="*/ 1129 w 2787"/>
              <a:gd name="T17" fmla="*/ 1226 h 1349"/>
              <a:gd name="T18" fmla="*/ 1335 w 2787"/>
              <a:gd name="T19" fmla="*/ 1185 h 1349"/>
              <a:gd name="T20" fmla="*/ 1521 w 2787"/>
              <a:gd name="T21" fmla="*/ 1247 h 1349"/>
              <a:gd name="T22" fmla="*/ 1690 w 2787"/>
              <a:gd name="T23" fmla="*/ 1203 h 1349"/>
              <a:gd name="T24" fmla="*/ 1912 w 2787"/>
              <a:gd name="T25" fmla="*/ 1176 h 1349"/>
              <a:gd name="T26" fmla="*/ 2077 w 2787"/>
              <a:gd name="T27" fmla="*/ 1212 h 1349"/>
              <a:gd name="T28" fmla="*/ 2177 w 2787"/>
              <a:gd name="T29" fmla="*/ 1253 h 1349"/>
              <a:gd name="T30" fmla="*/ 2397 w 2787"/>
              <a:gd name="T31" fmla="*/ 1269 h 1349"/>
              <a:gd name="T32" fmla="*/ 2570 w 2787"/>
              <a:gd name="T33" fmla="*/ 1313 h 1349"/>
              <a:gd name="T34" fmla="*/ 2721 w 2787"/>
              <a:gd name="T35" fmla="*/ 1127 h 1349"/>
              <a:gd name="T36" fmla="*/ 2731 w 2787"/>
              <a:gd name="T37" fmla="*/ 940 h 1349"/>
              <a:gd name="T38" fmla="*/ 2713 w 2787"/>
              <a:gd name="T39" fmla="*/ 775 h 1349"/>
              <a:gd name="T40" fmla="*/ 2754 w 2787"/>
              <a:gd name="T41" fmla="*/ 619 h 1349"/>
              <a:gd name="T42" fmla="*/ 2679 w 2787"/>
              <a:gd name="T43" fmla="*/ 606 h 1349"/>
              <a:gd name="T44" fmla="*/ 2628 w 2787"/>
              <a:gd name="T45" fmla="*/ 456 h 1349"/>
              <a:gd name="T46" fmla="*/ 2656 w 2787"/>
              <a:gd name="T47" fmla="*/ 409 h 1349"/>
              <a:gd name="T48" fmla="*/ 2663 w 2787"/>
              <a:gd name="T49" fmla="*/ 320 h 1349"/>
              <a:gd name="T50" fmla="*/ 2553 w 2787"/>
              <a:gd name="T51" fmla="*/ 287 h 1349"/>
              <a:gd name="T52" fmla="*/ 2432 w 2787"/>
              <a:gd name="T53" fmla="*/ 203 h 1349"/>
              <a:gd name="T54" fmla="*/ 2270 w 2787"/>
              <a:gd name="T55" fmla="*/ 177 h 1349"/>
              <a:gd name="T56" fmla="*/ 2019 w 2787"/>
              <a:gd name="T57" fmla="*/ 176 h 1349"/>
              <a:gd name="T58" fmla="*/ 1872 w 2787"/>
              <a:gd name="T59" fmla="*/ 84 h 1349"/>
              <a:gd name="T60" fmla="*/ 1773 w 2787"/>
              <a:gd name="T61" fmla="*/ 58 h 1349"/>
              <a:gd name="T62" fmla="*/ 1403 w 2787"/>
              <a:gd name="T63" fmla="*/ 190 h 1349"/>
              <a:gd name="T64" fmla="*/ 1482 w 2787"/>
              <a:gd name="T65" fmla="*/ 56 h 1349"/>
              <a:gd name="T66" fmla="*/ 922 w 2787"/>
              <a:gd name="T67" fmla="*/ 148 h 1349"/>
              <a:gd name="T68" fmla="*/ 311 w 2787"/>
              <a:gd name="T69" fmla="*/ 791 h 1349"/>
              <a:gd name="T70" fmla="*/ 784 w 2787"/>
              <a:gd name="T71" fmla="*/ 160 h 1349"/>
              <a:gd name="T72" fmla="*/ 404 w 2787"/>
              <a:gd name="T73" fmla="*/ 437 h 1349"/>
              <a:gd name="T74" fmla="*/ 758 w 2787"/>
              <a:gd name="T75" fmla="*/ 62 h 1349"/>
              <a:gd name="T76" fmla="*/ 1093 w 2787"/>
              <a:gd name="T77" fmla="*/ 148 h 1349"/>
              <a:gd name="T78" fmla="*/ 1230 w 2787"/>
              <a:gd name="T79" fmla="*/ 120 h 1349"/>
              <a:gd name="T80" fmla="*/ 494 w 2787"/>
              <a:gd name="T81" fmla="*/ 771 h 1349"/>
              <a:gd name="T82" fmla="*/ 665 w 2787"/>
              <a:gd name="T83" fmla="*/ 689 h 1349"/>
              <a:gd name="T84" fmla="*/ 633 w 2787"/>
              <a:gd name="T85" fmla="*/ 1098 h 1349"/>
              <a:gd name="T86" fmla="*/ 1051 w 2787"/>
              <a:gd name="T87" fmla="*/ 834 h 1349"/>
              <a:gd name="T88" fmla="*/ 1129 w 2787"/>
              <a:gd name="T89" fmla="*/ 605 h 1349"/>
              <a:gd name="T90" fmla="*/ 1207 w 2787"/>
              <a:gd name="T91" fmla="*/ 805 h 1349"/>
              <a:gd name="T92" fmla="*/ 1880 w 2787"/>
              <a:gd name="T93" fmla="*/ 220 h 1349"/>
              <a:gd name="T94" fmla="*/ 1469 w 2787"/>
              <a:gd name="T95" fmla="*/ 729 h 1349"/>
              <a:gd name="T96" fmla="*/ 1829 w 2787"/>
              <a:gd name="T97" fmla="*/ 257 h 1349"/>
              <a:gd name="T98" fmla="*/ 1600 w 2787"/>
              <a:gd name="T99" fmla="*/ 706 h 1349"/>
              <a:gd name="T100" fmla="*/ 2342 w 2787"/>
              <a:gd name="T101" fmla="*/ 327 h 1349"/>
              <a:gd name="T102" fmla="*/ 2264 w 2787"/>
              <a:gd name="T103" fmla="*/ 375 h 1349"/>
              <a:gd name="T104" fmla="*/ 1893 w 2787"/>
              <a:gd name="T105" fmla="*/ 989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87" h="1349">
                <a:moveTo>
                  <a:pt x="573" y="70"/>
                </a:moveTo>
                <a:cubicBezTo>
                  <a:pt x="569" y="74"/>
                  <a:pt x="565" y="78"/>
                  <a:pt x="561" y="82"/>
                </a:cubicBezTo>
                <a:cubicBezTo>
                  <a:pt x="556" y="85"/>
                  <a:pt x="552" y="88"/>
                  <a:pt x="548" y="92"/>
                </a:cubicBezTo>
                <a:cubicBezTo>
                  <a:pt x="537" y="102"/>
                  <a:pt x="527" y="112"/>
                  <a:pt x="517" y="123"/>
                </a:cubicBezTo>
                <a:cubicBezTo>
                  <a:pt x="494" y="144"/>
                  <a:pt x="472" y="163"/>
                  <a:pt x="450" y="183"/>
                </a:cubicBezTo>
                <a:cubicBezTo>
                  <a:pt x="415" y="213"/>
                  <a:pt x="379" y="245"/>
                  <a:pt x="342" y="280"/>
                </a:cubicBezTo>
                <a:cubicBezTo>
                  <a:pt x="387" y="230"/>
                  <a:pt x="436" y="183"/>
                  <a:pt x="486" y="135"/>
                </a:cubicBezTo>
                <a:cubicBezTo>
                  <a:pt x="495" y="127"/>
                  <a:pt x="500" y="115"/>
                  <a:pt x="500" y="103"/>
                </a:cubicBezTo>
                <a:cubicBezTo>
                  <a:pt x="500" y="92"/>
                  <a:pt x="496" y="81"/>
                  <a:pt x="488" y="72"/>
                </a:cubicBezTo>
                <a:cubicBezTo>
                  <a:pt x="471" y="54"/>
                  <a:pt x="442" y="53"/>
                  <a:pt x="424" y="70"/>
                </a:cubicBezTo>
                <a:cubicBezTo>
                  <a:pt x="345" y="144"/>
                  <a:pt x="270" y="218"/>
                  <a:pt x="206" y="304"/>
                </a:cubicBezTo>
                <a:cubicBezTo>
                  <a:pt x="200" y="312"/>
                  <a:pt x="185" y="328"/>
                  <a:pt x="170" y="344"/>
                </a:cubicBezTo>
                <a:cubicBezTo>
                  <a:pt x="98" y="420"/>
                  <a:pt x="0" y="524"/>
                  <a:pt x="52" y="605"/>
                </a:cubicBezTo>
                <a:cubicBezTo>
                  <a:pt x="60" y="617"/>
                  <a:pt x="74" y="625"/>
                  <a:pt x="89" y="626"/>
                </a:cubicBezTo>
                <a:cubicBezTo>
                  <a:pt x="136" y="627"/>
                  <a:pt x="166" y="586"/>
                  <a:pt x="186" y="558"/>
                </a:cubicBezTo>
                <a:cubicBezTo>
                  <a:pt x="190" y="552"/>
                  <a:pt x="194" y="547"/>
                  <a:pt x="197" y="544"/>
                </a:cubicBezTo>
                <a:cubicBezTo>
                  <a:pt x="216" y="522"/>
                  <a:pt x="237" y="501"/>
                  <a:pt x="259" y="479"/>
                </a:cubicBezTo>
                <a:cubicBezTo>
                  <a:pt x="211" y="547"/>
                  <a:pt x="167" y="621"/>
                  <a:pt x="143" y="698"/>
                </a:cubicBezTo>
                <a:cubicBezTo>
                  <a:pt x="142" y="703"/>
                  <a:pt x="138" y="712"/>
                  <a:pt x="134" y="720"/>
                </a:cubicBezTo>
                <a:cubicBezTo>
                  <a:pt x="122" y="746"/>
                  <a:pt x="105" y="785"/>
                  <a:pt x="105" y="822"/>
                </a:cubicBezTo>
                <a:cubicBezTo>
                  <a:pt x="105" y="847"/>
                  <a:pt x="113" y="872"/>
                  <a:pt x="136" y="890"/>
                </a:cubicBezTo>
                <a:cubicBezTo>
                  <a:pt x="151" y="901"/>
                  <a:pt x="168" y="905"/>
                  <a:pt x="187" y="901"/>
                </a:cubicBezTo>
                <a:cubicBezTo>
                  <a:pt x="191" y="900"/>
                  <a:pt x="196" y="899"/>
                  <a:pt x="200" y="897"/>
                </a:cubicBezTo>
                <a:cubicBezTo>
                  <a:pt x="204" y="903"/>
                  <a:pt x="208" y="908"/>
                  <a:pt x="214" y="912"/>
                </a:cubicBezTo>
                <a:cubicBezTo>
                  <a:pt x="229" y="924"/>
                  <a:pt x="247" y="929"/>
                  <a:pt x="267" y="926"/>
                </a:cubicBezTo>
                <a:cubicBezTo>
                  <a:pt x="273" y="925"/>
                  <a:pt x="280" y="924"/>
                  <a:pt x="287" y="921"/>
                </a:cubicBezTo>
                <a:cubicBezTo>
                  <a:pt x="274" y="955"/>
                  <a:pt x="262" y="989"/>
                  <a:pt x="251" y="1024"/>
                </a:cubicBezTo>
                <a:cubicBezTo>
                  <a:pt x="251" y="1024"/>
                  <a:pt x="244" y="1044"/>
                  <a:pt x="244" y="1044"/>
                </a:cubicBezTo>
                <a:cubicBezTo>
                  <a:pt x="233" y="1075"/>
                  <a:pt x="219" y="1115"/>
                  <a:pt x="219" y="1151"/>
                </a:cubicBezTo>
                <a:cubicBezTo>
                  <a:pt x="219" y="1168"/>
                  <a:pt x="222" y="1184"/>
                  <a:pt x="230" y="1199"/>
                </a:cubicBezTo>
                <a:cubicBezTo>
                  <a:pt x="236" y="1209"/>
                  <a:pt x="246" y="1216"/>
                  <a:pt x="258" y="1219"/>
                </a:cubicBezTo>
                <a:cubicBezTo>
                  <a:pt x="270" y="1222"/>
                  <a:pt x="282" y="1220"/>
                  <a:pt x="293" y="1214"/>
                </a:cubicBezTo>
                <a:cubicBezTo>
                  <a:pt x="310" y="1203"/>
                  <a:pt x="326" y="1188"/>
                  <a:pt x="340" y="1172"/>
                </a:cubicBezTo>
                <a:cubicBezTo>
                  <a:pt x="340" y="1180"/>
                  <a:pt x="342" y="1188"/>
                  <a:pt x="345" y="1196"/>
                </a:cubicBezTo>
                <a:cubicBezTo>
                  <a:pt x="353" y="1216"/>
                  <a:pt x="374" y="1228"/>
                  <a:pt x="396" y="1223"/>
                </a:cubicBezTo>
                <a:cubicBezTo>
                  <a:pt x="447" y="1213"/>
                  <a:pt x="481" y="1156"/>
                  <a:pt x="506" y="1115"/>
                </a:cubicBezTo>
                <a:cubicBezTo>
                  <a:pt x="506" y="1115"/>
                  <a:pt x="508" y="1112"/>
                  <a:pt x="508" y="1111"/>
                </a:cubicBezTo>
                <a:cubicBezTo>
                  <a:pt x="514" y="1118"/>
                  <a:pt x="521" y="1124"/>
                  <a:pt x="529" y="1127"/>
                </a:cubicBezTo>
                <a:cubicBezTo>
                  <a:pt x="526" y="1142"/>
                  <a:pt x="524" y="1156"/>
                  <a:pt x="524" y="1169"/>
                </a:cubicBezTo>
                <a:cubicBezTo>
                  <a:pt x="524" y="1195"/>
                  <a:pt x="531" y="1216"/>
                  <a:pt x="549" y="1231"/>
                </a:cubicBezTo>
                <a:cubicBezTo>
                  <a:pt x="560" y="1241"/>
                  <a:pt x="575" y="1244"/>
                  <a:pt x="590" y="1241"/>
                </a:cubicBezTo>
                <a:cubicBezTo>
                  <a:pt x="649" y="1225"/>
                  <a:pt x="694" y="1167"/>
                  <a:pt x="727" y="1124"/>
                </a:cubicBezTo>
                <a:cubicBezTo>
                  <a:pt x="740" y="1107"/>
                  <a:pt x="740" y="1107"/>
                  <a:pt x="740" y="1107"/>
                </a:cubicBezTo>
                <a:cubicBezTo>
                  <a:pt x="763" y="1079"/>
                  <a:pt x="784" y="1050"/>
                  <a:pt x="806" y="1021"/>
                </a:cubicBezTo>
                <a:cubicBezTo>
                  <a:pt x="790" y="1064"/>
                  <a:pt x="778" y="1106"/>
                  <a:pt x="778" y="1142"/>
                </a:cubicBezTo>
                <a:cubicBezTo>
                  <a:pt x="778" y="1166"/>
                  <a:pt x="783" y="1187"/>
                  <a:pt x="796" y="1204"/>
                </a:cubicBezTo>
                <a:cubicBezTo>
                  <a:pt x="807" y="1217"/>
                  <a:pt x="824" y="1223"/>
                  <a:pt x="840" y="1220"/>
                </a:cubicBezTo>
                <a:cubicBezTo>
                  <a:pt x="883" y="1212"/>
                  <a:pt x="917" y="1176"/>
                  <a:pt x="944" y="1141"/>
                </a:cubicBezTo>
                <a:cubicBezTo>
                  <a:pt x="944" y="1156"/>
                  <a:pt x="947" y="1169"/>
                  <a:pt x="952" y="1181"/>
                </a:cubicBezTo>
                <a:cubicBezTo>
                  <a:pt x="959" y="1199"/>
                  <a:pt x="977" y="1210"/>
                  <a:pt x="997" y="1208"/>
                </a:cubicBezTo>
                <a:cubicBezTo>
                  <a:pt x="1015" y="1207"/>
                  <a:pt x="1032" y="1200"/>
                  <a:pt x="1046" y="1190"/>
                </a:cubicBezTo>
                <a:cubicBezTo>
                  <a:pt x="1051" y="1191"/>
                  <a:pt x="1056" y="1191"/>
                  <a:pt x="1062" y="1191"/>
                </a:cubicBezTo>
                <a:cubicBezTo>
                  <a:pt x="1075" y="1190"/>
                  <a:pt x="1088" y="1186"/>
                  <a:pt x="1100" y="1180"/>
                </a:cubicBezTo>
                <a:cubicBezTo>
                  <a:pt x="1103" y="1199"/>
                  <a:pt x="1112" y="1215"/>
                  <a:pt x="1129" y="1226"/>
                </a:cubicBezTo>
                <a:cubicBezTo>
                  <a:pt x="1146" y="1237"/>
                  <a:pt x="1163" y="1238"/>
                  <a:pt x="1180" y="1233"/>
                </a:cubicBezTo>
                <a:cubicBezTo>
                  <a:pt x="1182" y="1239"/>
                  <a:pt x="1185" y="1244"/>
                  <a:pt x="1190" y="1248"/>
                </a:cubicBezTo>
                <a:cubicBezTo>
                  <a:pt x="1200" y="1258"/>
                  <a:pt x="1214" y="1262"/>
                  <a:pt x="1228" y="1260"/>
                </a:cubicBezTo>
                <a:cubicBezTo>
                  <a:pt x="1275" y="1253"/>
                  <a:pt x="1308" y="1210"/>
                  <a:pt x="1331" y="1179"/>
                </a:cubicBezTo>
                <a:cubicBezTo>
                  <a:pt x="1331" y="1179"/>
                  <a:pt x="1332" y="1179"/>
                  <a:pt x="1332" y="1179"/>
                </a:cubicBezTo>
                <a:cubicBezTo>
                  <a:pt x="1333" y="1181"/>
                  <a:pt x="1334" y="1183"/>
                  <a:pt x="1335" y="1185"/>
                </a:cubicBezTo>
                <a:cubicBezTo>
                  <a:pt x="1339" y="1190"/>
                  <a:pt x="1343" y="1194"/>
                  <a:pt x="1349" y="1198"/>
                </a:cubicBezTo>
                <a:cubicBezTo>
                  <a:pt x="1343" y="1218"/>
                  <a:pt x="1339" y="1238"/>
                  <a:pt x="1339" y="1258"/>
                </a:cubicBezTo>
                <a:cubicBezTo>
                  <a:pt x="1339" y="1259"/>
                  <a:pt x="1339" y="1260"/>
                  <a:pt x="1339" y="1262"/>
                </a:cubicBezTo>
                <a:cubicBezTo>
                  <a:pt x="1340" y="1284"/>
                  <a:pt x="1357" y="1303"/>
                  <a:pt x="1379" y="1305"/>
                </a:cubicBezTo>
                <a:cubicBezTo>
                  <a:pt x="1426" y="1311"/>
                  <a:pt x="1465" y="1273"/>
                  <a:pt x="1506" y="1222"/>
                </a:cubicBezTo>
                <a:cubicBezTo>
                  <a:pt x="1508" y="1232"/>
                  <a:pt x="1513" y="1240"/>
                  <a:pt x="1521" y="1247"/>
                </a:cubicBezTo>
                <a:cubicBezTo>
                  <a:pt x="1532" y="1256"/>
                  <a:pt x="1547" y="1259"/>
                  <a:pt x="1561" y="1256"/>
                </a:cubicBezTo>
                <a:cubicBezTo>
                  <a:pt x="1597" y="1246"/>
                  <a:pt x="1622" y="1213"/>
                  <a:pt x="1639" y="1189"/>
                </a:cubicBezTo>
                <a:cubicBezTo>
                  <a:pt x="1648" y="1177"/>
                  <a:pt x="1648" y="1177"/>
                  <a:pt x="1648" y="1177"/>
                </a:cubicBezTo>
                <a:cubicBezTo>
                  <a:pt x="1673" y="1147"/>
                  <a:pt x="1698" y="1117"/>
                  <a:pt x="1722" y="1088"/>
                </a:cubicBezTo>
                <a:cubicBezTo>
                  <a:pt x="1722" y="1089"/>
                  <a:pt x="1721" y="1091"/>
                  <a:pt x="1721" y="1092"/>
                </a:cubicBezTo>
                <a:cubicBezTo>
                  <a:pt x="1707" y="1126"/>
                  <a:pt x="1690" y="1166"/>
                  <a:pt x="1690" y="1203"/>
                </a:cubicBezTo>
                <a:cubicBezTo>
                  <a:pt x="1690" y="1217"/>
                  <a:pt x="1692" y="1230"/>
                  <a:pt x="1698" y="1243"/>
                </a:cubicBezTo>
                <a:cubicBezTo>
                  <a:pt x="1703" y="1255"/>
                  <a:pt x="1713" y="1264"/>
                  <a:pt x="1726" y="1268"/>
                </a:cubicBezTo>
                <a:cubicBezTo>
                  <a:pt x="1738" y="1272"/>
                  <a:pt x="1752" y="1270"/>
                  <a:pt x="1763" y="1263"/>
                </a:cubicBezTo>
                <a:cubicBezTo>
                  <a:pt x="1784" y="1249"/>
                  <a:pt x="1803" y="1231"/>
                  <a:pt x="1821" y="1211"/>
                </a:cubicBezTo>
                <a:cubicBezTo>
                  <a:pt x="1823" y="1212"/>
                  <a:pt x="1826" y="1212"/>
                  <a:pt x="1829" y="1213"/>
                </a:cubicBezTo>
                <a:cubicBezTo>
                  <a:pt x="1862" y="1216"/>
                  <a:pt x="1889" y="1196"/>
                  <a:pt x="1912" y="1176"/>
                </a:cubicBezTo>
                <a:cubicBezTo>
                  <a:pt x="1913" y="1183"/>
                  <a:pt x="1916" y="1190"/>
                  <a:pt x="1921" y="1196"/>
                </a:cubicBezTo>
                <a:cubicBezTo>
                  <a:pt x="1933" y="1210"/>
                  <a:pt x="1952" y="1216"/>
                  <a:pt x="1969" y="1210"/>
                </a:cubicBezTo>
                <a:cubicBezTo>
                  <a:pt x="1992" y="1203"/>
                  <a:pt x="2012" y="1188"/>
                  <a:pt x="2029" y="1172"/>
                </a:cubicBezTo>
                <a:cubicBezTo>
                  <a:pt x="2038" y="1184"/>
                  <a:pt x="2052" y="1191"/>
                  <a:pt x="2067" y="1190"/>
                </a:cubicBezTo>
                <a:cubicBezTo>
                  <a:pt x="2072" y="1190"/>
                  <a:pt x="2078" y="1189"/>
                  <a:pt x="2083" y="1188"/>
                </a:cubicBezTo>
                <a:cubicBezTo>
                  <a:pt x="2080" y="1196"/>
                  <a:pt x="2078" y="1204"/>
                  <a:pt x="2077" y="1212"/>
                </a:cubicBezTo>
                <a:cubicBezTo>
                  <a:pt x="2077" y="1214"/>
                  <a:pt x="2077" y="1215"/>
                  <a:pt x="2077" y="1216"/>
                </a:cubicBezTo>
                <a:cubicBezTo>
                  <a:pt x="2077" y="1231"/>
                  <a:pt x="2084" y="1245"/>
                  <a:pt x="2096" y="1253"/>
                </a:cubicBezTo>
                <a:cubicBezTo>
                  <a:pt x="2110" y="1263"/>
                  <a:pt x="2127" y="1264"/>
                  <a:pt x="2142" y="1257"/>
                </a:cubicBezTo>
                <a:cubicBezTo>
                  <a:pt x="2157" y="1249"/>
                  <a:pt x="2171" y="1240"/>
                  <a:pt x="2183" y="1229"/>
                </a:cubicBezTo>
                <a:cubicBezTo>
                  <a:pt x="2181" y="1233"/>
                  <a:pt x="2180" y="1237"/>
                  <a:pt x="2179" y="1241"/>
                </a:cubicBezTo>
                <a:cubicBezTo>
                  <a:pt x="2178" y="1245"/>
                  <a:pt x="2177" y="1249"/>
                  <a:pt x="2177" y="1253"/>
                </a:cubicBezTo>
                <a:cubicBezTo>
                  <a:pt x="2177" y="1264"/>
                  <a:pt x="2182" y="1276"/>
                  <a:pt x="2190" y="1284"/>
                </a:cubicBezTo>
                <a:cubicBezTo>
                  <a:pt x="2201" y="1296"/>
                  <a:pt x="2218" y="1300"/>
                  <a:pt x="2233" y="1296"/>
                </a:cubicBezTo>
                <a:cubicBezTo>
                  <a:pt x="2235" y="1296"/>
                  <a:pt x="2237" y="1295"/>
                  <a:pt x="2239" y="1295"/>
                </a:cubicBezTo>
                <a:cubicBezTo>
                  <a:pt x="2239" y="1297"/>
                  <a:pt x="2240" y="1300"/>
                  <a:pt x="2242" y="1303"/>
                </a:cubicBezTo>
                <a:cubicBezTo>
                  <a:pt x="2250" y="1317"/>
                  <a:pt x="2264" y="1325"/>
                  <a:pt x="2280" y="1326"/>
                </a:cubicBezTo>
                <a:cubicBezTo>
                  <a:pt x="2319" y="1326"/>
                  <a:pt x="2357" y="1304"/>
                  <a:pt x="2397" y="1269"/>
                </a:cubicBezTo>
                <a:cubicBezTo>
                  <a:pt x="2397" y="1281"/>
                  <a:pt x="2402" y="1292"/>
                  <a:pt x="2411" y="1301"/>
                </a:cubicBezTo>
                <a:cubicBezTo>
                  <a:pt x="2428" y="1316"/>
                  <a:pt x="2454" y="1316"/>
                  <a:pt x="2471" y="1301"/>
                </a:cubicBezTo>
                <a:cubicBezTo>
                  <a:pt x="2472" y="1301"/>
                  <a:pt x="2473" y="1300"/>
                  <a:pt x="2473" y="1300"/>
                </a:cubicBezTo>
                <a:cubicBezTo>
                  <a:pt x="2473" y="1311"/>
                  <a:pt x="2477" y="1322"/>
                  <a:pt x="2485" y="1330"/>
                </a:cubicBezTo>
                <a:cubicBezTo>
                  <a:pt x="2502" y="1348"/>
                  <a:pt x="2530" y="1349"/>
                  <a:pt x="2548" y="1333"/>
                </a:cubicBezTo>
                <a:cubicBezTo>
                  <a:pt x="2570" y="1313"/>
                  <a:pt x="2570" y="1313"/>
                  <a:pt x="2570" y="1313"/>
                </a:cubicBezTo>
                <a:cubicBezTo>
                  <a:pt x="2595" y="1290"/>
                  <a:pt x="2628" y="1260"/>
                  <a:pt x="2660" y="1239"/>
                </a:cubicBezTo>
                <a:cubicBezTo>
                  <a:pt x="2675" y="1254"/>
                  <a:pt x="2698" y="1258"/>
                  <a:pt x="2716" y="1247"/>
                </a:cubicBezTo>
                <a:cubicBezTo>
                  <a:pt x="2744" y="1230"/>
                  <a:pt x="2762" y="1203"/>
                  <a:pt x="2763" y="1174"/>
                </a:cubicBezTo>
                <a:cubicBezTo>
                  <a:pt x="2763" y="1174"/>
                  <a:pt x="2763" y="1173"/>
                  <a:pt x="2763" y="1172"/>
                </a:cubicBezTo>
                <a:cubicBezTo>
                  <a:pt x="2763" y="1160"/>
                  <a:pt x="2759" y="1149"/>
                  <a:pt x="2751" y="1140"/>
                </a:cubicBezTo>
                <a:cubicBezTo>
                  <a:pt x="2743" y="1132"/>
                  <a:pt x="2732" y="1127"/>
                  <a:pt x="2721" y="1127"/>
                </a:cubicBezTo>
                <a:cubicBezTo>
                  <a:pt x="2741" y="1097"/>
                  <a:pt x="2759" y="1065"/>
                  <a:pt x="2766" y="1032"/>
                </a:cubicBezTo>
                <a:cubicBezTo>
                  <a:pt x="2766" y="1029"/>
                  <a:pt x="2767" y="1025"/>
                  <a:pt x="2767" y="1022"/>
                </a:cubicBezTo>
                <a:cubicBezTo>
                  <a:pt x="2767" y="1011"/>
                  <a:pt x="2763" y="1001"/>
                  <a:pt x="2755" y="992"/>
                </a:cubicBezTo>
                <a:cubicBezTo>
                  <a:pt x="2747" y="984"/>
                  <a:pt x="2737" y="979"/>
                  <a:pt x="2725" y="978"/>
                </a:cubicBezTo>
                <a:cubicBezTo>
                  <a:pt x="2729" y="967"/>
                  <a:pt x="2731" y="956"/>
                  <a:pt x="2731" y="945"/>
                </a:cubicBezTo>
                <a:cubicBezTo>
                  <a:pt x="2731" y="944"/>
                  <a:pt x="2731" y="942"/>
                  <a:pt x="2731" y="940"/>
                </a:cubicBezTo>
                <a:cubicBezTo>
                  <a:pt x="2731" y="928"/>
                  <a:pt x="2725" y="917"/>
                  <a:pt x="2716" y="909"/>
                </a:cubicBezTo>
                <a:cubicBezTo>
                  <a:pt x="2716" y="909"/>
                  <a:pt x="2716" y="909"/>
                  <a:pt x="2715" y="909"/>
                </a:cubicBezTo>
                <a:cubicBezTo>
                  <a:pt x="2737" y="885"/>
                  <a:pt x="2758" y="862"/>
                  <a:pt x="2777" y="837"/>
                </a:cubicBezTo>
                <a:cubicBezTo>
                  <a:pt x="2784" y="829"/>
                  <a:pt x="2787" y="819"/>
                  <a:pt x="2787" y="809"/>
                </a:cubicBezTo>
                <a:cubicBezTo>
                  <a:pt x="2787" y="797"/>
                  <a:pt x="2783" y="785"/>
                  <a:pt x="2774" y="777"/>
                </a:cubicBezTo>
                <a:cubicBezTo>
                  <a:pt x="2757" y="760"/>
                  <a:pt x="2731" y="760"/>
                  <a:pt x="2713" y="775"/>
                </a:cubicBezTo>
                <a:cubicBezTo>
                  <a:pt x="2663" y="818"/>
                  <a:pt x="2609" y="858"/>
                  <a:pt x="2556" y="896"/>
                </a:cubicBezTo>
                <a:cubicBezTo>
                  <a:pt x="2552" y="899"/>
                  <a:pt x="2548" y="902"/>
                  <a:pt x="2544" y="905"/>
                </a:cubicBezTo>
                <a:cubicBezTo>
                  <a:pt x="2595" y="839"/>
                  <a:pt x="2648" y="771"/>
                  <a:pt x="2709" y="715"/>
                </a:cubicBezTo>
                <a:cubicBezTo>
                  <a:pt x="2722" y="704"/>
                  <a:pt x="2735" y="693"/>
                  <a:pt x="2748" y="682"/>
                </a:cubicBezTo>
                <a:cubicBezTo>
                  <a:pt x="2759" y="673"/>
                  <a:pt x="2764" y="660"/>
                  <a:pt x="2764" y="647"/>
                </a:cubicBezTo>
                <a:cubicBezTo>
                  <a:pt x="2764" y="637"/>
                  <a:pt x="2761" y="627"/>
                  <a:pt x="2754" y="619"/>
                </a:cubicBezTo>
                <a:cubicBezTo>
                  <a:pt x="2738" y="600"/>
                  <a:pt x="2711" y="597"/>
                  <a:pt x="2691" y="612"/>
                </a:cubicBezTo>
                <a:cubicBezTo>
                  <a:pt x="2691" y="612"/>
                  <a:pt x="2690" y="613"/>
                  <a:pt x="2690" y="613"/>
                </a:cubicBezTo>
                <a:cubicBezTo>
                  <a:pt x="2690" y="613"/>
                  <a:pt x="2690" y="613"/>
                  <a:pt x="2690" y="613"/>
                </a:cubicBezTo>
                <a:cubicBezTo>
                  <a:pt x="2690" y="614"/>
                  <a:pt x="2689" y="614"/>
                  <a:pt x="2689" y="614"/>
                </a:cubicBezTo>
                <a:cubicBezTo>
                  <a:pt x="2684" y="618"/>
                  <a:pt x="2678" y="623"/>
                  <a:pt x="2673" y="627"/>
                </a:cubicBezTo>
                <a:cubicBezTo>
                  <a:pt x="2677" y="621"/>
                  <a:pt x="2679" y="614"/>
                  <a:pt x="2679" y="606"/>
                </a:cubicBezTo>
                <a:cubicBezTo>
                  <a:pt x="2679" y="598"/>
                  <a:pt x="2676" y="589"/>
                  <a:pt x="2671" y="582"/>
                </a:cubicBezTo>
                <a:cubicBezTo>
                  <a:pt x="2662" y="568"/>
                  <a:pt x="2647" y="561"/>
                  <a:pt x="2631" y="562"/>
                </a:cubicBezTo>
                <a:cubicBezTo>
                  <a:pt x="2645" y="551"/>
                  <a:pt x="2660" y="542"/>
                  <a:pt x="2674" y="533"/>
                </a:cubicBezTo>
                <a:cubicBezTo>
                  <a:pt x="2688" y="524"/>
                  <a:pt x="2696" y="509"/>
                  <a:pt x="2696" y="494"/>
                </a:cubicBezTo>
                <a:cubicBezTo>
                  <a:pt x="2696" y="486"/>
                  <a:pt x="2694" y="478"/>
                  <a:pt x="2689" y="471"/>
                </a:cubicBezTo>
                <a:cubicBezTo>
                  <a:pt x="2676" y="450"/>
                  <a:pt x="2649" y="443"/>
                  <a:pt x="2628" y="456"/>
                </a:cubicBezTo>
                <a:cubicBezTo>
                  <a:pt x="2628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4" y="458"/>
                  <a:pt x="2620" y="460"/>
                  <a:pt x="2617" y="462"/>
                </a:cubicBezTo>
                <a:cubicBezTo>
                  <a:pt x="2625" y="456"/>
                  <a:pt x="2632" y="450"/>
                  <a:pt x="2640" y="443"/>
                </a:cubicBezTo>
                <a:cubicBezTo>
                  <a:pt x="2650" y="435"/>
                  <a:pt x="2656" y="422"/>
                  <a:pt x="2656" y="409"/>
                </a:cubicBezTo>
                <a:cubicBezTo>
                  <a:pt x="2656" y="400"/>
                  <a:pt x="2654" y="392"/>
                  <a:pt x="2649" y="384"/>
                </a:cubicBezTo>
                <a:cubicBezTo>
                  <a:pt x="2644" y="376"/>
                  <a:pt x="2636" y="371"/>
                  <a:pt x="2628" y="367"/>
                </a:cubicBezTo>
                <a:cubicBezTo>
                  <a:pt x="2633" y="364"/>
                  <a:pt x="2638" y="360"/>
                  <a:pt x="2643" y="357"/>
                </a:cubicBezTo>
                <a:cubicBezTo>
                  <a:pt x="2643" y="357"/>
                  <a:pt x="2642" y="357"/>
                  <a:pt x="2642" y="358"/>
                </a:cubicBezTo>
                <a:cubicBezTo>
                  <a:pt x="2643" y="357"/>
                  <a:pt x="2644" y="357"/>
                  <a:pt x="2644" y="356"/>
                </a:cubicBezTo>
                <a:cubicBezTo>
                  <a:pt x="2657" y="348"/>
                  <a:pt x="2663" y="334"/>
                  <a:pt x="2663" y="320"/>
                </a:cubicBezTo>
                <a:cubicBezTo>
                  <a:pt x="2663" y="311"/>
                  <a:pt x="2661" y="302"/>
                  <a:pt x="2656" y="294"/>
                </a:cubicBezTo>
                <a:cubicBezTo>
                  <a:pt x="2642" y="274"/>
                  <a:pt x="2614" y="269"/>
                  <a:pt x="2594" y="282"/>
                </a:cubicBezTo>
                <a:cubicBezTo>
                  <a:pt x="2593" y="282"/>
                  <a:pt x="2593" y="283"/>
                  <a:pt x="2592" y="283"/>
                </a:cubicBezTo>
                <a:cubicBezTo>
                  <a:pt x="2572" y="298"/>
                  <a:pt x="2547" y="309"/>
                  <a:pt x="2521" y="321"/>
                </a:cubicBezTo>
                <a:cubicBezTo>
                  <a:pt x="2516" y="323"/>
                  <a:pt x="2512" y="325"/>
                  <a:pt x="2508" y="327"/>
                </a:cubicBezTo>
                <a:cubicBezTo>
                  <a:pt x="2524" y="315"/>
                  <a:pt x="2540" y="302"/>
                  <a:pt x="2553" y="287"/>
                </a:cubicBezTo>
                <a:cubicBezTo>
                  <a:pt x="2561" y="278"/>
                  <a:pt x="2566" y="267"/>
                  <a:pt x="2566" y="256"/>
                </a:cubicBezTo>
                <a:cubicBezTo>
                  <a:pt x="2566" y="249"/>
                  <a:pt x="2564" y="241"/>
                  <a:pt x="2560" y="234"/>
                </a:cubicBezTo>
                <a:cubicBezTo>
                  <a:pt x="2550" y="217"/>
                  <a:pt x="2531" y="208"/>
                  <a:pt x="2512" y="212"/>
                </a:cubicBezTo>
                <a:cubicBezTo>
                  <a:pt x="2484" y="218"/>
                  <a:pt x="2457" y="232"/>
                  <a:pt x="2431" y="249"/>
                </a:cubicBezTo>
                <a:cubicBezTo>
                  <a:pt x="2436" y="242"/>
                  <a:pt x="2438" y="234"/>
                  <a:pt x="2438" y="226"/>
                </a:cubicBezTo>
                <a:cubicBezTo>
                  <a:pt x="2438" y="218"/>
                  <a:pt x="2436" y="210"/>
                  <a:pt x="2432" y="203"/>
                </a:cubicBezTo>
                <a:cubicBezTo>
                  <a:pt x="2421" y="184"/>
                  <a:pt x="2399" y="176"/>
                  <a:pt x="2378" y="183"/>
                </a:cubicBezTo>
                <a:cubicBezTo>
                  <a:pt x="2301" y="211"/>
                  <a:pt x="2231" y="266"/>
                  <a:pt x="2175" y="310"/>
                </a:cubicBezTo>
                <a:cubicBezTo>
                  <a:pt x="2086" y="380"/>
                  <a:pt x="2003" y="462"/>
                  <a:pt x="1913" y="568"/>
                </a:cubicBezTo>
                <a:cubicBezTo>
                  <a:pt x="1982" y="478"/>
                  <a:pt x="2056" y="390"/>
                  <a:pt x="2141" y="311"/>
                </a:cubicBezTo>
                <a:cubicBezTo>
                  <a:pt x="2148" y="305"/>
                  <a:pt x="2159" y="296"/>
                  <a:pt x="2172" y="286"/>
                </a:cubicBezTo>
                <a:cubicBezTo>
                  <a:pt x="2213" y="255"/>
                  <a:pt x="2259" y="219"/>
                  <a:pt x="2270" y="177"/>
                </a:cubicBezTo>
                <a:cubicBezTo>
                  <a:pt x="2271" y="174"/>
                  <a:pt x="2271" y="170"/>
                  <a:pt x="2271" y="166"/>
                </a:cubicBezTo>
                <a:cubicBezTo>
                  <a:pt x="2271" y="154"/>
                  <a:pt x="2266" y="142"/>
                  <a:pt x="2257" y="133"/>
                </a:cubicBezTo>
                <a:cubicBezTo>
                  <a:pt x="2246" y="122"/>
                  <a:pt x="2228" y="118"/>
                  <a:pt x="2213" y="123"/>
                </a:cubicBezTo>
                <a:cubicBezTo>
                  <a:pt x="2201" y="127"/>
                  <a:pt x="2189" y="132"/>
                  <a:pt x="2177" y="138"/>
                </a:cubicBezTo>
                <a:cubicBezTo>
                  <a:pt x="2175" y="136"/>
                  <a:pt x="2173" y="135"/>
                  <a:pt x="2170" y="135"/>
                </a:cubicBezTo>
                <a:cubicBezTo>
                  <a:pt x="2126" y="119"/>
                  <a:pt x="2074" y="143"/>
                  <a:pt x="2019" y="176"/>
                </a:cubicBezTo>
                <a:cubicBezTo>
                  <a:pt x="2025" y="160"/>
                  <a:pt x="2029" y="145"/>
                  <a:pt x="2029" y="130"/>
                </a:cubicBezTo>
                <a:cubicBezTo>
                  <a:pt x="2029" y="126"/>
                  <a:pt x="2028" y="122"/>
                  <a:pt x="2028" y="119"/>
                </a:cubicBezTo>
                <a:cubicBezTo>
                  <a:pt x="2025" y="98"/>
                  <a:pt x="2009" y="82"/>
                  <a:pt x="1988" y="80"/>
                </a:cubicBezTo>
                <a:cubicBezTo>
                  <a:pt x="1970" y="78"/>
                  <a:pt x="1952" y="81"/>
                  <a:pt x="1934" y="86"/>
                </a:cubicBezTo>
                <a:cubicBezTo>
                  <a:pt x="1934" y="86"/>
                  <a:pt x="1934" y="86"/>
                  <a:pt x="1934" y="86"/>
                </a:cubicBezTo>
                <a:cubicBezTo>
                  <a:pt x="1918" y="69"/>
                  <a:pt x="1890" y="68"/>
                  <a:pt x="1872" y="84"/>
                </a:cubicBezTo>
                <a:cubicBezTo>
                  <a:pt x="1866" y="88"/>
                  <a:pt x="1861" y="94"/>
                  <a:pt x="1856" y="99"/>
                </a:cubicBezTo>
                <a:cubicBezTo>
                  <a:pt x="1845" y="108"/>
                  <a:pt x="1833" y="117"/>
                  <a:pt x="1821" y="126"/>
                </a:cubicBezTo>
                <a:cubicBezTo>
                  <a:pt x="1823" y="121"/>
                  <a:pt x="1824" y="115"/>
                  <a:pt x="1825" y="109"/>
                </a:cubicBezTo>
                <a:cubicBezTo>
                  <a:pt x="1825" y="107"/>
                  <a:pt x="1825" y="105"/>
                  <a:pt x="1825" y="102"/>
                </a:cubicBezTo>
                <a:cubicBezTo>
                  <a:pt x="1825" y="90"/>
                  <a:pt x="1821" y="79"/>
                  <a:pt x="1812" y="70"/>
                </a:cubicBezTo>
                <a:cubicBezTo>
                  <a:pt x="1802" y="60"/>
                  <a:pt x="1787" y="56"/>
                  <a:pt x="1773" y="58"/>
                </a:cubicBezTo>
                <a:cubicBezTo>
                  <a:pt x="1714" y="68"/>
                  <a:pt x="1657" y="106"/>
                  <a:pt x="1611" y="136"/>
                </a:cubicBezTo>
                <a:cubicBezTo>
                  <a:pt x="1611" y="136"/>
                  <a:pt x="1610" y="137"/>
                  <a:pt x="1610" y="137"/>
                </a:cubicBezTo>
                <a:cubicBezTo>
                  <a:pt x="1610" y="135"/>
                  <a:pt x="1610" y="134"/>
                  <a:pt x="1610" y="132"/>
                </a:cubicBezTo>
                <a:cubicBezTo>
                  <a:pt x="1610" y="124"/>
                  <a:pt x="1608" y="116"/>
                  <a:pt x="1603" y="109"/>
                </a:cubicBezTo>
                <a:cubicBezTo>
                  <a:pt x="1593" y="91"/>
                  <a:pt x="1571" y="83"/>
                  <a:pt x="1551" y="89"/>
                </a:cubicBezTo>
                <a:cubicBezTo>
                  <a:pt x="1495" y="108"/>
                  <a:pt x="1446" y="151"/>
                  <a:pt x="1403" y="190"/>
                </a:cubicBezTo>
                <a:cubicBezTo>
                  <a:pt x="1405" y="183"/>
                  <a:pt x="1407" y="176"/>
                  <a:pt x="1408" y="169"/>
                </a:cubicBezTo>
                <a:cubicBezTo>
                  <a:pt x="1408" y="167"/>
                  <a:pt x="1408" y="165"/>
                  <a:pt x="1408" y="163"/>
                </a:cubicBezTo>
                <a:cubicBezTo>
                  <a:pt x="1408" y="162"/>
                  <a:pt x="1408" y="160"/>
                  <a:pt x="1408" y="159"/>
                </a:cubicBezTo>
                <a:cubicBezTo>
                  <a:pt x="1429" y="143"/>
                  <a:pt x="1450" y="127"/>
                  <a:pt x="1470" y="110"/>
                </a:cubicBezTo>
                <a:cubicBezTo>
                  <a:pt x="1481" y="101"/>
                  <a:pt x="1486" y="88"/>
                  <a:pt x="1486" y="76"/>
                </a:cubicBezTo>
                <a:cubicBezTo>
                  <a:pt x="1486" y="69"/>
                  <a:pt x="1485" y="62"/>
                  <a:pt x="1482" y="56"/>
                </a:cubicBezTo>
                <a:cubicBezTo>
                  <a:pt x="1472" y="37"/>
                  <a:pt x="1452" y="27"/>
                  <a:pt x="1431" y="32"/>
                </a:cubicBezTo>
                <a:cubicBezTo>
                  <a:pt x="1397" y="39"/>
                  <a:pt x="1365" y="56"/>
                  <a:pt x="1334" y="77"/>
                </a:cubicBezTo>
                <a:cubicBezTo>
                  <a:pt x="1321" y="43"/>
                  <a:pt x="1293" y="22"/>
                  <a:pt x="1254" y="17"/>
                </a:cubicBezTo>
                <a:cubicBezTo>
                  <a:pt x="1228" y="13"/>
                  <a:pt x="1202" y="17"/>
                  <a:pt x="1180" y="21"/>
                </a:cubicBezTo>
                <a:cubicBezTo>
                  <a:pt x="1084" y="39"/>
                  <a:pt x="1001" y="92"/>
                  <a:pt x="927" y="156"/>
                </a:cubicBezTo>
                <a:cubicBezTo>
                  <a:pt x="926" y="153"/>
                  <a:pt x="924" y="151"/>
                  <a:pt x="922" y="148"/>
                </a:cubicBezTo>
                <a:cubicBezTo>
                  <a:pt x="911" y="134"/>
                  <a:pt x="892" y="128"/>
                  <a:pt x="874" y="133"/>
                </a:cubicBezTo>
                <a:cubicBezTo>
                  <a:pt x="800" y="155"/>
                  <a:pt x="699" y="288"/>
                  <a:pt x="540" y="502"/>
                </a:cubicBezTo>
                <a:cubicBezTo>
                  <a:pt x="538" y="506"/>
                  <a:pt x="535" y="509"/>
                  <a:pt x="533" y="512"/>
                </a:cubicBezTo>
                <a:cubicBezTo>
                  <a:pt x="510" y="542"/>
                  <a:pt x="487" y="573"/>
                  <a:pt x="466" y="603"/>
                </a:cubicBezTo>
                <a:cubicBezTo>
                  <a:pt x="430" y="651"/>
                  <a:pt x="394" y="696"/>
                  <a:pt x="363" y="734"/>
                </a:cubicBezTo>
                <a:cubicBezTo>
                  <a:pt x="342" y="758"/>
                  <a:pt x="325" y="777"/>
                  <a:pt x="311" y="791"/>
                </a:cubicBezTo>
                <a:cubicBezTo>
                  <a:pt x="353" y="736"/>
                  <a:pt x="406" y="656"/>
                  <a:pt x="474" y="545"/>
                </a:cubicBezTo>
                <a:cubicBezTo>
                  <a:pt x="490" y="519"/>
                  <a:pt x="505" y="495"/>
                  <a:pt x="509" y="489"/>
                </a:cubicBezTo>
                <a:cubicBezTo>
                  <a:pt x="576" y="398"/>
                  <a:pt x="634" y="324"/>
                  <a:pt x="705" y="260"/>
                </a:cubicBezTo>
                <a:cubicBezTo>
                  <a:pt x="717" y="249"/>
                  <a:pt x="717" y="249"/>
                  <a:pt x="717" y="249"/>
                </a:cubicBezTo>
                <a:cubicBezTo>
                  <a:pt x="739" y="231"/>
                  <a:pt x="763" y="210"/>
                  <a:pt x="778" y="182"/>
                </a:cubicBezTo>
                <a:cubicBezTo>
                  <a:pt x="782" y="175"/>
                  <a:pt x="784" y="167"/>
                  <a:pt x="784" y="160"/>
                </a:cubicBezTo>
                <a:cubicBezTo>
                  <a:pt x="784" y="148"/>
                  <a:pt x="779" y="136"/>
                  <a:pt x="770" y="127"/>
                </a:cubicBezTo>
                <a:cubicBezTo>
                  <a:pt x="755" y="113"/>
                  <a:pt x="732" y="111"/>
                  <a:pt x="715" y="122"/>
                </a:cubicBezTo>
                <a:cubicBezTo>
                  <a:pt x="605" y="192"/>
                  <a:pt x="514" y="303"/>
                  <a:pt x="433" y="402"/>
                </a:cubicBezTo>
                <a:cubicBezTo>
                  <a:pt x="420" y="418"/>
                  <a:pt x="420" y="418"/>
                  <a:pt x="420" y="418"/>
                </a:cubicBezTo>
                <a:cubicBezTo>
                  <a:pt x="376" y="472"/>
                  <a:pt x="332" y="529"/>
                  <a:pt x="293" y="590"/>
                </a:cubicBezTo>
                <a:cubicBezTo>
                  <a:pt x="327" y="536"/>
                  <a:pt x="367" y="484"/>
                  <a:pt x="404" y="437"/>
                </a:cubicBezTo>
                <a:cubicBezTo>
                  <a:pt x="433" y="400"/>
                  <a:pt x="459" y="360"/>
                  <a:pt x="484" y="321"/>
                </a:cubicBezTo>
                <a:cubicBezTo>
                  <a:pt x="515" y="272"/>
                  <a:pt x="545" y="226"/>
                  <a:pt x="580" y="187"/>
                </a:cubicBezTo>
                <a:cubicBezTo>
                  <a:pt x="592" y="177"/>
                  <a:pt x="603" y="166"/>
                  <a:pt x="615" y="155"/>
                </a:cubicBezTo>
                <a:cubicBezTo>
                  <a:pt x="625" y="150"/>
                  <a:pt x="640" y="146"/>
                  <a:pt x="651" y="143"/>
                </a:cubicBezTo>
                <a:cubicBezTo>
                  <a:pt x="687" y="134"/>
                  <a:pt x="732" y="122"/>
                  <a:pt x="753" y="82"/>
                </a:cubicBezTo>
                <a:cubicBezTo>
                  <a:pt x="756" y="76"/>
                  <a:pt x="758" y="69"/>
                  <a:pt x="758" y="62"/>
                </a:cubicBezTo>
                <a:cubicBezTo>
                  <a:pt x="758" y="56"/>
                  <a:pt x="757" y="50"/>
                  <a:pt x="754" y="44"/>
                </a:cubicBezTo>
                <a:cubicBezTo>
                  <a:pt x="749" y="32"/>
                  <a:pt x="739" y="23"/>
                  <a:pt x="726" y="19"/>
                </a:cubicBezTo>
                <a:cubicBezTo>
                  <a:pt x="669" y="0"/>
                  <a:pt x="594" y="50"/>
                  <a:pt x="573" y="70"/>
                </a:cubicBezTo>
                <a:close/>
                <a:moveTo>
                  <a:pt x="1117" y="136"/>
                </a:moveTo>
                <a:cubicBezTo>
                  <a:pt x="1109" y="140"/>
                  <a:pt x="1102" y="144"/>
                  <a:pt x="1095" y="149"/>
                </a:cubicBezTo>
                <a:cubicBezTo>
                  <a:pt x="1094" y="149"/>
                  <a:pt x="1094" y="148"/>
                  <a:pt x="1093" y="148"/>
                </a:cubicBezTo>
                <a:cubicBezTo>
                  <a:pt x="1101" y="143"/>
                  <a:pt x="1109" y="139"/>
                  <a:pt x="1117" y="136"/>
                </a:cubicBezTo>
                <a:close/>
                <a:moveTo>
                  <a:pt x="1249" y="107"/>
                </a:moveTo>
                <a:cubicBezTo>
                  <a:pt x="1250" y="108"/>
                  <a:pt x="1250" y="108"/>
                  <a:pt x="1250" y="108"/>
                </a:cubicBezTo>
                <a:cubicBezTo>
                  <a:pt x="1250" y="108"/>
                  <a:pt x="1250" y="109"/>
                  <a:pt x="1250" y="110"/>
                </a:cubicBezTo>
                <a:cubicBezTo>
                  <a:pt x="1250" y="115"/>
                  <a:pt x="1249" y="125"/>
                  <a:pt x="1240" y="146"/>
                </a:cubicBezTo>
                <a:cubicBezTo>
                  <a:pt x="1239" y="137"/>
                  <a:pt x="1236" y="128"/>
                  <a:pt x="1230" y="120"/>
                </a:cubicBezTo>
                <a:cubicBezTo>
                  <a:pt x="1225" y="114"/>
                  <a:pt x="1218" y="110"/>
                  <a:pt x="1211" y="107"/>
                </a:cubicBezTo>
                <a:cubicBezTo>
                  <a:pt x="1237" y="104"/>
                  <a:pt x="1246" y="105"/>
                  <a:pt x="1249" y="107"/>
                </a:cubicBezTo>
                <a:close/>
                <a:moveTo>
                  <a:pt x="590" y="586"/>
                </a:moveTo>
                <a:cubicBezTo>
                  <a:pt x="580" y="605"/>
                  <a:pt x="569" y="624"/>
                  <a:pt x="559" y="643"/>
                </a:cubicBezTo>
                <a:cubicBezTo>
                  <a:pt x="543" y="673"/>
                  <a:pt x="543" y="673"/>
                  <a:pt x="543" y="673"/>
                </a:cubicBezTo>
                <a:cubicBezTo>
                  <a:pt x="527" y="702"/>
                  <a:pt x="509" y="735"/>
                  <a:pt x="494" y="771"/>
                </a:cubicBezTo>
                <a:cubicBezTo>
                  <a:pt x="473" y="803"/>
                  <a:pt x="452" y="836"/>
                  <a:pt x="432" y="869"/>
                </a:cubicBezTo>
                <a:cubicBezTo>
                  <a:pt x="409" y="905"/>
                  <a:pt x="385" y="942"/>
                  <a:pt x="361" y="979"/>
                </a:cubicBezTo>
                <a:cubicBezTo>
                  <a:pt x="395" y="888"/>
                  <a:pt x="440" y="801"/>
                  <a:pt x="496" y="717"/>
                </a:cubicBezTo>
                <a:cubicBezTo>
                  <a:pt x="510" y="695"/>
                  <a:pt x="526" y="674"/>
                  <a:pt x="541" y="652"/>
                </a:cubicBezTo>
                <a:cubicBezTo>
                  <a:pt x="557" y="631"/>
                  <a:pt x="573" y="609"/>
                  <a:pt x="590" y="586"/>
                </a:cubicBezTo>
                <a:close/>
                <a:moveTo>
                  <a:pt x="665" y="689"/>
                </a:moveTo>
                <a:cubicBezTo>
                  <a:pt x="675" y="674"/>
                  <a:pt x="684" y="659"/>
                  <a:pt x="694" y="645"/>
                </a:cubicBezTo>
                <a:cubicBezTo>
                  <a:pt x="667" y="690"/>
                  <a:pt x="642" y="734"/>
                  <a:pt x="620" y="775"/>
                </a:cubicBezTo>
                <a:cubicBezTo>
                  <a:pt x="615" y="779"/>
                  <a:pt x="611" y="783"/>
                  <a:pt x="606" y="787"/>
                </a:cubicBezTo>
                <a:cubicBezTo>
                  <a:pt x="625" y="755"/>
                  <a:pt x="645" y="722"/>
                  <a:pt x="665" y="689"/>
                </a:cubicBezTo>
                <a:close/>
                <a:moveTo>
                  <a:pt x="636" y="1095"/>
                </a:moveTo>
                <a:cubicBezTo>
                  <a:pt x="635" y="1096"/>
                  <a:pt x="634" y="1097"/>
                  <a:pt x="633" y="1098"/>
                </a:cubicBezTo>
                <a:cubicBezTo>
                  <a:pt x="633" y="1098"/>
                  <a:pt x="633" y="1097"/>
                  <a:pt x="633" y="1097"/>
                </a:cubicBezTo>
                <a:cubicBezTo>
                  <a:pt x="634" y="1096"/>
                  <a:pt x="635" y="1095"/>
                  <a:pt x="636" y="1095"/>
                </a:cubicBezTo>
                <a:close/>
                <a:moveTo>
                  <a:pt x="1275" y="453"/>
                </a:moveTo>
                <a:cubicBezTo>
                  <a:pt x="1244" y="495"/>
                  <a:pt x="1217" y="535"/>
                  <a:pt x="1196" y="569"/>
                </a:cubicBezTo>
                <a:cubicBezTo>
                  <a:pt x="1154" y="636"/>
                  <a:pt x="1115" y="711"/>
                  <a:pt x="1074" y="800"/>
                </a:cubicBezTo>
                <a:cubicBezTo>
                  <a:pt x="1066" y="811"/>
                  <a:pt x="1059" y="823"/>
                  <a:pt x="1051" y="834"/>
                </a:cubicBezTo>
                <a:cubicBezTo>
                  <a:pt x="1004" y="903"/>
                  <a:pt x="956" y="975"/>
                  <a:pt x="905" y="1042"/>
                </a:cubicBezTo>
                <a:cubicBezTo>
                  <a:pt x="891" y="1061"/>
                  <a:pt x="891" y="1061"/>
                  <a:pt x="891" y="1061"/>
                </a:cubicBezTo>
                <a:cubicBezTo>
                  <a:pt x="889" y="1064"/>
                  <a:pt x="886" y="1068"/>
                  <a:pt x="882" y="1073"/>
                </a:cubicBezTo>
                <a:cubicBezTo>
                  <a:pt x="893" y="1042"/>
                  <a:pt x="906" y="1011"/>
                  <a:pt x="916" y="988"/>
                </a:cubicBezTo>
                <a:cubicBezTo>
                  <a:pt x="926" y="964"/>
                  <a:pt x="926" y="964"/>
                  <a:pt x="926" y="964"/>
                </a:cubicBezTo>
                <a:cubicBezTo>
                  <a:pt x="974" y="842"/>
                  <a:pt x="1042" y="721"/>
                  <a:pt x="1129" y="605"/>
                </a:cubicBezTo>
                <a:cubicBezTo>
                  <a:pt x="1145" y="584"/>
                  <a:pt x="1162" y="563"/>
                  <a:pt x="1179" y="542"/>
                </a:cubicBezTo>
                <a:cubicBezTo>
                  <a:pt x="1210" y="511"/>
                  <a:pt x="1242" y="482"/>
                  <a:pt x="1275" y="453"/>
                </a:cubicBezTo>
                <a:close/>
                <a:moveTo>
                  <a:pt x="1253" y="701"/>
                </a:moveTo>
                <a:cubicBezTo>
                  <a:pt x="1290" y="652"/>
                  <a:pt x="1332" y="597"/>
                  <a:pt x="1378" y="541"/>
                </a:cubicBezTo>
                <a:cubicBezTo>
                  <a:pt x="1360" y="567"/>
                  <a:pt x="1341" y="594"/>
                  <a:pt x="1322" y="623"/>
                </a:cubicBezTo>
                <a:cubicBezTo>
                  <a:pt x="1282" y="683"/>
                  <a:pt x="1244" y="745"/>
                  <a:pt x="1207" y="805"/>
                </a:cubicBezTo>
                <a:cubicBezTo>
                  <a:pt x="1198" y="820"/>
                  <a:pt x="1188" y="836"/>
                  <a:pt x="1179" y="851"/>
                </a:cubicBezTo>
                <a:cubicBezTo>
                  <a:pt x="1190" y="819"/>
                  <a:pt x="1202" y="787"/>
                  <a:pt x="1214" y="755"/>
                </a:cubicBezTo>
                <a:cubicBezTo>
                  <a:pt x="1227" y="737"/>
                  <a:pt x="1240" y="719"/>
                  <a:pt x="1253" y="701"/>
                </a:cubicBezTo>
                <a:close/>
                <a:moveTo>
                  <a:pt x="1852" y="240"/>
                </a:moveTo>
                <a:cubicBezTo>
                  <a:pt x="1872" y="226"/>
                  <a:pt x="1872" y="226"/>
                  <a:pt x="1872" y="226"/>
                </a:cubicBezTo>
                <a:cubicBezTo>
                  <a:pt x="1874" y="224"/>
                  <a:pt x="1877" y="222"/>
                  <a:pt x="1880" y="220"/>
                </a:cubicBezTo>
                <a:cubicBezTo>
                  <a:pt x="1866" y="236"/>
                  <a:pt x="1852" y="251"/>
                  <a:pt x="1839" y="264"/>
                </a:cubicBezTo>
                <a:cubicBezTo>
                  <a:pt x="1825" y="279"/>
                  <a:pt x="1813" y="292"/>
                  <a:pt x="1805" y="302"/>
                </a:cubicBezTo>
                <a:cubicBezTo>
                  <a:pt x="1788" y="323"/>
                  <a:pt x="1771" y="345"/>
                  <a:pt x="1753" y="367"/>
                </a:cubicBezTo>
                <a:cubicBezTo>
                  <a:pt x="1683" y="431"/>
                  <a:pt x="1622" y="502"/>
                  <a:pt x="1572" y="578"/>
                </a:cubicBezTo>
                <a:cubicBezTo>
                  <a:pt x="1555" y="603"/>
                  <a:pt x="1539" y="629"/>
                  <a:pt x="1525" y="656"/>
                </a:cubicBezTo>
                <a:cubicBezTo>
                  <a:pt x="1506" y="680"/>
                  <a:pt x="1487" y="704"/>
                  <a:pt x="1469" y="729"/>
                </a:cubicBezTo>
                <a:cubicBezTo>
                  <a:pt x="1449" y="756"/>
                  <a:pt x="1429" y="783"/>
                  <a:pt x="1410" y="811"/>
                </a:cubicBezTo>
                <a:cubicBezTo>
                  <a:pt x="1419" y="788"/>
                  <a:pt x="1428" y="766"/>
                  <a:pt x="1438" y="743"/>
                </a:cubicBezTo>
                <a:cubicBezTo>
                  <a:pt x="1444" y="735"/>
                  <a:pt x="1450" y="727"/>
                  <a:pt x="1455" y="719"/>
                </a:cubicBezTo>
                <a:cubicBezTo>
                  <a:pt x="1549" y="587"/>
                  <a:pt x="1647" y="462"/>
                  <a:pt x="1749" y="349"/>
                </a:cubicBezTo>
                <a:cubicBezTo>
                  <a:pt x="1749" y="349"/>
                  <a:pt x="1797" y="294"/>
                  <a:pt x="1797" y="294"/>
                </a:cubicBezTo>
                <a:cubicBezTo>
                  <a:pt x="1807" y="281"/>
                  <a:pt x="1818" y="269"/>
                  <a:pt x="1829" y="257"/>
                </a:cubicBezTo>
                <a:cubicBezTo>
                  <a:pt x="1837" y="251"/>
                  <a:pt x="1844" y="245"/>
                  <a:pt x="1852" y="240"/>
                </a:cubicBezTo>
                <a:close/>
                <a:moveTo>
                  <a:pt x="1894" y="365"/>
                </a:moveTo>
                <a:cubicBezTo>
                  <a:pt x="1808" y="450"/>
                  <a:pt x="1732" y="541"/>
                  <a:pt x="1666" y="637"/>
                </a:cubicBezTo>
                <a:cubicBezTo>
                  <a:pt x="1654" y="654"/>
                  <a:pt x="1643" y="672"/>
                  <a:pt x="1632" y="689"/>
                </a:cubicBezTo>
                <a:cubicBezTo>
                  <a:pt x="1613" y="709"/>
                  <a:pt x="1595" y="729"/>
                  <a:pt x="1577" y="748"/>
                </a:cubicBezTo>
                <a:cubicBezTo>
                  <a:pt x="1584" y="734"/>
                  <a:pt x="1592" y="720"/>
                  <a:pt x="1600" y="706"/>
                </a:cubicBezTo>
                <a:cubicBezTo>
                  <a:pt x="1674" y="609"/>
                  <a:pt x="1749" y="515"/>
                  <a:pt x="1818" y="429"/>
                </a:cubicBezTo>
                <a:cubicBezTo>
                  <a:pt x="1842" y="407"/>
                  <a:pt x="1868" y="386"/>
                  <a:pt x="1894" y="365"/>
                </a:cubicBezTo>
                <a:close/>
                <a:moveTo>
                  <a:pt x="2264" y="375"/>
                </a:moveTo>
                <a:cubicBezTo>
                  <a:pt x="2282" y="361"/>
                  <a:pt x="2301" y="348"/>
                  <a:pt x="2321" y="335"/>
                </a:cubicBezTo>
                <a:cubicBezTo>
                  <a:pt x="2335" y="325"/>
                  <a:pt x="2350" y="315"/>
                  <a:pt x="2364" y="305"/>
                </a:cubicBezTo>
                <a:cubicBezTo>
                  <a:pt x="2357" y="312"/>
                  <a:pt x="2349" y="320"/>
                  <a:pt x="2342" y="327"/>
                </a:cubicBezTo>
                <a:cubicBezTo>
                  <a:pt x="2336" y="331"/>
                  <a:pt x="2329" y="335"/>
                  <a:pt x="2323" y="340"/>
                </a:cubicBezTo>
                <a:cubicBezTo>
                  <a:pt x="2134" y="479"/>
                  <a:pt x="1989" y="622"/>
                  <a:pt x="1879" y="775"/>
                </a:cubicBezTo>
                <a:cubicBezTo>
                  <a:pt x="1873" y="785"/>
                  <a:pt x="1866" y="795"/>
                  <a:pt x="1859" y="805"/>
                </a:cubicBezTo>
                <a:cubicBezTo>
                  <a:pt x="1837" y="827"/>
                  <a:pt x="1816" y="850"/>
                  <a:pt x="1794" y="873"/>
                </a:cubicBezTo>
                <a:cubicBezTo>
                  <a:pt x="1822" y="832"/>
                  <a:pt x="1852" y="791"/>
                  <a:pt x="1883" y="751"/>
                </a:cubicBezTo>
                <a:cubicBezTo>
                  <a:pt x="1979" y="634"/>
                  <a:pt x="2107" y="491"/>
                  <a:pt x="2264" y="375"/>
                </a:cubicBezTo>
                <a:close/>
                <a:moveTo>
                  <a:pt x="1932" y="859"/>
                </a:moveTo>
                <a:cubicBezTo>
                  <a:pt x="2029" y="762"/>
                  <a:pt x="2029" y="762"/>
                  <a:pt x="2029" y="762"/>
                </a:cubicBezTo>
                <a:cubicBezTo>
                  <a:pt x="2033" y="757"/>
                  <a:pt x="2038" y="752"/>
                  <a:pt x="2043" y="748"/>
                </a:cubicBezTo>
                <a:cubicBezTo>
                  <a:pt x="2009" y="799"/>
                  <a:pt x="1977" y="852"/>
                  <a:pt x="1946" y="903"/>
                </a:cubicBezTo>
                <a:cubicBezTo>
                  <a:pt x="1923" y="943"/>
                  <a:pt x="1923" y="943"/>
                  <a:pt x="1923" y="943"/>
                </a:cubicBezTo>
                <a:cubicBezTo>
                  <a:pt x="1914" y="958"/>
                  <a:pt x="1903" y="973"/>
                  <a:pt x="1893" y="989"/>
                </a:cubicBezTo>
                <a:cubicBezTo>
                  <a:pt x="1871" y="1013"/>
                  <a:pt x="1849" y="1037"/>
                  <a:pt x="1829" y="1060"/>
                </a:cubicBezTo>
                <a:cubicBezTo>
                  <a:pt x="1856" y="989"/>
                  <a:pt x="1889" y="923"/>
                  <a:pt x="1929" y="862"/>
                </a:cubicBezTo>
                <a:cubicBezTo>
                  <a:pt x="1930" y="861"/>
                  <a:pt x="1931" y="860"/>
                  <a:pt x="1932" y="859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</p:spPr>
        <p:txBody>
          <a:bodyPr/>
          <a:lstStyle/>
          <a:p>
            <a:pPr defTabSz="1218072"/>
            <a:endParaRPr lang="zh-CN" altLang="en-US" sz="2398">
              <a:solidFill>
                <a:srgbClr val="5F5F5F"/>
              </a:solidFill>
            </a:endParaRPr>
          </a:p>
        </p:txBody>
      </p:sp>
      <p:sp>
        <p:nvSpPr>
          <p:cNvPr id="7" name="矩形 69"/>
          <p:cNvSpPr>
            <a:spLocks noChangeArrowheads="1"/>
          </p:cNvSpPr>
          <p:nvPr/>
        </p:nvSpPr>
        <p:spPr bwMode="auto">
          <a:xfrm>
            <a:off x="2644799" y="2616202"/>
            <a:ext cx="7054427" cy="230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5" tIns="45678" rIns="91355" bIns="4567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1218072"/>
            <a:r>
              <a:rPr lang="en-US" altLang="zh-CN" sz="48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Ví</a:t>
            </a:r>
            <a:r>
              <a:rPr lang="en-US" altLang="zh-CN" sz="48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8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dụ</a:t>
            </a:r>
            <a:r>
              <a:rPr lang="en-US" altLang="zh-CN" sz="48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: </a:t>
            </a:r>
            <a:r>
              <a:rPr lang="en-US" altLang="zh-CN" sz="48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rì</a:t>
            </a:r>
            <a:r>
              <a:rPr lang="en-US" altLang="zh-CN" sz="48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8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rào</a:t>
            </a:r>
            <a:r>
              <a:rPr lang="en-US" altLang="zh-CN" sz="48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, rung </a:t>
            </a:r>
            <a:r>
              <a:rPr lang="en-US" altLang="zh-CN" sz="48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rinh</a:t>
            </a:r>
            <a:r>
              <a:rPr lang="en-US" altLang="zh-CN" sz="48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, </a:t>
            </a:r>
            <a:r>
              <a:rPr lang="en-US" altLang="zh-CN" sz="48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lom</a:t>
            </a:r>
            <a:r>
              <a:rPr lang="en-US" altLang="zh-CN" sz="48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8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khom</a:t>
            </a:r>
            <a:r>
              <a:rPr lang="en-US" altLang="zh-CN" sz="48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…..</a:t>
            </a:r>
          </a:p>
          <a:p>
            <a:pPr algn="just" defTabSz="1218072"/>
            <a:endParaRPr lang="en-US" altLang="zh-CN" sz="4796" b="1" dirty="0">
              <a:solidFill>
                <a:srgbClr val="60B962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sym typeface="微软雅黑" panose="020B0503020204020204" pitchFamily="34" charset="-122"/>
            </a:endParaRPr>
          </a:p>
        </p:txBody>
      </p:sp>
      <p:sp>
        <p:nvSpPr>
          <p:cNvPr id="8" name="五角星 4"/>
          <p:cNvSpPr/>
          <p:nvPr/>
        </p:nvSpPr>
        <p:spPr>
          <a:xfrm rot="19903756">
            <a:off x="5361869" y="-11544"/>
            <a:ext cx="1055387" cy="105636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11" name="五角星 5"/>
          <p:cNvSpPr/>
          <p:nvPr/>
        </p:nvSpPr>
        <p:spPr>
          <a:xfrm rot="21380687">
            <a:off x="7968355" y="346961"/>
            <a:ext cx="610625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12" name="五角星 6"/>
          <p:cNvSpPr/>
          <p:nvPr/>
        </p:nvSpPr>
        <p:spPr>
          <a:xfrm rot="19938392">
            <a:off x="9283335" y="413174"/>
            <a:ext cx="48592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13" name="五角星 7"/>
          <p:cNvSpPr/>
          <p:nvPr/>
        </p:nvSpPr>
        <p:spPr>
          <a:xfrm rot="19938392">
            <a:off x="10324431" y="5347254"/>
            <a:ext cx="48592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14" name="五角星 8"/>
          <p:cNvSpPr/>
          <p:nvPr/>
        </p:nvSpPr>
        <p:spPr>
          <a:xfrm rot="19967404">
            <a:off x="10768849" y="1113007"/>
            <a:ext cx="610625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16" name="五角星 9"/>
          <p:cNvSpPr/>
          <p:nvPr/>
        </p:nvSpPr>
        <p:spPr>
          <a:xfrm>
            <a:off x="8455481" y="4647392"/>
            <a:ext cx="337603" cy="337916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17" name="五角星 10"/>
          <p:cNvSpPr/>
          <p:nvPr/>
        </p:nvSpPr>
        <p:spPr>
          <a:xfrm>
            <a:off x="10825931" y="4643498"/>
            <a:ext cx="248230" cy="24846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18" name="五角星 11"/>
          <p:cNvSpPr/>
          <p:nvPr/>
        </p:nvSpPr>
        <p:spPr>
          <a:xfrm>
            <a:off x="11509886" y="4967955"/>
            <a:ext cx="124114" cy="12422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19" name="五角星 12"/>
          <p:cNvSpPr/>
          <p:nvPr/>
        </p:nvSpPr>
        <p:spPr>
          <a:xfrm rot="19922997">
            <a:off x="11084655" y="4134023"/>
            <a:ext cx="191555" cy="191732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pic>
        <p:nvPicPr>
          <p:cNvPr id="20" name="Picture 5" descr="C:\Users\Administrator\Desktop\小鸟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8091" y="2243172"/>
            <a:ext cx="1112140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8" descr="6fc417983c9675ce1b60e983870aeb8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540" y="4672866"/>
            <a:ext cx="3010466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598556" y="-59138"/>
            <a:ext cx="2687293" cy="1970456"/>
          </a:xfrm>
          <a:prstGeom prst="rect">
            <a:avLst/>
          </a:prstGeom>
        </p:spPr>
      </p:pic>
      <p:sp>
        <p:nvSpPr>
          <p:cNvPr id="22" name="五角星 4"/>
          <p:cNvSpPr/>
          <p:nvPr/>
        </p:nvSpPr>
        <p:spPr>
          <a:xfrm rot="19903756">
            <a:off x="5371199" y="11065"/>
            <a:ext cx="1055387" cy="105636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23" name="五角星 5"/>
          <p:cNvSpPr/>
          <p:nvPr/>
        </p:nvSpPr>
        <p:spPr>
          <a:xfrm rot="21380687">
            <a:off x="7977685" y="369570"/>
            <a:ext cx="610625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24" name="五角星 6"/>
          <p:cNvSpPr/>
          <p:nvPr/>
        </p:nvSpPr>
        <p:spPr>
          <a:xfrm rot="19938392">
            <a:off x="9292665" y="435783"/>
            <a:ext cx="48592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pic>
        <p:nvPicPr>
          <p:cNvPr id="25" name="图片 8" descr="6fc417983c9675ce1b60e983870aeb8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70" y="4695475"/>
            <a:ext cx="3010466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图片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607886" y="-36529"/>
            <a:ext cx="2687293" cy="1970456"/>
          </a:xfrm>
          <a:prstGeom prst="rect">
            <a:avLst/>
          </a:prstGeom>
        </p:spPr>
      </p:pic>
      <p:sp>
        <p:nvSpPr>
          <p:cNvPr id="27" name="五角星 8"/>
          <p:cNvSpPr/>
          <p:nvPr/>
        </p:nvSpPr>
        <p:spPr>
          <a:xfrm rot="19967404">
            <a:off x="10759520" y="1189833"/>
            <a:ext cx="610625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28" name="五角星 12"/>
          <p:cNvSpPr/>
          <p:nvPr/>
        </p:nvSpPr>
        <p:spPr>
          <a:xfrm rot="19922997">
            <a:off x="11075326" y="4210849"/>
            <a:ext cx="191555" cy="191732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pic>
        <p:nvPicPr>
          <p:cNvPr id="29" name="Picture 5" descr="C:\Users\Administrator\Desktop\小鸟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0432" y="1368278"/>
            <a:ext cx="1112140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五角星 4"/>
          <p:cNvSpPr/>
          <p:nvPr/>
        </p:nvSpPr>
        <p:spPr>
          <a:xfrm rot="19903756">
            <a:off x="5361870" y="87891"/>
            <a:ext cx="1055387" cy="105636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31" name="五角星 5"/>
          <p:cNvSpPr/>
          <p:nvPr/>
        </p:nvSpPr>
        <p:spPr>
          <a:xfrm rot="21380687">
            <a:off x="7968356" y="446396"/>
            <a:ext cx="610625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32" name="五角星 6"/>
          <p:cNvSpPr/>
          <p:nvPr/>
        </p:nvSpPr>
        <p:spPr>
          <a:xfrm rot="19938392">
            <a:off x="9283336" y="512609"/>
            <a:ext cx="48592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pic>
        <p:nvPicPr>
          <p:cNvPr id="33" name="图片 8" descr="6fc417983c9675ce1b60e983870aeb8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541" y="4772301"/>
            <a:ext cx="3010466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图片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598557" y="40297"/>
            <a:ext cx="2687293" cy="1970456"/>
          </a:xfrm>
          <a:prstGeom prst="rect">
            <a:avLst/>
          </a:prstGeom>
        </p:spPr>
      </p:pic>
      <p:sp>
        <p:nvSpPr>
          <p:cNvPr id="35" name="五角星 7"/>
          <p:cNvSpPr/>
          <p:nvPr/>
        </p:nvSpPr>
        <p:spPr>
          <a:xfrm rot="19938392">
            <a:off x="10252278" y="5342233"/>
            <a:ext cx="48592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36" name="五角星 10"/>
          <p:cNvSpPr/>
          <p:nvPr/>
        </p:nvSpPr>
        <p:spPr>
          <a:xfrm>
            <a:off x="10753778" y="4638477"/>
            <a:ext cx="248230" cy="24846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37" name="五角星 8"/>
          <p:cNvSpPr/>
          <p:nvPr/>
        </p:nvSpPr>
        <p:spPr>
          <a:xfrm rot="19967404">
            <a:off x="10687367" y="1184812"/>
            <a:ext cx="610625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38" name="五角星 12"/>
          <p:cNvSpPr/>
          <p:nvPr/>
        </p:nvSpPr>
        <p:spPr>
          <a:xfrm rot="19922997">
            <a:off x="11003173" y="4205828"/>
            <a:ext cx="191555" cy="191732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pic>
        <p:nvPicPr>
          <p:cNvPr id="39" name="Picture 5" descr="C:\Users\Administrator\Desktop\小鸟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200" y="3349183"/>
            <a:ext cx="1112140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五角星 4"/>
          <p:cNvSpPr/>
          <p:nvPr/>
        </p:nvSpPr>
        <p:spPr>
          <a:xfrm rot="19903756">
            <a:off x="5289717" y="82870"/>
            <a:ext cx="1055387" cy="105636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41" name="五角星 5"/>
          <p:cNvSpPr/>
          <p:nvPr/>
        </p:nvSpPr>
        <p:spPr>
          <a:xfrm rot="21380687">
            <a:off x="7896203" y="441375"/>
            <a:ext cx="610625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42" name="五角星 6"/>
          <p:cNvSpPr/>
          <p:nvPr/>
        </p:nvSpPr>
        <p:spPr>
          <a:xfrm rot="19938392">
            <a:off x="9211183" y="507588"/>
            <a:ext cx="48592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pic>
        <p:nvPicPr>
          <p:cNvPr id="43" name="图片 8" descr="6fc417983c9675ce1b60e983870aeb8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388" y="4767280"/>
            <a:ext cx="3010466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图片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526404" y="35276"/>
            <a:ext cx="2687293" cy="1970456"/>
          </a:xfrm>
          <a:prstGeom prst="rect">
            <a:avLst/>
          </a:prstGeom>
        </p:spPr>
      </p:pic>
      <p:pic>
        <p:nvPicPr>
          <p:cNvPr id="46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7" y="2054157"/>
            <a:ext cx="1465012" cy="1771045"/>
          </a:xfrm>
          <a:prstGeom prst="rect">
            <a:avLst/>
          </a:prstGeom>
        </p:spPr>
      </p:pic>
      <p:pic>
        <p:nvPicPr>
          <p:cNvPr id="47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37" y="4985308"/>
            <a:ext cx="2222512" cy="1967878"/>
          </a:xfrm>
          <a:prstGeom prst="rect">
            <a:avLst/>
          </a:prstGeom>
        </p:spPr>
      </p:pic>
      <p:pic>
        <p:nvPicPr>
          <p:cNvPr id="48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4" y="3878769"/>
            <a:ext cx="1632706" cy="163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7127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5.55556E-7 0.01204 C -0.01007 0.01328 -0.01875 0.01667 -0.02865 0.01791 C -0.03871 0.02192 -0.04809 0.02254 -0.05868 0.02378 C -0.15174 0.02192 -0.15347 0.03273 -0.20625 0.01451 C -0.2118 0.00957 -0.21302 0.00556 -0.21805 -0.00155 C -0.22604 -0.01236 -0.23455 -0.02378 -0.24566 -0.0278 C -0.27448 -0.05374 -0.34062 -0.04324 -0.36146 -0.04386 C -0.36996 -0.04664 -0.37865 -0.04787 -0.38733 -0.05065 C -0.39288 -0.0525 -0.39774 -0.05528 -0.4033 -0.05652 C -0.41094 -0.06053 -0.41944 -0.06486 -0.4276 -0.06671 C -0.44028 -0.07536 -0.4533 -0.08215 -0.46701 -0.0874 C -0.47187 -0.08926 -0.47587 -0.09265 -0.48038 -0.09543 C -0.49097 -0.10099 -0.50347 -0.10562 -0.51476 -0.10809 C -0.5408 -0.10686 -0.56597 -0.10562 -0.59184 -0.10655 C -0.60347 -0.11211 -0.61528 -0.11643 -0.62621 -0.12415 C -0.63108 -0.12755 -0.63611 -0.13095 -0.64149 -0.13311 C -0.65191 -0.14145 -0.63958 -0.13249 -0.64983 -0.13743 C -0.65434 -0.14021 -0.65868 -0.14392 -0.66337 -0.1467 C -0.66805 -0.14948 -0.66493 -0.14639 -0.6691 -0.14917 C -0.67691 -0.15411 -0.6849 -0.15936 -0.6934 -0.16276 C -0.70087 -0.16955 -0.7092 -0.17635 -0.71771 -0.18098 C -0.72413 -0.18994 -0.7342 -0.19426 -0.73941 -0.20507 C -0.74062 -0.20754 -0.74201 -0.20939 -0.74271 -0.21186 C -0.7434 -0.21372 -0.74358 -0.21588 -0.74444 -0.21773 C -0.74653 -0.22236 -0.74983 -0.22576 -0.75208 -0.23039 C -0.75694 -0.23997 -0.76094 -0.24583 -0.76701 -0.25417 " pathEditMode="relative" rAng="0" ptsTypes="AAAAAAAAAAAAAAAAAAAAAAAAAA">
                                      <p:cBhvr>
                                        <p:cTn id="53" dur="6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00" y="-1230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7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3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1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3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500"/>
                            </p:stCondLst>
                            <p:childTnLst>
                              <p:par>
                                <p:cTn id="6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500"/>
                            </p:stCondLst>
                            <p:childTnLst>
                              <p:par>
                                <p:cTn id="7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1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8500"/>
                            </p:stCondLst>
                            <p:childTnLst>
                              <p:par>
                                <p:cTn id="9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9500"/>
                            </p:stCondLst>
                            <p:childTnLst>
                              <p:par>
                                <p:cTn id="1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7 0.01204 C -0.01003 0.01319 -0.01875 0.01666 -0.02865 0.01782 C -0.03867 0.02199 -0.04805 0.02245 -0.05872 0.02384 C -0.15169 0.02199 -0.15352 0.03264 -0.20625 0.01458 C -0.21185 0.00949 -0.21302 0.00555 -0.2181 -0.00162 C -0.22604 -0.0125 -0.2345 -0.02384 -0.2457 -0.02778 C -0.27448 -0.05394 -0.34062 -0.04329 -0.36146 -0.04375 C -0.36992 -0.04653 -0.37865 -0.04792 -0.38737 -0.05093 C -0.39284 -0.05255 -0.39779 -0.05533 -0.40325 -0.05671 C -0.41094 -0.06065 -0.4194 -0.06482 -0.4276 -0.0669 C -0.44023 -0.07546 -0.45325 -0.08218 -0.46706 -0.08773 C -0.47187 -0.08935 -0.47591 -0.09259 -0.48034 -0.09537 C -0.49102 -0.10116 -0.50352 -0.10556 -0.51471 -0.1081 C -0.54075 -0.10718 -0.56602 -0.10556 -0.5918 -0.10648 C -0.60352 -0.11204 -0.61523 -0.11644 -0.62617 -0.12408 C -0.63112 -0.12755 -0.63607 -0.13102 -0.64154 -0.1331 C -0.65195 -0.14144 -0.63958 -0.13241 -0.64987 -0.1375 C -0.6543 -0.14028 -0.65872 -0.14398 -0.66341 -0.14676 C -0.6681 -0.14954 -0.66497 -0.1463 -0.66914 -0.14908 C -0.67695 -0.15417 -0.6849 -0.15926 -0.69336 -0.16273 C -0.70091 -0.16945 -0.70924 -0.17639 -0.71771 -0.18125 C -0.72409 -0.19005 -0.73424 -0.19421 -0.73945 -0.20509 C -0.74062 -0.20764 -0.74206 -0.20949 -0.74271 -0.21181 C -0.74336 -0.21366 -0.74362 -0.21597 -0.7444 -0.21783 C -0.74648 -0.22246 -0.74987 -0.2257 -0.75208 -0.23033 C -0.7569 -0.24005 -0.76094 -0.24584 -0.76706 -0.25417 " pathEditMode="relative" rAng="0" ptsTypes="AAAAAAAAAAAAAAAAAAAAAAAAAA">
                                      <p:cBhvr>
                                        <p:cTn id="115" dur="6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359" y="-12662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7" dur="3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9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7500"/>
                            </p:stCondLst>
                            <p:childTnLst>
                              <p:par>
                                <p:cTn id="1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4" dur="3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6" dur="3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8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5500"/>
                            </p:stCondLst>
                            <p:childTnLst>
                              <p:par>
                                <p:cTn id="1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55" dur="3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57" dur="3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2500"/>
                            </p:stCondLst>
                            <p:childTnLst>
                              <p:par>
                                <p:cTn id="16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0.01203 C -0.01002 0.01319 -0.01875 0.01666 -0.02864 0.01782 C -0.03867 0.02199 -0.04804 0.02245 -0.05872 0.02384 C -0.15169 0.02199 -0.15351 0.03264 -0.20625 0.01458 C -0.21185 0.00949 -0.21302 0.00555 -0.2181 -0.00162 C -0.22604 -0.01227 -0.2345 -0.02385 -0.2457 -0.02778 C -0.27448 -0.05371 -0.34062 -0.04329 -0.36145 -0.04375 C -0.36992 -0.04653 -0.37864 -0.04792 -0.38737 -0.0507 C -0.39284 -0.05255 -0.39778 -0.05533 -0.40325 -0.05648 C -0.41093 -0.06042 -0.4194 -0.06482 -0.4276 -0.06667 C -0.44023 -0.07547 -0.45325 -0.08218 -0.46705 -0.0875 C -0.47187 -0.08935 -0.47591 -0.0926 -0.48034 -0.09537 C -0.49101 -0.10093 -0.50351 -0.10556 -0.51471 -0.1081 C -0.54075 -0.10695 -0.56601 -0.10556 -0.59179 -0.10648 C -0.60351 -0.11204 -0.61523 -0.11644 -0.62617 -0.12408 C -0.63112 -0.12755 -0.63606 -0.13102 -0.64153 -0.1331 C -0.65195 -0.14144 -0.63958 -0.13241 -0.64987 -0.1375 C -0.65429 -0.14028 -0.65872 -0.14398 -0.66341 -0.14676 C -0.6681 -0.14954 -0.66497 -0.1463 -0.66914 -0.14908 C -0.67695 -0.15417 -0.68489 -0.15926 -0.69336 -0.16273 C -0.70091 -0.16945 -0.70924 -0.17639 -0.7177 -0.18102 C -0.72409 -0.19005 -0.73424 -0.19422 -0.73945 -0.2051 C -0.74062 -0.20764 -0.74205 -0.20949 -0.7427 -0.21181 C -0.74336 -0.21366 -0.74362 -0.21598 -0.7444 -0.21783 C -0.74648 -0.22246 -0.74987 -0.2257 -0.75208 -0.23033 C -0.7569 -0.24005 -0.76093 -0.24584 -0.76705 -0.25417 " pathEditMode="relative" rAng="0" ptsTypes="AAAAAAAAAAAAAAAAAAAAAAAAAA">
                                      <p:cBhvr>
                                        <p:cTn id="172" dur="6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359" y="-12662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4" dur="3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6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500"/>
                            </p:stCondLst>
                            <p:childTnLst>
                              <p:par>
                                <p:cTn id="17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1" dur="3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3" dur="3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4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5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8500"/>
                            </p:stCondLst>
                            <p:childTnLst>
                              <p:par>
                                <p:cTn id="19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8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7" grpId="0" animBg="1"/>
      <p:bldP spid="17" grpId="1" animBg="1"/>
      <p:bldP spid="18" grpId="0" animBg="1"/>
      <p:bldP spid="19" grpId="0" animBg="1"/>
      <p:bldP spid="19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7" grpId="0" animBg="1"/>
      <p:bldP spid="27" grpId="1" animBg="1"/>
      <p:bldP spid="28" grpId="0" animBg="1"/>
      <p:bldP spid="28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7"/>
          <p:cNvSpPr txBox="1"/>
          <p:nvPr/>
        </p:nvSpPr>
        <p:spPr>
          <a:xfrm>
            <a:off x="328751" y="867187"/>
            <a:ext cx="5928358" cy="51729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迷你简启体" panose="03000509000000000000" pitchFamily="65" charset="-122"/>
                <a:cs typeface="Times New Roman" pitchFamily="18" charset="0"/>
              </a:rPr>
              <a:t>1/ KHÁI NIỆM TỪ LÁY</a:t>
            </a:r>
          </a:p>
          <a:p>
            <a:pPr algn="ctr">
              <a:defRPr/>
            </a:pP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迷你简启体" panose="03000509000000000000" pitchFamily="65" charset="-122"/>
                <a:cs typeface="Times New Roman" pitchFamily="18" charset="0"/>
              </a:rPr>
              <a:t>2/ BÀI TẬP</a:t>
            </a:r>
          </a:p>
          <a:p>
            <a:pPr algn="ctr">
              <a:defRPr/>
            </a:pP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迷你简启体" panose="03000509000000000000" pitchFamily="65" charset="-122"/>
              <a:cs typeface="Times New Roman" pitchFamily="18" charset="0"/>
            </a:endParaRPr>
          </a:p>
        </p:txBody>
      </p:sp>
      <p:sp>
        <p:nvSpPr>
          <p:cNvPr id="30" name="TextBox 68"/>
          <p:cNvSpPr txBox="1">
            <a:spLocks/>
          </p:cNvSpPr>
          <p:nvPr/>
        </p:nvSpPr>
        <p:spPr>
          <a:xfrm>
            <a:off x="3600452" y="2368195"/>
            <a:ext cx="5817868" cy="2309639"/>
          </a:xfrm>
          <a:prstGeom prst="rect">
            <a:avLst/>
          </a:prstGeom>
        </p:spPr>
        <p:txBody>
          <a:bodyPr lIns="0" tIns="96000" rIns="0" bIns="0" anchorCtr="1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endParaRPr lang="zh-CN" altLang="en-US" sz="3200" b="1" dirty="0">
              <a:solidFill>
                <a:srgbClr val="4040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1" y="3727451"/>
            <a:ext cx="4110567" cy="2897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rường từ vựng"/>
          <p:cNvSpPr txBox="1">
            <a:spLocks/>
          </p:cNvSpPr>
          <p:nvPr/>
        </p:nvSpPr>
        <p:spPr>
          <a:xfrm>
            <a:off x="328751" y="248194"/>
            <a:ext cx="4359667" cy="691969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500" kern="1200">
                <a:solidFill>
                  <a:schemeClr val="accent5">
                    <a:hueOff val="457874"/>
                    <a:satOff val="-29218"/>
                    <a:lumOff val="-29125"/>
                  </a:schemeClr>
                </a:solidFill>
                <a:latin typeface="Snell Roundhand Bold"/>
                <a:ea typeface="Snell Roundhand Bold"/>
                <a:cs typeface="Snell Roundhand Bold"/>
                <a:sym typeface="Snell Roundhand Bold"/>
              </a:defRPr>
            </a:lvl1pPr>
          </a:lstStyle>
          <a:p>
            <a:pPr algn="ctr">
              <a:defRPr/>
            </a:pP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I/ TỪ LÁY</a:t>
            </a:r>
            <a:endParaRPr lang="en-US" sz="6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77441" y="1854926"/>
            <a:ext cx="98145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US" sz="2400" b="1" dirty="0">
                <a:solidFill>
                  <a:srgbClr val="FF0000"/>
                </a:solidFill>
              </a:rPr>
              <a:t>/ ( </a:t>
            </a:r>
            <a:r>
              <a:rPr lang="en-US" sz="2400" b="1" dirty="0" err="1">
                <a:solidFill>
                  <a:srgbClr val="FF0000"/>
                </a:solidFill>
              </a:rPr>
              <a:t>Trang</a:t>
            </a:r>
            <a:r>
              <a:rPr lang="en-US" sz="2400" b="1" dirty="0">
                <a:solidFill>
                  <a:srgbClr val="FF0000"/>
                </a:solidFill>
              </a:rPr>
              <a:t> 41 SGK)</a:t>
            </a:r>
            <a:r>
              <a:rPr lang="en-US" sz="2400" b="1" dirty="0" err="1">
                <a:solidFill>
                  <a:srgbClr val="FF0000"/>
                </a:solidFill>
              </a:rPr>
              <a:t>Tìm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từ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láy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trong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những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câu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thơ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dưới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đây</a:t>
            </a:r>
            <a:r>
              <a:rPr lang="en-US" sz="2400" b="1" dirty="0">
                <a:solidFill>
                  <a:srgbClr val="FF0000"/>
                </a:solidFill>
              </a:rPr>
              <a:t>. </a:t>
            </a:r>
            <a:r>
              <a:rPr lang="en-US" sz="2400" b="1" dirty="0" err="1">
                <a:solidFill>
                  <a:srgbClr val="FF0000"/>
                </a:solidFill>
              </a:rPr>
              <a:t>Chỉ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ra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nghĩa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dụng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của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chúng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đối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với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việc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thể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hiện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nội</a:t>
            </a:r>
            <a:r>
              <a:rPr lang="en-US" sz="2400" b="1" dirty="0">
                <a:solidFill>
                  <a:srgbClr val="FF0000"/>
                </a:solidFill>
              </a:rPr>
              <a:t> dung </a:t>
            </a:r>
            <a:r>
              <a:rPr lang="en-US" sz="2400" b="1" dirty="0" err="1">
                <a:solidFill>
                  <a:srgbClr val="FF0000"/>
                </a:solidFill>
              </a:rPr>
              <a:t>mà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giả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muốn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biểu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đạt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0000"/>
              </a:solidFill>
            </a:endParaRPr>
          </a:p>
          <a:p>
            <a:endParaRPr lang="en-US" sz="2400" b="1" dirty="0"/>
          </a:p>
          <a:p>
            <a:r>
              <a:rPr lang="en-US" sz="2400" b="1" dirty="0"/>
              <a:t>A,        </a:t>
            </a:r>
            <a:r>
              <a:rPr lang="en-US" sz="2400" b="1" dirty="0" err="1"/>
              <a:t>Bàn</a:t>
            </a:r>
            <a:r>
              <a:rPr lang="en-US" sz="2400" b="1" dirty="0"/>
              <a:t> </a:t>
            </a:r>
            <a:r>
              <a:rPr lang="en-US" sz="2400" b="1" dirty="0" err="1"/>
              <a:t>tay</a:t>
            </a:r>
            <a:r>
              <a:rPr lang="en-US" sz="2400" b="1" dirty="0"/>
              <a:t> </a:t>
            </a:r>
            <a:r>
              <a:rPr lang="en-US" sz="2400" b="1" dirty="0" err="1"/>
              <a:t>mang</a:t>
            </a:r>
            <a:r>
              <a:rPr lang="en-US" sz="2400" b="1" dirty="0"/>
              <a:t> </a:t>
            </a:r>
            <a:r>
              <a:rPr lang="en-US" sz="2400" b="1" dirty="0" err="1"/>
              <a:t>phép</a:t>
            </a:r>
            <a:r>
              <a:rPr lang="en-US" sz="2400" b="1" dirty="0"/>
              <a:t> </a:t>
            </a:r>
            <a:r>
              <a:rPr lang="en-US" sz="2400" b="1" dirty="0" err="1"/>
              <a:t>nhiệm</a:t>
            </a:r>
            <a:r>
              <a:rPr lang="en-US" sz="2400" b="1" dirty="0"/>
              <a:t> </a:t>
            </a:r>
            <a:r>
              <a:rPr lang="en-US" sz="2400" b="1" dirty="0" err="1"/>
              <a:t>màu</a:t>
            </a:r>
            <a:endParaRPr lang="en-US" sz="2400" dirty="0"/>
          </a:p>
          <a:p>
            <a:r>
              <a:rPr lang="en-US" sz="2400" b="1" dirty="0"/>
              <a:t>    </a:t>
            </a:r>
            <a:r>
              <a:rPr lang="en-US" sz="2400" b="1" dirty="0" err="1"/>
              <a:t>Chắt</a:t>
            </a:r>
            <a:r>
              <a:rPr lang="en-US" sz="2400" b="1" dirty="0"/>
              <a:t> </a:t>
            </a:r>
            <a:r>
              <a:rPr lang="en-US" sz="2400" b="1" dirty="0" err="1"/>
              <a:t>chiu</a:t>
            </a:r>
            <a:r>
              <a:rPr lang="en-US" sz="2400" b="1" dirty="0"/>
              <a:t> </a:t>
            </a:r>
            <a:r>
              <a:rPr lang="en-US" sz="2400" b="1" dirty="0" err="1"/>
              <a:t>từ</a:t>
            </a:r>
            <a:r>
              <a:rPr lang="en-US" sz="2400" b="1" dirty="0"/>
              <a:t> </a:t>
            </a:r>
            <a:r>
              <a:rPr lang="en-US" sz="2400" b="1" dirty="0" err="1"/>
              <a:t>những</a:t>
            </a:r>
            <a:r>
              <a:rPr lang="en-US" sz="2400" b="1" dirty="0"/>
              <a:t> </a:t>
            </a:r>
            <a:r>
              <a:rPr lang="en-US" sz="2400" b="1" dirty="0" err="1"/>
              <a:t>dãi</a:t>
            </a:r>
            <a:r>
              <a:rPr lang="en-US" sz="2400" b="1" dirty="0"/>
              <a:t> </a:t>
            </a:r>
            <a:r>
              <a:rPr lang="en-US" sz="2400" b="1" dirty="0" err="1"/>
              <a:t>dầu</a:t>
            </a:r>
            <a:r>
              <a:rPr lang="en-US" sz="2400" b="1" dirty="0"/>
              <a:t> </a:t>
            </a:r>
            <a:r>
              <a:rPr lang="en-US" sz="2400" b="1" dirty="0" err="1"/>
              <a:t>đấy</a:t>
            </a:r>
            <a:r>
              <a:rPr lang="en-US" sz="2400" b="1" dirty="0"/>
              <a:t> </a:t>
            </a:r>
            <a:r>
              <a:rPr lang="en-US" sz="2400" b="1" dirty="0" err="1"/>
              <a:t>thôi</a:t>
            </a:r>
            <a:r>
              <a:rPr lang="en-US" sz="2400" b="1" dirty="0"/>
              <a:t>.</a:t>
            </a:r>
            <a:endParaRPr lang="en-US" sz="2400" dirty="0"/>
          </a:p>
          <a:p>
            <a:r>
              <a:rPr lang="en-US" sz="2400" b="1" dirty="0"/>
              <a:t>                                                     ( </a:t>
            </a:r>
            <a:r>
              <a:rPr lang="en-US" sz="2400" b="1" dirty="0" err="1"/>
              <a:t>Bình</a:t>
            </a:r>
            <a:r>
              <a:rPr lang="en-US" sz="2400" b="1" dirty="0"/>
              <a:t> </a:t>
            </a:r>
            <a:r>
              <a:rPr lang="en-US" sz="2400" b="1" dirty="0" err="1"/>
              <a:t>Nguyên</a:t>
            </a:r>
            <a:r>
              <a:rPr lang="en-US" sz="2400" b="1" dirty="0"/>
              <a:t>)</a:t>
            </a:r>
          </a:p>
          <a:p>
            <a:r>
              <a:rPr lang="en-US" sz="2400" dirty="0"/>
              <a:t>                        </a:t>
            </a:r>
            <a:r>
              <a:rPr lang="en-US" sz="2400" b="1" dirty="0"/>
              <a:t> B,	</a:t>
            </a:r>
            <a:r>
              <a:rPr lang="en-US" sz="2400" b="1" dirty="0" err="1"/>
              <a:t>Nghẹn</a:t>
            </a:r>
            <a:r>
              <a:rPr lang="en-US" sz="2400" b="1" dirty="0"/>
              <a:t> </a:t>
            </a:r>
            <a:r>
              <a:rPr lang="en-US" sz="2400" b="1" dirty="0" err="1"/>
              <a:t>ngào</a:t>
            </a:r>
            <a:r>
              <a:rPr lang="en-US" sz="2400" b="1" dirty="0"/>
              <a:t> </a:t>
            </a:r>
            <a:r>
              <a:rPr lang="en-US" sz="2400" b="1" dirty="0" err="1"/>
              <a:t>thương</a:t>
            </a:r>
            <a:r>
              <a:rPr lang="en-US" sz="2400" b="1" dirty="0"/>
              <a:t> </a:t>
            </a:r>
            <a:r>
              <a:rPr lang="en-US" sz="2400" b="1" dirty="0" err="1"/>
              <a:t>mẹ</a:t>
            </a:r>
            <a:r>
              <a:rPr lang="en-US" sz="2400" b="1" dirty="0"/>
              <a:t> </a:t>
            </a:r>
            <a:r>
              <a:rPr lang="en-US" sz="2400" b="1" dirty="0" err="1"/>
              <a:t>nhiều</a:t>
            </a:r>
            <a:r>
              <a:rPr lang="en-US" sz="2400" b="1" dirty="0"/>
              <a:t> </a:t>
            </a:r>
            <a:r>
              <a:rPr lang="en-US" sz="2400" b="1" dirty="0" err="1"/>
              <a:t>hơn</a:t>
            </a:r>
            <a:r>
              <a:rPr lang="en-US" sz="2400" b="1" dirty="0"/>
              <a:t>…</a:t>
            </a:r>
            <a:endParaRPr lang="en-US" sz="2400" dirty="0"/>
          </a:p>
          <a:p>
            <a:r>
              <a:rPr lang="en-US" sz="2400" b="1" dirty="0"/>
              <a:t>                                   </a:t>
            </a:r>
            <a:r>
              <a:rPr lang="en-US" sz="2400" b="1" dirty="0" err="1"/>
              <a:t>Rưng</a:t>
            </a:r>
            <a:r>
              <a:rPr lang="en-US" sz="2400" b="1" dirty="0"/>
              <a:t> </a:t>
            </a:r>
            <a:r>
              <a:rPr lang="en-US" sz="2400" b="1" dirty="0" err="1"/>
              <a:t>rưng</a:t>
            </a:r>
            <a:r>
              <a:rPr lang="en-US" sz="2400" b="1" dirty="0"/>
              <a:t> </a:t>
            </a:r>
            <a:r>
              <a:rPr lang="en-US" sz="2400" b="1" dirty="0" err="1"/>
              <a:t>từ</a:t>
            </a:r>
            <a:r>
              <a:rPr lang="en-US" sz="2400" b="1" dirty="0"/>
              <a:t> </a:t>
            </a:r>
            <a:r>
              <a:rPr lang="en-US" sz="2400" b="1" dirty="0" err="1"/>
              <a:t>chuyện</a:t>
            </a:r>
            <a:r>
              <a:rPr lang="en-US" sz="2400" b="1" dirty="0"/>
              <a:t> </a:t>
            </a:r>
            <a:r>
              <a:rPr lang="en-US" sz="2400" b="1" dirty="0" err="1"/>
              <a:t>giản</a:t>
            </a:r>
            <a:r>
              <a:rPr lang="en-US" sz="2400" b="1" dirty="0"/>
              <a:t> </a:t>
            </a:r>
            <a:r>
              <a:rPr lang="en-US" sz="2400" b="1" dirty="0" err="1"/>
              <a:t>đơn</a:t>
            </a:r>
            <a:r>
              <a:rPr lang="en-US" sz="2400" b="1" dirty="0"/>
              <a:t> </a:t>
            </a:r>
            <a:r>
              <a:rPr lang="en-US" sz="2400" b="1" dirty="0" err="1"/>
              <a:t>thường</a:t>
            </a:r>
            <a:r>
              <a:rPr lang="en-US" sz="2400" b="1" dirty="0"/>
              <a:t> </a:t>
            </a:r>
            <a:r>
              <a:rPr lang="en-US" sz="2400" b="1" dirty="0" err="1"/>
              <a:t>ngày</a:t>
            </a:r>
            <a:r>
              <a:rPr lang="en-US" sz="2400" b="1" dirty="0"/>
              <a:t>.</a:t>
            </a:r>
            <a:endParaRPr lang="en-US" sz="2400" dirty="0"/>
          </a:p>
          <a:p>
            <a:r>
              <a:rPr lang="en-US" sz="2400" b="1" dirty="0"/>
              <a:t>                                                                                    (</a:t>
            </a:r>
            <a:r>
              <a:rPr lang="en-US" sz="2400" b="1" dirty="0" err="1"/>
              <a:t>Đinh</a:t>
            </a:r>
            <a:r>
              <a:rPr lang="en-US" sz="2400" b="1" dirty="0"/>
              <a:t> Nam </a:t>
            </a:r>
            <a:r>
              <a:rPr lang="en-US" sz="2400" b="1" dirty="0" err="1"/>
              <a:t>Khương</a:t>
            </a:r>
            <a:r>
              <a:rPr lang="en-US" sz="2400" b="1" dirty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428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0" grpId="0"/>
      <p:bldP spid="7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ên bài"/>
  <p:tag name="ISPRING_SLIDE_INDENT_LEVEL" val="0"/>
  <p:tag name="ISPRING_PRESENTER_ID" val="{C2888B76-A251-4C62-904B-D2132BF9B8EA}"/>
  <p:tag name="ISPRING_CUSTOM_TIMING_USED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992</Words>
  <Application>Microsoft Office PowerPoint</Application>
  <PresentationFormat>Widescreen</PresentationFormat>
  <Paragraphs>94</Paragraphs>
  <Slides>18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微软雅黑</vt:lpstr>
      <vt:lpstr>宋体</vt:lpstr>
      <vt:lpstr>#9Slide03 Aturdida</vt:lpstr>
      <vt:lpstr>#9Slide05 Great Vibes</vt:lpstr>
      <vt:lpstr>#9Slide07 Cadena</vt:lpstr>
      <vt:lpstr>Arial</vt:lpstr>
      <vt:lpstr>Calibri</vt:lpstr>
      <vt:lpstr>Calibri Light</vt:lpstr>
      <vt:lpstr>Ct</vt:lpstr>
      <vt:lpstr>Times New Roman</vt:lpstr>
      <vt:lpstr>Trebuchet MS</vt:lpstr>
      <vt:lpstr>方正卡通简体</vt:lpstr>
      <vt:lpstr>Office Theme</vt:lpstr>
      <vt:lpstr>PowerPoint Presentation</vt:lpstr>
      <vt:lpstr>PowerPoint Presentation</vt:lpstr>
      <vt:lpstr>Viết đáp án lên bảng</vt:lpstr>
      <vt:lpstr>PowerPoint Presentation</vt:lpstr>
      <vt:lpstr>I/ TỪ LÁY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23</cp:revision>
  <dcterms:created xsi:type="dcterms:W3CDTF">2021-10-24T07:21:17Z</dcterms:created>
  <dcterms:modified xsi:type="dcterms:W3CDTF">2025-10-08T11:24:20Z</dcterms:modified>
</cp:coreProperties>
</file>