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07" r:id="rId3"/>
    <p:sldId id="263" r:id="rId4"/>
    <p:sldId id="308" r:id="rId5"/>
    <p:sldId id="260" r:id="rId6"/>
    <p:sldId id="258" r:id="rId7"/>
    <p:sldId id="259" r:id="rId8"/>
    <p:sldId id="257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4DB9-E5A5-F224-6E0B-19248E684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A56160-8D5F-76B4-900C-450A7020F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394DE-0CFC-10AE-61F0-E5C8F97FF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58596-DFA6-0E7B-490B-789142A15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A5337-6FB2-2EE7-ABF2-FC503DC1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5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BF05-8BC3-3BF9-197C-2DAF0F12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4C8B74-989E-9589-A210-CB1D46F42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EF797-50D7-F8E5-9189-803BA2AE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82360-AFCE-1D90-691D-506F73B2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83B5-284B-48F2-F295-2C7A2D42B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84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36ADDF-1221-FC6B-F66F-AC2AC75E9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20A5CE-B88F-80C5-1385-03334A1E4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E65C4-F8FE-5071-BD13-8239BED4B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ED380-FC61-0432-1762-D2D3118D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52A1A-F7EA-C1B2-C54F-E44AB358B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2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B46F-BE8F-0FA6-EF59-D8FE3B574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E6500-937E-CF42-AF01-E031D1BE1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95390-1CE9-1B16-9D55-21781288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83C74-7833-6789-D8B0-39A60FF6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905C2-FD69-69E0-2D69-60E8A47D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0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181AD-8D90-0DDA-C0E9-9370593A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121AF6-8934-843B-CAF6-D0ED8DEC8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62BA8-AEDA-4C04-24FD-C96C346B3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C765-F081-804B-AA58-D64AF443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B3963-3762-A544-BD56-1BA386C1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4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3A896-88C8-B80E-31AB-F5124B0BF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3840C-305D-3B40-761C-15C812CF63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3DE310-E0AD-7527-2F3B-A747D9792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C1CCD-FD72-697D-E7FE-B6D96680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7ABF8-E2F8-A5B2-3352-83DE8FE5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4085-FFC1-3B08-1A9D-D87EE7281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4716F-7363-EF72-6AB2-9A73D1318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59252-F3AB-734E-DD3C-7E9D2E379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0652A-23F2-F5EA-1F01-75683C555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3C8185-02DD-7F00-43FC-77C4B818A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C4BD9C-A8B9-1653-B149-6736735583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F6F312-9499-22EB-D7D2-45EFF32D7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FA1E74-C7CB-1E59-9079-EA2FB41E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4DBFDF-A20C-2B9B-A5E6-7DD05BF71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2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6F380-23CD-EC42-25CD-8BA82BE34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864CFF-F08E-5572-1C01-3354BFE1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28FF18-4C6F-2091-DC56-5BD1C1C44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5CFCFF-DAAF-A317-A4CA-4D6A0FE5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8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45BAAC-81D4-952E-EDE5-501B5BDF6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C5B442-B62E-D095-075D-960377F5F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39E6B4-AF49-52F4-B6F2-E4995D567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7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A3F0-22A4-06C9-9938-2833D957D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C7689-F388-0D17-7BA4-B8D3F2327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675E4-1F76-FF4E-CCC9-FD7589FDC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CE182-B9AF-C067-DF58-6D47C997C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447D3-F42F-7E4D-D2FE-9ABD932E4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1A05C-A8FD-5CCC-4C28-A90D3E7AF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2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7A46B-E0D8-0FD6-005D-135D0ADC0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F38BF-3230-C9B3-9A52-B5195761F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8AB4C-C568-6D89-8C46-2B6A6A17F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79932-7DD3-B64C-FC7C-CC0E5E463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75B93-0F82-1DEB-B516-5710A588B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4B488-C79F-5AA0-5F7E-167DF266F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8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973347-4A17-509D-78B4-257EA16F2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7A948-CBA8-BAA5-73B2-377EC2F3D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D9BFF-B69D-DE41-7347-4153E1EA0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9860-4A4F-4862-BE4D-5E50677305C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7D78B-CD48-0BC0-507F-824DB97AAF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190E9-01F5-70EE-54A5-711281E3C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F65B0-01CF-4D0B-8064-D34ACB696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71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49" y="790343"/>
            <a:ext cx="8809795" cy="19357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3020" y="2672890"/>
            <a:ext cx="10432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100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17,18: </a:t>
            </a:r>
          </a:p>
          <a:p>
            <a:pPr marL="38100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 HIỂU VĂN BẢN: NẮNG MỚI</a:t>
            </a:r>
            <a:endParaRPr lang="en-US" sz="4800" b="1" dirty="0">
              <a:solidFill>
                <a:srgbClr val="FF0000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algn="ctr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- Lưu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endParaRPr lang="en-US" sz="4800" b="1" dirty="0">
              <a:solidFill>
                <a:srgbClr val="FF0000"/>
              </a:solidFill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158" descr="200712419435657_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2767" y="4650318"/>
            <a:ext cx="6731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9" descr="1000401543874607298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1862" flipH="1">
            <a:off x="12496801" y="5925278"/>
            <a:ext cx="1322916" cy="132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0" descr="200712419435657_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819717" y="3124200"/>
            <a:ext cx="711200" cy="7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43855" y="4500603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43855" y="4535759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58" descr="200712419435657_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2727" y="5551722"/>
            <a:ext cx="6731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8" descr="200712419435657_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9748" y="2214502"/>
            <a:ext cx="6731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16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3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827E-7 C 0.04479 -0.0216 0.08246 -0.08704 0.13055 -0.10772 C 0.17951 -0.12778 0.22535 -0.12562 0.29219 -0.12346 C 0.35937 -0.1213 0.45139 -0.08611 0.53246 -0.09506 C 0.61389 -0.10401 0.71076 -0.12685 0.77899 -0.17716 C 0.84722 -0.22747 0.89253 -0.29475 0.94219 -0.3963 C 0.99184 -0.49784 1.04861 -0.70525 1.07656 -0.78642 " pathEditMode="relative" rAng="0" ptsTypes="aaaaaaa">
                                      <p:cBhvr>
                                        <p:cTn id="20" dur="4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19" y="-3932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0017 2.59259E-6 C -0.02673 -0.01605 -0.10139 -0.0784 -0.15885 -0.0963 C -0.21632 -0.1142 -0.27083 -0.10926 -0.34375 -0.10741 C -0.41684 -0.10556 -0.51319 -0.11389 -0.59635 -0.08519 C -0.67934 -0.05648 -0.73211 0.04074 -0.84323 0.06543 C -0.95434 0.09012 -1.17534 0.06358 -1.26267 0.06296 " pathEditMode="relative" rAng="0" ptsTypes="aaaaaa">
                                      <p:cBhvr>
                                        <p:cTn id="22" dur="49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125" y="-120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3.33333E-6 4.81481E-6 C -0.02066 -0.00093 -0.08525 -0.00031 -0.12361 -0.00463 C -0.16198 -0.00896 -0.16268 0.02283 -0.23073 -0.02624 C -0.29879 -0.07531 -0.4375 -0.19538 -0.53229 -0.29908 C -0.62726 -0.40278 -0.72934 -0.52717 -0.80104 -0.64908 C -0.87275 -0.77099 -0.92882 -0.95124 -0.9625 -1.03056 " pathEditMode="relative" rAng="0" ptsTypes="aaaaaa">
                                      <p:cBhvr>
                                        <p:cTn id="2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25" y="-5040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3" presetClass="entr" presetSubtype="36" fill="hold" grpId="0" nodeType="withEffect">
                                  <p:stCondLst>
                                    <p:cond delay="47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88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-8.33333E-7 -4.19753E-6 C 0.0191 -0.00092 0.03837 0.00154 0.05729 -0.0037 C 0.0599 -0.00432 0.06198 -0.00833 0.06459 -0.00926 C 0.07118 -0.01142 0.07778 -0.01173 0.08438 -0.01296 C 0.10538 -0.02222 0.1257 -0.03518 0.14688 -0.04259 C 0.15452 -0.04846 0.16163 -0.05185 0.16875 -0.05926 C 0.17222 -0.06296 0.17917 -0.07037 0.17917 -0.07037 C 0.18195 -0.10895 0.18941 -0.11636 0.20417 -0.14259 C 0.21702 -0.16543 0.23212 -0.18271 0.24584 -0.2037 C 0.25278 -0.21451 0.26163 -0.22099 0.26875 -0.23148 C 0.27934 -0.24722 0.29358 -0.26204 0.30729 -0.26667 C 0.32031 -0.28055 0.33386 -0.29413 0.34792 -0.3037 C 0.35382 -0.30802 0.35643 -0.31265 0.3625 -0.31512 C 0.38212 -0.33858 0.40886 -0.35988 0.43229 -0.36667 C 0.4382 -0.37222 0.4434 -0.37438 0.45 -0.37623 C 0.46788 -0.38796 0.4875 -0.3963 0.50625 -0.40185 C 0.51997 -0.4142 0.53594 -0.41759 0.55104 -0.42253 C 0.56077 -0.43086 0.57205 -0.43333 0.58229 -0.44074 C 0.59254 -0.44784 0.60174 -0.46111 0.6125 -0.46481 C 0.62327 -0.47623 0.6408 -0.49815 0.64896 -0.51667 C 0.65399 -0.52809 0.65886 -0.53981 0.66459 -0.55 C 0.66684 -0.56234 0.66389 -0.54907 0.66875 -0.56111 C 0.67379 -0.57376 0.67899 -0.6037 0.68542 -0.61111 C 0.6875 -0.62037 0.6882 -0.62438 0.69271 -0.62963 C 0.69757 -0.65586 0.71511 -0.68518 0.72604 -0.70185 C 0.73195 -0.7108 0.73403 -0.71883 0.74167 -0.72407 C 0.75104 -0.74599 0.73872 -0.72037 0.74896 -0.73333 C 0.75035 -0.73518 0.7507 -0.73858 0.75209 -0.74074 C 0.75486 -0.74537 0.75868 -0.74784 0.76146 -0.75185 C 0.76771 -0.76142 0.77344 -0.77284 0.78021 -0.78148 C 0.78715 -0.79012 0.79011 -0.78951 0.79688 -0.7963 C 0.80278 -0.80216 0.80834 -0.80926 0.81459 -0.81481 C 0.81684 -0.82099 0.82292 -0.83148 0.82292 -0.83148 C 0.82639 -0.85 0.8316 -0.84753 0.83542 -0.86111 " pathEditMode="relative" ptsTypes="fffffffffffffffffffffffffffffffffA">
                                      <p:cBhvr>
                                        <p:cTn id="37" dur="5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827E-7 C 0.04479 -0.0216 0.08246 -0.08704 0.13055 -0.10772 C 0.17951 -0.12778 0.22535 -0.12562 0.29219 -0.12346 C 0.35937 -0.1213 0.45139 -0.08611 0.53246 -0.09506 C 0.61389 -0.10401 0.71076 -0.12685 0.77899 -0.17716 C 0.84722 -0.22747 0.89253 -0.29475 0.94219 -0.3963 C 0.99184 -0.49784 1.04861 -0.70525 1.07656 -0.78642 " pathEditMode="relative" rAng="0" ptsTypes="aaaaaaa">
                                      <p:cBhvr>
                                        <p:cTn id="44" dur="4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19" y="-3932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827E-7 C 0.04479 -0.0216 0.08246 -0.08704 0.13055 -0.10772 C 0.17951 -0.12778 0.22535 -0.12562 0.29219 -0.12346 C 0.35937 -0.1213 0.45139 -0.08611 0.53246 -0.09506 C 0.61389 -0.10401 0.71076 -0.12685 0.77899 -0.17716 C 0.84722 -0.22747 0.89253 -0.29475 0.94219 -0.3963 C 0.99184 -0.49784 1.04861 -0.70525 1.07656 -0.78642 " pathEditMode="relative" rAng="0" ptsTypes="aaaaaaa">
                                      <p:cBhvr>
                                        <p:cTn id="46" dur="4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19" y="-393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D3073-2744-E311-CF61-3CE28AE19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>
            <a:extLst>
              <a:ext uri="{FF2B5EF4-FFF2-40B4-BE49-F238E27FC236}">
                <a16:creationId xmlns:a16="http://schemas.microsoft.com/office/drawing/2014/main" id="{6A847EFA-C21A-9698-F9A0-85ED8686C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CB7FAD8-433A-8DC6-7460-BEC43FEA60A6}"/>
              </a:ext>
            </a:extLst>
          </p:cNvPr>
          <p:cNvSpPr txBox="1"/>
          <p:nvPr/>
        </p:nvSpPr>
        <p:spPr>
          <a:xfrm>
            <a:off x="0" y="1536174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" algn="l">
              <a:buNone/>
            </a:pPr>
            <a:r>
              <a:rPr lang="en-US" sz="4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1.Tác </a:t>
            </a:r>
            <a:r>
              <a:rPr lang="en-US" sz="4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Lưu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(19/6/1911–10/8/1991) 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kịch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Việt Nam.</a:t>
            </a:r>
          </a:p>
          <a:p>
            <a:pPr algn="just">
              <a:buNone/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Trạch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Trạch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Quảng Bình.</a:t>
            </a:r>
          </a:p>
          <a:p>
            <a:pPr algn="just">
              <a:buNone/>
            </a:pP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40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30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CDFF6A4-0ACF-1CDD-3986-96DFC23DF1AC}"/>
              </a:ext>
            </a:extLst>
          </p:cNvPr>
          <p:cNvSpPr txBox="1"/>
          <p:nvPr/>
        </p:nvSpPr>
        <p:spPr>
          <a:xfrm>
            <a:off x="488172" y="1378974"/>
            <a:ext cx="1159223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" algn="l">
              <a:buNone/>
            </a:pP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Phương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(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 3):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Nhan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4">
            <a:extLst>
              <a:ext uri="{FF2B5EF4-FFF2-40B4-BE49-F238E27FC236}">
                <a16:creationId xmlns:a16="http://schemas.microsoft.com/office/drawing/2014/main" id="{655BD863-246D-E5C4-E032-557414D1F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205" y="0"/>
            <a:ext cx="8809795" cy="193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4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88546-5BD8-6305-B1C4-80DC057A7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7792BC-660B-3972-D1BA-8912BF9D9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164886"/>
              </p:ext>
            </p:extLst>
          </p:nvPr>
        </p:nvGraphicFramePr>
        <p:xfrm>
          <a:off x="1" y="0"/>
          <a:ext cx="12191999" cy="6451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4445">
                  <a:extLst>
                    <a:ext uri="{9D8B030D-6E8A-4147-A177-3AD203B41FA5}">
                      <a16:colId xmlns:a16="http://schemas.microsoft.com/office/drawing/2014/main" val="405480170"/>
                    </a:ext>
                  </a:extLst>
                </a:gridCol>
                <a:gridCol w="8437554">
                  <a:extLst>
                    <a:ext uri="{9D8B030D-6E8A-4147-A177-3AD203B41FA5}">
                      <a16:colId xmlns:a16="http://schemas.microsoft.com/office/drawing/2014/main" val="2155269067"/>
                    </a:ext>
                  </a:extLst>
                </a:gridCol>
              </a:tblGrid>
              <a:tr h="491915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706615"/>
                  </a:ext>
                </a:extLst>
              </a:tr>
              <a:tr h="9838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</a:rPr>
                        <a:t>Phương diện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7242540"/>
                  </a:ext>
                </a:extLst>
              </a:tr>
              <a:tr h="1967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</a:rPr>
                        <a:t>Thời gian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2597729"/>
                  </a:ext>
                </a:extLst>
              </a:tr>
              <a:tr h="1967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>
                          <a:effectLst/>
                        </a:rPr>
                        <a:t>Không gian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8255536"/>
                  </a:ext>
                </a:extLst>
              </a:tr>
              <a:tr h="9838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>
                          <a:effectLst/>
                        </a:rPr>
                        <a:t>Tâm trạng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0813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82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590D18-5FBD-3C16-AD1A-73747A84C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642783"/>
              </p:ext>
            </p:extLst>
          </p:nvPr>
        </p:nvGraphicFramePr>
        <p:xfrm>
          <a:off x="1" y="0"/>
          <a:ext cx="12191999" cy="67919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4445">
                  <a:extLst>
                    <a:ext uri="{9D8B030D-6E8A-4147-A177-3AD203B41FA5}">
                      <a16:colId xmlns:a16="http://schemas.microsoft.com/office/drawing/2014/main" val="405480170"/>
                    </a:ext>
                  </a:extLst>
                </a:gridCol>
                <a:gridCol w="8437554">
                  <a:extLst>
                    <a:ext uri="{9D8B030D-6E8A-4147-A177-3AD203B41FA5}">
                      <a16:colId xmlns:a16="http://schemas.microsoft.com/office/drawing/2014/main" val="2155269067"/>
                    </a:ext>
                  </a:extLst>
                </a:gridCol>
              </a:tblGrid>
              <a:tr h="491915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HỌC TẬP SỐ </a:t>
                      </a:r>
                      <a:r>
                        <a:rPr lang="en-US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706615"/>
                  </a:ext>
                </a:extLst>
              </a:tr>
              <a:tr h="9838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</a:rPr>
                        <a:t>Phương diện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 ngữ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7242540"/>
                  </a:ext>
                </a:extLst>
              </a:tr>
              <a:tr h="1967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>
                          <a:effectLst/>
                        </a:rPr>
                        <a:t>Thời gian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tại, buổi trưa buồn bên song cửa 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Bình dị nhưng đủ sức lay động lòng người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2597729"/>
                  </a:ext>
                </a:extLst>
              </a:tr>
              <a:tr h="196766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>
                          <a:effectLst/>
                        </a:rPr>
                        <a:t>Không gian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Nắng hắt bên song , Âm thanh tiếng gà xao xác, não nùng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Không gian hiu hắt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8255536"/>
                  </a:ext>
                </a:extLst>
              </a:tr>
              <a:tr h="9838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>
                          <a:effectLst/>
                        </a:rPr>
                        <a:t>Tâm trạng</a:t>
                      </a:r>
                      <a:endParaRPr lang="en-US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vi-VN" sz="3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Xao xác, não nùng, lòng rượi buồn, chập chờn sống lại</a:t>
                      </a:r>
                      <a:endParaRPr lang="en-US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0813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07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225940-3C01-B4EC-8ADC-2CC5CBB2D76F}"/>
              </a:ext>
            </a:extLst>
          </p:cNvPr>
          <p:cNvSpPr txBox="1"/>
          <p:nvPr/>
        </p:nvSpPr>
        <p:spPr>
          <a:xfrm>
            <a:off x="132735" y="530943"/>
            <a:ext cx="1205926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Dùng từ đặc sắc: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hắt: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hắt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vắng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nùng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vắng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2/2/3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trầm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chập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chờn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Symbol" panose="05050102010706020507" pitchFamily="18" charset="2"/>
              <a:buChar char="®"/>
            </a:pPr>
            <a:r>
              <a:rPr lang="vi-VN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 gian tĩnh lặng, hiu hắt, đầy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màu hoài niệm. </a:t>
            </a:r>
            <a:endParaRPr lang="en-US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Symbol" panose="05050102010706020507" pitchFamily="18" charset="2"/>
              <a:buChar char="®"/>
            </a:pPr>
            <a:r>
              <a:rPr lang="vi-VN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 trạng buồn quạnh hiu xa vắng, nhớ thương những kỉ niệm thuở ấu thơ.</a:t>
            </a:r>
            <a:endParaRPr lang="en-US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4441DB8-28F3-17B7-70BF-F356C8C12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9642166" y="435707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60" descr="200712419435657_1">
            <a:extLst>
              <a:ext uri="{FF2B5EF4-FFF2-40B4-BE49-F238E27FC236}">
                <a16:creationId xmlns:a16="http://schemas.microsoft.com/office/drawing/2014/main" id="{E7C13F4E-98E3-E585-A357-F407C9E23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149709" y="5918600"/>
            <a:ext cx="711200" cy="7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759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0573 -0.05694 C -0.02409 -0.07291 -0.07604 -0.13541 -0.11589 -0.15324 C -0.15573 -0.17106 -0.19349 -0.1662 -0.24427 -0.16435 C -0.29479 -0.1625 -0.36159 -0.17083 -0.41953 -0.14212 C -0.47695 -0.11342 -0.51367 -0.0162 -0.59063 0.00857 C -0.66771 0.03311 -0.82122 0.00672 -0.88164 0.00602 " pathEditMode="relative" rAng="0" ptsTypes="AAAAAA">
                                      <p:cBhvr>
                                        <p:cTn id="11" dur="49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89" y="-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07EB4F2-E7C1-F59F-5D45-04D767DE1BE6}"/>
              </a:ext>
            </a:extLst>
          </p:cNvPr>
          <p:cNvSpPr txBox="1"/>
          <p:nvPr/>
        </p:nvSpPr>
        <p:spPr>
          <a:xfrm>
            <a:off x="240890" y="428178"/>
            <a:ext cx="1171021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Nỗi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trữ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Hình ảnh, từ ngữ về mẹ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Mẹ đưa áo đỏ ra dậu phơi mỗi khi có nắng mới về.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Nét cười đen nhánh trong ánh trưa hè.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Từ ngữ thể hiện tình cảm của nhà thơ: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chửa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Lựa chọn hình ảnh ấn tượng, có hồn.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+D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ùng từ chỉ sắc màu: (áo) đỏ, (nét cười) đen nhánh.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Đối lập trong hình ảnh: Nắng mới </a:t>
            </a:r>
            <a:r>
              <a:rPr lang="vi-VN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hắt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bên song &gt;&lt; Nắng mới </a:t>
            </a:r>
            <a:r>
              <a:rPr lang="vi-VN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reo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 nội</a:t>
            </a:r>
            <a:endParaRPr lang="en-US" sz="3200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ảnh người mẹ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duyên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Việt Nam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thuở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thổn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FA47ABF-49F5-B648-B352-C93F3EF62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9612669" y="774920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C89364D9-3B51-4474-0E18-EB836887A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10859015" y="207506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59" descr="10004015438746072987">
            <a:extLst>
              <a:ext uri="{FF2B5EF4-FFF2-40B4-BE49-F238E27FC236}">
                <a16:creationId xmlns:a16="http://schemas.microsoft.com/office/drawing/2014/main" id="{ACFFE495-1A2B-C6B0-10B8-CB7C4E4BF0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1862" flipH="1">
            <a:off x="10797406" y="5498079"/>
            <a:ext cx="1322916" cy="132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80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-3.75E-6 1.85185E-6 C -0.0207 -0.00093 -0.08528 -0.00023 -0.12356 -0.00463 C -0.16198 -0.00903 -0.16263 0.02291 -0.23073 -0.02616 C -0.29882 -0.07523 -0.43763 -0.19537 -0.53229 -0.29908 C -0.62721 -0.40278 -0.72929 -0.52709 -0.80104 -0.64908 C -0.87278 -0.77107 -0.92877 -0.95116 -0.9625 -1.03056 " pathEditMode="relative" rAng="0" ptsTypes="AAAAAA">
                                      <p:cBhvr>
                                        <p:cTn id="6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25" y="-5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6B0FA-4F72-E350-A048-32292EE8A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Lưu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phiêu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cõi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tràn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thuở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mẻ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típ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endParaRPr lang="en-US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hắt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song...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."; "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giậu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giậu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Hoàng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159" descr="10004015438746072987">
            <a:extLst>
              <a:ext uri="{FF2B5EF4-FFF2-40B4-BE49-F238E27FC236}">
                <a16:creationId xmlns:a16="http://schemas.microsoft.com/office/drawing/2014/main" id="{910AE9B8-0A31-A459-1AFA-2859F36ECE3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1862" flipH="1">
            <a:off x="10433875" y="4967137"/>
            <a:ext cx="1322916" cy="132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992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-0.04636 -0.03264 C -0.06706 -0.03356 -0.13073 -0.03287 -0.16849 -0.03727 C -0.20638 -0.04166 -0.2069 -0.01018 -0.27409 -0.05856 C -0.34141 -0.10694 -0.47826 -0.22569 -0.57175 -0.32801 C -0.66537 -0.43032 -0.76602 -0.55301 -0.83685 -0.67361 C -0.9073 -0.79398 -0.96263 -0.97153 -0.99597 -1.05 " pathEditMode="relative" rAng="0" ptsTypes="A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487" y="-5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5B2E02-39FA-161D-C4BA-7BB5FB0C3051}"/>
              </a:ext>
            </a:extLst>
          </p:cNvPr>
          <p:cNvSpPr txBox="1"/>
          <p:nvPr/>
        </p:nvSpPr>
        <p:spPr>
          <a:xfrm>
            <a:off x="0" y="0"/>
            <a:ext cx="121920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" algn="l">
              <a:buNone/>
            </a:pPr>
            <a:r>
              <a:rPr lang="vi-V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Nghệ thuật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Bắc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gũi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3/4, 4/3, 2/5.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algn="l">
              <a:buNone/>
            </a:pPr>
            <a:r>
              <a:rPr lang="vi-VN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Nội dung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algn="l">
              <a:buNone/>
            </a:pP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Việt Nam.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algn="l">
              <a:buNone/>
            </a:pPr>
            <a:r>
              <a:rPr lang="fr-FR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Ý </a:t>
            </a:r>
            <a:r>
              <a:rPr lang="fr-FR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algn="l">
              <a:buNone/>
            </a:pP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bao la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;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" algn="l">
              <a:buNone/>
            </a:pP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hiếu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fr-FR" sz="2800" b="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1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948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5</cp:revision>
  <dcterms:created xsi:type="dcterms:W3CDTF">2025-04-11T06:46:20Z</dcterms:created>
  <dcterms:modified xsi:type="dcterms:W3CDTF">2025-10-06T08:12:50Z</dcterms:modified>
</cp:coreProperties>
</file>