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5" r:id="rId2"/>
    <p:sldId id="259" r:id="rId3"/>
    <p:sldId id="260" r:id="rId4"/>
    <p:sldId id="265" r:id="rId5"/>
    <p:sldId id="276" r:id="rId6"/>
    <p:sldId id="267" r:id="rId7"/>
    <p:sldId id="263" r:id="rId8"/>
    <p:sldId id="277" r:id="rId9"/>
    <p:sldId id="2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762AE-25EF-4E1B-AA20-03D757F3B8BD}" type="datetimeFigureOut">
              <a:rPr lang="en-US" smtClean="0"/>
              <a:t>10/14/2025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AB477-3963-458E-A69F-5A3CF0316914}" type="slidenum">
              <a:rPr lang="en-US" smtClean="0"/>
              <a:t>‹#›</a:t>
            </a:fld>
            <a:endParaRPr lang="en-US"/>
          </a:p>
        </p:txBody>
      </p:sp>
    </p:spTree>
    <p:extLst>
      <p:ext uri="{BB962C8B-B14F-4D97-AF65-F5344CB8AC3E}">
        <p14:creationId xmlns:p14="http://schemas.microsoft.com/office/powerpoint/2010/main" val="826428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vi-VN">
              <a:cs typeface="Arial" panose="020B0604020202020204" pitchFamily="34" charset="0"/>
            </a:endParaRPr>
          </a:p>
        </p:txBody>
      </p:sp>
      <p:sp>
        <p:nvSpPr>
          <p:cNvPr id="174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DCB4163-16E2-49E4-9113-5A3854A42232}" type="slidenum">
              <a:rPr lang="en-US" altLang="vi-VN">
                <a:solidFill>
                  <a:srgbClr val="000000"/>
                </a:solidFill>
              </a:rPr>
              <a:pPr/>
              <a:t>1</a:t>
            </a:fld>
            <a:endParaRPr lang="en-US" altLang="vi-VN">
              <a:solidFill>
                <a:srgbClr val="000000"/>
              </a:solidFill>
            </a:endParaRPr>
          </a:p>
        </p:txBody>
      </p:sp>
    </p:spTree>
    <p:extLst>
      <p:ext uri="{BB962C8B-B14F-4D97-AF65-F5344CB8AC3E}">
        <p14:creationId xmlns:p14="http://schemas.microsoft.com/office/powerpoint/2010/main" val="65350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文本占位符 2"/>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Tree>
    <p:extLst>
      <p:ext uri="{BB962C8B-B14F-4D97-AF65-F5344CB8AC3E}">
        <p14:creationId xmlns:p14="http://schemas.microsoft.com/office/powerpoint/2010/main" val="113919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09157-4B2C-456F-9FDA-FD573F72CD41}" type="slidenum">
              <a:rPr lang="zh-CN" altLang="en-US" smtClean="0">
                <a:solidFill>
                  <a:prstClr val="black"/>
                </a:solidFill>
                <a:latin typeface="Calibri"/>
                <a:ea typeface="宋体" panose="02010600030101010101" pitchFamily="2" charset="-122"/>
              </a:rPr>
              <a:pPr/>
              <a:t>4</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55046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E03FA72-35C5-46BF-A1B7-BC343DAE951B}" type="slidenum">
              <a:rPr lang="en-US" altLang="en-US"/>
              <a:pPr/>
              <a:t>7</a:t>
            </a:fld>
            <a:endParaRPr lang="en-US" altLang="en-US"/>
          </a:p>
        </p:txBody>
      </p:sp>
    </p:spTree>
    <p:extLst>
      <p:ext uri="{BB962C8B-B14F-4D97-AF65-F5344CB8AC3E}">
        <p14:creationId xmlns:p14="http://schemas.microsoft.com/office/powerpoint/2010/main" val="3233488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54DB7-FBA9-8C19-4411-0437DC5138B7}"/>
            </a:ext>
          </a:extLst>
        </p:cNvPr>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A362061-3F1D-0F69-4DDD-1F8C93F9AE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9FA265B-4B20-6FB7-41A1-2D920F9779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9700" name="Slide Number Placeholder 3">
            <a:extLst>
              <a:ext uri="{FF2B5EF4-FFF2-40B4-BE49-F238E27FC236}">
                <a16:creationId xmlns:a16="http://schemas.microsoft.com/office/drawing/2014/main" id="{C9A9C9D7-B871-627E-3F7C-EF1D5B8ED0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E03FA72-35C5-46BF-A1B7-BC343DAE951B}" type="slidenum">
              <a:rPr lang="en-US" altLang="en-US"/>
              <a:pPr/>
              <a:t>8</a:t>
            </a:fld>
            <a:endParaRPr lang="en-US" altLang="en-US"/>
          </a:p>
        </p:txBody>
      </p:sp>
    </p:spTree>
    <p:extLst>
      <p:ext uri="{BB962C8B-B14F-4D97-AF65-F5344CB8AC3E}">
        <p14:creationId xmlns:p14="http://schemas.microsoft.com/office/powerpoint/2010/main" val="2261904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692F0C1-2FAE-47C1-A15F-B28501FC9111}" type="slidenum">
              <a:rPr lang="en-US" altLang="en-US"/>
              <a:pPr/>
              <a:t>9</a:t>
            </a:fld>
            <a:endParaRPr lang="en-US" altLang="en-US"/>
          </a:p>
        </p:txBody>
      </p:sp>
    </p:spTree>
    <p:extLst>
      <p:ext uri="{BB962C8B-B14F-4D97-AF65-F5344CB8AC3E}">
        <p14:creationId xmlns:p14="http://schemas.microsoft.com/office/powerpoint/2010/main" val="1309063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5680BB-70D3-40C5-BF61-613470366C99}"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F10E0-13A2-4944-84FF-E1241FBC0E67}" type="slidenum">
              <a:rPr lang="en-US" smtClean="0"/>
              <a:t>‹#›</a:t>
            </a:fld>
            <a:endParaRPr lang="en-US"/>
          </a:p>
        </p:txBody>
      </p:sp>
    </p:spTree>
    <p:extLst>
      <p:ext uri="{BB962C8B-B14F-4D97-AF65-F5344CB8AC3E}">
        <p14:creationId xmlns:p14="http://schemas.microsoft.com/office/powerpoint/2010/main" val="1325419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680BB-70D3-40C5-BF61-613470366C99}"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F10E0-13A2-4944-84FF-E1241FBC0E67}" type="slidenum">
              <a:rPr lang="en-US" smtClean="0"/>
              <a:t>‹#›</a:t>
            </a:fld>
            <a:endParaRPr lang="en-US"/>
          </a:p>
        </p:txBody>
      </p:sp>
    </p:spTree>
    <p:extLst>
      <p:ext uri="{BB962C8B-B14F-4D97-AF65-F5344CB8AC3E}">
        <p14:creationId xmlns:p14="http://schemas.microsoft.com/office/powerpoint/2010/main" val="246070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680BB-70D3-40C5-BF61-613470366C99}"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F10E0-13A2-4944-84FF-E1241FBC0E67}" type="slidenum">
              <a:rPr lang="en-US" smtClean="0"/>
              <a:t>‹#›</a:t>
            </a:fld>
            <a:endParaRPr lang="en-US"/>
          </a:p>
        </p:txBody>
      </p:sp>
    </p:spTree>
    <p:extLst>
      <p:ext uri="{BB962C8B-B14F-4D97-AF65-F5344CB8AC3E}">
        <p14:creationId xmlns:p14="http://schemas.microsoft.com/office/powerpoint/2010/main" val="3697824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772813"/>
      </p:ext>
    </p:extLst>
  </p:cSld>
  <p:clrMapOvr>
    <a:masterClrMapping/>
  </p:clrMapOvr>
  <p:transition spd="slow"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2" name="组合 8"/>
          <p:cNvGrpSpPr>
            <a:grpSpLocks/>
          </p:cNvGrpSpPr>
          <p:nvPr userDrawn="1"/>
        </p:nvGrpSpPr>
        <p:grpSpPr bwMode="auto">
          <a:xfrm>
            <a:off x="0" y="1"/>
            <a:ext cx="12192000" cy="6855884"/>
            <a:chOff x="0" y="0"/>
            <a:chExt cx="9144000" cy="5141214"/>
          </a:xfrm>
        </p:grpSpPr>
        <p:pic>
          <p:nvPicPr>
            <p:cNvPr id="3" name="图片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86"/>
              <a:ext cx="9144000" cy="513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10"/>
            <p:cNvSpPr/>
            <p:nvPr/>
          </p:nvSpPr>
          <p:spPr>
            <a:xfrm>
              <a:off x="0" y="0"/>
              <a:ext cx="9144000" cy="2849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grpSp>
      <p:pic>
        <p:nvPicPr>
          <p:cNvPr id="5"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510326">
            <a:off x="7332134" y="-588433"/>
            <a:ext cx="512868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542944"/>
      </p:ext>
    </p:extLst>
  </p:cSld>
  <p:clrMapOvr>
    <a:masterClrMapping/>
  </p:clrMapOvr>
  <p:transition spd="slow"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680BB-70D3-40C5-BF61-613470366C99}"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F10E0-13A2-4944-84FF-E1241FBC0E67}" type="slidenum">
              <a:rPr lang="en-US" smtClean="0"/>
              <a:t>‹#›</a:t>
            </a:fld>
            <a:endParaRPr lang="en-US"/>
          </a:p>
        </p:txBody>
      </p:sp>
    </p:spTree>
    <p:extLst>
      <p:ext uri="{BB962C8B-B14F-4D97-AF65-F5344CB8AC3E}">
        <p14:creationId xmlns:p14="http://schemas.microsoft.com/office/powerpoint/2010/main" val="33762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5680BB-70D3-40C5-BF61-613470366C99}"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F10E0-13A2-4944-84FF-E1241FBC0E67}" type="slidenum">
              <a:rPr lang="en-US" smtClean="0"/>
              <a:t>‹#›</a:t>
            </a:fld>
            <a:endParaRPr lang="en-US"/>
          </a:p>
        </p:txBody>
      </p:sp>
    </p:spTree>
    <p:extLst>
      <p:ext uri="{BB962C8B-B14F-4D97-AF65-F5344CB8AC3E}">
        <p14:creationId xmlns:p14="http://schemas.microsoft.com/office/powerpoint/2010/main" val="50301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5680BB-70D3-40C5-BF61-613470366C99}"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F10E0-13A2-4944-84FF-E1241FBC0E67}" type="slidenum">
              <a:rPr lang="en-US" smtClean="0"/>
              <a:t>‹#›</a:t>
            </a:fld>
            <a:endParaRPr lang="en-US"/>
          </a:p>
        </p:txBody>
      </p:sp>
    </p:spTree>
    <p:extLst>
      <p:ext uri="{BB962C8B-B14F-4D97-AF65-F5344CB8AC3E}">
        <p14:creationId xmlns:p14="http://schemas.microsoft.com/office/powerpoint/2010/main" val="3860274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5680BB-70D3-40C5-BF61-613470366C99}" type="datetimeFigureOut">
              <a:rPr lang="en-US" smtClean="0"/>
              <a:t>10/14/2025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1F10E0-13A2-4944-84FF-E1241FBC0E67}" type="slidenum">
              <a:rPr lang="en-US" smtClean="0"/>
              <a:t>‹#›</a:t>
            </a:fld>
            <a:endParaRPr lang="en-US"/>
          </a:p>
        </p:txBody>
      </p:sp>
    </p:spTree>
    <p:extLst>
      <p:ext uri="{BB962C8B-B14F-4D97-AF65-F5344CB8AC3E}">
        <p14:creationId xmlns:p14="http://schemas.microsoft.com/office/powerpoint/2010/main" val="3993670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5680BB-70D3-40C5-BF61-613470366C99}" type="datetimeFigureOut">
              <a:rPr lang="en-US" smtClean="0"/>
              <a:t>10/14/2025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1F10E0-13A2-4944-84FF-E1241FBC0E67}" type="slidenum">
              <a:rPr lang="en-US" smtClean="0"/>
              <a:t>‹#›</a:t>
            </a:fld>
            <a:endParaRPr lang="en-US"/>
          </a:p>
        </p:txBody>
      </p:sp>
    </p:spTree>
    <p:extLst>
      <p:ext uri="{BB962C8B-B14F-4D97-AF65-F5344CB8AC3E}">
        <p14:creationId xmlns:p14="http://schemas.microsoft.com/office/powerpoint/2010/main" val="1078746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680BB-70D3-40C5-BF61-613470366C99}" type="datetimeFigureOut">
              <a:rPr lang="en-US" smtClean="0"/>
              <a:t>10/14/2025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1F10E0-13A2-4944-84FF-E1241FBC0E67}" type="slidenum">
              <a:rPr lang="en-US" smtClean="0"/>
              <a:t>‹#›</a:t>
            </a:fld>
            <a:endParaRPr lang="en-US"/>
          </a:p>
        </p:txBody>
      </p:sp>
    </p:spTree>
    <p:extLst>
      <p:ext uri="{BB962C8B-B14F-4D97-AF65-F5344CB8AC3E}">
        <p14:creationId xmlns:p14="http://schemas.microsoft.com/office/powerpoint/2010/main" val="413055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5680BB-70D3-40C5-BF61-613470366C99}"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F10E0-13A2-4944-84FF-E1241FBC0E67}" type="slidenum">
              <a:rPr lang="en-US" smtClean="0"/>
              <a:t>‹#›</a:t>
            </a:fld>
            <a:endParaRPr lang="en-US"/>
          </a:p>
        </p:txBody>
      </p:sp>
    </p:spTree>
    <p:extLst>
      <p:ext uri="{BB962C8B-B14F-4D97-AF65-F5344CB8AC3E}">
        <p14:creationId xmlns:p14="http://schemas.microsoft.com/office/powerpoint/2010/main" val="164043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5680BB-70D3-40C5-BF61-613470366C99}"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F10E0-13A2-4944-84FF-E1241FBC0E67}" type="slidenum">
              <a:rPr lang="en-US" smtClean="0"/>
              <a:t>‹#›</a:t>
            </a:fld>
            <a:endParaRPr lang="en-US"/>
          </a:p>
        </p:txBody>
      </p:sp>
    </p:spTree>
    <p:extLst>
      <p:ext uri="{BB962C8B-B14F-4D97-AF65-F5344CB8AC3E}">
        <p14:creationId xmlns:p14="http://schemas.microsoft.com/office/powerpoint/2010/main" val="158550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680BB-70D3-40C5-BF61-613470366C99}" type="datetimeFigureOut">
              <a:rPr lang="en-US" smtClean="0"/>
              <a:t>10/14/2025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F10E0-13A2-4944-84FF-E1241FBC0E67}" type="slidenum">
              <a:rPr lang="en-US" smtClean="0"/>
              <a:t>‹#›</a:t>
            </a:fld>
            <a:endParaRPr lang="en-US"/>
          </a:p>
        </p:txBody>
      </p:sp>
    </p:spTree>
    <p:extLst>
      <p:ext uri="{BB962C8B-B14F-4D97-AF65-F5344CB8AC3E}">
        <p14:creationId xmlns:p14="http://schemas.microsoft.com/office/powerpoint/2010/main" val="964140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4"/>
          <p:cNvSpPr txBox="1">
            <a:spLocks noChangeArrowheads="1"/>
          </p:cNvSpPr>
          <p:nvPr/>
        </p:nvSpPr>
        <p:spPr bwMode="auto">
          <a:xfrm>
            <a:off x="4749800" y="1198563"/>
            <a:ext cx="49498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vi-VN" sz="2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p:txBody>
      </p:sp>
      <p:grpSp>
        <p:nvGrpSpPr>
          <p:cNvPr id="2052" name="Group 2"/>
          <p:cNvGrpSpPr>
            <a:grpSpLocks noChangeAspect="1"/>
          </p:cNvGrpSpPr>
          <p:nvPr/>
        </p:nvGrpSpPr>
        <p:grpSpPr bwMode="auto">
          <a:xfrm>
            <a:off x="3657600" y="3376613"/>
            <a:ext cx="5648325" cy="3375025"/>
            <a:chOff x="0" y="0"/>
            <a:chExt cx="5460" cy="3810"/>
          </a:xfrm>
        </p:grpSpPr>
        <p:sp>
          <p:nvSpPr>
            <p:cNvPr id="2069"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Arial" panose="020B0604020202020204" pitchFamily="34" charset="0"/>
                <a:ea typeface="SimSun" panose="02010600030101010101" pitchFamily="2" charset="-122"/>
              </a:endParaRPr>
            </a:p>
          </p:txBody>
        </p:sp>
        <p:sp>
          <p:nvSpPr>
            <p:cNvPr id="2070"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Trebuchet MS" panose="020B0603020202020204" pitchFamily="34" charset="0"/>
                <a:ea typeface="SimSun" panose="02010600030101010101" pitchFamily="2" charset="-122"/>
              </a:endParaRPr>
            </a:p>
          </p:txBody>
        </p:sp>
        <p:sp>
          <p:nvSpPr>
            <p:cNvPr id="2071"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Trebuchet MS" panose="020B0603020202020204" pitchFamily="34" charset="0"/>
                <a:ea typeface="SimSun" panose="02010600030101010101" pitchFamily="2" charset="-122"/>
              </a:endParaRPr>
            </a:p>
          </p:txBody>
        </p:sp>
        <p:sp>
          <p:nvSpPr>
            <p:cNvPr id="2072"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Trebuchet MS" panose="020B0603020202020204" pitchFamily="34" charset="0"/>
                <a:ea typeface="SimSun" panose="02010600030101010101" pitchFamily="2" charset="-122"/>
              </a:endParaRPr>
            </a:p>
          </p:txBody>
        </p:sp>
        <p:sp>
          <p:nvSpPr>
            <p:cNvPr id="2073"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Trebuchet MS" panose="020B0603020202020204" pitchFamily="34" charset="0"/>
                <a:ea typeface="SimSun" panose="02010600030101010101" pitchFamily="2" charset="-122"/>
              </a:endParaRPr>
            </a:p>
          </p:txBody>
        </p:sp>
        <p:sp>
          <p:nvSpPr>
            <p:cNvPr id="2074"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Trebuchet MS" panose="020B0603020202020204" pitchFamily="34" charset="0"/>
                <a:ea typeface="SimSun" panose="02010600030101010101" pitchFamily="2" charset="-122"/>
              </a:endParaRPr>
            </a:p>
          </p:txBody>
        </p:sp>
        <p:sp>
          <p:nvSpPr>
            <p:cNvPr id="2075"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Trebuchet MS" panose="020B0603020202020204" pitchFamily="34" charset="0"/>
                <a:ea typeface="SimSun" panose="02010600030101010101" pitchFamily="2" charset="-122"/>
              </a:endParaRPr>
            </a:p>
          </p:txBody>
        </p:sp>
        <p:sp>
          <p:nvSpPr>
            <p:cNvPr id="2076"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Trebuchet MS" panose="020B0603020202020204" pitchFamily="34" charset="0"/>
                <a:ea typeface="SimSun" panose="02010600030101010101" pitchFamily="2" charset="-122"/>
              </a:endParaRPr>
            </a:p>
          </p:txBody>
        </p:sp>
        <p:sp>
          <p:nvSpPr>
            <p:cNvPr id="2077"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Trebuchet MS" panose="020B0603020202020204" pitchFamily="34" charset="0"/>
                <a:ea typeface="SimSun" panose="02010600030101010101" pitchFamily="2" charset="-122"/>
              </a:endParaRPr>
            </a:p>
          </p:txBody>
        </p:sp>
        <p:sp>
          <p:nvSpPr>
            <p:cNvPr id="2078"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Trebuchet MS" panose="020B0603020202020204" pitchFamily="34" charset="0"/>
                <a:ea typeface="SimSun" panose="02010600030101010101" pitchFamily="2" charset="-122"/>
              </a:endParaRPr>
            </a:p>
          </p:txBody>
        </p:sp>
        <p:sp>
          <p:nvSpPr>
            <p:cNvPr id="2079"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Trebuchet MS" panose="020B0603020202020204" pitchFamily="34" charset="0"/>
                <a:ea typeface="SimSun" panose="02010600030101010101" pitchFamily="2" charset="-122"/>
              </a:endParaRPr>
            </a:p>
          </p:txBody>
        </p:sp>
        <p:sp>
          <p:nvSpPr>
            <p:cNvPr id="2080"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Trebuchet MS" panose="020B0603020202020204" pitchFamily="34" charset="0"/>
                <a:ea typeface="SimSun" panose="02010600030101010101" pitchFamily="2" charset="-122"/>
              </a:endParaRPr>
            </a:p>
          </p:txBody>
        </p:sp>
        <p:sp>
          <p:nvSpPr>
            <p:cNvPr id="2081"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Trebuchet MS" panose="020B0603020202020204" pitchFamily="34" charset="0"/>
                <a:ea typeface="SimSun" panose="02010600030101010101" pitchFamily="2" charset="-122"/>
              </a:endParaRPr>
            </a:p>
          </p:txBody>
        </p:sp>
        <p:sp>
          <p:nvSpPr>
            <p:cNvPr id="2082"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Trebuchet MS" panose="020B0603020202020204" pitchFamily="34" charset="0"/>
                <a:ea typeface="SimSun" panose="02010600030101010101" pitchFamily="2" charset="-122"/>
              </a:endParaRPr>
            </a:p>
          </p:txBody>
        </p:sp>
        <p:sp>
          <p:nvSpPr>
            <p:cNvPr id="2083"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Trebuchet MS" panose="020B0603020202020204" pitchFamily="34" charset="0"/>
                <a:ea typeface="SimSun" panose="02010600030101010101" pitchFamily="2" charset="-122"/>
              </a:endParaRPr>
            </a:p>
          </p:txBody>
        </p:sp>
        <p:sp>
          <p:nvSpPr>
            <p:cNvPr id="2084"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Trebuchet MS" panose="020B0603020202020204" pitchFamily="34" charset="0"/>
                <a:ea typeface="SimSun" panose="02010600030101010101" pitchFamily="2" charset="-122"/>
              </a:endParaRPr>
            </a:p>
          </p:txBody>
        </p:sp>
        <p:sp>
          <p:nvSpPr>
            <p:cNvPr id="2085" name="Freeform 19"/>
            <p:cNvSpPr>
              <a:spLocks/>
            </p:cNvSpPr>
            <p:nvPr/>
          </p:nvSpPr>
          <p:spPr bwMode="auto">
            <a:xfrm>
              <a:off x="826" y="0"/>
              <a:ext cx="1694" cy="2082"/>
            </a:xfrm>
            <a:custGeom>
              <a:avLst/>
              <a:gdLst>
                <a:gd name="T0" fmla="*/ 2378 w 1513"/>
                <a:gd name="T1" fmla="*/ 0 h 2076"/>
                <a:gd name="T2" fmla="*/ 1915 w 1513"/>
                <a:gd name="T3" fmla="*/ 106 h 2076"/>
                <a:gd name="T4" fmla="*/ 1467 w 1513"/>
                <a:gd name="T5" fmla="*/ 291 h 2076"/>
                <a:gd name="T6" fmla="*/ 1063 w 1513"/>
                <a:gd name="T7" fmla="*/ 539 h 2076"/>
                <a:gd name="T8" fmla="*/ 706 w 1513"/>
                <a:gd name="T9" fmla="*/ 818 h 2076"/>
                <a:gd name="T10" fmla="*/ 412 w 1513"/>
                <a:gd name="T11" fmla="*/ 1134 h 2076"/>
                <a:gd name="T12" fmla="*/ 188 w 1513"/>
                <a:gd name="T13" fmla="*/ 1466 h 2076"/>
                <a:gd name="T14" fmla="*/ 45 w 1513"/>
                <a:gd name="T15" fmla="*/ 1795 h 2076"/>
                <a:gd name="T16" fmla="*/ 0 w 1513"/>
                <a:gd name="T17" fmla="*/ 2100 h 2076"/>
                <a:gd name="T18" fmla="*/ 21 w 1513"/>
                <a:gd name="T19" fmla="*/ 2054 h 2076"/>
                <a:gd name="T20" fmla="*/ 45 w 1513"/>
                <a:gd name="T21" fmla="*/ 1970 h 2076"/>
                <a:gd name="T22" fmla="*/ 69 w 1513"/>
                <a:gd name="T23" fmla="*/ 1942 h 2076"/>
                <a:gd name="T24" fmla="*/ 55 w 1513"/>
                <a:gd name="T25" fmla="*/ 1841 h 2076"/>
                <a:gd name="T26" fmla="*/ 127 w 1513"/>
                <a:gd name="T27" fmla="*/ 1703 h 2076"/>
                <a:gd name="T28" fmla="*/ 337 w 1513"/>
                <a:gd name="T29" fmla="*/ 1600 h 2076"/>
                <a:gd name="T30" fmla="*/ 730 w 1513"/>
                <a:gd name="T31" fmla="*/ 1589 h 2076"/>
                <a:gd name="T32" fmla="*/ 786 w 1513"/>
                <a:gd name="T33" fmla="*/ 1523 h 2076"/>
                <a:gd name="T34" fmla="*/ 996 w 1513"/>
                <a:gd name="T35" fmla="*/ 1306 h 2076"/>
                <a:gd name="T36" fmla="*/ 1262 w 1513"/>
                <a:gd name="T37" fmla="*/ 1069 h 2076"/>
                <a:gd name="T38" fmla="*/ 1498 w 1513"/>
                <a:gd name="T39" fmla="*/ 933 h 2076"/>
                <a:gd name="T40" fmla="*/ 1567 w 1513"/>
                <a:gd name="T41" fmla="*/ 936 h 2076"/>
                <a:gd name="T42" fmla="*/ 1492 w 1513"/>
                <a:gd name="T43" fmla="*/ 895 h 2076"/>
                <a:gd name="T44" fmla="*/ 1395 w 1513"/>
                <a:gd name="T45" fmla="*/ 887 h 2076"/>
                <a:gd name="T46" fmla="*/ 1270 w 1513"/>
                <a:gd name="T47" fmla="*/ 903 h 2076"/>
                <a:gd name="T48" fmla="*/ 1142 w 1513"/>
                <a:gd name="T49" fmla="*/ 950 h 2076"/>
                <a:gd name="T50" fmla="*/ 1182 w 1513"/>
                <a:gd name="T51" fmla="*/ 920 h 2076"/>
                <a:gd name="T52" fmla="*/ 1279 w 1513"/>
                <a:gd name="T53" fmla="*/ 862 h 2076"/>
                <a:gd name="T54" fmla="*/ 1406 w 1513"/>
                <a:gd name="T55" fmla="*/ 813 h 2076"/>
                <a:gd name="T56" fmla="*/ 1539 w 1513"/>
                <a:gd name="T57" fmla="*/ 799 h 2076"/>
                <a:gd name="T58" fmla="*/ 1610 w 1513"/>
                <a:gd name="T59" fmla="*/ 802 h 2076"/>
                <a:gd name="T60" fmla="*/ 1617 w 1513"/>
                <a:gd name="T61" fmla="*/ 699 h 2076"/>
                <a:gd name="T62" fmla="*/ 1700 w 1513"/>
                <a:gd name="T63" fmla="*/ 536 h 2076"/>
                <a:gd name="T64" fmla="*/ 1936 w 1513"/>
                <a:gd name="T65" fmla="*/ 310 h 2076"/>
                <a:gd name="T66" fmla="*/ 2378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Trebuchet MS" panose="020B0603020202020204" pitchFamily="34" charset="0"/>
                <a:ea typeface="SimSun" panose="02010600030101010101" pitchFamily="2" charset="-122"/>
              </a:endParaRPr>
            </a:p>
          </p:txBody>
        </p:sp>
        <p:sp>
          <p:nvSpPr>
            <p:cNvPr id="2086" name="Freeform 20"/>
            <p:cNvSpPr>
              <a:spLocks/>
            </p:cNvSpPr>
            <p:nvPr/>
          </p:nvSpPr>
          <p:spPr bwMode="auto">
            <a:xfrm>
              <a:off x="840" y="0"/>
              <a:ext cx="1680" cy="2076"/>
            </a:xfrm>
            <a:custGeom>
              <a:avLst/>
              <a:gdLst>
                <a:gd name="T0" fmla="*/ 2300 w 1513"/>
                <a:gd name="T1" fmla="*/ 0 h 2076"/>
                <a:gd name="T2" fmla="*/ 2069 w 1513"/>
                <a:gd name="T3" fmla="*/ 43 h 2076"/>
                <a:gd name="T4" fmla="*/ 1851 w 1513"/>
                <a:gd name="T5" fmla="*/ 106 h 2076"/>
                <a:gd name="T6" fmla="*/ 1628 w 1513"/>
                <a:gd name="T7" fmla="*/ 192 h 2076"/>
                <a:gd name="T8" fmla="*/ 1418 w 1513"/>
                <a:gd name="T9" fmla="*/ 287 h 2076"/>
                <a:gd name="T10" fmla="*/ 1217 w 1513"/>
                <a:gd name="T11" fmla="*/ 398 h 2076"/>
                <a:gd name="T12" fmla="*/ 1028 w 1513"/>
                <a:gd name="T13" fmla="*/ 531 h 2076"/>
                <a:gd name="T14" fmla="*/ 848 w 1513"/>
                <a:gd name="T15" fmla="*/ 667 h 2076"/>
                <a:gd name="T16" fmla="*/ 684 w 1513"/>
                <a:gd name="T17" fmla="*/ 810 h 2076"/>
                <a:gd name="T18" fmla="*/ 533 w 1513"/>
                <a:gd name="T19" fmla="*/ 962 h 2076"/>
                <a:gd name="T20" fmla="*/ 400 w 1513"/>
                <a:gd name="T21" fmla="*/ 1122 h 2076"/>
                <a:gd name="T22" fmla="*/ 278 w 1513"/>
                <a:gd name="T23" fmla="*/ 1284 h 2076"/>
                <a:gd name="T24" fmla="*/ 182 w 1513"/>
                <a:gd name="T25" fmla="*/ 1450 h 2076"/>
                <a:gd name="T26" fmla="*/ 101 w 1513"/>
                <a:gd name="T27" fmla="*/ 1610 h 2076"/>
                <a:gd name="T28" fmla="*/ 44 w 1513"/>
                <a:gd name="T29" fmla="*/ 1775 h 2076"/>
                <a:gd name="T30" fmla="*/ 10 w 1513"/>
                <a:gd name="T31" fmla="*/ 1927 h 2076"/>
                <a:gd name="T32" fmla="*/ 0 w 1513"/>
                <a:gd name="T33" fmla="*/ 2076 h 2076"/>
                <a:gd name="T34" fmla="*/ 20 w 1513"/>
                <a:gd name="T35" fmla="*/ 2030 h 2076"/>
                <a:gd name="T36" fmla="*/ 33 w 1513"/>
                <a:gd name="T37" fmla="*/ 1981 h 2076"/>
                <a:gd name="T38" fmla="*/ 44 w 1513"/>
                <a:gd name="T39" fmla="*/ 1946 h 2076"/>
                <a:gd name="T40" fmla="*/ 67 w 1513"/>
                <a:gd name="T41" fmla="*/ 1918 h 2076"/>
                <a:gd name="T42" fmla="*/ 53 w 1513"/>
                <a:gd name="T43" fmla="*/ 1878 h 2076"/>
                <a:gd name="T44" fmla="*/ 53 w 1513"/>
                <a:gd name="T45" fmla="*/ 1821 h 2076"/>
                <a:gd name="T46" fmla="*/ 74 w 1513"/>
                <a:gd name="T47" fmla="*/ 1756 h 2076"/>
                <a:gd name="T48" fmla="*/ 122 w 1513"/>
                <a:gd name="T49" fmla="*/ 1683 h 2076"/>
                <a:gd name="T50" fmla="*/ 202 w 1513"/>
                <a:gd name="T51" fmla="*/ 1626 h 2076"/>
                <a:gd name="T52" fmla="*/ 325 w 1513"/>
                <a:gd name="T53" fmla="*/ 1580 h 2076"/>
                <a:gd name="T54" fmla="*/ 492 w 1513"/>
                <a:gd name="T55" fmla="*/ 1555 h 2076"/>
                <a:gd name="T56" fmla="*/ 705 w 1513"/>
                <a:gd name="T57" fmla="*/ 1569 h 2076"/>
                <a:gd name="T58" fmla="*/ 759 w 1513"/>
                <a:gd name="T59" fmla="*/ 1507 h 2076"/>
                <a:gd name="T60" fmla="*/ 848 w 1513"/>
                <a:gd name="T61" fmla="*/ 1409 h 2076"/>
                <a:gd name="T62" fmla="*/ 964 w 1513"/>
                <a:gd name="T63" fmla="*/ 1290 h 2076"/>
                <a:gd name="T64" fmla="*/ 1092 w 1513"/>
                <a:gd name="T65" fmla="*/ 1165 h 2076"/>
                <a:gd name="T66" fmla="*/ 1220 w 1513"/>
                <a:gd name="T67" fmla="*/ 1057 h 2076"/>
                <a:gd name="T68" fmla="*/ 1350 w 1513"/>
                <a:gd name="T69" fmla="*/ 965 h 2076"/>
                <a:gd name="T70" fmla="*/ 1449 w 1513"/>
                <a:gd name="T71" fmla="*/ 921 h 2076"/>
                <a:gd name="T72" fmla="*/ 1516 w 1513"/>
                <a:gd name="T73" fmla="*/ 924 h 2076"/>
                <a:gd name="T74" fmla="*/ 1486 w 1513"/>
                <a:gd name="T75" fmla="*/ 900 h 2076"/>
                <a:gd name="T76" fmla="*/ 1443 w 1513"/>
                <a:gd name="T77" fmla="*/ 883 h 2076"/>
                <a:gd name="T78" fmla="*/ 1397 w 1513"/>
                <a:gd name="T79" fmla="*/ 875 h 2076"/>
                <a:gd name="T80" fmla="*/ 1350 w 1513"/>
                <a:gd name="T81" fmla="*/ 875 h 2076"/>
                <a:gd name="T82" fmla="*/ 1292 w 1513"/>
                <a:gd name="T83" fmla="*/ 878 h 2076"/>
                <a:gd name="T84" fmla="*/ 1228 w 1513"/>
                <a:gd name="T85" fmla="*/ 891 h 2076"/>
                <a:gd name="T86" fmla="*/ 1166 w 1513"/>
                <a:gd name="T87" fmla="*/ 913 h 2076"/>
                <a:gd name="T88" fmla="*/ 1105 w 1513"/>
                <a:gd name="T89" fmla="*/ 938 h 2076"/>
                <a:gd name="T90" fmla="*/ 1143 w 1513"/>
                <a:gd name="T91" fmla="*/ 908 h 2076"/>
                <a:gd name="T92" fmla="*/ 1184 w 1513"/>
                <a:gd name="T93" fmla="*/ 878 h 2076"/>
                <a:gd name="T94" fmla="*/ 1238 w 1513"/>
                <a:gd name="T95" fmla="*/ 854 h 2076"/>
                <a:gd name="T96" fmla="*/ 1295 w 1513"/>
                <a:gd name="T97" fmla="*/ 826 h 2076"/>
                <a:gd name="T98" fmla="*/ 1361 w 1513"/>
                <a:gd name="T99" fmla="*/ 805 h 2076"/>
                <a:gd name="T100" fmla="*/ 1424 w 1513"/>
                <a:gd name="T101" fmla="*/ 794 h 2076"/>
                <a:gd name="T102" fmla="*/ 1489 w 1513"/>
                <a:gd name="T103" fmla="*/ 791 h 2076"/>
                <a:gd name="T104" fmla="*/ 1556 w 1513"/>
                <a:gd name="T105" fmla="*/ 794 h 2076"/>
                <a:gd name="T106" fmla="*/ 1553 w 1513"/>
                <a:gd name="T107" fmla="*/ 748 h 2076"/>
                <a:gd name="T108" fmla="*/ 1565 w 1513"/>
                <a:gd name="T109" fmla="*/ 691 h 2076"/>
                <a:gd name="T110" fmla="*/ 1596 w 1513"/>
                <a:gd name="T111" fmla="*/ 612 h 2076"/>
                <a:gd name="T112" fmla="*/ 1644 w 1513"/>
                <a:gd name="T113" fmla="*/ 528 h 2076"/>
                <a:gd name="T114" fmla="*/ 1736 w 1513"/>
                <a:gd name="T115" fmla="*/ 425 h 2076"/>
                <a:gd name="T116" fmla="*/ 1873 w 1513"/>
                <a:gd name="T117" fmla="*/ 306 h 2076"/>
                <a:gd name="T118" fmla="*/ 2052 w 1513"/>
                <a:gd name="T119" fmla="*/ 163 h 2076"/>
                <a:gd name="T120" fmla="*/ 2300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Trebuchet MS" panose="020B0603020202020204" pitchFamily="34" charset="0"/>
                <a:ea typeface="SimSun" panose="02010600030101010101" pitchFamily="2" charset="-122"/>
              </a:endParaRPr>
            </a:p>
          </p:txBody>
        </p:sp>
        <p:sp>
          <p:nvSpPr>
            <p:cNvPr id="2087" name="Freeform 21"/>
            <p:cNvSpPr>
              <a:spLocks/>
            </p:cNvSpPr>
            <p:nvPr/>
          </p:nvSpPr>
          <p:spPr bwMode="auto">
            <a:xfrm>
              <a:off x="616" y="1846"/>
              <a:ext cx="476" cy="569"/>
            </a:xfrm>
            <a:custGeom>
              <a:avLst/>
              <a:gdLst>
                <a:gd name="T0" fmla="*/ 750 w 395"/>
                <a:gd name="T1" fmla="*/ 569 h 569"/>
                <a:gd name="T2" fmla="*/ 792 w 395"/>
                <a:gd name="T3" fmla="*/ 566 h 569"/>
                <a:gd name="T4" fmla="*/ 829 w 395"/>
                <a:gd name="T5" fmla="*/ 547 h 569"/>
                <a:gd name="T6" fmla="*/ 834 w 395"/>
                <a:gd name="T7" fmla="*/ 512 h 569"/>
                <a:gd name="T8" fmla="*/ 834 w 395"/>
                <a:gd name="T9" fmla="*/ 466 h 569"/>
                <a:gd name="T10" fmla="*/ 800 w 395"/>
                <a:gd name="T11" fmla="*/ 368 h 569"/>
                <a:gd name="T12" fmla="*/ 771 w 395"/>
                <a:gd name="T13" fmla="*/ 295 h 569"/>
                <a:gd name="T14" fmla="*/ 734 w 395"/>
                <a:gd name="T15" fmla="*/ 241 h 569"/>
                <a:gd name="T16" fmla="*/ 707 w 395"/>
                <a:gd name="T17" fmla="*/ 208 h 569"/>
                <a:gd name="T18" fmla="*/ 672 w 395"/>
                <a:gd name="T19" fmla="*/ 189 h 569"/>
                <a:gd name="T20" fmla="*/ 635 w 395"/>
                <a:gd name="T21" fmla="*/ 179 h 569"/>
                <a:gd name="T22" fmla="*/ 597 w 395"/>
                <a:gd name="T23" fmla="*/ 170 h 569"/>
                <a:gd name="T24" fmla="*/ 565 w 395"/>
                <a:gd name="T25" fmla="*/ 170 h 569"/>
                <a:gd name="T26" fmla="*/ 565 w 395"/>
                <a:gd name="T27" fmla="*/ 168 h 569"/>
                <a:gd name="T28" fmla="*/ 565 w 395"/>
                <a:gd name="T29" fmla="*/ 154 h 569"/>
                <a:gd name="T30" fmla="*/ 565 w 395"/>
                <a:gd name="T31" fmla="*/ 141 h 569"/>
                <a:gd name="T32" fmla="*/ 565 w 395"/>
                <a:gd name="T33" fmla="*/ 119 h 569"/>
                <a:gd name="T34" fmla="*/ 611 w 395"/>
                <a:gd name="T35" fmla="*/ 114 h 569"/>
                <a:gd name="T36" fmla="*/ 650 w 395"/>
                <a:gd name="T37" fmla="*/ 97 h 569"/>
                <a:gd name="T38" fmla="*/ 682 w 395"/>
                <a:gd name="T39" fmla="*/ 73 h 569"/>
                <a:gd name="T40" fmla="*/ 688 w 395"/>
                <a:gd name="T41" fmla="*/ 49 h 569"/>
                <a:gd name="T42" fmla="*/ 682 w 395"/>
                <a:gd name="T43" fmla="*/ 27 h 569"/>
                <a:gd name="T44" fmla="*/ 650 w 395"/>
                <a:gd name="T45" fmla="*/ 8 h 569"/>
                <a:gd name="T46" fmla="*/ 611 w 395"/>
                <a:gd name="T47" fmla="*/ 0 h 569"/>
                <a:gd name="T48" fmla="*/ 565 w 395"/>
                <a:gd name="T49" fmla="*/ 0 h 569"/>
                <a:gd name="T50" fmla="*/ 271 w 395"/>
                <a:gd name="T51" fmla="*/ 0 h 569"/>
                <a:gd name="T52" fmla="*/ 222 w 395"/>
                <a:gd name="T53" fmla="*/ 0 h 569"/>
                <a:gd name="T54" fmla="*/ 187 w 395"/>
                <a:gd name="T55" fmla="*/ 8 h 569"/>
                <a:gd name="T56" fmla="*/ 161 w 395"/>
                <a:gd name="T57" fmla="*/ 27 h 569"/>
                <a:gd name="T58" fmla="*/ 151 w 395"/>
                <a:gd name="T59" fmla="*/ 49 h 569"/>
                <a:gd name="T60" fmla="*/ 161 w 395"/>
                <a:gd name="T61" fmla="*/ 73 h 569"/>
                <a:gd name="T62" fmla="*/ 187 w 395"/>
                <a:gd name="T63" fmla="*/ 97 h 569"/>
                <a:gd name="T64" fmla="*/ 222 w 395"/>
                <a:gd name="T65" fmla="*/ 114 h 569"/>
                <a:gd name="T66" fmla="*/ 271 w 395"/>
                <a:gd name="T67" fmla="*/ 119 h 569"/>
                <a:gd name="T68" fmla="*/ 271 w 395"/>
                <a:gd name="T69" fmla="*/ 141 h 569"/>
                <a:gd name="T70" fmla="*/ 271 w 395"/>
                <a:gd name="T71" fmla="*/ 154 h 569"/>
                <a:gd name="T72" fmla="*/ 271 w 395"/>
                <a:gd name="T73" fmla="*/ 168 h 569"/>
                <a:gd name="T74" fmla="*/ 271 w 395"/>
                <a:gd name="T75" fmla="*/ 170 h 569"/>
                <a:gd name="T76" fmla="*/ 234 w 395"/>
                <a:gd name="T77" fmla="*/ 170 h 569"/>
                <a:gd name="T78" fmla="*/ 204 w 395"/>
                <a:gd name="T79" fmla="*/ 179 h 569"/>
                <a:gd name="T80" fmla="*/ 164 w 395"/>
                <a:gd name="T81" fmla="*/ 189 h 569"/>
                <a:gd name="T82" fmla="*/ 130 w 395"/>
                <a:gd name="T83" fmla="*/ 208 h 569"/>
                <a:gd name="T84" fmla="*/ 104 w 395"/>
                <a:gd name="T85" fmla="*/ 241 h 569"/>
                <a:gd name="T86" fmla="*/ 65 w 395"/>
                <a:gd name="T87" fmla="*/ 295 h 569"/>
                <a:gd name="T88" fmla="*/ 40 w 395"/>
                <a:gd name="T89" fmla="*/ 368 h 569"/>
                <a:gd name="T90" fmla="*/ 0 w 395"/>
                <a:gd name="T91" fmla="*/ 466 h 569"/>
                <a:gd name="T92" fmla="*/ 0 w 395"/>
                <a:gd name="T93" fmla="*/ 512 h 569"/>
                <a:gd name="T94" fmla="*/ 19 w 395"/>
                <a:gd name="T95" fmla="*/ 547 h 569"/>
                <a:gd name="T96" fmla="*/ 42 w 395"/>
                <a:gd name="T97" fmla="*/ 566 h 569"/>
                <a:gd name="T98" fmla="*/ 89 w 395"/>
                <a:gd name="T99" fmla="*/ 569 h 569"/>
                <a:gd name="T100" fmla="*/ 750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Trebuchet MS" panose="020B0603020202020204" pitchFamily="34" charset="0"/>
                <a:ea typeface="SimSun" panose="02010600030101010101" pitchFamily="2" charset="-122"/>
              </a:endParaRPr>
            </a:p>
          </p:txBody>
        </p:sp>
        <p:sp>
          <p:nvSpPr>
            <p:cNvPr id="2088"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Trebuchet MS" panose="020B0603020202020204" pitchFamily="34" charset="0"/>
                <a:ea typeface="SimSun" panose="02010600030101010101" pitchFamily="2" charset="-122"/>
              </a:endParaRPr>
            </a:p>
          </p:txBody>
        </p:sp>
      </p:grpSp>
      <p:sp>
        <p:nvSpPr>
          <p:cNvPr id="2053" name="AutoShape 3"/>
          <p:cNvSpPr>
            <a:spLocks noChangeArrowheads="1"/>
          </p:cNvSpPr>
          <p:nvPr/>
        </p:nvSpPr>
        <p:spPr bwMode="auto">
          <a:xfrm>
            <a:off x="6299200" y="3662363"/>
            <a:ext cx="330200" cy="298450"/>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vi-VN" altLang="en-US" sz="1500">
              <a:solidFill>
                <a:srgbClr val="FFFFFF"/>
              </a:solidFill>
              <a:latin typeface="Times New Roman" panose="02020603050405020304" pitchFamily="18" charset="0"/>
              <a:ea typeface="SimSun" panose="02010600030101010101" pitchFamily="2" charset="-122"/>
            </a:endParaRPr>
          </a:p>
        </p:txBody>
      </p:sp>
      <p:sp>
        <p:nvSpPr>
          <p:cNvPr id="41" name="AutoShape 5"/>
          <p:cNvSpPr>
            <a:spLocks noChangeArrowheads="1"/>
          </p:cNvSpPr>
          <p:nvPr/>
        </p:nvSpPr>
        <p:spPr bwMode="auto">
          <a:xfrm>
            <a:off x="1239838" y="3998913"/>
            <a:ext cx="309562" cy="287337"/>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algn="ctr" fontAlgn="auto">
              <a:spcBef>
                <a:spcPts val="0"/>
              </a:spcBef>
              <a:spcAft>
                <a:spcPts val="0"/>
              </a:spcAft>
              <a:defRPr/>
            </a:pPr>
            <a:endParaRPr lang="vi-VN" sz="1350">
              <a:solidFill>
                <a:srgbClr val="FFFFFF"/>
              </a:solidFill>
              <a:ea typeface="宋体" panose="02010600030101010101" pitchFamily="2" charset="-122"/>
            </a:endParaRPr>
          </a:p>
        </p:txBody>
      </p:sp>
      <p:sp>
        <p:nvSpPr>
          <p:cNvPr id="42" name="AutoShape 8"/>
          <p:cNvSpPr>
            <a:spLocks noChangeArrowheads="1"/>
          </p:cNvSpPr>
          <p:nvPr/>
        </p:nvSpPr>
        <p:spPr bwMode="auto">
          <a:xfrm>
            <a:off x="4711700" y="739775"/>
            <a:ext cx="309563" cy="285750"/>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algn="ctr" fontAlgn="auto">
              <a:spcBef>
                <a:spcPts val="0"/>
              </a:spcBef>
              <a:spcAft>
                <a:spcPts val="0"/>
              </a:spcAft>
              <a:defRPr/>
            </a:pPr>
            <a:endParaRPr lang="vi-VN" sz="1350">
              <a:solidFill>
                <a:srgbClr val="FFFFFF"/>
              </a:solidFill>
              <a:ea typeface="宋体" panose="02010600030101010101" pitchFamily="2" charset="-122"/>
            </a:endParaRPr>
          </a:p>
        </p:txBody>
      </p:sp>
      <p:sp>
        <p:nvSpPr>
          <p:cNvPr id="2056" name="AutoShape 10"/>
          <p:cNvSpPr>
            <a:spLocks noChangeArrowheads="1"/>
          </p:cNvSpPr>
          <p:nvPr/>
        </p:nvSpPr>
        <p:spPr bwMode="auto">
          <a:xfrm>
            <a:off x="6635750" y="60325"/>
            <a:ext cx="284163" cy="293688"/>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vi-VN" altLang="en-US" sz="1500">
              <a:solidFill>
                <a:srgbClr val="FFFFFF"/>
              </a:solidFill>
              <a:latin typeface="Times New Roman" panose="02020603050405020304" pitchFamily="18" charset="0"/>
              <a:ea typeface="SimSun" panose="02010600030101010101" pitchFamily="2" charset="-122"/>
            </a:endParaRPr>
          </a:p>
        </p:txBody>
      </p:sp>
      <p:sp>
        <p:nvSpPr>
          <p:cNvPr id="44" name="AutoShape 14"/>
          <p:cNvSpPr>
            <a:spLocks noChangeArrowheads="1"/>
          </p:cNvSpPr>
          <p:nvPr/>
        </p:nvSpPr>
        <p:spPr bwMode="auto">
          <a:xfrm>
            <a:off x="10261600" y="3505200"/>
            <a:ext cx="296863" cy="320675"/>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algn="ctr" fontAlgn="auto">
              <a:spcBef>
                <a:spcPts val="0"/>
              </a:spcBef>
              <a:spcAft>
                <a:spcPts val="0"/>
              </a:spcAft>
              <a:defRPr/>
            </a:pPr>
            <a:endParaRPr lang="vi-VN" sz="1350">
              <a:solidFill>
                <a:srgbClr val="FFFFFF"/>
              </a:solidFill>
              <a:ea typeface="宋体" panose="02010600030101010101" pitchFamily="2" charset="-122"/>
            </a:endParaRPr>
          </a:p>
        </p:txBody>
      </p:sp>
      <p:sp>
        <p:nvSpPr>
          <p:cNvPr id="45" name="AutoShape 19"/>
          <p:cNvSpPr>
            <a:spLocks noChangeArrowheads="1"/>
          </p:cNvSpPr>
          <p:nvPr/>
        </p:nvSpPr>
        <p:spPr bwMode="auto">
          <a:xfrm>
            <a:off x="6899275" y="4333875"/>
            <a:ext cx="409575" cy="388938"/>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algn="ctr" fontAlgn="auto">
              <a:spcBef>
                <a:spcPts val="0"/>
              </a:spcBef>
              <a:spcAft>
                <a:spcPts val="0"/>
              </a:spcAft>
              <a:defRPr/>
            </a:pPr>
            <a:endParaRPr lang="vi-VN" sz="1350">
              <a:solidFill>
                <a:srgbClr val="FFFFFF"/>
              </a:solidFill>
              <a:ea typeface="宋体" panose="02010600030101010101" pitchFamily="2" charset="-122"/>
            </a:endParaRPr>
          </a:p>
        </p:txBody>
      </p:sp>
      <p:sp>
        <p:nvSpPr>
          <p:cNvPr id="2059" name="AutoShape 20"/>
          <p:cNvSpPr>
            <a:spLocks noChangeArrowheads="1"/>
          </p:cNvSpPr>
          <p:nvPr/>
        </p:nvSpPr>
        <p:spPr bwMode="auto">
          <a:xfrm>
            <a:off x="2038350" y="4387850"/>
            <a:ext cx="379413" cy="393700"/>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vi-VN" altLang="en-US" sz="1500">
              <a:solidFill>
                <a:srgbClr val="FFFFFF"/>
              </a:solidFill>
              <a:latin typeface="Times New Roman" panose="02020603050405020304" pitchFamily="18" charset="0"/>
              <a:ea typeface="SimSun" panose="02010600030101010101" pitchFamily="2" charset="-122"/>
            </a:endParaRPr>
          </a:p>
        </p:txBody>
      </p:sp>
      <p:sp>
        <p:nvSpPr>
          <p:cNvPr id="2060" name="AutoShape 21"/>
          <p:cNvSpPr>
            <a:spLocks noChangeArrowheads="1"/>
          </p:cNvSpPr>
          <p:nvPr/>
        </p:nvSpPr>
        <p:spPr bwMode="auto">
          <a:xfrm>
            <a:off x="6296025" y="4452938"/>
            <a:ext cx="368300" cy="403225"/>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vi-VN" altLang="en-US" sz="1500">
              <a:solidFill>
                <a:srgbClr val="FFFFFF"/>
              </a:solidFill>
              <a:latin typeface="Times New Roman" panose="02020603050405020304" pitchFamily="18" charset="0"/>
              <a:ea typeface="SimSun" panose="02010600030101010101" pitchFamily="2" charset="-122"/>
            </a:endParaRPr>
          </a:p>
        </p:txBody>
      </p:sp>
      <p:sp>
        <p:nvSpPr>
          <p:cNvPr id="48" name="AutoShape 22"/>
          <p:cNvSpPr>
            <a:spLocks noChangeArrowheads="1"/>
          </p:cNvSpPr>
          <p:nvPr/>
        </p:nvSpPr>
        <p:spPr bwMode="auto">
          <a:xfrm>
            <a:off x="7426325" y="3889375"/>
            <a:ext cx="309563" cy="287338"/>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algn="ctr" fontAlgn="auto">
              <a:spcBef>
                <a:spcPts val="0"/>
              </a:spcBef>
              <a:spcAft>
                <a:spcPts val="0"/>
              </a:spcAft>
              <a:defRPr/>
            </a:pPr>
            <a:endParaRPr lang="vi-VN" sz="1350">
              <a:solidFill>
                <a:srgbClr val="FFFFFF"/>
              </a:solidFill>
              <a:ea typeface="宋体" panose="02010600030101010101" pitchFamily="2" charset="-122"/>
            </a:endParaRPr>
          </a:p>
        </p:txBody>
      </p:sp>
      <p:sp>
        <p:nvSpPr>
          <p:cNvPr id="2062" name="AutoShape 4"/>
          <p:cNvSpPr>
            <a:spLocks noChangeArrowheads="1"/>
          </p:cNvSpPr>
          <p:nvPr/>
        </p:nvSpPr>
        <p:spPr bwMode="auto">
          <a:xfrm>
            <a:off x="3149600" y="5029200"/>
            <a:ext cx="282575" cy="315913"/>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vi-VN" altLang="en-US" sz="1500">
              <a:solidFill>
                <a:srgbClr val="FFFFFF"/>
              </a:solidFill>
              <a:latin typeface="Times New Roman" panose="02020603050405020304" pitchFamily="18" charset="0"/>
              <a:ea typeface="SimSun" panose="02010600030101010101" pitchFamily="2" charset="-122"/>
            </a:endParaRPr>
          </a:p>
        </p:txBody>
      </p:sp>
      <p:sp>
        <p:nvSpPr>
          <p:cNvPr id="2063" name="AutoShape 7"/>
          <p:cNvSpPr>
            <a:spLocks noChangeArrowheads="1"/>
          </p:cNvSpPr>
          <p:nvPr/>
        </p:nvSpPr>
        <p:spPr bwMode="auto">
          <a:xfrm>
            <a:off x="2262188" y="84138"/>
            <a:ext cx="352425" cy="50165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vi-VN" altLang="en-US" sz="1500">
              <a:solidFill>
                <a:srgbClr val="FFFFFF"/>
              </a:solidFill>
              <a:latin typeface="Times New Roman" panose="02020603050405020304" pitchFamily="18" charset="0"/>
              <a:ea typeface="SimSun" panose="02010600030101010101" pitchFamily="2" charset="-122"/>
            </a:endParaRPr>
          </a:p>
        </p:txBody>
      </p:sp>
      <p:sp>
        <p:nvSpPr>
          <p:cNvPr id="51" name="AutoShape 9"/>
          <p:cNvSpPr>
            <a:spLocks noChangeArrowheads="1"/>
          </p:cNvSpPr>
          <p:nvPr/>
        </p:nvSpPr>
        <p:spPr bwMode="auto">
          <a:xfrm>
            <a:off x="10566400" y="4953000"/>
            <a:ext cx="511175" cy="455613"/>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algn="ctr" fontAlgn="auto">
              <a:spcBef>
                <a:spcPts val="0"/>
              </a:spcBef>
              <a:spcAft>
                <a:spcPts val="0"/>
              </a:spcAft>
              <a:defRPr/>
            </a:pPr>
            <a:endParaRPr lang="vi-VN" sz="1350">
              <a:solidFill>
                <a:srgbClr val="FFFFFF"/>
              </a:solidFill>
              <a:ea typeface="宋体" panose="02010600030101010101" pitchFamily="2" charset="-122"/>
            </a:endParaRPr>
          </a:p>
        </p:txBody>
      </p:sp>
      <p:sp>
        <p:nvSpPr>
          <p:cNvPr id="2065" name="AutoShape 11"/>
          <p:cNvSpPr>
            <a:spLocks noChangeArrowheads="1"/>
          </p:cNvSpPr>
          <p:nvPr/>
        </p:nvSpPr>
        <p:spPr bwMode="auto">
          <a:xfrm>
            <a:off x="11176000" y="4038600"/>
            <a:ext cx="282575" cy="315913"/>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vi-VN" altLang="en-US" sz="1500">
              <a:solidFill>
                <a:srgbClr val="FFFFFF"/>
              </a:solidFill>
              <a:latin typeface="Times New Roman" panose="02020603050405020304" pitchFamily="18" charset="0"/>
              <a:ea typeface="SimSun" panose="02010600030101010101" pitchFamily="2" charset="-122"/>
            </a:endParaRPr>
          </a:p>
        </p:txBody>
      </p:sp>
      <p:sp>
        <p:nvSpPr>
          <p:cNvPr id="2066" name="AutoShape 13"/>
          <p:cNvSpPr>
            <a:spLocks noChangeArrowheads="1"/>
          </p:cNvSpPr>
          <p:nvPr/>
        </p:nvSpPr>
        <p:spPr bwMode="auto">
          <a:xfrm>
            <a:off x="2071688" y="898525"/>
            <a:ext cx="390525" cy="293688"/>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vi-VN" altLang="en-US" sz="1500">
              <a:solidFill>
                <a:srgbClr val="FFFFFF"/>
              </a:solidFill>
              <a:latin typeface="Times New Roman" panose="02020603050405020304" pitchFamily="18" charset="0"/>
              <a:ea typeface="SimSun" panose="02010600030101010101" pitchFamily="2" charset="-122"/>
            </a:endParaRPr>
          </a:p>
        </p:txBody>
      </p:sp>
      <p:sp>
        <p:nvSpPr>
          <p:cNvPr id="54" name="AutoShape 17"/>
          <p:cNvSpPr>
            <a:spLocks noChangeArrowheads="1"/>
          </p:cNvSpPr>
          <p:nvPr/>
        </p:nvSpPr>
        <p:spPr bwMode="auto">
          <a:xfrm>
            <a:off x="2859088" y="3906838"/>
            <a:ext cx="454025" cy="512762"/>
          </a:xfrm>
          <a:prstGeom prst="star5">
            <a:avLst/>
          </a:prstGeom>
          <a:gradFill rotWithShape="1">
            <a:gsLst>
              <a:gs pos="0">
                <a:srgbClr val="1907FD"/>
              </a:gs>
              <a:gs pos="100000">
                <a:schemeClr val="bg1"/>
              </a:gs>
            </a:gsLst>
            <a:path path="shape">
              <a:fillToRect l="50000" t="50000" r="50000" b="50000"/>
            </a:path>
          </a:gradFill>
          <a:ln>
            <a:noFill/>
          </a:ln>
          <a:effectLst/>
        </p:spPr>
        <p:txBody>
          <a:bodyPr wrap="none" anchor="ctr"/>
          <a:lstStyle/>
          <a:p>
            <a:pPr algn="ctr" fontAlgn="auto">
              <a:spcBef>
                <a:spcPts val="0"/>
              </a:spcBef>
              <a:spcAft>
                <a:spcPts val="0"/>
              </a:spcAft>
              <a:defRPr/>
            </a:pPr>
            <a:endParaRPr lang="vi-VN" sz="1350">
              <a:solidFill>
                <a:srgbClr val="FFFFFF"/>
              </a:solidFill>
              <a:ea typeface="宋体" panose="02010600030101010101" pitchFamily="2" charset="-122"/>
            </a:endParaRPr>
          </a:p>
        </p:txBody>
      </p:sp>
      <p:sp>
        <p:nvSpPr>
          <p:cNvPr id="2068" name="WordArt 11"/>
          <p:cNvSpPr>
            <a:spLocks noChangeArrowheads="1" noChangeShapeType="1" noTextEdit="1"/>
          </p:cNvSpPr>
          <p:nvPr/>
        </p:nvSpPr>
        <p:spPr bwMode="auto">
          <a:xfrm>
            <a:off x="914400" y="1447800"/>
            <a:ext cx="10464800" cy="2209800"/>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a:r>
              <a:rPr lang="en-US" sz="3600" kern="10" dirty="0">
                <a:ln w="9525">
                  <a:round/>
                  <a:headEnd/>
                  <a:tailEnd/>
                </a:ln>
                <a:gradFill rotWithShape="1">
                  <a:gsLst>
                    <a:gs pos="0">
                      <a:srgbClr val="FFFF00"/>
                    </a:gs>
                    <a:gs pos="100000">
                      <a:srgbClr val="FF3300"/>
                    </a:gs>
                  </a:gsLst>
                  <a:path path="rect">
                    <a:fillToRect l="50000" t="50000" r="50000" b="50000"/>
                  </a:path>
                </a:gradFill>
                <a:latin typeface="#9Slide03 Aturdida"/>
              </a:rPr>
              <a:t>CHÀO MỪNG CÁC EM ĐẾN VỚI TIẾT HỌC NGÀY HÔM NAY</a:t>
            </a:r>
          </a:p>
        </p:txBody>
      </p:sp>
    </p:spTree>
    <p:custDataLst>
      <p:tags r:id="rId1"/>
    </p:custDataLst>
    <p:extLst>
      <p:ext uri="{BB962C8B-B14F-4D97-AF65-F5344CB8AC3E}">
        <p14:creationId xmlns:p14="http://schemas.microsoft.com/office/powerpoint/2010/main" val="379506602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7" descr="花卉"/>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Freeform 107"/>
          <p:cNvSpPr>
            <a:spLocks noEditPoints="1"/>
          </p:cNvSpPr>
          <p:nvPr/>
        </p:nvSpPr>
        <p:spPr bwMode="auto">
          <a:xfrm>
            <a:off x="4978400" y="3692525"/>
            <a:ext cx="411163" cy="350838"/>
          </a:xfrm>
          <a:custGeom>
            <a:avLst/>
            <a:gdLst>
              <a:gd name="T0" fmla="*/ 2147483646 w 343"/>
              <a:gd name="T1" fmla="*/ 2147483646 h 294"/>
              <a:gd name="T2" fmla="*/ 2147483646 w 343"/>
              <a:gd name="T3" fmla="*/ 0 h 294"/>
              <a:gd name="T4" fmla="*/ 2147483646 w 343"/>
              <a:gd name="T5" fmla="*/ 2147483646 h 294"/>
              <a:gd name="T6" fmla="*/ 2147483646 w 343"/>
              <a:gd name="T7" fmla="*/ 2147483646 h 294"/>
              <a:gd name="T8" fmla="*/ 0 w 343"/>
              <a:gd name="T9" fmla="*/ 2147483646 h 294"/>
              <a:gd name="T10" fmla="*/ 0 w 343"/>
              <a:gd name="T11" fmla="*/ 2147483646 h 294"/>
              <a:gd name="T12" fmla="*/ 0 w 343"/>
              <a:gd name="T13" fmla="*/ 2147483646 h 294"/>
              <a:gd name="T14" fmla="*/ 2147483646 w 343"/>
              <a:gd name="T15" fmla="*/ 2147483646 h 294"/>
              <a:gd name="T16" fmla="*/ 2147483646 w 343"/>
              <a:gd name="T17" fmla="*/ 2147483646 h 294"/>
              <a:gd name="T18" fmla="*/ 2147483646 w 343"/>
              <a:gd name="T19" fmla="*/ 2147483646 h 294"/>
              <a:gd name="T20" fmla="*/ 2147483646 w 343"/>
              <a:gd name="T21" fmla="*/ 2147483646 h 294"/>
              <a:gd name="T22" fmla="*/ 2147483646 w 343"/>
              <a:gd name="T23" fmla="*/ 2147483646 h 294"/>
              <a:gd name="T24" fmla="*/ 2147483646 w 343"/>
              <a:gd name="T25" fmla="*/ 2147483646 h 294"/>
              <a:gd name="T26" fmla="*/ 2147483646 w 343"/>
              <a:gd name="T27" fmla="*/ 2147483646 h 294"/>
              <a:gd name="T28" fmla="*/ 2147483646 w 343"/>
              <a:gd name="T29" fmla="*/ 2147483646 h 294"/>
              <a:gd name="T30" fmla="*/ 2147483646 w 343"/>
              <a:gd name="T31" fmla="*/ 2147483646 h 294"/>
              <a:gd name="T32" fmla="*/ 2147483646 w 343"/>
              <a:gd name="T33" fmla="*/ 2147483646 h 294"/>
              <a:gd name="T34" fmla="*/ 2147483646 w 343"/>
              <a:gd name="T35" fmla="*/ 2147483646 h 294"/>
              <a:gd name="T36" fmla="*/ 2147483646 w 343"/>
              <a:gd name="T37" fmla="*/ 2147483646 h 294"/>
              <a:gd name="T38" fmla="*/ 2147483646 w 343"/>
              <a:gd name="T39" fmla="*/ 2147483646 h 294"/>
              <a:gd name="T40" fmla="*/ 2147483646 w 343"/>
              <a:gd name="T41" fmla="*/ 2147483646 h 294"/>
              <a:gd name="T42" fmla="*/ 2147483646 w 343"/>
              <a:gd name="T43" fmla="*/ 2147483646 h 294"/>
              <a:gd name="T44" fmla="*/ 2147483646 w 343"/>
              <a:gd name="T45" fmla="*/ 2147483646 h 294"/>
              <a:gd name="T46" fmla="*/ 2147483646 w 343"/>
              <a:gd name="T47" fmla="*/ 2147483646 h 294"/>
              <a:gd name="T48" fmla="*/ 2147483646 w 343"/>
              <a:gd name="T49" fmla="*/ 2147483646 h 294"/>
              <a:gd name="T50" fmla="*/ 2147483646 w 343"/>
              <a:gd name="T51" fmla="*/ 2147483646 h 294"/>
              <a:gd name="T52" fmla="*/ 2147483646 w 343"/>
              <a:gd name="T53" fmla="*/ 2147483646 h 294"/>
              <a:gd name="T54" fmla="*/ 2147483646 w 343"/>
              <a:gd name="T55" fmla="*/ 2147483646 h 294"/>
              <a:gd name="T56" fmla="*/ 2147483646 w 343"/>
              <a:gd name="T57" fmla="*/ 2147483646 h 294"/>
              <a:gd name="T58" fmla="*/ 2147483646 w 343"/>
              <a:gd name="T59" fmla="*/ 2147483646 h 294"/>
              <a:gd name="T60" fmla="*/ 2147483646 w 343"/>
              <a:gd name="T61" fmla="*/ 2147483646 h 294"/>
              <a:gd name="T62" fmla="*/ 2147483646 w 343"/>
              <a:gd name="T63" fmla="*/ 2147483646 h 294"/>
              <a:gd name="T64" fmla="*/ 2147483646 w 343"/>
              <a:gd name="T65" fmla="*/ 2147483646 h 294"/>
              <a:gd name="T66" fmla="*/ 2147483646 w 343"/>
              <a:gd name="T67" fmla="*/ 2147483646 h 294"/>
              <a:gd name="T68" fmla="*/ 2147483646 w 343"/>
              <a:gd name="T69" fmla="*/ 2147483646 h 294"/>
              <a:gd name="T70" fmla="*/ 2147483646 w 343"/>
              <a:gd name="T71" fmla="*/ 2147483646 h 294"/>
              <a:gd name="T72" fmla="*/ 2147483646 w 343"/>
              <a:gd name="T73" fmla="*/ 2147483646 h 294"/>
              <a:gd name="T74" fmla="*/ 2147483646 w 343"/>
              <a:gd name="T75" fmla="*/ 2147483646 h 294"/>
              <a:gd name="T76" fmla="*/ 2147483646 w 343"/>
              <a:gd name="T77" fmla="*/ 2147483646 h 294"/>
              <a:gd name="T78" fmla="*/ 2147483646 w 343"/>
              <a:gd name="T79" fmla="*/ 2147483646 h 2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3" h="294">
                <a:moveTo>
                  <a:pt x="337" y="165"/>
                </a:moveTo>
                <a:lnTo>
                  <a:pt x="170" y="0"/>
                </a:lnTo>
                <a:lnTo>
                  <a:pt x="5" y="165"/>
                </a:lnTo>
                <a:lnTo>
                  <a:pt x="0" y="172"/>
                </a:lnTo>
                <a:lnTo>
                  <a:pt x="0" y="181"/>
                </a:lnTo>
                <a:lnTo>
                  <a:pt x="0" y="189"/>
                </a:lnTo>
                <a:lnTo>
                  <a:pt x="5" y="196"/>
                </a:lnTo>
                <a:lnTo>
                  <a:pt x="13" y="201"/>
                </a:lnTo>
                <a:lnTo>
                  <a:pt x="20" y="201"/>
                </a:lnTo>
                <a:lnTo>
                  <a:pt x="29" y="201"/>
                </a:lnTo>
                <a:lnTo>
                  <a:pt x="36" y="196"/>
                </a:lnTo>
                <a:lnTo>
                  <a:pt x="42" y="189"/>
                </a:lnTo>
                <a:lnTo>
                  <a:pt x="42" y="294"/>
                </a:lnTo>
                <a:lnTo>
                  <a:pt x="301" y="294"/>
                </a:lnTo>
                <a:lnTo>
                  <a:pt x="301" y="189"/>
                </a:lnTo>
                <a:lnTo>
                  <a:pt x="306" y="196"/>
                </a:lnTo>
                <a:lnTo>
                  <a:pt x="314" y="201"/>
                </a:lnTo>
                <a:lnTo>
                  <a:pt x="321" y="201"/>
                </a:lnTo>
                <a:lnTo>
                  <a:pt x="330" y="201"/>
                </a:lnTo>
                <a:lnTo>
                  <a:pt x="337" y="196"/>
                </a:lnTo>
                <a:lnTo>
                  <a:pt x="341" y="189"/>
                </a:lnTo>
                <a:lnTo>
                  <a:pt x="343" y="181"/>
                </a:lnTo>
                <a:lnTo>
                  <a:pt x="341" y="172"/>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rgbClr val="E94B5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8200" name="文本框 11"/>
          <p:cNvSpPr txBox="1">
            <a:spLocks noChangeArrowheads="1"/>
          </p:cNvSpPr>
          <p:nvPr/>
        </p:nvSpPr>
        <p:spPr bwMode="auto">
          <a:xfrm>
            <a:off x="1696039" y="1238920"/>
            <a:ext cx="986155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eaLnBrk="1" hangingPunct="1"/>
            <a:r>
              <a:rPr lang="en-US" altLang="zh-CN" sz="4800" b="1" dirty="0" err="1">
                <a:solidFill>
                  <a:srgbClr val="00B050"/>
                </a:solidFill>
                <a:latin typeface="Times New Roman" panose="02020603050405020304" pitchFamily="18" charset="0"/>
                <a:cs typeface="Times New Roman" panose="02020603050405020304" pitchFamily="18" charset="0"/>
              </a:rPr>
              <a:t>Tiết</a:t>
            </a:r>
            <a:r>
              <a:rPr lang="en-US" altLang="zh-CN" sz="4800" b="1" dirty="0">
                <a:solidFill>
                  <a:srgbClr val="00B050"/>
                </a:solidFill>
                <a:latin typeface="Times New Roman" panose="02020603050405020304" pitchFamily="18" charset="0"/>
                <a:cs typeface="Times New Roman" panose="02020603050405020304" pitchFamily="18" charset="0"/>
              </a:rPr>
              <a:t> 22,23: ĐHVB:</a:t>
            </a:r>
          </a:p>
          <a:p>
            <a:pPr eaLnBrk="1" hangingPunct="1"/>
            <a:endParaRPr lang="en-US" altLang="zh-CN" sz="4800" b="1" dirty="0">
              <a:solidFill>
                <a:srgbClr val="00B050"/>
              </a:solidFill>
              <a:latin typeface="Times New Roman" panose="02020603050405020304" pitchFamily="18" charset="0"/>
              <a:cs typeface="Times New Roman" panose="02020603050405020304" pitchFamily="18" charset="0"/>
            </a:endParaRPr>
          </a:p>
          <a:p>
            <a:pPr algn="ctr"/>
            <a:r>
              <a:rPr lang="en-US" sz="6600" b="1" dirty="0">
                <a:solidFill>
                  <a:srgbClr val="0070C0"/>
                </a:solidFill>
                <a:latin typeface="Times New Roman" panose="02020603050405020304" pitchFamily="18" charset="0"/>
                <a:cs typeface="Times New Roman" panose="02020603050405020304" pitchFamily="18" charset="0"/>
              </a:rPr>
              <a:t>ĐƯỜNG VỀ QUÊ MẸ</a:t>
            </a:r>
            <a:endParaRPr lang="en-US" sz="6600" dirty="0">
              <a:solidFill>
                <a:srgbClr val="0070C0"/>
              </a:solidFill>
              <a:latin typeface="Times New Roman" panose="02020603050405020304" pitchFamily="18" charset="0"/>
              <a:cs typeface="Times New Roman" panose="02020603050405020304" pitchFamily="18" charset="0"/>
            </a:endParaRPr>
          </a:p>
          <a:p>
            <a:pPr algn="ctr"/>
            <a:r>
              <a:rPr lang="en-US" sz="6600" b="1" dirty="0">
                <a:solidFill>
                  <a:srgbClr val="0070C0"/>
                </a:solidFill>
                <a:latin typeface="Times New Roman" panose="02020603050405020304" pitchFamily="18" charset="0"/>
                <a:cs typeface="Times New Roman" panose="02020603050405020304" pitchFamily="18" charset="0"/>
              </a:rPr>
              <a:t>Đoàn Văn </a:t>
            </a:r>
            <a:r>
              <a:rPr lang="en-US" sz="6600" b="1" dirty="0" err="1">
                <a:solidFill>
                  <a:srgbClr val="0070C0"/>
                </a:solidFill>
                <a:latin typeface="Times New Roman" panose="02020603050405020304" pitchFamily="18" charset="0"/>
                <a:cs typeface="Times New Roman" panose="02020603050405020304" pitchFamily="18" charset="0"/>
              </a:rPr>
              <a:t>Cừ</a:t>
            </a:r>
            <a:r>
              <a:rPr lang="en-US" sz="6600" b="1" dirty="0">
                <a:solidFill>
                  <a:srgbClr val="0070C0"/>
                </a:solidFill>
                <a:latin typeface="Times New Roman" panose="02020603050405020304" pitchFamily="18" charset="0"/>
                <a:cs typeface="Times New Roman" panose="02020603050405020304" pitchFamily="18" charset="0"/>
              </a:rPr>
              <a:t>                                 </a:t>
            </a:r>
            <a:endParaRPr lang="en-US" sz="6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2978889"/>
      </p:ext>
    </p:extLst>
  </p:cSld>
  <p:clrMapOvr>
    <a:masterClrMapping/>
  </p:clrMapOvr>
  <p:transition spd="slow" advTm="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FD7543-A586-CF50-1738-416EB20D04DB}"/>
              </a:ext>
            </a:extLst>
          </p:cNvPr>
          <p:cNvSpPr txBox="1"/>
          <p:nvPr/>
        </p:nvSpPr>
        <p:spPr>
          <a:xfrm>
            <a:off x="723333" y="914400"/>
            <a:ext cx="10959154" cy="3416320"/>
          </a:xfrm>
          <a:prstGeom prst="rect">
            <a:avLst/>
          </a:prstGeom>
          <a:noFill/>
        </p:spPr>
        <p:txBody>
          <a:bodyPr wrap="square">
            <a:spAutoFit/>
          </a:bodyPr>
          <a:lstStyle/>
          <a:p>
            <a:pPr algn="just">
              <a:buNone/>
            </a:pPr>
            <a:r>
              <a:rPr lang="pt-BR" sz="3600" b="1" dirty="0">
                <a:effectLst/>
                <a:latin typeface="Times New Roman" panose="02020603050405020304" pitchFamily="18" charset="0"/>
                <a:ea typeface="Times New Roman" panose="02020603050405020304" pitchFamily="18" charset="0"/>
                <a:cs typeface="Times New Roman" panose="02020603050405020304" pitchFamily="18" charset="0"/>
              </a:rPr>
              <a:t>1. Tác giả:</a:t>
            </a:r>
            <a:r>
              <a:rPr lang="en-US" sz="3600" dirty="0">
                <a:latin typeface="Times New Roman" panose="02020603050405020304" pitchFamily="18" charset="0"/>
                <a:ea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Đoàn Văn Cừ </a:t>
            </a:r>
            <a:r>
              <a:rPr lang="en-US" sz="3600" dirty="0">
                <a:latin typeface="Times New Roman" panose="02020603050405020304" pitchFamily="18" charset="0"/>
                <a:cs typeface="Times New Roman" panose="02020603050405020304" pitchFamily="18" charset="0"/>
              </a:rPr>
              <a:t> (1913 – 2004)</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xã</a:t>
            </a:r>
            <a:r>
              <a:rPr lang="en-US" sz="3600" dirty="0">
                <a:latin typeface="Times New Roman" panose="02020603050405020304" pitchFamily="18" charset="0"/>
                <a:cs typeface="Times New Roman" panose="02020603050405020304" pitchFamily="18" charset="0"/>
              </a:rPr>
              <a:t> Nam Lợi, </a:t>
            </a:r>
            <a:r>
              <a:rPr lang="en-US" sz="3600" dirty="0" err="1">
                <a:latin typeface="Times New Roman" panose="02020603050405020304" pitchFamily="18" charset="0"/>
                <a:cs typeface="Times New Roman" panose="02020603050405020304" pitchFamily="18" charset="0"/>
              </a:rPr>
              <a:t>huyện</a:t>
            </a:r>
            <a:r>
              <a:rPr lang="en-US" sz="3600" dirty="0">
                <a:latin typeface="Times New Roman" panose="02020603050405020304" pitchFamily="18" charset="0"/>
                <a:cs typeface="Times New Roman" panose="02020603050405020304" pitchFamily="18" charset="0"/>
              </a:rPr>
              <a:t> Nam </a:t>
            </a:r>
            <a:r>
              <a:rPr lang="en-US" sz="3600" dirty="0" err="1">
                <a:latin typeface="Times New Roman" panose="02020603050405020304" pitchFamily="18" charset="0"/>
                <a:cs typeface="Times New Roman" panose="02020603050405020304" pitchFamily="18" charset="0"/>
              </a:rPr>
              <a:t>Trực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tỉnh</a:t>
            </a:r>
            <a:r>
              <a:rPr lang="en-US" sz="3600" dirty="0">
                <a:latin typeface="Times New Roman" panose="02020603050405020304" pitchFamily="18" charset="0"/>
                <a:cs typeface="Times New Roman" panose="02020603050405020304" pitchFamily="18" charset="0"/>
              </a:rPr>
              <a:t> Nam Định</a:t>
            </a:r>
          </a:p>
          <a:p>
            <a:r>
              <a:rPr lang="en-US" sz="3600" dirty="0">
                <a:latin typeface="Times New Roman" panose="02020603050405020304" pitchFamily="18" charset="0"/>
                <a:cs typeface="Times New Roman" panose="02020603050405020304" pitchFamily="18" charset="0"/>
              </a:rPr>
              <a:t>- Gia </a:t>
            </a:r>
            <a:r>
              <a:rPr lang="en-US" sz="3600" dirty="0" err="1">
                <a:latin typeface="Times New Roman" panose="02020603050405020304" pitchFamily="18" charset="0"/>
                <a:cs typeface="Times New Roman" panose="02020603050405020304" pitchFamily="18" charset="0"/>
              </a:rPr>
              <a:t>đình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bút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sĩ</a:t>
            </a:r>
            <a:r>
              <a:rPr lang="en-US" sz="3600" dirty="0">
                <a:latin typeface="Times New Roman" panose="02020603050405020304" pitchFamily="18" charset="0"/>
                <a:cs typeface="Times New Roman" panose="02020603050405020304" pitchFamily="18" charset="0"/>
              </a:rPr>
              <a:t> Nam Hà, </a:t>
            </a:r>
            <a:r>
              <a:rPr lang="en-US" sz="3600" dirty="0" err="1">
                <a:latin typeface="Times New Roman" panose="02020603050405020304" pitchFamily="18" charset="0"/>
                <a:cs typeface="Times New Roman" panose="02020603050405020304" pitchFamily="18" charset="0"/>
              </a:rPr>
              <a:t>Cư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Sông</a:t>
            </a:r>
            <a:r>
              <a:rPr lang="en-US" sz="3600" dirty="0">
                <a:latin typeface="Times New Roman" panose="02020603050405020304" pitchFamily="18" charset="0"/>
                <a:cs typeface="Times New Roman" panose="02020603050405020304" pitchFamily="18" charset="0"/>
              </a:rPr>
              <a:t> Ngọc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xuôi</a:t>
            </a:r>
            <a:r>
              <a:rPr lang="vi-VN"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731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arn(inVertical)">
                                      <p:cBhvr>
                                        <p:cTn id="13" dur="500"/>
                                        <p:tgtEl>
                                          <p:spTgt spid="5">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arn(inVertical)">
                                      <p:cBhvr>
                                        <p:cTn id="16" dur="500"/>
                                        <p:tgtEl>
                                          <p:spTgt spid="5">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arn(inVertical)">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9"/>
          <p:cNvSpPr>
            <a:spLocks noChangeArrowheads="1"/>
          </p:cNvSpPr>
          <p:nvPr/>
        </p:nvSpPr>
        <p:spPr bwMode="auto">
          <a:xfrm>
            <a:off x="354843" y="683659"/>
            <a:ext cx="11837157" cy="557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8" rIns="91355" bIns="4567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sz="3600" b="1" dirty="0">
                <a:latin typeface="Times New Roman" panose="02020603050405020304" pitchFamily="18" charset="0"/>
                <a:cs typeface="Times New Roman" panose="02020603050405020304" pitchFamily="18" charset="0"/>
              </a:rPr>
              <a:t>2. </a:t>
            </a:r>
            <a:r>
              <a:rPr lang="en-US" sz="3600" b="1" dirty="0" err="1">
                <a:latin typeface="Times New Roman" panose="02020603050405020304" pitchFamily="18" charset="0"/>
                <a:cs typeface="Times New Roman" panose="02020603050405020304" pitchFamily="18" charset="0"/>
              </a:rPr>
              <a:t>Tác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phẩm</a:t>
            </a:r>
            <a:r>
              <a:rPr lang="en-US" sz="3600" b="1"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Thể </a:t>
            </a:r>
            <a:r>
              <a:rPr lang="en-US" sz="3200" b="1" dirty="0" err="1">
                <a:latin typeface="Times New Roman" panose="02020603050405020304" pitchFamily="18" charset="0"/>
                <a:cs typeface="Times New Roman" panose="02020603050405020304" pitchFamily="18" charset="0"/>
              </a:rPr>
              <a:t>thơ</a:t>
            </a:r>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p>
          <a:p>
            <a:r>
              <a:rPr lang="vi-VN"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PTBĐ: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cục</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4</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Phần 1 </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K</a:t>
            </a:r>
            <a:r>
              <a:rPr lang="en-US" sz="3200" dirty="0" err="1">
                <a:latin typeface="Times New Roman" panose="02020603050405020304" pitchFamily="18" charset="0"/>
                <a:cs typeface="Times New Roman" panose="02020603050405020304" pitchFamily="18" charset="0"/>
              </a:rPr>
              <a: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(k</a:t>
            </a:r>
            <a:r>
              <a:rPr lang="vi-VN" sz="3200" dirty="0">
                <a:latin typeface="Times New Roman" panose="02020603050405020304" pitchFamily="18" charset="0"/>
                <a:cs typeface="Times New Roman" panose="02020603050405020304" pitchFamily="18" charset="0"/>
              </a:rPr>
              <a:t>hổ 1)</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Phần 2</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a:t>
            </a:r>
            <a:r>
              <a:rPr lang="en-US" sz="3200" dirty="0" err="1">
                <a:latin typeface="Times New Roman" panose="02020603050405020304" pitchFamily="18" charset="0"/>
                <a:cs typeface="Times New Roman" panose="02020603050405020304" pitchFamily="18" charset="0"/>
              </a:rPr>
              <a:t>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vi-VN" sz="3200" dirty="0">
                <a:latin typeface="Times New Roman" panose="02020603050405020304" pitchFamily="18" charset="0"/>
                <a:cs typeface="Times New Roman" panose="02020603050405020304" pitchFamily="18" charset="0"/>
              </a:rPr>
              <a:t> (khổ 2,4).</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Phần 3</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H</a:t>
            </a:r>
            <a:r>
              <a:rPr lang="en-US" sz="3200" dirty="0" err="1">
                <a:latin typeface="Times New Roman" panose="02020603050405020304" pitchFamily="18" charset="0"/>
                <a:cs typeface="Times New Roman" panose="02020603050405020304" pitchFamily="18" charset="0"/>
              </a:rPr>
              <a: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vi-VN" sz="3200" dirty="0">
                <a:latin typeface="Times New Roman" panose="02020603050405020304" pitchFamily="18" charset="0"/>
                <a:cs typeface="Times New Roman" panose="02020603050405020304" pitchFamily="18" charset="0"/>
              </a:rPr>
              <a:t> (khổ 3,5).</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Phần 4: N</a:t>
            </a:r>
            <a:r>
              <a:rPr lang="en-US" sz="3200" dirty="0" err="1">
                <a:latin typeface="Times New Roman" panose="02020603050405020304" pitchFamily="18" charset="0"/>
                <a:cs typeface="Times New Roman" panose="02020603050405020304" pitchFamily="18" charset="0"/>
              </a:rPr>
              <a:t>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a:t>
            </a:r>
            <a:r>
              <a:rPr lang="vi-VN" sz="3200" dirty="0">
                <a:latin typeface="Times New Roman" panose="02020603050405020304" pitchFamily="18" charset="0"/>
                <a:cs typeface="Times New Roman" panose="02020603050405020304" pitchFamily="18" charset="0"/>
              </a:rPr>
              <a:t>n (khổ 6).</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Nhan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con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ngoại</a:t>
            </a:r>
            <a:r>
              <a:rPr lang="en-US" sz="3200" dirty="0">
                <a:latin typeface="Times New Roman" panose="02020603050405020304" pitchFamily="18" charset="0"/>
                <a:cs typeface="Times New Roman" panose="02020603050405020304" pitchFamily="18" charset="0"/>
              </a:rPr>
              <a:t>.</a:t>
            </a:r>
          </a:p>
        </p:txBody>
      </p:sp>
      <p:sp>
        <p:nvSpPr>
          <p:cNvPr id="12" name="五角星 6"/>
          <p:cNvSpPr/>
          <p:nvPr/>
        </p:nvSpPr>
        <p:spPr>
          <a:xfrm rot="19938392">
            <a:off x="9283335" y="413174"/>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4" name="五角星 8"/>
          <p:cNvSpPr/>
          <p:nvPr/>
        </p:nvSpPr>
        <p:spPr>
          <a:xfrm rot="19967404">
            <a:off x="10768849" y="1113007"/>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6" name="五角星 9"/>
          <p:cNvSpPr/>
          <p:nvPr/>
        </p:nvSpPr>
        <p:spPr>
          <a:xfrm>
            <a:off x="8455481" y="4647392"/>
            <a:ext cx="337603" cy="337916"/>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7" name="五角星 10"/>
          <p:cNvSpPr/>
          <p:nvPr/>
        </p:nvSpPr>
        <p:spPr>
          <a:xfrm>
            <a:off x="10825931" y="4643498"/>
            <a:ext cx="248230" cy="24846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8" name="五角星 11"/>
          <p:cNvSpPr/>
          <p:nvPr/>
        </p:nvSpPr>
        <p:spPr>
          <a:xfrm>
            <a:off x="11509886" y="4967955"/>
            <a:ext cx="124114"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9" name="五角星 12"/>
          <p:cNvSpPr/>
          <p:nvPr/>
        </p:nvSpPr>
        <p:spPr>
          <a:xfrm rot="19922997">
            <a:off x="11084655" y="4134023"/>
            <a:ext cx="191555" cy="19173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24" name="五角星 6"/>
          <p:cNvSpPr/>
          <p:nvPr/>
        </p:nvSpPr>
        <p:spPr>
          <a:xfrm rot="19938392">
            <a:off x="9292665" y="435783"/>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27" name="五角星 8"/>
          <p:cNvSpPr/>
          <p:nvPr/>
        </p:nvSpPr>
        <p:spPr>
          <a:xfrm rot="19967404">
            <a:off x="10759520" y="1189833"/>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28" name="五角星 12"/>
          <p:cNvSpPr/>
          <p:nvPr/>
        </p:nvSpPr>
        <p:spPr>
          <a:xfrm rot="19922997">
            <a:off x="11075326" y="4210849"/>
            <a:ext cx="191555" cy="19173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32" name="五角星 6"/>
          <p:cNvSpPr/>
          <p:nvPr/>
        </p:nvSpPr>
        <p:spPr>
          <a:xfrm rot="19938392">
            <a:off x="9283336" y="512609"/>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36" name="五角星 10"/>
          <p:cNvSpPr/>
          <p:nvPr/>
        </p:nvSpPr>
        <p:spPr>
          <a:xfrm>
            <a:off x="10753778" y="4638477"/>
            <a:ext cx="248230" cy="24846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37" name="五角星 8"/>
          <p:cNvSpPr/>
          <p:nvPr/>
        </p:nvSpPr>
        <p:spPr>
          <a:xfrm rot="19967404">
            <a:off x="10687367" y="1184812"/>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38" name="五角星 12"/>
          <p:cNvSpPr/>
          <p:nvPr/>
        </p:nvSpPr>
        <p:spPr>
          <a:xfrm rot="19922997">
            <a:off x="11003173" y="4205828"/>
            <a:ext cx="191555" cy="19173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42" name="五角星 6"/>
          <p:cNvSpPr/>
          <p:nvPr/>
        </p:nvSpPr>
        <p:spPr>
          <a:xfrm rot="19938392">
            <a:off x="9211183" y="507588"/>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Tree>
    <p:extLst>
      <p:ext uri="{BB962C8B-B14F-4D97-AF65-F5344CB8AC3E}">
        <p14:creationId xmlns:p14="http://schemas.microsoft.com/office/powerpoint/2010/main" val="1613712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 presetClass="entr" presetSubtype="1" fill="hold" grpId="0" nodeType="withEffect">
                                  <p:stCondLst>
                                    <p:cond delay="5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25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750" fill="hold"/>
                                        <p:tgtEl>
                                          <p:spTgt spid="16"/>
                                        </p:tgtEl>
                                        <p:attrNameLst>
                                          <p:attrName>ppt_x</p:attrName>
                                        </p:attrNameLst>
                                      </p:cBhvr>
                                      <p:tavLst>
                                        <p:tav tm="0">
                                          <p:val>
                                            <p:strVal val="#ppt_x"/>
                                          </p:val>
                                        </p:tav>
                                        <p:tav tm="100000">
                                          <p:val>
                                            <p:strVal val="#ppt_x"/>
                                          </p:val>
                                        </p:tav>
                                      </p:tavLst>
                                    </p:anim>
                                    <p:anim calcmode="lin" valueType="num">
                                      <p:cBhvr additive="base">
                                        <p:cTn id="21" dur="750" fill="hold"/>
                                        <p:tgtEl>
                                          <p:spTgt spid="16"/>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25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750" fill="hold"/>
                                        <p:tgtEl>
                                          <p:spTgt spid="18"/>
                                        </p:tgtEl>
                                        <p:attrNameLst>
                                          <p:attrName>ppt_x</p:attrName>
                                        </p:attrNameLst>
                                      </p:cBhvr>
                                      <p:tavLst>
                                        <p:tav tm="0">
                                          <p:val>
                                            <p:strVal val="#ppt_x"/>
                                          </p:val>
                                        </p:tav>
                                        <p:tav tm="100000">
                                          <p:val>
                                            <p:strVal val="#ppt_x"/>
                                          </p:val>
                                        </p:tav>
                                      </p:tavLst>
                                    </p:anim>
                                    <p:anim calcmode="lin" valueType="num">
                                      <p:cBhvr additive="base">
                                        <p:cTn id="29" dur="750" fill="hold"/>
                                        <p:tgtEl>
                                          <p:spTgt spid="18"/>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25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0-#ppt_h/2"/>
                                          </p:val>
                                        </p:tav>
                                        <p:tav tm="100000">
                                          <p:val>
                                            <p:strVal val="#ppt_y"/>
                                          </p:val>
                                        </p:tav>
                                      </p:tavLst>
                                    </p:anim>
                                  </p:childTnLst>
                                </p:cTn>
                              </p:par>
                              <p:par>
                                <p:cTn id="34" presetID="8" presetClass="emph" presetSubtype="0" repeatCount="2000" fill="hold" grpId="1" nodeType="withEffect">
                                  <p:stCondLst>
                                    <p:cond delay="0"/>
                                  </p:stCondLst>
                                  <p:childTnLst>
                                    <p:animRot by="21600000">
                                      <p:cBhvr>
                                        <p:cTn id="35" dur="3500" fill="hold"/>
                                        <p:tgtEl>
                                          <p:spTgt spid="14"/>
                                        </p:tgtEl>
                                        <p:attrNameLst>
                                          <p:attrName>r</p:attrName>
                                        </p:attrNameLst>
                                      </p:cBhvr>
                                    </p:animRot>
                                  </p:childTnLst>
                                </p:cTn>
                              </p:par>
                              <p:par>
                                <p:cTn id="36" presetID="8" presetClass="emph" presetSubtype="0" repeatCount="2000" fill="hold" grpId="1" nodeType="withEffect">
                                  <p:stCondLst>
                                    <p:cond delay="0"/>
                                  </p:stCondLst>
                                  <p:childTnLst>
                                    <p:animRot by="-21600000">
                                      <p:cBhvr>
                                        <p:cTn id="37" dur="3500" fill="hold"/>
                                        <p:tgtEl>
                                          <p:spTgt spid="17"/>
                                        </p:tgtEl>
                                        <p:attrNameLst>
                                          <p:attrName>r</p:attrName>
                                        </p:attrNameLst>
                                      </p:cBhvr>
                                    </p:animRot>
                                  </p:childTnLst>
                                </p:cTn>
                              </p:par>
                              <p:par>
                                <p:cTn id="38" presetID="8" presetClass="emph" presetSubtype="0" repeatCount="2000" fill="hold" grpId="1" nodeType="withEffect">
                                  <p:stCondLst>
                                    <p:cond delay="0"/>
                                  </p:stCondLst>
                                  <p:childTnLst>
                                    <p:animRot by="21600000">
                                      <p:cBhvr>
                                        <p:cTn id="39" dur="3500" fill="hold"/>
                                        <p:tgtEl>
                                          <p:spTgt spid="12"/>
                                        </p:tgtEl>
                                        <p:attrNameLst>
                                          <p:attrName>r</p:attrName>
                                        </p:attrNameLst>
                                      </p:cBhvr>
                                    </p:animRot>
                                  </p:childTnLst>
                                </p:cTn>
                              </p:par>
                              <p:par>
                                <p:cTn id="40" presetID="6" presetClass="emph" presetSubtype="0" repeatCount="2000" autoRev="1" fill="hold" grpId="1" nodeType="withEffect">
                                  <p:stCondLst>
                                    <p:cond delay="0"/>
                                  </p:stCondLst>
                                  <p:childTnLst>
                                    <p:animScale>
                                      <p:cBhvr>
                                        <p:cTn id="41" dur="2000" fill="hold"/>
                                        <p:tgtEl>
                                          <p:spTgt spid="19"/>
                                        </p:tgtEl>
                                      </p:cBhvr>
                                      <p:by x="150000" y="150000"/>
                                    </p:animScale>
                                  </p:childTnLst>
                                </p:cTn>
                              </p:par>
                              <p:par>
                                <p:cTn id="42" presetID="2" presetClass="entr" presetSubtype="1" fill="hold" grpId="0" nodeType="withEffect">
                                  <p:stCondLst>
                                    <p:cond delay="50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0-#ppt_h/2"/>
                                          </p:val>
                                        </p:tav>
                                        <p:tav tm="100000">
                                          <p:val>
                                            <p:strVal val="#ppt_y"/>
                                          </p:val>
                                        </p:tav>
                                      </p:tavLst>
                                    </p:anim>
                                  </p:childTnLst>
                                </p:cTn>
                              </p:par>
                              <p:par>
                                <p:cTn id="46" presetID="8" presetClass="emph" presetSubtype="0" repeatCount="2000" fill="hold" grpId="1" nodeType="withEffect">
                                  <p:stCondLst>
                                    <p:cond delay="0"/>
                                  </p:stCondLst>
                                  <p:childTnLst>
                                    <p:animRot by="21600000">
                                      <p:cBhvr>
                                        <p:cTn id="47" dur="3500" fill="hold"/>
                                        <p:tgtEl>
                                          <p:spTgt spid="24"/>
                                        </p:tgtEl>
                                        <p:attrNameLst>
                                          <p:attrName>r</p:attrName>
                                        </p:attrNameLst>
                                      </p:cBhvr>
                                    </p:animRot>
                                  </p:childTnLst>
                                </p:cTn>
                              </p:par>
                              <p:par>
                                <p:cTn id="48" presetID="2" presetClass="entr" presetSubtype="1"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ppt_x"/>
                                          </p:val>
                                        </p:tav>
                                        <p:tav tm="100000">
                                          <p:val>
                                            <p:strVal val="#ppt_x"/>
                                          </p:val>
                                        </p:tav>
                                      </p:tavLst>
                                    </p:anim>
                                    <p:anim calcmode="lin" valueType="num">
                                      <p:cBhvr additive="base">
                                        <p:cTn id="51" dur="500" fill="hold"/>
                                        <p:tgtEl>
                                          <p:spTgt spid="27"/>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25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fill="hold"/>
                                        <p:tgtEl>
                                          <p:spTgt spid="28"/>
                                        </p:tgtEl>
                                        <p:attrNameLst>
                                          <p:attrName>ppt_x</p:attrName>
                                        </p:attrNameLst>
                                      </p:cBhvr>
                                      <p:tavLst>
                                        <p:tav tm="0">
                                          <p:val>
                                            <p:strVal val="#ppt_x"/>
                                          </p:val>
                                        </p:tav>
                                        <p:tav tm="100000">
                                          <p:val>
                                            <p:strVal val="#ppt_x"/>
                                          </p:val>
                                        </p:tav>
                                      </p:tavLst>
                                    </p:anim>
                                    <p:anim calcmode="lin" valueType="num">
                                      <p:cBhvr additive="base">
                                        <p:cTn id="55" dur="500" fill="hold"/>
                                        <p:tgtEl>
                                          <p:spTgt spid="28"/>
                                        </p:tgtEl>
                                        <p:attrNameLst>
                                          <p:attrName>ppt_y</p:attrName>
                                        </p:attrNameLst>
                                      </p:cBhvr>
                                      <p:tavLst>
                                        <p:tav tm="0">
                                          <p:val>
                                            <p:strVal val="0-#ppt_h/2"/>
                                          </p:val>
                                        </p:tav>
                                        <p:tav tm="100000">
                                          <p:val>
                                            <p:strVal val="#ppt_y"/>
                                          </p:val>
                                        </p:tav>
                                      </p:tavLst>
                                    </p:anim>
                                  </p:childTnLst>
                                </p:cTn>
                              </p:par>
                              <p:par>
                                <p:cTn id="56" presetID="8" presetClass="emph" presetSubtype="0" repeatCount="2000" fill="hold" grpId="1" nodeType="withEffect">
                                  <p:stCondLst>
                                    <p:cond delay="0"/>
                                  </p:stCondLst>
                                  <p:childTnLst>
                                    <p:animRot by="21600000">
                                      <p:cBhvr>
                                        <p:cTn id="57" dur="3500" fill="hold"/>
                                        <p:tgtEl>
                                          <p:spTgt spid="27"/>
                                        </p:tgtEl>
                                        <p:attrNameLst>
                                          <p:attrName>r</p:attrName>
                                        </p:attrNameLst>
                                      </p:cBhvr>
                                    </p:animRot>
                                  </p:childTnLst>
                                </p:cTn>
                              </p:par>
                              <p:par>
                                <p:cTn id="58" presetID="6" presetClass="emph" presetSubtype="0" repeatCount="2000" autoRev="1" fill="hold" grpId="1" nodeType="withEffect">
                                  <p:stCondLst>
                                    <p:cond delay="0"/>
                                  </p:stCondLst>
                                  <p:childTnLst>
                                    <p:animScale>
                                      <p:cBhvr>
                                        <p:cTn id="59" dur="2000" fill="hold"/>
                                        <p:tgtEl>
                                          <p:spTgt spid="28"/>
                                        </p:tgtEl>
                                      </p:cBhvr>
                                      <p:by x="150000" y="150000"/>
                                    </p:animScale>
                                  </p:childTnLst>
                                </p:cTn>
                              </p:par>
                              <p:par>
                                <p:cTn id="60" presetID="2" presetClass="entr" presetSubtype="1" fill="hold" grpId="0" nodeType="withEffect">
                                  <p:stCondLst>
                                    <p:cond delay="50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0-#ppt_h/2"/>
                                          </p:val>
                                        </p:tav>
                                        <p:tav tm="100000">
                                          <p:val>
                                            <p:strVal val="#ppt_y"/>
                                          </p:val>
                                        </p:tav>
                                      </p:tavLst>
                                    </p:anim>
                                  </p:childTnLst>
                                </p:cTn>
                              </p:par>
                              <p:par>
                                <p:cTn id="64" presetID="8" presetClass="emph" presetSubtype="0" repeatCount="2000" fill="hold" grpId="1" nodeType="withEffect">
                                  <p:stCondLst>
                                    <p:cond delay="0"/>
                                  </p:stCondLst>
                                  <p:childTnLst>
                                    <p:animRot by="21600000">
                                      <p:cBhvr>
                                        <p:cTn id="65" dur="3500" fill="hold"/>
                                        <p:tgtEl>
                                          <p:spTgt spid="32"/>
                                        </p:tgtEl>
                                        <p:attrNameLst>
                                          <p:attrName>r</p:attrName>
                                        </p:attrNameLst>
                                      </p:cBhvr>
                                    </p:animRot>
                                  </p:childTnLst>
                                </p:cTn>
                              </p:par>
                              <p:par>
                                <p:cTn id="66" presetID="2" presetClass="entr" presetSubtype="1"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500" fill="hold"/>
                                        <p:tgtEl>
                                          <p:spTgt spid="36"/>
                                        </p:tgtEl>
                                        <p:attrNameLst>
                                          <p:attrName>ppt_x</p:attrName>
                                        </p:attrNameLst>
                                      </p:cBhvr>
                                      <p:tavLst>
                                        <p:tav tm="0">
                                          <p:val>
                                            <p:strVal val="#ppt_x"/>
                                          </p:val>
                                        </p:tav>
                                        <p:tav tm="100000">
                                          <p:val>
                                            <p:strVal val="#ppt_x"/>
                                          </p:val>
                                        </p:tav>
                                      </p:tavLst>
                                    </p:anim>
                                    <p:anim calcmode="lin" valueType="num">
                                      <p:cBhvr additive="base">
                                        <p:cTn id="69" dur="500" fill="hold"/>
                                        <p:tgtEl>
                                          <p:spTgt spid="36"/>
                                        </p:tgtEl>
                                        <p:attrNameLst>
                                          <p:attrName>ppt_y</p:attrName>
                                        </p:attrNameLst>
                                      </p:cBhvr>
                                      <p:tavLst>
                                        <p:tav tm="0">
                                          <p:val>
                                            <p:strVal val="0-#ppt_h/2"/>
                                          </p:val>
                                        </p:tav>
                                        <p:tav tm="100000">
                                          <p:val>
                                            <p:strVal val="#ppt_y"/>
                                          </p:val>
                                        </p:tav>
                                      </p:tavLst>
                                    </p:anim>
                                  </p:childTnLst>
                                </p:cTn>
                              </p:par>
                              <p:par>
                                <p:cTn id="70" presetID="8" presetClass="emph" presetSubtype="0" repeatCount="2000" fill="hold" grpId="1" nodeType="withEffect">
                                  <p:stCondLst>
                                    <p:cond delay="0"/>
                                  </p:stCondLst>
                                  <p:childTnLst>
                                    <p:animRot by="-21600000">
                                      <p:cBhvr>
                                        <p:cTn id="71" dur="3500" fill="hold"/>
                                        <p:tgtEl>
                                          <p:spTgt spid="36"/>
                                        </p:tgtEl>
                                        <p:attrNameLst>
                                          <p:attrName>r</p:attrName>
                                        </p:attrNameLst>
                                      </p:cBhvr>
                                    </p:animRot>
                                  </p:childTnLst>
                                </p:cTn>
                              </p:par>
                              <p:par>
                                <p:cTn id="72" presetID="2" presetClass="entr" presetSubtype="1"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additive="base">
                                        <p:cTn id="74" dur="500" fill="hold"/>
                                        <p:tgtEl>
                                          <p:spTgt spid="37"/>
                                        </p:tgtEl>
                                        <p:attrNameLst>
                                          <p:attrName>ppt_x</p:attrName>
                                        </p:attrNameLst>
                                      </p:cBhvr>
                                      <p:tavLst>
                                        <p:tav tm="0">
                                          <p:val>
                                            <p:strVal val="#ppt_x"/>
                                          </p:val>
                                        </p:tav>
                                        <p:tav tm="100000">
                                          <p:val>
                                            <p:strVal val="#ppt_x"/>
                                          </p:val>
                                        </p:tav>
                                      </p:tavLst>
                                    </p:anim>
                                    <p:anim calcmode="lin" valueType="num">
                                      <p:cBhvr additive="base">
                                        <p:cTn id="75" dur="500" fill="hold"/>
                                        <p:tgtEl>
                                          <p:spTgt spid="37"/>
                                        </p:tgtEl>
                                        <p:attrNameLst>
                                          <p:attrName>ppt_y</p:attrName>
                                        </p:attrNameLst>
                                      </p:cBhvr>
                                      <p:tavLst>
                                        <p:tav tm="0">
                                          <p:val>
                                            <p:strVal val="0-#ppt_h/2"/>
                                          </p:val>
                                        </p:tav>
                                        <p:tav tm="100000">
                                          <p:val>
                                            <p:strVal val="#ppt_y"/>
                                          </p:val>
                                        </p:tav>
                                      </p:tavLst>
                                    </p:anim>
                                  </p:childTnLst>
                                </p:cTn>
                              </p:par>
                              <p:par>
                                <p:cTn id="76" presetID="2" presetClass="entr" presetSubtype="1" fill="hold" grpId="0" nodeType="withEffect">
                                  <p:stCondLst>
                                    <p:cond delay="250"/>
                                  </p:stCondLst>
                                  <p:childTnLst>
                                    <p:set>
                                      <p:cBhvr>
                                        <p:cTn id="77" dur="1" fill="hold">
                                          <p:stCondLst>
                                            <p:cond delay="0"/>
                                          </p:stCondLst>
                                        </p:cTn>
                                        <p:tgtEl>
                                          <p:spTgt spid="38"/>
                                        </p:tgtEl>
                                        <p:attrNameLst>
                                          <p:attrName>style.visibility</p:attrName>
                                        </p:attrNameLst>
                                      </p:cBhvr>
                                      <p:to>
                                        <p:strVal val="visible"/>
                                      </p:to>
                                    </p:set>
                                    <p:anim calcmode="lin" valueType="num">
                                      <p:cBhvr additive="base">
                                        <p:cTn id="78" dur="500" fill="hold"/>
                                        <p:tgtEl>
                                          <p:spTgt spid="38"/>
                                        </p:tgtEl>
                                        <p:attrNameLst>
                                          <p:attrName>ppt_x</p:attrName>
                                        </p:attrNameLst>
                                      </p:cBhvr>
                                      <p:tavLst>
                                        <p:tav tm="0">
                                          <p:val>
                                            <p:strVal val="#ppt_x"/>
                                          </p:val>
                                        </p:tav>
                                        <p:tav tm="100000">
                                          <p:val>
                                            <p:strVal val="#ppt_x"/>
                                          </p:val>
                                        </p:tav>
                                      </p:tavLst>
                                    </p:anim>
                                    <p:anim calcmode="lin" valueType="num">
                                      <p:cBhvr additive="base">
                                        <p:cTn id="79" dur="500" fill="hold"/>
                                        <p:tgtEl>
                                          <p:spTgt spid="38"/>
                                        </p:tgtEl>
                                        <p:attrNameLst>
                                          <p:attrName>ppt_y</p:attrName>
                                        </p:attrNameLst>
                                      </p:cBhvr>
                                      <p:tavLst>
                                        <p:tav tm="0">
                                          <p:val>
                                            <p:strVal val="0-#ppt_h/2"/>
                                          </p:val>
                                        </p:tav>
                                        <p:tav tm="100000">
                                          <p:val>
                                            <p:strVal val="#ppt_y"/>
                                          </p:val>
                                        </p:tav>
                                      </p:tavLst>
                                    </p:anim>
                                  </p:childTnLst>
                                </p:cTn>
                              </p:par>
                              <p:par>
                                <p:cTn id="80" presetID="8" presetClass="emph" presetSubtype="0" repeatCount="2000" fill="hold" grpId="1" nodeType="withEffect">
                                  <p:stCondLst>
                                    <p:cond delay="0"/>
                                  </p:stCondLst>
                                  <p:childTnLst>
                                    <p:animRot by="21600000">
                                      <p:cBhvr>
                                        <p:cTn id="81" dur="3500" fill="hold"/>
                                        <p:tgtEl>
                                          <p:spTgt spid="37"/>
                                        </p:tgtEl>
                                        <p:attrNameLst>
                                          <p:attrName>r</p:attrName>
                                        </p:attrNameLst>
                                      </p:cBhvr>
                                    </p:animRot>
                                  </p:childTnLst>
                                </p:cTn>
                              </p:par>
                              <p:par>
                                <p:cTn id="82" presetID="6" presetClass="emph" presetSubtype="0" repeatCount="2000" autoRev="1" fill="hold" grpId="1" nodeType="withEffect">
                                  <p:stCondLst>
                                    <p:cond delay="0"/>
                                  </p:stCondLst>
                                  <p:childTnLst>
                                    <p:animScale>
                                      <p:cBhvr>
                                        <p:cTn id="83" dur="2000" fill="hold"/>
                                        <p:tgtEl>
                                          <p:spTgt spid="38"/>
                                        </p:tgtEl>
                                      </p:cBhvr>
                                      <p:by x="150000" y="150000"/>
                                    </p:animScale>
                                  </p:childTnLst>
                                </p:cTn>
                              </p:par>
                              <p:par>
                                <p:cTn id="84" presetID="2" presetClass="entr" presetSubtype="1" fill="hold" grpId="0" nodeType="withEffect">
                                  <p:stCondLst>
                                    <p:cond delay="500"/>
                                  </p:stCondLst>
                                  <p:childTnLst>
                                    <p:set>
                                      <p:cBhvr>
                                        <p:cTn id="85" dur="1" fill="hold">
                                          <p:stCondLst>
                                            <p:cond delay="0"/>
                                          </p:stCondLst>
                                        </p:cTn>
                                        <p:tgtEl>
                                          <p:spTgt spid="42"/>
                                        </p:tgtEl>
                                        <p:attrNameLst>
                                          <p:attrName>style.visibility</p:attrName>
                                        </p:attrNameLst>
                                      </p:cBhvr>
                                      <p:to>
                                        <p:strVal val="visible"/>
                                      </p:to>
                                    </p:set>
                                    <p:anim calcmode="lin" valueType="num">
                                      <p:cBhvr additive="base">
                                        <p:cTn id="86" dur="500" fill="hold"/>
                                        <p:tgtEl>
                                          <p:spTgt spid="42"/>
                                        </p:tgtEl>
                                        <p:attrNameLst>
                                          <p:attrName>ppt_x</p:attrName>
                                        </p:attrNameLst>
                                      </p:cBhvr>
                                      <p:tavLst>
                                        <p:tav tm="0">
                                          <p:val>
                                            <p:strVal val="#ppt_x"/>
                                          </p:val>
                                        </p:tav>
                                        <p:tav tm="100000">
                                          <p:val>
                                            <p:strVal val="#ppt_x"/>
                                          </p:val>
                                        </p:tav>
                                      </p:tavLst>
                                    </p:anim>
                                    <p:anim calcmode="lin" valueType="num">
                                      <p:cBhvr additive="base">
                                        <p:cTn id="87" dur="500" fill="hold"/>
                                        <p:tgtEl>
                                          <p:spTgt spid="42"/>
                                        </p:tgtEl>
                                        <p:attrNameLst>
                                          <p:attrName>ppt_y</p:attrName>
                                        </p:attrNameLst>
                                      </p:cBhvr>
                                      <p:tavLst>
                                        <p:tav tm="0">
                                          <p:val>
                                            <p:strVal val="0-#ppt_h/2"/>
                                          </p:val>
                                        </p:tav>
                                        <p:tav tm="100000">
                                          <p:val>
                                            <p:strVal val="#ppt_y"/>
                                          </p:val>
                                        </p:tav>
                                      </p:tavLst>
                                    </p:anim>
                                  </p:childTnLst>
                                </p:cTn>
                              </p:par>
                              <p:par>
                                <p:cTn id="88" presetID="8" presetClass="emph" presetSubtype="0" repeatCount="2000" fill="hold" grpId="1" nodeType="withEffect">
                                  <p:stCondLst>
                                    <p:cond delay="0"/>
                                  </p:stCondLst>
                                  <p:childTnLst>
                                    <p:animRot by="21600000">
                                      <p:cBhvr>
                                        <p:cTn id="89" dur="3500" fill="hold"/>
                                        <p:tgtEl>
                                          <p:spTgt spid="42"/>
                                        </p:tgtEl>
                                        <p:attrNameLst>
                                          <p:attrName>r</p:attrName>
                                        </p:attrNameLst>
                                      </p:cBhvr>
                                    </p:animRo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7">
                                            <p:txEl>
                                              <p:pRg st="0" end="0"/>
                                            </p:txEl>
                                          </p:spTgt>
                                        </p:tgtEl>
                                        <p:attrNameLst>
                                          <p:attrName>style.visibility</p:attrName>
                                        </p:attrNameLst>
                                      </p:cBhvr>
                                      <p:to>
                                        <p:strVal val="visible"/>
                                      </p:to>
                                    </p:set>
                                    <p:animEffect transition="in" filter="fade">
                                      <p:cBhvr>
                                        <p:cTn id="94" dur="500"/>
                                        <p:tgtEl>
                                          <p:spTgt spid="7">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7">
                                            <p:txEl>
                                              <p:pRg st="1" end="1"/>
                                            </p:txEl>
                                          </p:spTgt>
                                        </p:tgtEl>
                                        <p:attrNameLst>
                                          <p:attrName>style.visibility</p:attrName>
                                        </p:attrNameLst>
                                      </p:cBhvr>
                                      <p:to>
                                        <p:strVal val="visible"/>
                                      </p:to>
                                    </p:set>
                                    <p:animEffect transition="in" filter="wipe(down)">
                                      <p:cBhvr>
                                        <p:cTn id="99" dur="500"/>
                                        <p:tgtEl>
                                          <p:spTgt spid="7">
                                            <p:txEl>
                                              <p:pRg st="1" end="1"/>
                                            </p:txEl>
                                          </p:spTgt>
                                        </p:tgtEl>
                                      </p:cBhvr>
                                    </p:animEffect>
                                  </p:childTnLst>
                                </p:cTn>
                              </p:par>
                              <p:par>
                                <p:cTn id="100" presetID="22" presetClass="entr" presetSubtype="4" fill="hold" nodeType="withEffect">
                                  <p:stCondLst>
                                    <p:cond delay="0"/>
                                  </p:stCondLst>
                                  <p:childTnLst>
                                    <p:set>
                                      <p:cBhvr>
                                        <p:cTn id="101" dur="1" fill="hold">
                                          <p:stCondLst>
                                            <p:cond delay="0"/>
                                          </p:stCondLst>
                                        </p:cTn>
                                        <p:tgtEl>
                                          <p:spTgt spid="7">
                                            <p:txEl>
                                              <p:pRg st="2" end="2"/>
                                            </p:txEl>
                                          </p:spTgt>
                                        </p:tgtEl>
                                        <p:attrNameLst>
                                          <p:attrName>style.visibility</p:attrName>
                                        </p:attrNameLst>
                                      </p:cBhvr>
                                      <p:to>
                                        <p:strVal val="visible"/>
                                      </p:to>
                                    </p:set>
                                    <p:animEffect transition="in" filter="wipe(down)">
                                      <p:cBhvr>
                                        <p:cTn id="102" dur="500"/>
                                        <p:tgtEl>
                                          <p:spTgt spid="7">
                                            <p:txEl>
                                              <p:pRg st="2" end="2"/>
                                            </p:txEl>
                                          </p:spTgt>
                                        </p:tgtEl>
                                      </p:cBhvr>
                                    </p:animEffect>
                                  </p:childTnLst>
                                </p:cTn>
                              </p:par>
                              <p:par>
                                <p:cTn id="103" presetID="22" presetClass="entr" presetSubtype="4" fill="hold" nodeType="withEffect">
                                  <p:stCondLst>
                                    <p:cond delay="0"/>
                                  </p:stCondLst>
                                  <p:childTnLst>
                                    <p:set>
                                      <p:cBhvr>
                                        <p:cTn id="104" dur="1" fill="hold">
                                          <p:stCondLst>
                                            <p:cond delay="0"/>
                                          </p:stCondLst>
                                        </p:cTn>
                                        <p:tgtEl>
                                          <p:spTgt spid="7">
                                            <p:txEl>
                                              <p:pRg st="3" end="3"/>
                                            </p:txEl>
                                          </p:spTgt>
                                        </p:tgtEl>
                                        <p:attrNameLst>
                                          <p:attrName>style.visibility</p:attrName>
                                        </p:attrNameLst>
                                      </p:cBhvr>
                                      <p:to>
                                        <p:strVal val="visible"/>
                                      </p:to>
                                    </p:set>
                                    <p:animEffect transition="in" filter="wipe(down)">
                                      <p:cBhvr>
                                        <p:cTn id="105" dur="500"/>
                                        <p:tgtEl>
                                          <p:spTgt spid="7">
                                            <p:txEl>
                                              <p:pRg st="3" end="3"/>
                                            </p:txEl>
                                          </p:spTgt>
                                        </p:tgtEl>
                                      </p:cBhvr>
                                    </p:animEffect>
                                  </p:childTnLst>
                                </p:cTn>
                              </p:par>
                              <p:par>
                                <p:cTn id="106" presetID="22" presetClass="entr" presetSubtype="4" fill="hold" nodeType="withEffect">
                                  <p:stCondLst>
                                    <p:cond delay="0"/>
                                  </p:stCondLst>
                                  <p:childTnLst>
                                    <p:set>
                                      <p:cBhvr>
                                        <p:cTn id="107" dur="1" fill="hold">
                                          <p:stCondLst>
                                            <p:cond delay="0"/>
                                          </p:stCondLst>
                                        </p:cTn>
                                        <p:tgtEl>
                                          <p:spTgt spid="7">
                                            <p:txEl>
                                              <p:pRg st="4" end="4"/>
                                            </p:txEl>
                                          </p:spTgt>
                                        </p:tgtEl>
                                        <p:attrNameLst>
                                          <p:attrName>style.visibility</p:attrName>
                                        </p:attrNameLst>
                                      </p:cBhvr>
                                      <p:to>
                                        <p:strVal val="visible"/>
                                      </p:to>
                                    </p:set>
                                    <p:animEffect transition="in" filter="wipe(down)">
                                      <p:cBhvr>
                                        <p:cTn id="108" dur="500"/>
                                        <p:tgtEl>
                                          <p:spTgt spid="7">
                                            <p:txEl>
                                              <p:pRg st="4" end="4"/>
                                            </p:txEl>
                                          </p:spTgt>
                                        </p:tgtEl>
                                      </p:cBhvr>
                                    </p:animEffect>
                                  </p:childTnLst>
                                </p:cTn>
                              </p:par>
                              <p:par>
                                <p:cTn id="109" presetID="22" presetClass="entr" presetSubtype="4" fill="hold" nodeType="withEffect">
                                  <p:stCondLst>
                                    <p:cond delay="0"/>
                                  </p:stCondLst>
                                  <p:childTnLst>
                                    <p:set>
                                      <p:cBhvr>
                                        <p:cTn id="110" dur="1" fill="hold">
                                          <p:stCondLst>
                                            <p:cond delay="0"/>
                                          </p:stCondLst>
                                        </p:cTn>
                                        <p:tgtEl>
                                          <p:spTgt spid="7">
                                            <p:txEl>
                                              <p:pRg st="5" end="5"/>
                                            </p:txEl>
                                          </p:spTgt>
                                        </p:tgtEl>
                                        <p:attrNameLst>
                                          <p:attrName>style.visibility</p:attrName>
                                        </p:attrNameLst>
                                      </p:cBhvr>
                                      <p:to>
                                        <p:strVal val="visible"/>
                                      </p:to>
                                    </p:set>
                                    <p:animEffect transition="in" filter="wipe(down)">
                                      <p:cBhvr>
                                        <p:cTn id="111" dur="500"/>
                                        <p:tgtEl>
                                          <p:spTgt spid="7">
                                            <p:txEl>
                                              <p:pRg st="5" end="5"/>
                                            </p:txEl>
                                          </p:spTgt>
                                        </p:tgtEl>
                                      </p:cBhvr>
                                    </p:animEffect>
                                  </p:childTnLst>
                                </p:cTn>
                              </p:par>
                              <p:par>
                                <p:cTn id="112" presetID="22" presetClass="entr" presetSubtype="4" fill="hold" nodeType="withEffect">
                                  <p:stCondLst>
                                    <p:cond delay="0"/>
                                  </p:stCondLst>
                                  <p:childTnLst>
                                    <p:set>
                                      <p:cBhvr>
                                        <p:cTn id="113" dur="1" fill="hold">
                                          <p:stCondLst>
                                            <p:cond delay="0"/>
                                          </p:stCondLst>
                                        </p:cTn>
                                        <p:tgtEl>
                                          <p:spTgt spid="7">
                                            <p:txEl>
                                              <p:pRg st="6" end="6"/>
                                            </p:txEl>
                                          </p:spTgt>
                                        </p:tgtEl>
                                        <p:attrNameLst>
                                          <p:attrName>style.visibility</p:attrName>
                                        </p:attrNameLst>
                                      </p:cBhvr>
                                      <p:to>
                                        <p:strVal val="visible"/>
                                      </p:to>
                                    </p:set>
                                    <p:animEffect transition="in" filter="wipe(down)">
                                      <p:cBhvr>
                                        <p:cTn id="114" dur="500"/>
                                        <p:tgtEl>
                                          <p:spTgt spid="7">
                                            <p:txEl>
                                              <p:pRg st="6" end="6"/>
                                            </p:txEl>
                                          </p:spTgt>
                                        </p:tgtEl>
                                      </p:cBhvr>
                                    </p:animEffect>
                                  </p:childTnLst>
                                </p:cTn>
                              </p:par>
                              <p:par>
                                <p:cTn id="115" presetID="22" presetClass="entr" presetSubtype="4" fill="hold" nodeType="withEffect">
                                  <p:stCondLst>
                                    <p:cond delay="0"/>
                                  </p:stCondLst>
                                  <p:childTnLst>
                                    <p:set>
                                      <p:cBhvr>
                                        <p:cTn id="116" dur="1" fill="hold">
                                          <p:stCondLst>
                                            <p:cond delay="0"/>
                                          </p:stCondLst>
                                        </p:cTn>
                                        <p:tgtEl>
                                          <p:spTgt spid="7">
                                            <p:txEl>
                                              <p:pRg st="7" end="7"/>
                                            </p:txEl>
                                          </p:spTgt>
                                        </p:tgtEl>
                                        <p:attrNameLst>
                                          <p:attrName>style.visibility</p:attrName>
                                        </p:attrNameLst>
                                      </p:cBhvr>
                                      <p:to>
                                        <p:strVal val="visible"/>
                                      </p:to>
                                    </p:set>
                                    <p:animEffect transition="in" filter="wipe(down)">
                                      <p:cBhvr>
                                        <p:cTn id="117" dur="500"/>
                                        <p:tgtEl>
                                          <p:spTgt spid="7">
                                            <p:txEl>
                                              <p:pRg st="7" end="7"/>
                                            </p:txEl>
                                          </p:spTgt>
                                        </p:tgtEl>
                                      </p:cBhvr>
                                    </p:animEffect>
                                  </p:childTnLst>
                                </p:cTn>
                              </p:par>
                              <p:par>
                                <p:cTn id="118" presetID="22" presetClass="entr" presetSubtype="4" fill="hold" nodeType="withEffect">
                                  <p:stCondLst>
                                    <p:cond delay="0"/>
                                  </p:stCondLst>
                                  <p:childTnLst>
                                    <p:set>
                                      <p:cBhvr>
                                        <p:cTn id="119" dur="1" fill="hold">
                                          <p:stCondLst>
                                            <p:cond delay="0"/>
                                          </p:stCondLst>
                                        </p:cTn>
                                        <p:tgtEl>
                                          <p:spTgt spid="7">
                                            <p:txEl>
                                              <p:pRg st="8" end="8"/>
                                            </p:txEl>
                                          </p:spTgt>
                                        </p:tgtEl>
                                        <p:attrNameLst>
                                          <p:attrName>style.visibility</p:attrName>
                                        </p:attrNameLst>
                                      </p:cBhvr>
                                      <p:to>
                                        <p:strVal val="visible"/>
                                      </p:to>
                                    </p:set>
                                    <p:animEffect transition="in" filter="wipe(down)">
                                      <p:cBhvr>
                                        <p:cTn id="120"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2" grpId="1" animBg="1"/>
      <p:bldP spid="14" grpId="0" animBg="1"/>
      <p:bldP spid="14" grpId="1" animBg="1"/>
      <p:bldP spid="16" grpId="0" animBg="1"/>
      <p:bldP spid="17" grpId="0" animBg="1"/>
      <p:bldP spid="17" grpId="1" animBg="1"/>
      <p:bldP spid="18" grpId="0" animBg="1"/>
      <p:bldP spid="19" grpId="0" animBg="1"/>
      <p:bldP spid="19" grpId="1" animBg="1"/>
      <p:bldP spid="24" grpId="0" animBg="1"/>
      <p:bldP spid="24" grpId="1" animBg="1"/>
      <p:bldP spid="27" grpId="0" animBg="1"/>
      <p:bldP spid="27" grpId="1" animBg="1"/>
      <p:bldP spid="28" grpId="0" animBg="1"/>
      <p:bldP spid="28" grpId="1" animBg="1"/>
      <p:bldP spid="32" grpId="0" animBg="1"/>
      <p:bldP spid="32" grpId="1" animBg="1"/>
      <p:bldP spid="36" grpId="0" animBg="1"/>
      <p:bldP spid="36" grpId="1" animBg="1"/>
      <p:bldP spid="37" grpId="0" animBg="1"/>
      <p:bldP spid="37" grpId="1" animBg="1"/>
      <p:bldP spid="38" grpId="0" animBg="1"/>
      <p:bldP spid="38" grpId="1" animBg="1"/>
      <p:bldP spid="42" grpId="0" animBg="1"/>
      <p:bldP spid="4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93FD56-A4D5-F3C2-9E62-6D716E717BF9}"/>
              </a:ext>
            </a:extLst>
          </p:cNvPr>
          <p:cNvSpPr txBox="1"/>
          <p:nvPr/>
        </p:nvSpPr>
        <p:spPr>
          <a:xfrm>
            <a:off x="186519" y="-64264"/>
            <a:ext cx="11818961" cy="6986528"/>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1/</a:t>
            </a:r>
            <a:r>
              <a:rPr lang="nl-NL" sz="3200" b="1" dirty="0">
                <a:latin typeface="Times New Roman" panose="02020603050405020304" pitchFamily="18" charset="0"/>
                <a:cs typeface="Times New Roman" panose="02020603050405020304" pitchFamily="18" charset="0"/>
              </a:rPr>
              <a:t> Không gian và thời gian khi “tôi”</a:t>
            </a:r>
            <a:r>
              <a:rPr lang="vi-VN" sz="3200" b="1" dirty="0">
                <a:latin typeface="Times New Roman" panose="02020603050405020304" pitchFamily="18" charset="0"/>
                <a:cs typeface="Times New Roman" panose="02020603050405020304" pitchFamily="18" charset="0"/>
              </a:rPr>
              <a:t> về quê</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nl-NL" sz="3200" b="1" i="1" dirty="0">
                <a:latin typeface="Times New Roman" panose="02020603050405020304" pitchFamily="18" charset="0"/>
                <a:cs typeface="Times New Roman" panose="02020603050405020304" pitchFamily="18" charset="0"/>
              </a:rPr>
              <a:t>Thời gian</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“Tôi” về quê mẹ khi đã lớn.</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Thường về vào “mỗi mùa xuân” gặp mặt, thăm hỏi họ hàng bên quê ngoại.</a:t>
            </a:r>
            <a:endParaRPr lang="en-US" sz="3200" dirty="0">
              <a:latin typeface="Times New Roman" panose="02020603050405020304" pitchFamily="18" charset="0"/>
              <a:cs typeface="Times New Roman" panose="02020603050405020304" pitchFamily="18" charset="0"/>
            </a:endParaRPr>
          </a:p>
          <a:p>
            <a:r>
              <a:rPr lang="nl-NL"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Tác giả </a:t>
            </a:r>
            <a:r>
              <a:rPr lang="en-US" sz="3200" b="1" dirty="0" err="1">
                <a:solidFill>
                  <a:srgbClr val="FF0000"/>
                </a:solidFill>
                <a:latin typeface="Times New Roman" panose="02020603050405020304" pitchFamily="18" charset="0"/>
                <a:cs typeface="Times New Roman" panose="02020603050405020304" pitchFamily="18" charset="0"/>
              </a:rPr>
              <a:t>mở</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đầu</a:t>
            </a:r>
            <a:r>
              <a:rPr lang="vi-VN" sz="3200" b="1" dirty="0">
                <a:solidFill>
                  <a:srgbClr val="FF0000"/>
                </a:solidFill>
                <a:latin typeface="Times New Roman" panose="02020603050405020304" pitchFamily="18" charset="0"/>
                <a:cs typeface="Times New Roman" panose="02020603050405020304" pitchFamily="18" charset="0"/>
              </a:rPr>
              <a:t> bằng hồi ức của đứa con vẫn giữ lại trong trí tưởng hình ảnh lúc bé theo mẹ về thăm quê ngoại</a:t>
            </a:r>
            <a:r>
              <a:rPr lang="en-US" sz="3200" b="1" dirty="0">
                <a:solidFill>
                  <a:srgbClr val="FF0000"/>
                </a:solidFill>
                <a:latin typeface="Times New Roman" panose="02020603050405020304" pitchFamily="18" charset="0"/>
                <a:cs typeface="Times New Roman" panose="02020603050405020304" pitchFamily="18" charset="0"/>
              </a:rPr>
              <a:t>.</a:t>
            </a:r>
          </a:p>
          <a:p>
            <a:r>
              <a:rPr lang="nl-NL" sz="3200" b="1" i="1" dirty="0">
                <a:latin typeface="Times New Roman" panose="02020603050405020304" pitchFamily="18" charset="0"/>
                <a:cs typeface="Times New Roman" panose="02020603050405020304" pitchFamily="18" charset="0"/>
              </a:rPr>
              <a:t> Không gian</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“Dặm liễu mây bay sắc trắng ngần”: vừa miêu tả khung cảnh thiên nhiên, vừa thể hiện </a:t>
            </a:r>
            <a:r>
              <a:rPr lang="vi-VN" sz="3200" dirty="0">
                <a:latin typeface="Times New Roman" panose="02020603050405020304" pitchFamily="18" charset="0"/>
                <a:cs typeface="Times New Roman" panose="02020603050405020304" pitchFamily="18" charset="0"/>
              </a:rPr>
              <a:t>cách điệu sắc đẹp ngoại hình của mẹ: nhẹ nhàng, tinh tế, thướt tha, </a:t>
            </a:r>
            <a:r>
              <a:rPr lang="en-US" sz="3200" dirty="0" err="1">
                <a:latin typeface="Times New Roman" panose="02020603050405020304" pitchFamily="18" charset="0"/>
                <a:cs typeface="Times New Roman" panose="02020603050405020304" pitchFamily="18" charset="0"/>
              </a:rPr>
              <a:t>đầy</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uyển chuyển...</a:t>
            </a:r>
            <a:r>
              <a:rPr lang="nl-NL"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“U” - l</a:t>
            </a:r>
            <a:r>
              <a:rPr lang="vi-VN" sz="3200" dirty="0">
                <a:latin typeface="Times New Roman" panose="02020603050405020304" pitchFamily="18" charset="0"/>
                <a:cs typeface="Times New Roman" panose="02020603050405020304" pitchFamily="18" charset="0"/>
              </a:rPr>
              <a:t>à cách gọi mẹ của dân mấy huyện xung quanh thành Nam.</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“Hai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 </a:t>
            </a:r>
            <a:r>
              <a:rPr lang="vi-VN" sz="3200" dirty="0">
                <a:latin typeface="Times New Roman" panose="02020603050405020304" pitchFamily="18" charset="0"/>
                <a:cs typeface="Times New Roman" panose="02020603050405020304" pitchFamily="18" charset="0"/>
              </a:rPr>
              <a:t>là cách gọi bố mẹ thể hiện sự kính trọng.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gũi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2449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down)">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down)">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五角星 4"/>
          <p:cNvSpPr/>
          <p:nvPr/>
        </p:nvSpPr>
        <p:spPr>
          <a:xfrm rot="19903756">
            <a:off x="11008955" y="5693473"/>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3" name="TextBox 2">
            <a:extLst>
              <a:ext uri="{FF2B5EF4-FFF2-40B4-BE49-F238E27FC236}">
                <a16:creationId xmlns:a16="http://schemas.microsoft.com/office/drawing/2014/main" id="{B98B2F36-B508-169A-9887-02F4CD95E0BC}"/>
              </a:ext>
            </a:extLst>
          </p:cNvPr>
          <p:cNvSpPr txBox="1"/>
          <p:nvPr/>
        </p:nvSpPr>
        <p:spPr>
          <a:xfrm>
            <a:off x="59566" y="428178"/>
            <a:ext cx="12192000" cy="6001643"/>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Bức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con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quê</a:t>
            </a:r>
            <a:r>
              <a:rPr lang="vi-VN"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rặng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dòng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lượn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ven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đê</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cồn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tía</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Khung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đường</a:t>
            </a:r>
            <a:r>
              <a:rPr lang="en-US" sz="3200" i="1" dirty="0">
                <a:latin typeface="Times New Roman" panose="02020603050405020304" pitchFamily="18" charset="0"/>
                <a:cs typeface="Times New Roman" panose="02020603050405020304" pitchFamily="18" charset="0"/>
              </a:rPr>
              <a:t> xa </a:t>
            </a:r>
            <a:r>
              <a:rPr lang="en-US" sz="3200" i="1" dirty="0" err="1">
                <a:latin typeface="Times New Roman" panose="02020603050405020304" pitchFamily="18" charset="0"/>
                <a:cs typeface="Times New Roman" panose="02020603050405020304" pitchFamily="18" charset="0"/>
              </a:rPr>
              <a:t>nắng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xanh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cò</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trắng</a:t>
            </a:r>
            <a:r>
              <a:rPr lang="en-US" sz="3200" i="1" dirty="0">
                <a:latin typeface="Times New Roman" panose="02020603050405020304" pitchFamily="18" charset="0"/>
                <a:cs typeface="Times New Roman" panose="02020603050405020304" pitchFamily="18" charset="0"/>
              </a:rPr>
              <a:t> bay </a:t>
            </a:r>
            <a:r>
              <a:rPr lang="en-US" sz="3200" i="1" dirty="0" err="1">
                <a:latin typeface="Times New Roman" panose="02020603050405020304" pitchFamily="18" charset="0"/>
                <a:cs typeface="Times New Roman" panose="02020603050405020304" pitchFamily="18" charset="0"/>
              </a:rPr>
              <a:t>từng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lớp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xóm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lều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bàng</a:t>
            </a:r>
            <a:r>
              <a:rPr lang="vi-VN" sz="3200" i="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ngô</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rộn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bề</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những 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ấp</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đoàn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ấp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gánh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khoai</a:t>
            </a:r>
            <a:r>
              <a:rPr lang="en-US" sz="3200" i="1" dirty="0">
                <a:latin typeface="Times New Roman" panose="02020603050405020304" pitchFamily="18" charset="0"/>
                <a:cs typeface="Times New Roman" panose="02020603050405020304" pitchFamily="18" charset="0"/>
              </a:rPr>
              <a:t> l</a:t>
            </a:r>
            <a:r>
              <a:rPr lang="vi-VN" sz="3200" i="1" dirty="0">
                <a:latin typeface="Times New Roman" panose="02020603050405020304" pitchFamily="18" charset="0"/>
                <a:cs typeface="Times New Roman" panose="02020603050405020304" pitchFamily="18" charset="0"/>
              </a:rPr>
              <a:t>a</a:t>
            </a:r>
            <a:r>
              <a:rPr lang="en-US" sz="3200" i="1" dirty="0">
                <a:latin typeface="Times New Roman" panose="02020603050405020304" pitchFamily="18" charset="0"/>
                <a:cs typeface="Times New Roman" panose="02020603050405020304" pitchFamily="18" charset="0"/>
              </a:rPr>
              <a:t>ng”</a:t>
            </a:r>
            <a:r>
              <a:rPr lang="en-US" sz="3200" dirty="0">
                <a:latin typeface="Times New Roman" panose="02020603050405020304" pitchFamily="18" charset="0"/>
                <a:cs typeface="Times New Roman" panose="02020603050405020304" pitchFamily="18" charset="0"/>
              </a:rPr>
              <a:t>.</a:t>
            </a:r>
          </a:p>
          <a:p>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Hình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ảnh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quen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thuộc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của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làng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quê</a:t>
            </a:r>
            <a:r>
              <a:rPr lang="en-US" sz="3200" b="1" i="1" dirty="0">
                <a:latin typeface="Times New Roman" panose="02020603050405020304" pitchFamily="18" charset="0"/>
                <a:cs typeface="Times New Roman" panose="02020603050405020304" pitchFamily="18" charset="0"/>
              </a:rPr>
              <a:t> Việt Nam. </a:t>
            </a:r>
            <a:r>
              <a:rPr lang="en-US" sz="3200" b="1" i="1" dirty="0" err="1">
                <a:latin typeface="Times New Roman" panose="02020603050405020304" pitchFamily="18" charset="0"/>
                <a:cs typeface="Times New Roman" panose="02020603050405020304" pitchFamily="18" charset="0"/>
              </a:rPr>
              <a:t>Cảnh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vật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vừa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sinh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động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tràn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đầy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sức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sống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hiện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lên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như</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một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bức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tranh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thôn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quê</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với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những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màu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sắc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đường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nét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được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phối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hài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hòa</a:t>
            </a:r>
            <a:r>
              <a:rPr lang="en-US" sz="3200" b="1"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3019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8" presetClass="emph" presetSubtype="0" repeatCount="2000" fill="hold" grpId="1" nodeType="withEffect">
                                  <p:stCondLst>
                                    <p:cond delay="0"/>
                                  </p:stCondLst>
                                  <p:childTnLst>
                                    <p:animRot by="21600000">
                                      <p:cBhvr>
                                        <p:cTn id="10" dur="3500" fill="hold"/>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5" descr="C:\Users\Administrator\Desktop\小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329" y="1469629"/>
            <a:ext cx="1112838"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Freeform 3789"/>
          <p:cNvSpPr>
            <a:spLocks noEditPoints="1"/>
          </p:cNvSpPr>
          <p:nvPr/>
        </p:nvSpPr>
        <p:spPr bwMode="auto">
          <a:xfrm>
            <a:off x="10424160" y="57946"/>
            <a:ext cx="1017588" cy="708025"/>
          </a:xfrm>
          <a:custGeom>
            <a:avLst/>
            <a:gdLst>
              <a:gd name="T0" fmla="*/ 971980 w 199"/>
              <a:gd name="T1" fmla="*/ 254344 h 203"/>
              <a:gd name="T2" fmla="*/ 956633 w 199"/>
              <a:gd name="T3" fmla="*/ 198597 h 203"/>
              <a:gd name="T4" fmla="*/ 890129 w 199"/>
              <a:gd name="T5" fmla="*/ 177692 h 203"/>
              <a:gd name="T6" fmla="*/ 900360 w 199"/>
              <a:gd name="T7" fmla="*/ 219502 h 203"/>
              <a:gd name="T8" fmla="*/ 854319 w 199"/>
              <a:gd name="T9" fmla="*/ 191629 h 203"/>
              <a:gd name="T10" fmla="*/ 767353 w 199"/>
              <a:gd name="T11" fmla="*/ 222986 h 203"/>
              <a:gd name="T12" fmla="*/ 782700 w 199"/>
              <a:gd name="T13" fmla="*/ 191629 h 203"/>
              <a:gd name="T14" fmla="*/ 844088 w 199"/>
              <a:gd name="T15" fmla="*/ 139367 h 203"/>
              <a:gd name="T16" fmla="*/ 823625 w 199"/>
              <a:gd name="T17" fmla="*/ 118462 h 203"/>
              <a:gd name="T18" fmla="*/ 209743 w 199"/>
              <a:gd name="T19" fmla="*/ 66199 h 203"/>
              <a:gd name="T20" fmla="*/ 301825 w 199"/>
              <a:gd name="T21" fmla="*/ 73167 h 203"/>
              <a:gd name="T22" fmla="*/ 312057 w 199"/>
              <a:gd name="T23" fmla="*/ 45294 h 203"/>
              <a:gd name="T24" fmla="*/ 327404 w 199"/>
              <a:gd name="T25" fmla="*/ 66199 h 203"/>
              <a:gd name="T26" fmla="*/ 373445 w 199"/>
              <a:gd name="T27" fmla="*/ 62715 h 203"/>
              <a:gd name="T28" fmla="*/ 429717 w 199"/>
              <a:gd name="T29" fmla="*/ 76652 h 203"/>
              <a:gd name="T30" fmla="*/ 542262 w 199"/>
              <a:gd name="T31" fmla="*/ 80136 h 203"/>
              <a:gd name="T32" fmla="*/ 480874 w 199"/>
              <a:gd name="T33" fmla="*/ 69683 h 203"/>
              <a:gd name="T34" fmla="*/ 419486 w 199"/>
              <a:gd name="T35" fmla="*/ 83620 h 203"/>
              <a:gd name="T36" fmla="*/ 399023 w 199"/>
              <a:gd name="T37" fmla="*/ 101041 h 203"/>
              <a:gd name="T38" fmla="*/ 373445 w 199"/>
              <a:gd name="T39" fmla="*/ 132398 h 203"/>
              <a:gd name="T40" fmla="*/ 434833 w 199"/>
              <a:gd name="T41" fmla="*/ 97557 h 203"/>
              <a:gd name="T42" fmla="*/ 532031 w 199"/>
              <a:gd name="T43" fmla="*/ 139367 h 203"/>
              <a:gd name="T44" fmla="*/ 526915 w 199"/>
              <a:gd name="T45" fmla="*/ 177692 h 203"/>
              <a:gd name="T46" fmla="*/ 506453 w 199"/>
              <a:gd name="T47" fmla="*/ 156787 h 203"/>
              <a:gd name="T48" fmla="*/ 470643 w 199"/>
              <a:gd name="T49" fmla="*/ 160271 h 203"/>
              <a:gd name="T50" fmla="*/ 455296 w 199"/>
              <a:gd name="T51" fmla="*/ 167240 h 203"/>
              <a:gd name="T52" fmla="*/ 419486 w 199"/>
              <a:gd name="T53" fmla="*/ 184661 h 203"/>
              <a:gd name="T54" fmla="*/ 306941 w 199"/>
              <a:gd name="T55" fmla="*/ 254344 h 203"/>
              <a:gd name="T56" fmla="*/ 179049 w 199"/>
              <a:gd name="T57" fmla="*/ 285701 h 203"/>
              <a:gd name="T58" fmla="*/ 235321 w 199"/>
              <a:gd name="T59" fmla="*/ 320543 h 203"/>
              <a:gd name="T60" fmla="*/ 383676 w 199"/>
              <a:gd name="T61" fmla="*/ 355385 h 203"/>
              <a:gd name="T62" fmla="*/ 496221 w 199"/>
              <a:gd name="T63" fmla="*/ 390226 h 203"/>
              <a:gd name="T64" fmla="*/ 608766 w 199"/>
              <a:gd name="T65" fmla="*/ 449457 h 203"/>
              <a:gd name="T66" fmla="*/ 526915 w 199"/>
              <a:gd name="T67" fmla="*/ 553982 h 203"/>
              <a:gd name="T68" fmla="*/ 445064 w 199"/>
              <a:gd name="T69" fmla="*/ 616697 h 203"/>
              <a:gd name="T70" fmla="*/ 450180 w 199"/>
              <a:gd name="T71" fmla="*/ 655023 h 203"/>
              <a:gd name="T72" fmla="*/ 383676 w 199"/>
              <a:gd name="T73" fmla="*/ 634118 h 203"/>
              <a:gd name="T74" fmla="*/ 332519 w 199"/>
              <a:gd name="T75" fmla="*/ 484299 h 203"/>
              <a:gd name="T76" fmla="*/ 306941 w 199"/>
              <a:gd name="T77" fmla="*/ 390226 h 203"/>
              <a:gd name="T78" fmla="*/ 194396 w 199"/>
              <a:gd name="T79" fmla="*/ 327511 h 203"/>
              <a:gd name="T80" fmla="*/ 92082 w 199"/>
              <a:gd name="T81" fmla="*/ 264796 h 203"/>
              <a:gd name="T82" fmla="*/ 81851 w 199"/>
              <a:gd name="T83" fmla="*/ 292670 h 203"/>
              <a:gd name="T84" fmla="*/ 516684 w 199"/>
              <a:gd name="T85" fmla="*/ 707285 h 203"/>
              <a:gd name="T86" fmla="*/ 869666 w 199"/>
              <a:gd name="T87" fmla="*/ 494751 h 203"/>
              <a:gd name="T88" fmla="*/ 808278 w 199"/>
              <a:gd name="T89" fmla="*/ 372805 h 203"/>
              <a:gd name="T90" fmla="*/ 665039 w 199"/>
              <a:gd name="T91" fmla="*/ 344932 h 203"/>
              <a:gd name="T92" fmla="*/ 716196 w 199"/>
              <a:gd name="T93" fmla="*/ 261312 h 203"/>
              <a:gd name="T94" fmla="*/ 854319 w 199"/>
              <a:gd name="T95" fmla="*/ 222986 h 203"/>
              <a:gd name="T96" fmla="*/ 782700 w 199"/>
              <a:gd name="T97" fmla="*/ 128914 h 203"/>
              <a:gd name="T98" fmla="*/ 762237 w 199"/>
              <a:gd name="T99" fmla="*/ 156787 h 203"/>
              <a:gd name="T100" fmla="*/ 757121 w 199"/>
              <a:gd name="T101" fmla="*/ 125430 h 203"/>
              <a:gd name="T102" fmla="*/ 741774 w 199"/>
              <a:gd name="T103" fmla="*/ 153303 h 203"/>
              <a:gd name="T104" fmla="*/ 439949 w 199"/>
              <a:gd name="T105" fmla="*/ 181176 h 203"/>
              <a:gd name="T106" fmla="*/ 470643 w 199"/>
              <a:gd name="T107" fmla="*/ 188145 h 203"/>
              <a:gd name="T108" fmla="*/ 475759 w 199"/>
              <a:gd name="T109" fmla="*/ 174208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9"/>
              <a:gd name="T166" fmla="*/ 0 h 203"/>
              <a:gd name="T167" fmla="*/ 199 w 199"/>
              <a:gd name="T168" fmla="*/ 203 h 2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9" h="203">
                <a:moveTo>
                  <a:pt x="176" y="72"/>
                </a:moveTo>
                <a:cubicBezTo>
                  <a:pt x="178" y="73"/>
                  <a:pt x="178" y="73"/>
                  <a:pt x="178" y="73"/>
                </a:cubicBezTo>
                <a:cubicBezTo>
                  <a:pt x="180" y="73"/>
                  <a:pt x="180" y="73"/>
                  <a:pt x="180" y="73"/>
                </a:cubicBezTo>
                <a:cubicBezTo>
                  <a:pt x="180" y="70"/>
                  <a:pt x="180" y="70"/>
                  <a:pt x="180" y="70"/>
                </a:cubicBezTo>
                <a:cubicBezTo>
                  <a:pt x="185" y="69"/>
                  <a:pt x="185" y="69"/>
                  <a:pt x="185" y="69"/>
                </a:cubicBezTo>
                <a:cubicBezTo>
                  <a:pt x="190" y="73"/>
                  <a:pt x="190" y="73"/>
                  <a:pt x="190" y="73"/>
                </a:cubicBezTo>
                <a:cubicBezTo>
                  <a:pt x="198" y="73"/>
                  <a:pt x="198" y="73"/>
                  <a:pt x="198" y="73"/>
                </a:cubicBezTo>
                <a:cubicBezTo>
                  <a:pt x="199" y="73"/>
                  <a:pt x="199" y="73"/>
                  <a:pt x="199" y="73"/>
                </a:cubicBezTo>
                <a:cubicBezTo>
                  <a:pt x="198" y="70"/>
                  <a:pt x="197" y="67"/>
                  <a:pt x="196" y="64"/>
                </a:cubicBezTo>
                <a:cubicBezTo>
                  <a:pt x="191" y="65"/>
                  <a:pt x="191" y="65"/>
                  <a:pt x="191" y="65"/>
                </a:cubicBezTo>
                <a:cubicBezTo>
                  <a:pt x="188" y="62"/>
                  <a:pt x="188" y="62"/>
                  <a:pt x="188" y="62"/>
                </a:cubicBezTo>
                <a:cubicBezTo>
                  <a:pt x="187" y="57"/>
                  <a:pt x="187" y="57"/>
                  <a:pt x="187" y="57"/>
                </a:cubicBezTo>
                <a:cubicBezTo>
                  <a:pt x="185" y="58"/>
                  <a:pt x="185" y="58"/>
                  <a:pt x="185" y="58"/>
                </a:cubicBezTo>
                <a:cubicBezTo>
                  <a:pt x="183" y="64"/>
                  <a:pt x="183" y="64"/>
                  <a:pt x="183" y="64"/>
                </a:cubicBezTo>
                <a:cubicBezTo>
                  <a:pt x="179" y="60"/>
                  <a:pt x="179" y="60"/>
                  <a:pt x="179" y="60"/>
                </a:cubicBezTo>
                <a:cubicBezTo>
                  <a:pt x="179" y="56"/>
                  <a:pt x="179" y="56"/>
                  <a:pt x="179" y="56"/>
                </a:cubicBezTo>
                <a:cubicBezTo>
                  <a:pt x="175" y="53"/>
                  <a:pt x="175" y="53"/>
                  <a:pt x="175" y="53"/>
                </a:cubicBezTo>
                <a:cubicBezTo>
                  <a:pt x="174" y="51"/>
                  <a:pt x="174" y="51"/>
                  <a:pt x="174" y="51"/>
                </a:cubicBezTo>
                <a:cubicBezTo>
                  <a:pt x="170" y="51"/>
                  <a:pt x="170" y="51"/>
                  <a:pt x="170" y="51"/>
                </a:cubicBezTo>
                <a:cubicBezTo>
                  <a:pt x="171" y="55"/>
                  <a:pt x="171" y="55"/>
                  <a:pt x="171" y="55"/>
                </a:cubicBezTo>
                <a:cubicBezTo>
                  <a:pt x="176" y="58"/>
                  <a:pt x="176" y="58"/>
                  <a:pt x="176" y="58"/>
                </a:cubicBezTo>
                <a:cubicBezTo>
                  <a:pt x="177" y="59"/>
                  <a:pt x="177" y="59"/>
                  <a:pt x="177" y="59"/>
                </a:cubicBezTo>
                <a:cubicBezTo>
                  <a:pt x="176" y="60"/>
                  <a:pt x="176" y="60"/>
                  <a:pt x="176" y="60"/>
                </a:cubicBezTo>
                <a:cubicBezTo>
                  <a:pt x="176" y="63"/>
                  <a:pt x="176" y="63"/>
                  <a:pt x="176" y="63"/>
                </a:cubicBezTo>
                <a:cubicBezTo>
                  <a:pt x="173" y="64"/>
                  <a:pt x="173" y="64"/>
                  <a:pt x="173" y="64"/>
                </a:cubicBezTo>
                <a:cubicBezTo>
                  <a:pt x="171" y="63"/>
                  <a:pt x="171" y="63"/>
                  <a:pt x="171" y="63"/>
                </a:cubicBezTo>
                <a:cubicBezTo>
                  <a:pt x="170" y="62"/>
                  <a:pt x="170" y="62"/>
                  <a:pt x="170" y="62"/>
                </a:cubicBezTo>
                <a:cubicBezTo>
                  <a:pt x="173" y="62"/>
                  <a:pt x="173" y="62"/>
                  <a:pt x="173" y="62"/>
                </a:cubicBezTo>
                <a:cubicBezTo>
                  <a:pt x="174" y="60"/>
                  <a:pt x="174" y="60"/>
                  <a:pt x="174" y="60"/>
                </a:cubicBezTo>
                <a:cubicBezTo>
                  <a:pt x="167" y="55"/>
                  <a:pt x="167" y="55"/>
                  <a:pt x="167" y="55"/>
                </a:cubicBezTo>
                <a:cubicBezTo>
                  <a:pt x="166" y="53"/>
                  <a:pt x="166" y="53"/>
                  <a:pt x="166" y="53"/>
                </a:cubicBezTo>
                <a:cubicBezTo>
                  <a:pt x="163" y="56"/>
                  <a:pt x="163" y="56"/>
                  <a:pt x="163" y="56"/>
                </a:cubicBezTo>
                <a:cubicBezTo>
                  <a:pt x="159" y="55"/>
                  <a:pt x="159" y="55"/>
                  <a:pt x="159" y="55"/>
                </a:cubicBezTo>
                <a:cubicBezTo>
                  <a:pt x="154" y="62"/>
                  <a:pt x="154" y="62"/>
                  <a:pt x="154" y="62"/>
                </a:cubicBezTo>
                <a:cubicBezTo>
                  <a:pt x="153" y="64"/>
                  <a:pt x="153" y="64"/>
                  <a:pt x="153" y="64"/>
                </a:cubicBezTo>
                <a:cubicBezTo>
                  <a:pt x="150" y="64"/>
                  <a:pt x="150" y="64"/>
                  <a:pt x="150" y="64"/>
                </a:cubicBezTo>
                <a:cubicBezTo>
                  <a:pt x="146" y="64"/>
                  <a:pt x="146" y="64"/>
                  <a:pt x="146" y="64"/>
                </a:cubicBezTo>
                <a:cubicBezTo>
                  <a:pt x="143" y="63"/>
                  <a:pt x="143" y="63"/>
                  <a:pt x="143" y="63"/>
                </a:cubicBezTo>
                <a:cubicBezTo>
                  <a:pt x="142" y="57"/>
                  <a:pt x="142" y="57"/>
                  <a:pt x="142" y="57"/>
                </a:cubicBezTo>
                <a:cubicBezTo>
                  <a:pt x="143" y="55"/>
                  <a:pt x="143" y="55"/>
                  <a:pt x="143" y="55"/>
                </a:cubicBezTo>
                <a:cubicBezTo>
                  <a:pt x="148" y="54"/>
                  <a:pt x="148" y="54"/>
                  <a:pt x="148" y="54"/>
                </a:cubicBezTo>
                <a:cubicBezTo>
                  <a:pt x="153" y="55"/>
                  <a:pt x="153" y="55"/>
                  <a:pt x="153" y="55"/>
                </a:cubicBezTo>
                <a:cubicBezTo>
                  <a:pt x="154" y="52"/>
                  <a:pt x="154" y="52"/>
                  <a:pt x="154" y="52"/>
                </a:cubicBezTo>
                <a:cubicBezTo>
                  <a:pt x="151" y="51"/>
                  <a:pt x="151" y="51"/>
                  <a:pt x="151" y="51"/>
                </a:cubicBezTo>
                <a:cubicBezTo>
                  <a:pt x="152" y="47"/>
                  <a:pt x="152" y="47"/>
                  <a:pt x="152" y="47"/>
                </a:cubicBezTo>
                <a:cubicBezTo>
                  <a:pt x="157" y="46"/>
                  <a:pt x="157" y="46"/>
                  <a:pt x="157" y="46"/>
                </a:cubicBezTo>
                <a:cubicBezTo>
                  <a:pt x="161" y="41"/>
                  <a:pt x="161" y="41"/>
                  <a:pt x="161" y="41"/>
                </a:cubicBezTo>
                <a:cubicBezTo>
                  <a:pt x="165" y="40"/>
                  <a:pt x="165" y="40"/>
                  <a:pt x="165" y="40"/>
                </a:cubicBezTo>
                <a:cubicBezTo>
                  <a:pt x="168" y="41"/>
                  <a:pt x="168" y="41"/>
                  <a:pt x="168" y="41"/>
                </a:cubicBezTo>
                <a:cubicBezTo>
                  <a:pt x="170" y="41"/>
                  <a:pt x="170" y="41"/>
                  <a:pt x="170" y="41"/>
                </a:cubicBezTo>
                <a:cubicBezTo>
                  <a:pt x="169" y="36"/>
                  <a:pt x="169" y="36"/>
                  <a:pt x="169" y="36"/>
                </a:cubicBezTo>
                <a:cubicBezTo>
                  <a:pt x="165" y="38"/>
                  <a:pt x="165" y="38"/>
                  <a:pt x="165" y="38"/>
                </a:cubicBezTo>
                <a:cubicBezTo>
                  <a:pt x="163" y="34"/>
                  <a:pt x="163" y="34"/>
                  <a:pt x="163" y="34"/>
                </a:cubicBezTo>
                <a:cubicBezTo>
                  <a:pt x="161" y="34"/>
                  <a:pt x="161" y="34"/>
                  <a:pt x="161" y="34"/>
                </a:cubicBezTo>
                <a:cubicBezTo>
                  <a:pt x="160" y="31"/>
                  <a:pt x="160" y="31"/>
                  <a:pt x="160" y="31"/>
                </a:cubicBezTo>
                <a:cubicBezTo>
                  <a:pt x="162" y="29"/>
                  <a:pt x="162" y="29"/>
                  <a:pt x="162" y="29"/>
                </a:cubicBezTo>
                <a:cubicBezTo>
                  <a:pt x="167" y="27"/>
                  <a:pt x="167" y="27"/>
                  <a:pt x="167" y="27"/>
                </a:cubicBezTo>
                <a:cubicBezTo>
                  <a:pt x="168" y="25"/>
                  <a:pt x="168" y="25"/>
                  <a:pt x="168" y="25"/>
                </a:cubicBezTo>
                <a:cubicBezTo>
                  <a:pt x="150" y="9"/>
                  <a:pt x="127" y="0"/>
                  <a:pt x="101" y="0"/>
                </a:cubicBezTo>
                <a:cubicBezTo>
                  <a:pt x="79" y="0"/>
                  <a:pt x="58" y="7"/>
                  <a:pt x="41" y="19"/>
                </a:cubicBezTo>
                <a:cubicBezTo>
                  <a:pt x="47" y="19"/>
                  <a:pt x="47" y="19"/>
                  <a:pt x="47" y="19"/>
                </a:cubicBezTo>
                <a:cubicBezTo>
                  <a:pt x="49" y="20"/>
                  <a:pt x="49" y="20"/>
                  <a:pt x="49" y="20"/>
                </a:cubicBezTo>
                <a:cubicBezTo>
                  <a:pt x="53" y="21"/>
                  <a:pt x="53" y="21"/>
                  <a:pt x="53" y="21"/>
                </a:cubicBezTo>
                <a:cubicBezTo>
                  <a:pt x="54" y="23"/>
                  <a:pt x="54" y="23"/>
                  <a:pt x="54" y="23"/>
                </a:cubicBezTo>
                <a:cubicBezTo>
                  <a:pt x="60" y="23"/>
                  <a:pt x="60" y="23"/>
                  <a:pt x="60" y="23"/>
                </a:cubicBezTo>
                <a:cubicBezTo>
                  <a:pt x="59" y="21"/>
                  <a:pt x="59" y="21"/>
                  <a:pt x="59" y="21"/>
                </a:cubicBezTo>
                <a:cubicBezTo>
                  <a:pt x="53" y="21"/>
                  <a:pt x="53" y="21"/>
                  <a:pt x="53" y="21"/>
                </a:cubicBezTo>
                <a:cubicBezTo>
                  <a:pt x="55" y="19"/>
                  <a:pt x="55" y="19"/>
                  <a:pt x="55" y="19"/>
                </a:cubicBezTo>
                <a:cubicBezTo>
                  <a:pt x="54" y="18"/>
                  <a:pt x="54" y="18"/>
                  <a:pt x="54" y="18"/>
                </a:cubicBezTo>
                <a:cubicBezTo>
                  <a:pt x="49" y="18"/>
                  <a:pt x="49" y="18"/>
                  <a:pt x="49" y="18"/>
                </a:cubicBezTo>
                <a:cubicBezTo>
                  <a:pt x="55" y="13"/>
                  <a:pt x="55" y="13"/>
                  <a:pt x="55" y="13"/>
                </a:cubicBezTo>
                <a:cubicBezTo>
                  <a:pt x="61" y="13"/>
                  <a:pt x="61" y="13"/>
                  <a:pt x="61" y="13"/>
                </a:cubicBezTo>
                <a:cubicBezTo>
                  <a:pt x="63" y="17"/>
                  <a:pt x="63" y="17"/>
                  <a:pt x="63" y="17"/>
                </a:cubicBezTo>
                <a:cubicBezTo>
                  <a:pt x="68" y="17"/>
                  <a:pt x="68" y="17"/>
                  <a:pt x="68" y="17"/>
                </a:cubicBezTo>
                <a:cubicBezTo>
                  <a:pt x="70" y="15"/>
                  <a:pt x="70" y="15"/>
                  <a:pt x="70" y="15"/>
                </a:cubicBezTo>
                <a:cubicBezTo>
                  <a:pt x="72" y="16"/>
                  <a:pt x="72" y="16"/>
                  <a:pt x="72" y="16"/>
                </a:cubicBezTo>
                <a:cubicBezTo>
                  <a:pt x="69" y="19"/>
                  <a:pt x="69" y="19"/>
                  <a:pt x="69" y="19"/>
                </a:cubicBezTo>
                <a:cubicBezTo>
                  <a:pt x="64" y="19"/>
                  <a:pt x="64" y="19"/>
                  <a:pt x="64" y="19"/>
                </a:cubicBezTo>
                <a:cubicBezTo>
                  <a:pt x="64" y="23"/>
                  <a:pt x="64" y="23"/>
                  <a:pt x="64" y="23"/>
                </a:cubicBezTo>
                <a:cubicBezTo>
                  <a:pt x="71" y="23"/>
                  <a:pt x="71" y="23"/>
                  <a:pt x="71" y="23"/>
                </a:cubicBezTo>
                <a:cubicBezTo>
                  <a:pt x="71" y="21"/>
                  <a:pt x="71" y="21"/>
                  <a:pt x="71" y="21"/>
                </a:cubicBezTo>
                <a:cubicBezTo>
                  <a:pt x="75" y="21"/>
                  <a:pt x="75" y="21"/>
                  <a:pt x="75" y="21"/>
                </a:cubicBezTo>
                <a:cubicBezTo>
                  <a:pt x="76" y="18"/>
                  <a:pt x="76" y="18"/>
                  <a:pt x="76" y="18"/>
                </a:cubicBezTo>
                <a:cubicBezTo>
                  <a:pt x="73" y="18"/>
                  <a:pt x="73" y="18"/>
                  <a:pt x="73" y="18"/>
                </a:cubicBezTo>
                <a:cubicBezTo>
                  <a:pt x="74" y="16"/>
                  <a:pt x="74" y="16"/>
                  <a:pt x="74" y="16"/>
                </a:cubicBezTo>
                <a:cubicBezTo>
                  <a:pt x="76" y="15"/>
                  <a:pt x="76" y="15"/>
                  <a:pt x="76" y="15"/>
                </a:cubicBezTo>
                <a:cubicBezTo>
                  <a:pt x="83" y="15"/>
                  <a:pt x="83" y="15"/>
                  <a:pt x="83" y="15"/>
                </a:cubicBezTo>
                <a:cubicBezTo>
                  <a:pt x="79" y="19"/>
                  <a:pt x="79" y="19"/>
                  <a:pt x="79" y="19"/>
                </a:cubicBezTo>
                <a:cubicBezTo>
                  <a:pt x="80" y="21"/>
                  <a:pt x="80" y="21"/>
                  <a:pt x="80" y="21"/>
                </a:cubicBezTo>
                <a:cubicBezTo>
                  <a:pt x="84" y="22"/>
                  <a:pt x="84" y="22"/>
                  <a:pt x="84" y="22"/>
                </a:cubicBezTo>
                <a:cubicBezTo>
                  <a:pt x="84" y="17"/>
                  <a:pt x="84" y="17"/>
                  <a:pt x="84" y="17"/>
                </a:cubicBezTo>
                <a:cubicBezTo>
                  <a:pt x="87" y="15"/>
                  <a:pt x="87" y="15"/>
                  <a:pt x="87" y="15"/>
                </a:cubicBezTo>
                <a:cubicBezTo>
                  <a:pt x="94" y="14"/>
                  <a:pt x="94" y="14"/>
                  <a:pt x="94" y="14"/>
                </a:cubicBezTo>
                <a:cubicBezTo>
                  <a:pt x="103" y="19"/>
                  <a:pt x="103" y="19"/>
                  <a:pt x="103" y="19"/>
                </a:cubicBezTo>
                <a:cubicBezTo>
                  <a:pt x="103" y="22"/>
                  <a:pt x="103" y="22"/>
                  <a:pt x="103" y="22"/>
                </a:cubicBezTo>
                <a:cubicBezTo>
                  <a:pt x="106" y="23"/>
                  <a:pt x="106" y="23"/>
                  <a:pt x="106" y="23"/>
                </a:cubicBezTo>
                <a:cubicBezTo>
                  <a:pt x="105" y="26"/>
                  <a:pt x="105" y="26"/>
                  <a:pt x="105" y="26"/>
                </a:cubicBezTo>
                <a:cubicBezTo>
                  <a:pt x="101" y="26"/>
                  <a:pt x="101" y="26"/>
                  <a:pt x="101" y="26"/>
                </a:cubicBezTo>
                <a:cubicBezTo>
                  <a:pt x="99" y="29"/>
                  <a:pt x="99" y="29"/>
                  <a:pt x="99" y="29"/>
                </a:cubicBezTo>
                <a:cubicBezTo>
                  <a:pt x="89" y="27"/>
                  <a:pt x="89" y="27"/>
                  <a:pt x="89" y="27"/>
                </a:cubicBezTo>
                <a:cubicBezTo>
                  <a:pt x="97" y="23"/>
                  <a:pt x="97" y="23"/>
                  <a:pt x="97" y="23"/>
                </a:cubicBezTo>
                <a:cubicBezTo>
                  <a:pt x="94" y="20"/>
                  <a:pt x="94" y="20"/>
                  <a:pt x="94" y="20"/>
                </a:cubicBezTo>
                <a:cubicBezTo>
                  <a:pt x="88" y="21"/>
                  <a:pt x="88" y="21"/>
                  <a:pt x="88" y="21"/>
                </a:cubicBezTo>
                <a:cubicBezTo>
                  <a:pt x="87" y="22"/>
                  <a:pt x="87" y="22"/>
                  <a:pt x="87" y="22"/>
                </a:cubicBezTo>
                <a:cubicBezTo>
                  <a:pt x="87" y="22"/>
                  <a:pt x="87" y="22"/>
                  <a:pt x="87" y="22"/>
                </a:cubicBezTo>
                <a:cubicBezTo>
                  <a:pt x="87" y="22"/>
                  <a:pt x="87" y="22"/>
                  <a:pt x="87" y="22"/>
                </a:cubicBezTo>
                <a:cubicBezTo>
                  <a:pt x="85" y="24"/>
                  <a:pt x="85" y="24"/>
                  <a:pt x="85" y="24"/>
                </a:cubicBezTo>
                <a:cubicBezTo>
                  <a:pt x="82" y="24"/>
                  <a:pt x="82" y="24"/>
                  <a:pt x="82" y="24"/>
                </a:cubicBezTo>
                <a:cubicBezTo>
                  <a:pt x="82" y="26"/>
                  <a:pt x="82" y="26"/>
                  <a:pt x="82" y="26"/>
                </a:cubicBezTo>
                <a:cubicBezTo>
                  <a:pt x="83" y="26"/>
                  <a:pt x="83" y="26"/>
                  <a:pt x="83" y="26"/>
                </a:cubicBezTo>
                <a:cubicBezTo>
                  <a:pt x="83" y="27"/>
                  <a:pt x="83" y="27"/>
                  <a:pt x="83" y="27"/>
                </a:cubicBezTo>
                <a:cubicBezTo>
                  <a:pt x="80" y="27"/>
                  <a:pt x="80" y="27"/>
                  <a:pt x="80" y="27"/>
                </a:cubicBezTo>
                <a:cubicBezTo>
                  <a:pt x="80" y="29"/>
                  <a:pt x="80" y="29"/>
                  <a:pt x="80" y="29"/>
                </a:cubicBezTo>
                <a:cubicBezTo>
                  <a:pt x="78" y="29"/>
                  <a:pt x="78" y="29"/>
                  <a:pt x="78" y="29"/>
                </a:cubicBezTo>
                <a:cubicBezTo>
                  <a:pt x="77" y="26"/>
                  <a:pt x="77" y="26"/>
                  <a:pt x="77" y="26"/>
                </a:cubicBezTo>
                <a:cubicBezTo>
                  <a:pt x="73" y="27"/>
                  <a:pt x="73" y="27"/>
                  <a:pt x="73" y="27"/>
                </a:cubicBezTo>
                <a:cubicBezTo>
                  <a:pt x="64" y="32"/>
                  <a:pt x="64" y="32"/>
                  <a:pt x="64" y="32"/>
                </a:cubicBezTo>
                <a:cubicBezTo>
                  <a:pt x="65" y="36"/>
                  <a:pt x="65" y="36"/>
                  <a:pt x="65" y="36"/>
                </a:cubicBezTo>
                <a:cubicBezTo>
                  <a:pt x="67" y="38"/>
                  <a:pt x="67" y="38"/>
                  <a:pt x="67" y="38"/>
                </a:cubicBezTo>
                <a:cubicBezTo>
                  <a:pt x="73" y="38"/>
                  <a:pt x="73" y="38"/>
                  <a:pt x="73" y="38"/>
                </a:cubicBezTo>
                <a:cubicBezTo>
                  <a:pt x="73" y="44"/>
                  <a:pt x="73" y="44"/>
                  <a:pt x="73" y="44"/>
                </a:cubicBezTo>
                <a:cubicBezTo>
                  <a:pt x="75" y="44"/>
                  <a:pt x="75" y="44"/>
                  <a:pt x="75" y="44"/>
                </a:cubicBezTo>
                <a:cubicBezTo>
                  <a:pt x="77" y="39"/>
                  <a:pt x="77" y="39"/>
                  <a:pt x="77" y="39"/>
                </a:cubicBezTo>
                <a:cubicBezTo>
                  <a:pt x="82" y="38"/>
                  <a:pt x="82" y="38"/>
                  <a:pt x="82" y="38"/>
                </a:cubicBezTo>
                <a:cubicBezTo>
                  <a:pt x="82" y="31"/>
                  <a:pt x="82" y="31"/>
                  <a:pt x="82" y="31"/>
                </a:cubicBezTo>
                <a:cubicBezTo>
                  <a:pt x="85" y="28"/>
                  <a:pt x="85" y="28"/>
                  <a:pt x="85" y="28"/>
                </a:cubicBezTo>
                <a:cubicBezTo>
                  <a:pt x="93" y="30"/>
                  <a:pt x="93" y="30"/>
                  <a:pt x="93" y="30"/>
                </a:cubicBezTo>
                <a:cubicBezTo>
                  <a:pt x="92" y="35"/>
                  <a:pt x="92" y="35"/>
                  <a:pt x="92" y="35"/>
                </a:cubicBezTo>
                <a:cubicBezTo>
                  <a:pt x="94" y="35"/>
                  <a:pt x="94" y="35"/>
                  <a:pt x="94" y="35"/>
                </a:cubicBezTo>
                <a:cubicBezTo>
                  <a:pt x="99" y="32"/>
                  <a:pt x="99" y="32"/>
                  <a:pt x="99" y="32"/>
                </a:cubicBezTo>
                <a:cubicBezTo>
                  <a:pt x="100" y="38"/>
                  <a:pt x="100" y="38"/>
                  <a:pt x="100" y="38"/>
                </a:cubicBezTo>
                <a:cubicBezTo>
                  <a:pt x="104" y="40"/>
                  <a:pt x="104" y="40"/>
                  <a:pt x="104" y="40"/>
                </a:cubicBezTo>
                <a:cubicBezTo>
                  <a:pt x="103" y="44"/>
                  <a:pt x="103" y="44"/>
                  <a:pt x="103" y="44"/>
                </a:cubicBezTo>
                <a:cubicBezTo>
                  <a:pt x="100" y="45"/>
                  <a:pt x="100" y="45"/>
                  <a:pt x="100" y="45"/>
                </a:cubicBezTo>
                <a:cubicBezTo>
                  <a:pt x="100" y="46"/>
                  <a:pt x="100" y="46"/>
                  <a:pt x="100" y="46"/>
                </a:cubicBezTo>
                <a:cubicBezTo>
                  <a:pt x="104" y="49"/>
                  <a:pt x="104" y="49"/>
                  <a:pt x="104" y="49"/>
                </a:cubicBezTo>
                <a:cubicBezTo>
                  <a:pt x="104" y="51"/>
                  <a:pt x="104" y="51"/>
                  <a:pt x="104" y="51"/>
                </a:cubicBezTo>
                <a:cubicBezTo>
                  <a:pt x="103" y="51"/>
                  <a:pt x="103" y="51"/>
                  <a:pt x="103" y="51"/>
                </a:cubicBezTo>
                <a:cubicBezTo>
                  <a:pt x="103" y="51"/>
                  <a:pt x="103" y="51"/>
                  <a:pt x="103" y="51"/>
                </a:cubicBezTo>
                <a:cubicBezTo>
                  <a:pt x="97" y="49"/>
                  <a:pt x="97" y="49"/>
                  <a:pt x="97" y="49"/>
                </a:cubicBezTo>
                <a:cubicBezTo>
                  <a:pt x="97" y="47"/>
                  <a:pt x="97" y="47"/>
                  <a:pt x="97" y="47"/>
                </a:cubicBezTo>
                <a:cubicBezTo>
                  <a:pt x="97" y="47"/>
                  <a:pt x="97" y="47"/>
                  <a:pt x="97" y="47"/>
                </a:cubicBezTo>
                <a:cubicBezTo>
                  <a:pt x="99" y="46"/>
                  <a:pt x="99" y="46"/>
                  <a:pt x="99" y="46"/>
                </a:cubicBezTo>
                <a:cubicBezTo>
                  <a:pt x="99" y="45"/>
                  <a:pt x="99" y="45"/>
                  <a:pt x="99" y="45"/>
                </a:cubicBezTo>
                <a:cubicBezTo>
                  <a:pt x="97" y="44"/>
                  <a:pt x="97" y="44"/>
                  <a:pt x="97" y="44"/>
                </a:cubicBezTo>
                <a:cubicBezTo>
                  <a:pt x="97" y="46"/>
                  <a:pt x="97" y="46"/>
                  <a:pt x="97" y="46"/>
                </a:cubicBezTo>
                <a:cubicBezTo>
                  <a:pt x="93" y="46"/>
                  <a:pt x="93" y="46"/>
                  <a:pt x="93" y="46"/>
                </a:cubicBezTo>
                <a:cubicBezTo>
                  <a:pt x="93" y="46"/>
                  <a:pt x="93" y="46"/>
                  <a:pt x="93" y="46"/>
                </a:cubicBezTo>
                <a:cubicBezTo>
                  <a:pt x="93" y="46"/>
                  <a:pt x="93" y="46"/>
                  <a:pt x="93" y="46"/>
                </a:cubicBezTo>
                <a:cubicBezTo>
                  <a:pt x="92" y="46"/>
                  <a:pt x="92" y="46"/>
                  <a:pt x="92" y="46"/>
                </a:cubicBezTo>
                <a:cubicBezTo>
                  <a:pt x="91" y="45"/>
                  <a:pt x="91" y="45"/>
                  <a:pt x="91" y="45"/>
                </a:cubicBezTo>
                <a:cubicBezTo>
                  <a:pt x="90" y="44"/>
                  <a:pt x="90" y="44"/>
                  <a:pt x="90" y="44"/>
                </a:cubicBezTo>
                <a:cubicBezTo>
                  <a:pt x="88" y="44"/>
                  <a:pt x="88" y="44"/>
                  <a:pt x="88" y="44"/>
                </a:cubicBezTo>
                <a:cubicBezTo>
                  <a:pt x="87" y="45"/>
                  <a:pt x="87" y="45"/>
                  <a:pt x="87" y="45"/>
                </a:cubicBezTo>
                <a:cubicBezTo>
                  <a:pt x="87" y="47"/>
                  <a:pt x="87" y="47"/>
                  <a:pt x="87" y="47"/>
                </a:cubicBezTo>
                <a:cubicBezTo>
                  <a:pt x="89" y="48"/>
                  <a:pt x="89" y="48"/>
                  <a:pt x="89" y="48"/>
                </a:cubicBezTo>
                <a:cubicBezTo>
                  <a:pt x="91" y="48"/>
                  <a:pt x="91" y="48"/>
                  <a:pt x="91" y="48"/>
                </a:cubicBezTo>
                <a:cubicBezTo>
                  <a:pt x="90" y="48"/>
                  <a:pt x="90" y="48"/>
                  <a:pt x="90" y="48"/>
                </a:cubicBezTo>
                <a:cubicBezTo>
                  <a:pt x="89" y="50"/>
                  <a:pt x="89" y="50"/>
                  <a:pt x="89" y="50"/>
                </a:cubicBezTo>
                <a:cubicBezTo>
                  <a:pt x="88" y="49"/>
                  <a:pt x="88" y="49"/>
                  <a:pt x="88" y="49"/>
                </a:cubicBezTo>
                <a:cubicBezTo>
                  <a:pt x="86" y="48"/>
                  <a:pt x="86" y="48"/>
                  <a:pt x="86" y="48"/>
                </a:cubicBezTo>
                <a:cubicBezTo>
                  <a:pt x="82" y="53"/>
                  <a:pt x="82" y="53"/>
                  <a:pt x="82" y="53"/>
                </a:cubicBezTo>
                <a:cubicBezTo>
                  <a:pt x="82" y="53"/>
                  <a:pt x="82" y="53"/>
                  <a:pt x="82" y="53"/>
                </a:cubicBezTo>
                <a:cubicBezTo>
                  <a:pt x="76" y="57"/>
                  <a:pt x="76" y="57"/>
                  <a:pt x="76" y="57"/>
                </a:cubicBezTo>
                <a:cubicBezTo>
                  <a:pt x="69" y="63"/>
                  <a:pt x="69" y="63"/>
                  <a:pt x="69" y="63"/>
                </a:cubicBezTo>
                <a:cubicBezTo>
                  <a:pt x="69" y="66"/>
                  <a:pt x="69" y="66"/>
                  <a:pt x="69" y="66"/>
                </a:cubicBezTo>
                <a:cubicBezTo>
                  <a:pt x="63" y="70"/>
                  <a:pt x="63" y="70"/>
                  <a:pt x="63" y="70"/>
                </a:cubicBezTo>
                <a:cubicBezTo>
                  <a:pt x="60" y="73"/>
                  <a:pt x="60" y="73"/>
                  <a:pt x="60" y="73"/>
                </a:cubicBezTo>
                <a:cubicBezTo>
                  <a:pt x="60" y="80"/>
                  <a:pt x="60" y="80"/>
                  <a:pt x="60" y="80"/>
                </a:cubicBezTo>
                <a:cubicBezTo>
                  <a:pt x="56" y="78"/>
                  <a:pt x="56" y="78"/>
                  <a:pt x="56" y="78"/>
                </a:cubicBezTo>
                <a:cubicBezTo>
                  <a:pt x="56" y="74"/>
                  <a:pt x="56" y="74"/>
                  <a:pt x="56" y="74"/>
                </a:cubicBezTo>
                <a:cubicBezTo>
                  <a:pt x="44" y="74"/>
                  <a:pt x="44" y="74"/>
                  <a:pt x="44" y="74"/>
                </a:cubicBezTo>
                <a:cubicBezTo>
                  <a:pt x="37" y="77"/>
                  <a:pt x="37" y="77"/>
                  <a:pt x="37" y="77"/>
                </a:cubicBezTo>
                <a:cubicBezTo>
                  <a:pt x="35" y="82"/>
                  <a:pt x="35" y="82"/>
                  <a:pt x="35" y="82"/>
                </a:cubicBezTo>
                <a:cubicBezTo>
                  <a:pt x="34" y="86"/>
                  <a:pt x="34" y="86"/>
                  <a:pt x="34" y="86"/>
                </a:cubicBezTo>
                <a:cubicBezTo>
                  <a:pt x="35" y="90"/>
                  <a:pt x="35" y="90"/>
                  <a:pt x="35" y="90"/>
                </a:cubicBezTo>
                <a:cubicBezTo>
                  <a:pt x="40" y="91"/>
                  <a:pt x="40" y="91"/>
                  <a:pt x="40" y="91"/>
                </a:cubicBezTo>
                <a:cubicBezTo>
                  <a:pt x="48" y="85"/>
                  <a:pt x="48" y="85"/>
                  <a:pt x="48" y="85"/>
                </a:cubicBezTo>
                <a:cubicBezTo>
                  <a:pt x="49" y="88"/>
                  <a:pt x="49" y="88"/>
                  <a:pt x="49" y="88"/>
                </a:cubicBezTo>
                <a:cubicBezTo>
                  <a:pt x="46" y="92"/>
                  <a:pt x="46" y="92"/>
                  <a:pt x="46" y="92"/>
                </a:cubicBezTo>
                <a:cubicBezTo>
                  <a:pt x="52" y="93"/>
                  <a:pt x="52" y="93"/>
                  <a:pt x="52" y="93"/>
                </a:cubicBezTo>
                <a:cubicBezTo>
                  <a:pt x="53" y="103"/>
                  <a:pt x="53" y="103"/>
                  <a:pt x="53" y="103"/>
                </a:cubicBezTo>
                <a:cubicBezTo>
                  <a:pt x="61" y="104"/>
                  <a:pt x="61" y="104"/>
                  <a:pt x="61" y="104"/>
                </a:cubicBezTo>
                <a:cubicBezTo>
                  <a:pt x="66" y="98"/>
                  <a:pt x="66" y="98"/>
                  <a:pt x="66" y="98"/>
                </a:cubicBezTo>
                <a:cubicBezTo>
                  <a:pt x="72" y="99"/>
                  <a:pt x="72" y="99"/>
                  <a:pt x="72" y="99"/>
                </a:cubicBezTo>
                <a:cubicBezTo>
                  <a:pt x="75" y="102"/>
                  <a:pt x="75" y="102"/>
                  <a:pt x="75" y="102"/>
                </a:cubicBezTo>
                <a:cubicBezTo>
                  <a:pt x="81" y="102"/>
                  <a:pt x="81" y="102"/>
                  <a:pt x="81" y="102"/>
                </a:cubicBezTo>
                <a:cubicBezTo>
                  <a:pt x="81" y="100"/>
                  <a:pt x="81" y="100"/>
                  <a:pt x="81" y="100"/>
                </a:cubicBezTo>
                <a:cubicBezTo>
                  <a:pt x="84" y="102"/>
                  <a:pt x="84" y="102"/>
                  <a:pt x="84" y="102"/>
                </a:cubicBezTo>
                <a:cubicBezTo>
                  <a:pt x="88" y="108"/>
                  <a:pt x="88" y="108"/>
                  <a:pt x="88" y="108"/>
                </a:cubicBezTo>
                <a:cubicBezTo>
                  <a:pt x="94" y="108"/>
                  <a:pt x="94" y="108"/>
                  <a:pt x="94" y="108"/>
                </a:cubicBezTo>
                <a:cubicBezTo>
                  <a:pt x="97" y="112"/>
                  <a:pt x="97" y="112"/>
                  <a:pt x="97" y="112"/>
                </a:cubicBezTo>
                <a:cubicBezTo>
                  <a:pt x="97" y="117"/>
                  <a:pt x="97" y="117"/>
                  <a:pt x="97" y="117"/>
                </a:cubicBezTo>
                <a:cubicBezTo>
                  <a:pt x="104" y="120"/>
                  <a:pt x="104" y="120"/>
                  <a:pt x="104" y="120"/>
                </a:cubicBezTo>
                <a:cubicBezTo>
                  <a:pt x="113" y="120"/>
                  <a:pt x="113" y="120"/>
                  <a:pt x="113" y="120"/>
                </a:cubicBezTo>
                <a:cubicBezTo>
                  <a:pt x="116" y="124"/>
                  <a:pt x="116" y="124"/>
                  <a:pt x="116" y="124"/>
                </a:cubicBezTo>
                <a:cubicBezTo>
                  <a:pt x="119" y="125"/>
                  <a:pt x="119" y="125"/>
                  <a:pt x="119" y="125"/>
                </a:cubicBezTo>
                <a:cubicBezTo>
                  <a:pt x="119" y="129"/>
                  <a:pt x="119" y="129"/>
                  <a:pt x="119" y="129"/>
                </a:cubicBezTo>
                <a:cubicBezTo>
                  <a:pt x="114" y="134"/>
                  <a:pt x="114" y="134"/>
                  <a:pt x="114" y="134"/>
                </a:cubicBezTo>
                <a:cubicBezTo>
                  <a:pt x="113" y="147"/>
                  <a:pt x="113" y="147"/>
                  <a:pt x="113" y="147"/>
                </a:cubicBezTo>
                <a:cubicBezTo>
                  <a:pt x="109" y="150"/>
                  <a:pt x="109" y="150"/>
                  <a:pt x="109" y="150"/>
                </a:cubicBezTo>
                <a:cubicBezTo>
                  <a:pt x="103" y="149"/>
                  <a:pt x="103" y="149"/>
                  <a:pt x="103" y="149"/>
                </a:cubicBezTo>
                <a:cubicBezTo>
                  <a:pt x="101" y="153"/>
                  <a:pt x="101" y="153"/>
                  <a:pt x="101" y="153"/>
                </a:cubicBezTo>
                <a:cubicBezTo>
                  <a:pt x="103" y="159"/>
                  <a:pt x="103" y="159"/>
                  <a:pt x="103" y="159"/>
                </a:cubicBezTo>
                <a:cubicBezTo>
                  <a:pt x="97" y="167"/>
                  <a:pt x="97" y="167"/>
                  <a:pt x="97" y="167"/>
                </a:cubicBezTo>
                <a:cubicBezTo>
                  <a:pt x="94" y="171"/>
                  <a:pt x="94" y="171"/>
                  <a:pt x="94" y="171"/>
                </a:cubicBezTo>
                <a:cubicBezTo>
                  <a:pt x="88" y="174"/>
                  <a:pt x="88" y="174"/>
                  <a:pt x="88" y="174"/>
                </a:cubicBezTo>
                <a:cubicBezTo>
                  <a:pt x="84" y="174"/>
                  <a:pt x="84" y="174"/>
                  <a:pt x="84" y="174"/>
                </a:cubicBezTo>
                <a:cubicBezTo>
                  <a:pt x="84" y="176"/>
                  <a:pt x="84" y="176"/>
                  <a:pt x="84" y="176"/>
                </a:cubicBezTo>
                <a:cubicBezTo>
                  <a:pt x="87" y="177"/>
                  <a:pt x="87" y="177"/>
                  <a:pt x="87" y="177"/>
                </a:cubicBezTo>
                <a:cubicBezTo>
                  <a:pt x="87" y="179"/>
                  <a:pt x="87" y="179"/>
                  <a:pt x="87" y="179"/>
                </a:cubicBezTo>
                <a:cubicBezTo>
                  <a:pt x="84" y="181"/>
                  <a:pt x="84" y="181"/>
                  <a:pt x="84" y="181"/>
                </a:cubicBezTo>
                <a:cubicBezTo>
                  <a:pt x="86" y="183"/>
                  <a:pt x="86" y="183"/>
                  <a:pt x="86" y="183"/>
                </a:cubicBezTo>
                <a:cubicBezTo>
                  <a:pt x="89" y="183"/>
                  <a:pt x="89" y="183"/>
                  <a:pt x="89" y="183"/>
                </a:cubicBezTo>
                <a:cubicBezTo>
                  <a:pt x="89" y="186"/>
                  <a:pt x="89" y="186"/>
                  <a:pt x="89" y="186"/>
                </a:cubicBezTo>
                <a:cubicBezTo>
                  <a:pt x="88" y="188"/>
                  <a:pt x="88" y="188"/>
                  <a:pt x="88" y="188"/>
                </a:cubicBezTo>
                <a:cubicBezTo>
                  <a:pt x="88" y="190"/>
                  <a:pt x="88" y="190"/>
                  <a:pt x="88" y="190"/>
                </a:cubicBezTo>
                <a:cubicBezTo>
                  <a:pt x="92" y="193"/>
                  <a:pt x="92" y="193"/>
                  <a:pt x="92" y="193"/>
                </a:cubicBezTo>
                <a:cubicBezTo>
                  <a:pt x="91" y="195"/>
                  <a:pt x="91" y="195"/>
                  <a:pt x="91" y="195"/>
                </a:cubicBezTo>
                <a:cubicBezTo>
                  <a:pt x="85" y="195"/>
                  <a:pt x="85" y="195"/>
                  <a:pt x="85" y="195"/>
                </a:cubicBezTo>
                <a:cubicBezTo>
                  <a:pt x="79" y="190"/>
                  <a:pt x="79" y="190"/>
                  <a:pt x="79" y="190"/>
                </a:cubicBezTo>
                <a:cubicBezTo>
                  <a:pt x="75" y="182"/>
                  <a:pt x="75" y="182"/>
                  <a:pt x="75" y="182"/>
                </a:cubicBezTo>
                <a:cubicBezTo>
                  <a:pt x="75" y="174"/>
                  <a:pt x="75" y="174"/>
                  <a:pt x="75" y="174"/>
                </a:cubicBezTo>
                <a:cubicBezTo>
                  <a:pt x="72" y="169"/>
                  <a:pt x="72" y="169"/>
                  <a:pt x="72" y="169"/>
                </a:cubicBezTo>
                <a:cubicBezTo>
                  <a:pt x="73" y="161"/>
                  <a:pt x="73" y="161"/>
                  <a:pt x="73" y="161"/>
                </a:cubicBezTo>
                <a:cubicBezTo>
                  <a:pt x="71" y="160"/>
                  <a:pt x="71" y="160"/>
                  <a:pt x="71" y="160"/>
                </a:cubicBezTo>
                <a:cubicBezTo>
                  <a:pt x="71" y="143"/>
                  <a:pt x="71" y="143"/>
                  <a:pt x="71" y="143"/>
                </a:cubicBezTo>
                <a:cubicBezTo>
                  <a:pt x="65" y="139"/>
                  <a:pt x="65" y="139"/>
                  <a:pt x="65" y="139"/>
                </a:cubicBezTo>
                <a:cubicBezTo>
                  <a:pt x="62" y="138"/>
                  <a:pt x="62" y="138"/>
                  <a:pt x="62" y="138"/>
                </a:cubicBezTo>
                <a:cubicBezTo>
                  <a:pt x="61" y="135"/>
                  <a:pt x="61" y="135"/>
                  <a:pt x="61" y="135"/>
                </a:cubicBezTo>
                <a:cubicBezTo>
                  <a:pt x="53" y="125"/>
                  <a:pt x="53" y="125"/>
                  <a:pt x="53" y="125"/>
                </a:cubicBezTo>
                <a:cubicBezTo>
                  <a:pt x="54" y="121"/>
                  <a:pt x="54" y="121"/>
                  <a:pt x="54" y="121"/>
                </a:cubicBezTo>
                <a:cubicBezTo>
                  <a:pt x="54" y="116"/>
                  <a:pt x="54" y="116"/>
                  <a:pt x="54" y="116"/>
                </a:cubicBezTo>
                <a:cubicBezTo>
                  <a:pt x="60" y="112"/>
                  <a:pt x="60" y="112"/>
                  <a:pt x="60" y="112"/>
                </a:cubicBezTo>
                <a:cubicBezTo>
                  <a:pt x="59" y="106"/>
                  <a:pt x="59" y="106"/>
                  <a:pt x="59" y="106"/>
                </a:cubicBezTo>
                <a:cubicBezTo>
                  <a:pt x="51" y="105"/>
                  <a:pt x="51" y="105"/>
                  <a:pt x="51" y="105"/>
                </a:cubicBezTo>
                <a:cubicBezTo>
                  <a:pt x="45" y="98"/>
                  <a:pt x="45" y="98"/>
                  <a:pt x="45" y="98"/>
                </a:cubicBezTo>
                <a:cubicBezTo>
                  <a:pt x="41" y="97"/>
                  <a:pt x="41" y="97"/>
                  <a:pt x="41" y="97"/>
                </a:cubicBezTo>
                <a:cubicBezTo>
                  <a:pt x="38" y="97"/>
                  <a:pt x="38" y="97"/>
                  <a:pt x="38" y="97"/>
                </a:cubicBezTo>
                <a:cubicBezTo>
                  <a:pt x="38" y="94"/>
                  <a:pt x="38" y="94"/>
                  <a:pt x="38" y="94"/>
                </a:cubicBezTo>
                <a:cubicBezTo>
                  <a:pt x="35" y="93"/>
                  <a:pt x="35" y="93"/>
                  <a:pt x="35" y="93"/>
                </a:cubicBezTo>
                <a:cubicBezTo>
                  <a:pt x="35" y="95"/>
                  <a:pt x="35" y="95"/>
                  <a:pt x="35" y="95"/>
                </a:cubicBezTo>
                <a:cubicBezTo>
                  <a:pt x="26" y="93"/>
                  <a:pt x="26" y="93"/>
                  <a:pt x="26" y="93"/>
                </a:cubicBezTo>
                <a:cubicBezTo>
                  <a:pt x="22" y="87"/>
                  <a:pt x="22" y="87"/>
                  <a:pt x="22" y="87"/>
                </a:cubicBezTo>
                <a:cubicBezTo>
                  <a:pt x="24" y="85"/>
                  <a:pt x="24" y="85"/>
                  <a:pt x="24" y="85"/>
                </a:cubicBezTo>
                <a:cubicBezTo>
                  <a:pt x="18" y="76"/>
                  <a:pt x="18" y="76"/>
                  <a:pt x="18" y="76"/>
                </a:cubicBezTo>
                <a:cubicBezTo>
                  <a:pt x="17" y="70"/>
                  <a:pt x="17" y="70"/>
                  <a:pt x="17" y="70"/>
                </a:cubicBezTo>
                <a:cubicBezTo>
                  <a:pt x="15" y="70"/>
                  <a:pt x="15" y="70"/>
                  <a:pt x="15" y="70"/>
                </a:cubicBezTo>
                <a:cubicBezTo>
                  <a:pt x="16" y="76"/>
                  <a:pt x="16" y="76"/>
                  <a:pt x="16" y="76"/>
                </a:cubicBezTo>
                <a:cubicBezTo>
                  <a:pt x="20" y="82"/>
                  <a:pt x="20" y="82"/>
                  <a:pt x="20" y="82"/>
                </a:cubicBezTo>
                <a:cubicBezTo>
                  <a:pt x="19" y="85"/>
                  <a:pt x="19" y="85"/>
                  <a:pt x="19" y="85"/>
                </a:cubicBezTo>
                <a:cubicBezTo>
                  <a:pt x="16" y="84"/>
                  <a:pt x="16" y="84"/>
                  <a:pt x="16" y="84"/>
                </a:cubicBezTo>
                <a:cubicBezTo>
                  <a:pt x="12" y="77"/>
                  <a:pt x="12" y="77"/>
                  <a:pt x="12" y="77"/>
                </a:cubicBezTo>
                <a:cubicBezTo>
                  <a:pt x="12" y="69"/>
                  <a:pt x="12" y="69"/>
                  <a:pt x="12" y="69"/>
                </a:cubicBezTo>
                <a:cubicBezTo>
                  <a:pt x="8" y="67"/>
                  <a:pt x="8" y="67"/>
                  <a:pt x="8" y="67"/>
                </a:cubicBezTo>
                <a:cubicBezTo>
                  <a:pt x="8" y="61"/>
                  <a:pt x="8" y="61"/>
                  <a:pt x="8" y="61"/>
                </a:cubicBezTo>
                <a:cubicBezTo>
                  <a:pt x="2" y="74"/>
                  <a:pt x="0" y="87"/>
                  <a:pt x="0" y="101"/>
                </a:cubicBezTo>
                <a:cubicBezTo>
                  <a:pt x="0" y="157"/>
                  <a:pt x="45" y="203"/>
                  <a:pt x="101" y="203"/>
                </a:cubicBezTo>
                <a:cubicBezTo>
                  <a:pt x="133" y="203"/>
                  <a:pt x="161" y="188"/>
                  <a:pt x="180" y="165"/>
                </a:cubicBezTo>
                <a:cubicBezTo>
                  <a:pt x="177" y="165"/>
                  <a:pt x="177" y="165"/>
                  <a:pt x="177" y="165"/>
                </a:cubicBezTo>
                <a:cubicBezTo>
                  <a:pt x="177" y="158"/>
                  <a:pt x="177" y="158"/>
                  <a:pt x="177" y="158"/>
                </a:cubicBezTo>
                <a:cubicBezTo>
                  <a:pt x="173" y="153"/>
                  <a:pt x="173" y="153"/>
                  <a:pt x="173" y="153"/>
                </a:cubicBezTo>
                <a:cubicBezTo>
                  <a:pt x="173" y="145"/>
                  <a:pt x="173" y="145"/>
                  <a:pt x="173" y="145"/>
                </a:cubicBezTo>
                <a:cubicBezTo>
                  <a:pt x="170" y="142"/>
                  <a:pt x="170" y="142"/>
                  <a:pt x="170" y="142"/>
                </a:cubicBezTo>
                <a:cubicBezTo>
                  <a:pt x="170" y="139"/>
                  <a:pt x="170" y="139"/>
                  <a:pt x="170" y="139"/>
                </a:cubicBezTo>
                <a:cubicBezTo>
                  <a:pt x="173" y="132"/>
                  <a:pt x="173" y="132"/>
                  <a:pt x="173" y="132"/>
                </a:cubicBezTo>
                <a:cubicBezTo>
                  <a:pt x="166" y="119"/>
                  <a:pt x="166" y="119"/>
                  <a:pt x="166" y="119"/>
                </a:cubicBezTo>
                <a:cubicBezTo>
                  <a:pt x="167" y="110"/>
                  <a:pt x="167" y="110"/>
                  <a:pt x="167" y="110"/>
                </a:cubicBezTo>
                <a:cubicBezTo>
                  <a:pt x="161" y="110"/>
                  <a:pt x="161" y="110"/>
                  <a:pt x="161" y="110"/>
                </a:cubicBezTo>
                <a:cubicBezTo>
                  <a:pt x="158" y="107"/>
                  <a:pt x="158" y="107"/>
                  <a:pt x="158" y="107"/>
                </a:cubicBezTo>
                <a:cubicBezTo>
                  <a:pt x="154" y="107"/>
                  <a:pt x="154" y="107"/>
                  <a:pt x="154" y="107"/>
                </a:cubicBezTo>
                <a:cubicBezTo>
                  <a:pt x="152" y="109"/>
                  <a:pt x="152" y="109"/>
                  <a:pt x="152" y="109"/>
                </a:cubicBezTo>
                <a:cubicBezTo>
                  <a:pt x="144" y="109"/>
                  <a:pt x="144" y="109"/>
                  <a:pt x="144" y="109"/>
                </a:cubicBezTo>
                <a:cubicBezTo>
                  <a:pt x="144" y="110"/>
                  <a:pt x="144" y="110"/>
                  <a:pt x="144" y="110"/>
                </a:cubicBezTo>
                <a:cubicBezTo>
                  <a:pt x="140" y="110"/>
                  <a:pt x="140" y="110"/>
                  <a:pt x="140" y="110"/>
                </a:cubicBezTo>
                <a:cubicBezTo>
                  <a:pt x="130" y="99"/>
                  <a:pt x="130" y="99"/>
                  <a:pt x="130" y="99"/>
                </a:cubicBezTo>
                <a:cubicBezTo>
                  <a:pt x="130" y="90"/>
                  <a:pt x="130" y="90"/>
                  <a:pt x="130" y="90"/>
                </a:cubicBezTo>
                <a:cubicBezTo>
                  <a:pt x="132" y="90"/>
                  <a:pt x="132" y="90"/>
                  <a:pt x="132" y="90"/>
                </a:cubicBezTo>
                <a:cubicBezTo>
                  <a:pt x="132" y="87"/>
                  <a:pt x="132" y="87"/>
                  <a:pt x="132" y="87"/>
                </a:cubicBezTo>
                <a:cubicBezTo>
                  <a:pt x="130" y="87"/>
                  <a:pt x="130" y="87"/>
                  <a:pt x="130" y="87"/>
                </a:cubicBezTo>
                <a:cubicBezTo>
                  <a:pt x="129" y="83"/>
                  <a:pt x="129" y="83"/>
                  <a:pt x="129" y="83"/>
                </a:cubicBezTo>
                <a:cubicBezTo>
                  <a:pt x="140" y="75"/>
                  <a:pt x="140" y="75"/>
                  <a:pt x="140" y="75"/>
                </a:cubicBezTo>
                <a:cubicBezTo>
                  <a:pt x="140" y="69"/>
                  <a:pt x="140" y="69"/>
                  <a:pt x="140" y="69"/>
                </a:cubicBezTo>
                <a:cubicBezTo>
                  <a:pt x="146" y="66"/>
                  <a:pt x="146" y="66"/>
                  <a:pt x="146" y="66"/>
                </a:cubicBezTo>
                <a:cubicBezTo>
                  <a:pt x="148" y="66"/>
                  <a:pt x="148" y="66"/>
                  <a:pt x="148" y="66"/>
                </a:cubicBezTo>
                <a:cubicBezTo>
                  <a:pt x="152" y="66"/>
                  <a:pt x="152" y="66"/>
                  <a:pt x="152" y="66"/>
                </a:cubicBezTo>
                <a:cubicBezTo>
                  <a:pt x="156" y="65"/>
                  <a:pt x="156" y="65"/>
                  <a:pt x="156" y="65"/>
                </a:cubicBezTo>
                <a:cubicBezTo>
                  <a:pt x="167" y="64"/>
                  <a:pt x="167" y="64"/>
                  <a:pt x="167" y="64"/>
                </a:cubicBezTo>
                <a:cubicBezTo>
                  <a:pt x="167" y="69"/>
                  <a:pt x="167" y="69"/>
                  <a:pt x="167" y="69"/>
                </a:cubicBezTo>
                <a:lnTo>
                  <a:pt x="176" y="72"/>
                </a:lnTo>
                <a:close/>
                <a:moveTo>
                  <a:pt x="148" y="36"/>
                </a:moveTo>
                <a:cubicBezTo>
                  <a:pt x="149" y="34"/>
                  <a:pt x="149" y="34"/>
                  <a:pt x="149" y="34"/>
                </a:cubicBezTo>
                <a:cubicBezTo>
                  <a:pt x="152" y="33"/>
                  <a:pt x="152" y="33"/>
                  <a:pt x="152" y="33"/>
                </a:cubicBezTo>
                <a:cubicBezTo>
                  <a:pt x="153" y="37"/>
                  <a:pt x="153" y="37"/>
                  <a:pt x="153" y="37"/>
                </a:cubicBezTo>
                <a:cubicBezTo>
                  <a:pt x="155" y="40"/>
                  <a:pt x="155" y="40"/>
                  <a:pt x="155" y="40"/>
                </a:cubicBezTo>
                <a:cubicBezTo>
                  <a:pt x="156" y="42"/>
                  <a:pt x="156" y="42"/>
                  <a:pt x="156" y="42"/>
                </a:cubicBezTo>
                <a:cubicBezTo>
                  <a:pt x="158" y="43"/>
                  <a:pt x="158" y="43"/>
                  <a:pt x="158" y="43"/>
                </a:cubicBezTo>
                <a:cubicBezTo>
                  <a:pt x="156" y="45"/>
                  <a:pt x="156" y="45"/>
                  <a:pt x="156" y="45"/>
                </a:cubicBezTo>
                <a:cubicBezTo>
                  <a:pt x="152" y="45"/>
                  <a:pt x="152" y="45"/>
                  <a:pt x="152" y="45"/>
                </a:cubicBezTo>
                <a:cubicBezTo>
                  <a:pt x="149" y="45"/>
                  <a:pt x="149" y="45"/>
                  <a:pt x="149" y="45"/>
                </a:cubicBezTo>
                <a:cubicBezTo>
                  <a:pt x="150" y="42"/>
                  <a:pt x="150" y="42"/>
                  <a:pt x="150" y="42"/>
                </a:cubicBezTo>
                <a:cubicBezTo>
                  <a:pt x="152" y="41"/>
                  <a:pt x="152" y="41"/>
                  <a:pt x="152" y="41"/>
                </a:cubicBezTo>
                <a:cubicBezTo>
                  <a:pt x="152" y="40"/>
                  <a:pt x="152" y="40"/>
                  <a:pt x="152" y="40"/>
                </a:cubicBezTo>
                <a:cubicBezTo>
                  <a:pt x="150" y="38"/>
                  <a:pt x="150" y="38"/>
                  <a:pt x="150" y="38"/>
                </a:cubicBezTo>
                <a:cubicBezTo>
                  <a:pt x="148" y="37"/>
                  <a:pt x="148" y="37"/>
                  <a:pt x="148" y="37"/>
                </a:cubicBezTo>
                <a:lnTo>
                  <a:pt x="148" y="36"/>
                </a:lnTo>
                <a:close/>
                <a:moveTo>
                  <a:pt x="142" y="42"/>
                </a:moveTo>
                <a:cubicBezTo>
                  <a:pt x="144" y="39"/>
                  <a:pt x="144" y="39"/>
                  <a:pt x="144" y="39"/>
                </a:cubicBezTo>
                <a:cubicBezTo>
                  <a:pt x="147" y="38"/>
                  <a:pt x="147" y="38"/>
                  <a:pt x="147" y="38"/>
                </a:cubicBezTo>
                <a:cubicBezTo>
                  <a:pt x="149" y="39"/>
                  <a:pt x="149" y="39"/>
                  <a:pt x="149" y="39"/>
                </a:cubicBezTo>
                <a:cubicBezTo>
                  <a:pt x="149" y="41"/>
                  <a:pt x="149" y="41"/>
                  <a:pt x="149" y="41"/>
                </a:cubicBezTo>
                <a:cubicBezTo>
                  <a:pt x="145" y="44"/>
                  <a:pt x="145" y="44"/>
                  <a:pt x="145" y="44"/>
                </a:cubicBezTo>
                <a:cubicBezTo>
                  <a:pt x="142" y="44"/>
                  <a:pt x="142" y="44"/>
                  <a:pt x="142" y="44"/>
                </a:cubicBezTo>
                <a:lnTo>
                  <a:pt x="142" y="42"/>
                </a:lnTo>
                <a:close/>
                <a:moveTo>
                  <a:pt x="87" y="54"/>
                </a:moveTo>
                <a:cubicBezTo>
                  <a:pt x="85" y="55"/>
                  <a:pt x="85" y="55"/>
                  <a:pt x="85" y="55"/>
                </a:cubicBezTo>
                <a:cubicBezTo>
                  <a:pt x="85" y="53"/>
                  <a:pt x="85" y="53"/>
                  <a:pt x="85" y="53"/>
                </a:cubicBezTo>
                <a:cubicBezTo>
                  <a:pt x="86" y="52"/>
                  <a:pt x="86" y="52"/>
                  <a:pt x="86" y="52"/>
                </a:cubicBezTo>
                <a:cubicBezTo>
                  <a:pt x="87" y="53"/>
                  <a:pt x="87" y="53"/>
                  <a:pt x="87" y="53"/>
                </a:cubicBezTo>
                <a:lnTo>
                  <a:pt x="87" y="54"/>
                </a:lnTo>
                <a:close/>
                <a:moveTo>
                  <a:pt x="95" y="52"/>
                </a:moveTo>
                <a:cubicBezTo>
                  <a:pt x="93" y="52"/>
                  <a:pt x="93" y="52"/>
                  <a:pt x="93" y="52"/>
                </a:cubicBezTo>
                <a:cubicBezTo>
                  <a:pt x="93" y="53"/>
                  <a:pt x="93" y="53"/>
                  <a:pt x="93" y="53"/>
                </a:cubicBezTo>
                <a:cubicBezTo>
                  <a:pt x="92" y="54"/>
                  <a:pt x="92" y="54"/>
                  <a:pt x="92" y="54"/>
                </a:cubicBezTo>
                <a:cubicBezTo>
                  <a:pt x="90" y="54"/>
                  <a:pt x="90" y="54"/>
                  <a:pt x="90" y="54"/>
                </a:cubicBezTo>
                <a:cubicBezTo>
                  <a:pt x="90" y="54"/>
                  <a:pt x="90" y="53"/>
                  <a:pt x="90" y="53"/>
                </a:cubicBezTo>
                <a:cubicBezTo>
                  <a:pt x="89" y="53"/>
                  <a:pt x="89" y="53"/>
                  <a:pt x="89" y="53"/>
                </a:cubicBezTo>
                <a:cubicBezTo>
                  <a:pt x="89" y="52"/>
                  <a:pt x="89" y="52"/>
                  <a:pt x="89" y="52"/>
                </a:cubicBezTo>
                <a:cubicBezTo>
                  <a:pt x="92" y="52"/>
                  <a:pt x="92" y="52"/>
                  <a:pt x="92" y="52"/>
                </a:cubicBezTo>
                <a:cubicBezTo>
                  <a:pt x="93" y="50"/>
                  <a:pt x="93" y="50"/>
                  <a:pt x="93" y="50"/>
                </a:cubicBezTo>
                <a:cubicBezTo>
                  <a:pt x="94" y="50"/>
                  <a:pt x="94" y="50"/>
                  <a:pt x="94" y="50"/>
                </a:cubicBezTo>
                <a:cubicBezTo>
                  <a:pt x="95" y="51"/>
                  <a:pt x="95" y="51"/>
                  <a:pt x="95" y="51"/>
                </a:cubicBezTo>
                <a:lnTo>
                  <a:pt x="95" y="52"/>
                </a:lnTo>
                <a:close/>
              </a:path>
            </a:pathLst>
          </a:custGeom>
          <a:solidFill>
            <a:srgbClr val="0584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440" name="TextBox 17"/>
          <p:cNvSpPr txBox="1">
            <a:spLocks noChangeArrowheads="1"/>
          </p:cNvSpPr>
          <p:nvPr/>
        </p:nvSpPr>
        <p:spPr bwMode="auto">
          <a:xfrm>
            <a:off x="193833" y="151179"/>
            <a:ext cx="11804334"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đường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quê</a:t>
            </a:r>
            <a:r>
              <a:rPr lang="vi-VN"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cắp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đầu</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ự</a:t>
            </a:r>
            <a:r>
              <a:rPr lang="en-US" sz="2800" dirty="0">
                <a:latin typeface="Times New Roman" panose="02020603050405020304" pitchFamily="18" charset="0"/>
                <a:cs typeface="Times New Roman" panose="02020603050405020304" pitchFamily="18" charset="0"/>
              </a:rPr>
              <a:t>ng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a:t>
            </a:r>
            <a:r>
              <a:rPr lang="en-US" sz="2800" dirty="0">
                <a:latin typeface="Times New Roman" panose="02020603050405020304" pitchFamily="18" charset="0"/>
                <a:cs typeface="Times New Roman" panose="02020603050405020304" pitchFamily="18" charset="0"/>
              </a:rPr>
              <a:t> hay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the </a:t>
            </a:r>
            <a:r>
              <a:rPr lang="en-US" sz="2800" dirty="0" err="1">
                <a:latin typeface="Times New Roman" panose="02020603050405020304" pitchFamily="18" charset="0"/>
                <a:cs typeface="Times New Roman" panose="02020603050405020304" pitchFamily="18" charset="0"/>
              </a:rPr>
              <a:t>nâu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xưa</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au.</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vi-VN" sz="2800" dirty="0">
                <a:latin typeface="Times New Roman" panose="02020603050405020304" pitchFamily="18" charset="0"/>
                <a:cs typeface="Times New Roman" panose="02020603050405020304" pitchFamily="18" charset="0"/>
              </a:rPr>
              <a:t> lên là một người phụ nữ đẹp người, đẹp nết,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Khi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nâu</a:t>
            </a:r>
            <a:r>
              <a:rPr lang="en-US" sz="2800" dirty="0">
                <a:latin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bụi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bụi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hắt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a:t>
            </a:r>
          </a:p>
          <a:p>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Hình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ảnh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người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mẹ</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như</a:t>
            </a:r>
            <a:r>
              <a:rPr lang="en-US" sz="2800" b="1" i="1" dirty="0">
                <a:latin typeface="Times New Roman" panose="02020603050405020304" pitchFamily="18" charset="0"/>
                <a:cs typeface="Times New Roman" panose="02020603050405020304" pitchFamily="18" charset="0"/>
              </a:rPr>
              <a:t> e </a:t>
            </a:r>
            <a:r>
              <a:rPr lang="en-US" sz="2800" b="1" i="1" dirty="0" err="1">
                <a:latin typeface="Times New Roman" panose="02020603050405020304" pitchFamily="18" charset="0"/>
                <a:cs typeface="Times New Roman" panose="02020603050405020304" pitchFamily="18" charset="0"/>
              </a:rPr>
              <a:t>ấp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tôi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cảm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thấy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mẹ</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mình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như</a:t>
            </a:r>
            <a:r>
              <a:rPr lang="en-US" sz="2800" b="1" i="1" dirty="0">
                <a:latin typeface="Times New Roman" panose="02020603050405020304" pitchFamily="18" charset="0"/>
                <a:cs typeface="Times New Roman" panose="02020603050405020304" pitchFamily="18" charset="0"/>
              </a:rPr>
              <a:t> bao </a:t>
            </a:r>
            <a:r>
              <a:rPr lang="en-US" sz="2800" b="1" i="1" dirty="0" err="1">
                <a:latin typeface="Times New Roman" panose="02020603050405020304" pitchFamily="18" charset="0"/>
                <a:cs typeface="Times New Roman" panose="02020603050405020304" pitchFamily="18" charset="0"/>
              </a:rPr>
              <a:t>cô</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gái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quê</a:t>
            </a:r>
            <a:r>
              <a:rPr lang="en-US" sz="2800" b="1" i="1" dirty="0">
                <a:latin typeface="Times New Roman" panose="02020603050405020304" pitchFamily="18" charset="0"/>
                <a:cs typeface="Times New Roman" panose="02020603050405020304" pitchFamily="18" charset="0"/>
              </a:rPr>
              <a:t> ở </a:t>
            </a:r>
            <a:r>
              <a:rPr lang="en-US" sz="2800" b="1" i="1" dirty="0" err="1">
                <a:latin typeface="Times New Roman" panose="02020603050405020304" pitchFamily="18" charset="0"/>
                <a:cs typeface="Times New Roman" panose="02020603050405020304" pitchFamily="18" charset="0"/>
              </a:rPr>
              <a:t>tuổi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cập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kê</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khép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nép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đầy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dịu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dàng</a:t>
            </a:r>
            <a:r>
              <a:rPr lang="vi-VN" sz="2800" b="1" i="1" dirty="0">
                <a:latin typeface="Times New Roman" panose="02020603050405020304" pitchFamily="18" charset="0"/>
                <a:cs typeface="Times New Roman" panose="02020603050405020304" pitchFamily="18" charset="0"/>
              </a:rPr>
              <a:t>.</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543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fade">
                                      <p:cBhvr>
                                        <p:cTn id="7" dur="1000"/>
                                        <p:tgtEl>
                                          <p:spTgt spid="18440"/>
                                        </p:tgtEl>
                                      </p:cBhvr>
                                    </p:animEffect>
                                    <p:anim calcmode="lin" valueType="num">
                                      <p:cBhvr>
                                        <p:cTn id="8" dur="1000" fill="hold"/>
                                        <p:tgtEl>
                                          <p:spTgt spid="18440"/>
                                        </p:tgtEl>
                                        <p:attrNameLst>
                                          <p:attrName>ppt_x</p:attrName>
                                        </p:attrNameLst>
                                      </p:cBhvr>
                                      <p:tavLst>
                                        <p:tav tm="0">
                                          <p:val>
                                            <p:strVal val="#ppt_x"/>
                                          </p:val>
                                        </p:tav>
                                        <p:tav tm="100000">
                                          <p:val>
                                            <p:strVal val="#ppt_x"/>
                                          </p:val>
                                        </p:tav>
                                      </p:tavLst>
                                    </p:anim>
                                    <p:anim calcmode="lin" valueType="num">
                                      <p:cBhvr>
                                        <p:cTn id="9" dur="1000" fill="hold"/>
                                        <p:tgtEl>
                                          <p:spTgt spid="184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440">
                                            <p:txEl>
                                              <p:pRg st="0" end="0"/>
                                            </p:txEl>
                                          </p:spTgt>
                                        </p:tgtEl>
                                        <p:attrNameLst>
                                          <p:attrName>style.visibility</p:attrName>
                                        </p:attrNameLst>
                                      </p:cBhvr>
                                      <p:to>
                                        <p:strVal val="visible"/>
                                      </p:to>
                                    </p:set>
                                    <p:animEffect transition="in" filter="fade">
                                      <p:cBhvr>
                                        <p:cTn id="14" dur="500"/>
                                        <p:tgtEl>
                                          <p:spTgt spid="1844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440">
                                            <p:txEl>
                                              <p:pRg st="1" end="1"/>
                                            </p:txEl>
                                          </p:spTgt>
                                        </p:tgtEl>
                                        <p:attrNameLst>
                                          <p:attrName>style.visibility</p:attrName>
                                        </p:attrNameLst>
                                      </p:cBhvr>
                                      <p:to>
                                        <p:strVal val="visible"/>
                                      </p:to>
                                    </p:set>
                                    <p:animEffect transition="in" filter="fade">
                                      <p:cBhvr>
                                        <p:cTn id="19" dur="500"/>
                                        <p:tgtEl>
                                          <p:spTgt spid="1844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440">
                                            <p:txEl>
                                              <p:pRg st="2" end="2"/>
                                            </p:txEl>
                                          </p:spTgt>
                                        </p:tgtEl>
                                        <p:attrNameLst>
                                          <p:attrName>style.visibility</p:attrName>
                                        </p:attrNameLst>
                                      </p:cBhvr>
                                      <p:to>
                                        <p:strVal val="visible"/>
                                      </p:to>
                                    </p:set>
                                    <p:animEffect transition="in" filter="fade">
                                      <p:cBhvr>
                                        <p:cTn id="24" dur="500"/>
                                        <p:tgtEl>
                                          <p:spTgt spid="1844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440">
                                            <p:txEl>
                                              <p:pRg st="3" end="3"/>
                                            </p:txEl>
                                          </p:spTgt>
                                        </p:tgtEl>
                                        <p:attrNameLst>
                                          <p:attrName>style.visibility</p:attrName>
                                        </p:attrNameLst>
                                      </p:cBhvr>
                                      <p:to>
                                        <p:strVal val="visible"/>
                                      </p:to>
                                    </p:set>
                                    <p:animEffect transition="in" filter="fade">
                                      <p:cBhvr>
                                        <p:cTn id="29" dur="500"/>
                                        <p:tgtEl>
                                          <p:spTgt spid="1844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440">
                                            <p:txEl>
                                              <p:pRg st="4" end="4"/>
                                            </p:txEl>
                                          </p:spTgt>
                                        </p:tgtEl>
                                        <p:attrNameLst>
                                          <p:attrName>style.visibility</p:attrName>
                                        </p:attrNameLst>
                                      </p:cBhvr>
                                      <p:to>
                                        <p:strVal val="visible"/>
                                      </p:to>
                                    </p:set>
                                    <p:animEffect transition="in" filter="fade">
                                      <p:cBhvr>
                                        <p:cTn id="34" dur="500"/>
                                        <p:tgtEl>
                                          <p:spTgt spid="18440">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440">
                                            <p:txEl>
                                              <p:pRg st="5" end="5"/>
                                            </p:txEl>
                                          </p:spTgt>
                                        </p:tgtEl>
                                        <p:attrNameLst>
                                          <p:attrName>style.visibility</p:attrName>
                                        </p:attrNameLst>
                                      </p:cBhvr>
                                      <p:to>
                                        <p:strVal val="visible"/>
                                      </p:to>
                                    </p:set>
                                    <p:animEffect transition="in" filter="fade">
                                      <p:cBhvr>
                                        <p:cTn id="39" dur="500"/>
                                        <p:tgtEl>
                                          <p:spTgt spid="18440">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440">
                                            <p:txEl>
                                              <p:pRg st="6" end="6"/>
                                            </p:txEl>
                                          </p:spTgt>
                                        </p:tgtEl>
                                        <p:attrNameLst>
                                          <p:attrName>style.visibility</p:attrName>
                                        </p:attrNameLst>
                                      </p:cBhvr>
                                      <p:to>
                                        <p:strVal val="visible"/>
                                      </p:to>
                                    </p:set>
                                    <p:animEffect transition="in" filter="fade">
                                      <p:cBhvr>
                                        <p:cTn id="44" dur="500"/>
                                        <p:tgtEl>
                                          <p:spTgt spid="18440">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440">
                                            <p:txEl>
                                              <p:pRg st="7" end="7"/>
                                            </p:txEl>
                                          </p:spTgt>
                                        </p:tgtEl>
                                        <p:attrNameLst>
                                          <p:attrName>style.visibility</p:attrName>
                                        </p:attrNameLst>
                                      </p:cBhvr>
                                      <p:to>
                                        <p:strVal val="visible"/>
                                      </p:to>
                                    </p:set>
                                    <p:animEffect transition="in" filter="fade">
                                      <p:cBhvr>
                                        <p:cTn id="49" dur="500"/>
                                        <p:tgtEl>
                                          <p:spTgt spid="18440">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440">
                                            <p:txEl>
                                              <p:pRg st="8" end="8"/>
                                            </p:txEl>
                                          </p:spTgt>
                                        </p:tgtEl>
                                        <p:attrNameLst>
                                          <p:attrName>style.visibility</p:attrName>
                                        </p:attrNameLst>
                                      </p:cBhvr>
                                      <p:to>
                                        <p:strVal val="visible"/>
                                      </p:to>
                                    </p:set>
                                    <p:animEffect transition="in" filter="fade">
                                      <p:cBhvr>
                                        <p:cTn id="54" dur="500"/>
                                        <p:tgtEl>
                                          <p:spTgt spid="18440">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8440">
                                            <p:txEl>
                                              <p:pRg st="9" end="9"/>
                                            </p:txEl>
                                          </p:spTgt>
                                        </p:tgtEl>
                                        <p:attrNameLst>
                                          <p:attrName>style.visibility</p:attrName>
                                        </p:attrNameLst>
                                      </p:cBhvr>
                                      <p:to>
                                        <p:strVal val="visible"/>
                                      </p:to>
                                    </p:set>
                                    <p:animEffect transition="in" filter="fade">
                                      <p:cBhvr>
                                        <p:cTn id="59" dur="500"/>
                                        <p:tgtEl>
                                          <p:spTgt spid="18440">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8440">
                                            <p:txEl>
                                              <p:pRg st="10" end="10"/>
                                            </p:txEl>
                                          </p:spTgt>
                                        </p:tgtEl>
                                        <p:attrNameLst>
                                          <p:attrName>style.visibility</p:attrName>
                                        </p:attrNameLst>
                                      </p:cBhvr>
                                      <p:to>
                                        <p:strVal val="visible"/>
                                      </p:to>
                                    </p:set>
                                    <p:animEffect transition="in" filter="fade">
                                      <p:cBhvr>
                                        <p:cTn id="64" dur="500"/>
                                        <p:tgtEl>
                                          <p:spTgt spid="18440">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8440">
                                            <p:txEl>
                                              <p:pRg st="11" end="11"/>
                                            </p:txEl>
                                          </p:spTgt>
                                        </p:tgtEl>
                                        <p:attrNameLst>
                                          <p:attrName>style.visibility</p:attrName>
                                        </p:attrNameLst>
                                      </p:cBhvr>
                                      <p:to>
                                        <p:strVal val="visible"/>
                                      </p:to>
                                    </p:set>
                                    <p:animEffect transition="in" filter="fade">
                                      <p:cBhvr>
                                        <p:cTn id="69" dur="500"/>
                                        <p:tgtEl>
                                          <p:spTgt spid="1844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A19EC-7B22-11CA-34B8-20EF52F12C99}"/>
            </a:ext>
          </a:extLst>
        </p:cNvPr>
        <p:cNvGrpSpPr/>
        <p:nvPr/>
      </p:nvGrpSpPr>
      <p:grpSpPr>
        <a:xfrm>
          <a:off x="0" y="0"/>
          <a:ext cx="0" cy="0"/>
          <a:chOff x="0" y="0"/>
          <a:chExt cx="0" cy="0"/>
        </a:xfrm>
      </p:grpSpPr>
      <p:pic>
        <p:nvPicPr>
          <p:cNvPr id="18435" name="Picture 5" descr="C:\Users\Administrator\Desktop\小鸟.png">
            <a:extLst>
              <a:ext uri="{FF2B5EF4-FFF2-40B4-BE49-F238E27FC236}">
                <a16:creationId xmlns:a16="http://schemas.microsoft.com/office/drawing/2014/main" id="{4BDB8FBB-8633-5B89-4905-19A1A1D76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8910" y="5294446"/>
            <a:ext cx="1112838"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Freeform 3789">
            <a:extLst>
              <a:ext uri="{FF2B5EF4-FFF2-40B4-BE49-F238E27FC236}">
                <a16:creationId xmlns:a16="http://schemas.microsoft.com/office/drawing/2014/main" id="{B92A29B9-FF41-4AED-9D19-A95FDD7C388F}"/>
              </a:ext>
            </a:extLst>
          </p:cNvPr>
          <p:cNvSpPr>
            <a:spLocks noEditPoints="1"/>
          </p:cNvSpPr>
          <p:nvPr/>
        </p:nvSpPr>
        <p:spPr bwMode="auto">
          <a:xfrm>
            <a:off x="10424160" y="57946"/>
            <a:ext cx="1017588" cy="708025"/>
          </a:xfrm>
          <a:custGeom>
            <a:avLst/>
            <a:gdLst>
              <a:gd name="T0" fmla="*/ 971980 w 199"/>
              <a:gd name="T1" fmla="*/ 254344 h 203"/>
              <a:gd name="T2" fmla="*/ 956633 w 199"/>
              <a:gd name="T3" fmla="*/ 198597 h 203"/>
              <a:gd name="T4" fmla="*/ 890129 w 199"/>
              <a:gd name="T5" fmla="*/ 177692 h 203"/>
              <a:gd name="T6" fmla="*/ 900360 w 199"/>
              <a:gd name="T7" fmla="*/ 219502 h 203"/>
              <a:gd name="T8" fmla="*/ 854319 w 199"/>
              <a:gd name="T9" fmla="*/ 191629 h 203"/>
              <a:gd name="T10" fmla="*/ 767353 w 199"/>
              <a:gd name="T11" fmla="*/ 222986 h 203"/>
              <a:gd name="T12" fmla="*/ 782700 w 199"/>
              <a:gd name="T13" fmla="*/ 191629 h 203"/>
              <a:gd name="T14" fmla="*/ 844088 w 199"/>
              <a:gd name="T15" fmla="*/ 139367 h 203"/>
              <a:gd name="T16" fmla="*/ 823625 w 199"/>
              <a:gd name="T17" fmla="*/ 118462 h 203"/>
              <a:gd name="T18" fmla="*/ 209743 w 199"/>
              <a:gd name="T19" fmla="*/ 66199 h 203"/>
              <a:gd name="T20" fmla="*/ 301825 w 199"/>
              <a:gd name="T21" fmla="*/ 73167 h 203"/>
              <a:gd name="T22" fmla="*/ 312057 w 199"/>
              <a:gd name="T23" fmla="*/ 45294 h 203"/>
              <a:gd name="T24" fmla="*/ 327404 w 199"/>
              <a:gd name="T25" fmla="*/ 66199 h 203"/>
              <a:gd name="T26" fmla="*/ 373445 w 199"/>
              <a:gd name="T27" fmla="*/ 62715 h 203"/>
              <a:gd name="T28" fmla="*/ 429717 w 199"/>
              <a:gd name="T29" fmla="*/ 76652 h 203"/>
              <a:gd name="T30" fmla="*/ 542262 w 199"/>
              <a:gd name="T31" fmla="*/ 80136 h 203"/>
              <a:gd name="T32" fmla="*/ 480874 w 199"/>
              <a:gd name="T33" fmla="*/ 69683 h 203"/>
              <a:gd name="T34" fmla="*/ 419486 w 199"/>
              <a:gd name="T35" fmla="*/ 83620 h 203"/>
              <a:gd name="T36" fmla="*/ 399023 w 199"/>
              <a:gd name="T37" fmla="*/ 101041 h 203"/>
              <a:gd name="T38" fmla="*/ 373445 w 199"/>
              <a:gd name="T39" fmla="*/ 132398 h 203"/>
              <a:gd name="T40" fmla="*/ 434833 w 199"/>
              <a:gd name="T41" fmla="*/ 97557 h 203"/>
              <a:gd name="T42" fmla="*/ 532031 w 199"/>
              <a:gd name="T43" fmla="*/ 139367 h 203"/>
              <a:gd name="T44" fmla="*/ 526915 w 199"/>
              <a:gd name="T45" fmla="*/ 177692 h 203"/>
              <a:gd name="T46" fmla="*/ 506453 w 199"/>
              <a:gd name="T47" fmla="*/ 156787 h 203"/>
              <a:gd name="T48" fmla="*/ 470643 w 199"/>
              <a:gd name="T49" fmla="*/ 160271 h 203"/>
              <a:gd name="T50" fmla="*/ 455296 w 199"/>
              <a:gd name="T51" fmla="*/ 167240 h 203"/>
              <a:gd name="T52" fmla="*/ 419486 w 199"/>
              <a:gd name="T53" fmla="*/ 184661 h 203"/>
              <a:gd name="T54" fmla="*/ 306941 w 199"/>
              <a:gd name="T55" fmla="*/ 254344 h 203"/>
              <a:gd name="T56" fmla="*/ 179049 w 199"/>
              <a:gd name="T57" fmla="*/ 285701 h 203"/>
              <a:gd name="T58" fmla="*/ 235321 w 199"/>
              <a:gd name="T59" fmla="*/ 320543 h 203"/>
              <a:gd name="T60" fmla="*/ 383676 w 199"/>
              <a:gd name="T61" fmla="*/ 355385 h 203"/>
              <a:gd name="T62" fmla="*/ 496221 w 199"/>
              <a:gd name="T63" fmla="*/ 390226 h 203"/>
              <a:gd name="T64" fmla="*/ 608766 w 199"/>
              <a:gd name="T65" fmla="*/ 449457 h 203"/>
              <a:gd name="T66" fmla="*/ 526915 w 199"/>
              <a:gd name="T67" fmla="*/ 553982 h 203"/>
              <a:gd name="T68" fmla="*/ 445064 w 199"/>
              <a:gd name="T69" fmla="*/ 616697 h 203"/>
              <a:gd name="T70" fmla="*/ 450180 w 199"/>
              <a:gd name="T71" fmla="*/ 655023 h 203"/>
              <a:gd name="T72" fmla="*/ 383676 w 199"/>
              <a:gd name="T73" fmla="*/ 634118 h 203"/>
              <a:gd name="T74" fmla="*/ 332519 w 199"/>
              <a:gd name="T75" fmla="*/ 484299 h 203"/>
              <a:gd name="T76" fmla="*/ 306941 w 199"/>
              <a:gd name="T77" fmla="*/ 390226 h 203"/>
              <a:gd name="T78" fmla="*/ 194396 w 199"/>
              <a:gd name="T79" fmla="*/ 327511 h 203"/>
              <a:gd name="T80" fmla="*/ 92082 w 199"/>
              <a:gd name="T81" fmla="*/ 264796 h 203"/>
              <a:gd name="T82" fmla="*/ 81851 w 199"/>
              <a:gd name="T83" fmla="*/ 292670 h 203"/>
              <a:gd name="T84" fmla="*/ 516684 w 199"/>
              <a:gd name="T85" fmla="*/ 707285 h 203"/>
              <a:gd name="T86" fmla="*/ 869666 w 199"/>
              <a:gd name="T87" fmla="*/ 494751 h 203"/>
              <a:gd name="T88" fmla="*/ 808278 w 199"/>
              <a:gd name="T89" fmla="*/ 372805 h 203"/>
              <a:gd name="T90" fmla="*/ 665039 w 199"/>
              <a:gd name="T91" fmla="*/ 344932 h 203"/>
              <a:gd name="T92" fmla="*/ 716196 w 199"/>
              <a:gd name="T93" fmla="*/ 261312 h 203"/>
              <a:gd name="T94" fmla="*/ 854319 w 199"/>
              <a:gd name="T95" fmla="*/ 222986 h 203"/>
              <a:gd name="T96" fmla="*/ 782700 w 199"/>
              <a:gd name="T97" fmla="*/ 128914 h 203"/>
              <a:gd name="T98" fmla="*/ 762237 w 199"/>
              <a:gd name="T99" fmla="*/ 156787 h 203"/>
              <a:gd name="T100" fmla="*/ 757121 w 199"/>
              <a:gd name="T101" fmla="*/ 125430 h 203"/>
              <a:gd name="T102" fmla="*/ 741774 w 199"/>
              <a:gd name="T103" fmla="*/ 153303 h 203"/>
              <a:gd name="T104" fmla="*/ 439949 w 199"/>
              <a:gd name="T105" fmla="*/ 181176 h 203"/>
              <a:gd name="T106" fmla="*/ 470643 w 199"/>
              <a:gd name="T107" fmla="*/ 188145 h 203"/>
              <a:gd name="T108" fmla="*/ 475759 w 199"/>
              <a:gd name="T109" fmla="*/ 174208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9"/>
              <a:gd name="T166" fmla="*/ 0 h 203"/>
              <a:gd name="T167" fmla="*/ 199 w 199"/>
              <a:gd name="T168" fmla="*/ 203 h 2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9" h="203">
                <a:moveTo>
                  <a:pt x="176" y="72"/>
                </a:moveTo>
                <a:cubicBezTo>
                  <a:pt x="178" y="73"/>
                  <a:pt x="178" y="73"/>
                  <a:pt x="178" y="73"/>
                </a:cubicBezTo>
                <a:cubicBezTo>
                  <a:pt x="180" y="73"/>
                  <a:pt x="180" y="73"/>
                  <a:pt x="180" y="73"/>
                </a:cubicBezTo>
                <a:cubicBezTo>
                  <a:pt x="180" y="70"/>
                  <a:pt x="180" y="70"/>
                  <a:pt x="180" y="70"/>
                </a:cubicBezTo>
                <a:cubicBezTo>
                  <a:pt x="185" y="69"/>
                  <a:pt x="185" y="69"/>
                  <a:pt x="185" y="69"/>
                </a:cubicBezTo>
                <a:cubicBezTo>
                  <a:pt x="190" y="73"/>
                  <a:pt x="190" y="73"/>
                  <a:pt x="190" y="73"/>
                </a:cubicBezTo>
                <a:cubicBezTo>
                  <a:pt x="198" y="73"/>
                  <a:pt x="198" y="73"/>
                  <a:pt x="198" y="73"/>
                </a:cubicBezTo>
                <a:cubicBezTo>
                  <a:pt x="199" y="73"/>
                  <a:pt x="199" y="73"/>
                  <a:pt x="199" y="73"/>
                </a:cubicBezTo>
                <a:cubicBezTo>
                  <a:pt x="198" y="70"/>
                  <a:pt x="197" y="67"/>
                  <a:pt x="196" y="64"/>
                </a:cubicBezTo>
                <a:cubicBezTo>
                  <a:pt x="191" y="65"/>
                  <a:pt x="191" y="65"/>
                  <a:pt x="191" y="65"/>
                </a:cubicBezTo>
                <a:cubicBezTo>
                  <a:pt x="188" y="62"/>
                  <a:pt x="188" y="62"/>
                  <a:pt x="188" y="62"/>
                </a:cubicBezTo>
                <a:cubicBezTo>
                  <a:pt x="187" y="57"/>
                  <a:pt x="187" y="57"/>
                  <a:pt x="187" y="57"/>
                </a:cubicBezTo>
                <a:cubicBezTo>
                  <a:pt x="185" y="58"/>
                  <a:pt x="185" y="58"/>
                  <a:pt x="185" y="58"/>
                </a:cubicBezTo>
                <a:cubicBezTo>
                  <a:pt x="183" y="64"/>
                  <a:pt x="183" y="64"/>
                  <a:pt x="183" y="64"/>
                </a:cubicBezTo>
                <a:cubicBezTo>
                  <a:pt x="179" y="60"/>
                  <a:pt x="179" y="60"/>
                  <a:pt x="179" y="60"/>
                </a:cubicBezTo>
                <a:cubicBezTo>
                  <a:pt x="179" y="56"/>
                  <a:pt x="179" y="56"/>
                  <a:pt x="179" y="56"/>
                </a:cubicBezTo>
                <a:cubicBezTo>
                  <a:pt x="175" y="53"/>
                  <a:pt x="175" y="53"/>
                  <a:pt x="175" y="53"/>
                </a:cubicBezTo>
                <a:cubicBezTo>
                  <a:pt x="174" y="51"/>
                  <a:pt x="174" y="51"/>
                  <a:pt x="174" y="51"/>
                </a:cubicBezTo>
                <a:cubicBezTo>
                  <a:pt x="170" y="51"/>
                  <a:pt x="170" y="51"/>
                  <a:pt x="170" y="51"/>
                </a:cubicBezTo>
                <a:cubicBezTo>
                  <a:pt x="171" y="55"/>
                  <a:pt x="171" y="55"/>
                  <a:pt x="171" y="55"/>
                </a:cubicBezTo>
                <a:cubicBezTo>
                  <a:pt x="176" y="58"/>
                  <a:pt x="176" y="58"/>
                  <a:pt x="176" y="58"/>
                </a:cubicBezTo>
                <a:cubicBezTo>
                  <a:pt x="177" y="59"/>
                  <a:pt x="177" y="59"/>
                  <a:pt x="177" y="59"/>
                </a:cubicBezTo>
                <a:cubicBezTo>
                  <a:pt x="176" y="60"/>
                  <a:pt x="176" y="60"/>
                  <a:pt x="176" y="60"/>
                </a:cubicBezTo>
                <a:cubicBezTo>
                  <a:pt x="176" y="63"/>
                  <a:pt x="176" y="63"/>
                  <a:pt x="176" y="63"/>
                </a:cubicBezTo>
                <a:cubicBezTo>
                  <a:pt x="173" y="64"/>
                  <a:pt x="173" y="64"/>
                  <a:pt x="173" y="64"/>
                </a:cubicBezTo>
                <a:cubicBezTo>
                  <a:pt x="171" y="63"/>
                  <a:pt x="171" y="63"/>
                  <a:pt x="171" y="63"/>
                </a:cubicBezTo>
                <a:cubicBezTo>
                  <a:pt x="170" y="62"/>
                  <a:pt x="170" y="62"/>
                  <a:pt x="170" y="62"/>
                </a:cubicBezTo>
                <a:cubicBezTo>
                  <a:pt x="173" y="62"/>
                  <a:pt x="173" y="62"/>
                  <a:pt x="173" y="62"/>
                </a:cubicBezTo>
                <a:cubicBezTo>
                  <a:pt x="174" y="60"/>
                  <a:pt x="174" y="60"/>
                  <a:pt x="174" y="60"/>
                </a:cubicBezTo>
                <a:cubicBezTo>
                  <a:pt x="167" y="55"/>
                  <a:pt x="167" y="55"/>
                  <a:pt x="167" y="55"/>
                </a:cubicBezTo>
                <a:cubicBezTo>
                  <a:pt x="166" y="53"/>
                  <a:pt x="166" y="53"/>
                  <a:pt x="166" y="53"/>
                </a:cubicBezTo>
                <a:cubicBezTo>
                  <a:pt x="163" y="56"/>
                  <a:pt x="163" y="56"/>
                  <a:pt x="163" y="56"/>
                </a:cubicBezTo>
                <a:cubicBezTo>
                  <a:pt x="159" y="55"/>
                  <a:pt x="159" y="55"/>
                  <a:pt x="159" y="55"/>
                </a:cubicBezTo>
                <a:cubicBezTo>
                  <a:pt x="154" y="62"/>
                  <a:pt x="154" y="62"/>
                  <a:pt x="154" y="62"/>
                </a:cubicBezTo>
                <a:cubicBezTo>
                  <a:pt x="153" y="64"/>
                  <a:pt x="153" y="64"/>
                  <a:pt x="153" y="64"/>
                </a:cubicBezTo>
                <a:cubicBezTo>
                  <a:pt x="150" y="64"/>
                  <a:pt x="150" y="64"/>
                  <a:pt x="150" y="64"/>
                </a:cubicBezTo>
                <a:cubicBezTo>
                  <a:pt x="146" y="64"/>
                  <a:pt x="146" y="64"/>
                  <a:pt x="146" y="64"/>
                </a:cubicBezTo>
                <a:cubicBezTo>
                  <a:pt x="143" y="63"/>
                  <a:pt x="143" y="63"/>
                  <a:pt x="143" y="63"/>
                </a:cubicBezTo>
                <a:cubicBezTo>
                  <a:pt x="142" y="57"/>
                  <a:pt x="142" y="57"/>
                  <a:pt x="142" y="57"/>
                </a:cubicBezTo>
                <a:cubicBezTo>
                  <a:pt x="143" y="55"/>
                  <a:pt x="143" y="55"/>
                  <a:pt x="143" y="55"/>
                </a:cubicBezTo>
                <a:cubicBezTo>
                  <a:pt x="148" y="54"/>
                  <a:pt x="148" y="54"/>
                  <a:pt x="148" y="54"/>
                </a:cubicBezTo>
                <a:cubicBezTo>
                  <a:pt x="153" y="55"/>
                  <a:pt x="153" y="55"/>
                  <a:pt x="153" y="55"/>
                </a:cubicBezTo>
                <a:cubicBezTo>
                  <a:pt x="154" y="52"/>
                  <a:pt x="154" y="52"/>
                  <a:pt x="154" y="52"/>
                </a:cubicBezTo>
                <a:cubicBezTo>
                  <a:pt x="151" y="51"/>
                  <a:pt x="151" y="51"/>
                  <a:pt x="151" y="51"/>
                </a:cubicBezTo>
                <a:cubicBezTo>
                  <a:pt x="152" y="47"/>
                  <a:pt x="152" y="47"/>
                  <a:pt x="152" y="47"/>
                </a:cubicBezTo>
                <a:cubicBezTo>
                  <a:pt x="157" y="46"/>
                  <a:pt x="157" y="46"/>
                  <a:pt x="157" y="46"/>
                </a:cubicBezTo>
                <a:cubicBezTo>
                  <a:pt x="161" y="41"/>
                  <a:pt x="161" y="41"/>
                  <a:pt x="161" y="41"/>
                </a:cubicBezTo>
                <a:cubicBezTo>
                  <a:pt x="165" y="40"/>
                  <a:pt x="165" y="40"/>
                  <a:pt x="165" y="40"/>
                </a:cubicBezTo>
                <a:cubicBezTo>
                  <a:pt x="168" y="41"/>
                  <a:pt x="168" y="41"/>
                  <a:pt x="168" y="41"/>
                </a:cubicBezTo>
                <a:cubicBezTo>
                  <a:pt x="170" y="41"/>
                  <a:pt x="170" y="41"/>
                  <a:pt x="170" y="41"/>
                </a:cubicBezTo>
                <a:cubicBezTo>
                  <a:pt x="169" y="36"/>
                  <a:pt x="169" y="36"/>
                  <a:pt x="169" y="36"/>
                </a:cubicBezTo>
                <a:cubicBezTo>
                  <a:pt x="165" y="38"/>
                  <a:pt x="165" y="38"/>
                  <a:pt x="165" y="38"/>
                </a:cubicBezTo>
                <a:cubicBezTo>
                  <a:pt x="163" y="34"/>
                  <a:pt x="163" y="34"/>
                  <a:pt x="163" y="34"/>
                </a:cubicBezTo>
                <a:cubicBezTo>
                  <a:pt x="161" y="34"/>
                  <a:pt x="161" y="34"/>
                  <a:pt x="161" y="34"/>
                </a:cubicBezTo>
                <a:cubicBezTo>
                  <a:pt x="160" y="31"/>
                  <a:pt x="160" y="31"/>
                  <a:pt x="160" y="31"/>
                </a:cubicBezTo>
                <a:cubicBezTo>
                  <a:pt x="162" y="29"/>
                  <a:pt x="162" y="29"/>
                  <a:pt x="162" y="29"/>
                </a:cubicBezTo>
                <a:cubicBezTo>
                  <a:pt x="167" y="27"/>
                  <a:pt x="167" y="27"/>
                  <a:pt x="167" y="27"/>
                </a:cubicBezTo>
                <a:cubicBezTo>
                  <a:pt x="168" y="25"/>
                  <a:pt x="168" y="25"/>
                  <a:pt x="168" y="25"/>
                </a:cubicBezTo>
                <a:cubicBezTo>
                  <a:pt x="150" y="9"/>
                  <a:pt x="127" y="0"/>
                  <a:pt x="101" y="0"/>
                </a:cubicBezTo>
                <a:cubicBezTo>
                  <a:pt x="79" y="0"/>
                  <a:pt x="58" y="7"/>
                  <a:pt x="41" y="19"/>
                </a:cubicBezTo>
                <a:cubicBezTo>
                  <a:pt x="47" y="19"/>
                  <a:pt x="47" y="19"/>
                  <a:pt x="47" y="19"/>
                </a:cubicBezTo>
                <a:cubicBezTo>
                  <a:pt x="49" y="20"/>
                  <a:pt x="49" y="20"/>
                  <a:pt x="49" y="20"/>
                </a:cubicBezTo>
                <a:cubicBezTo>
                  <a:pt x="53" y="21"/>
                  <a:pt x="53" y="21"/>
                  <a:pt x="53" y="21"/>
                </a:cubicBezTo>
                <a:cubicBezTo>
                  <a:pt x="54" y="23"/>
                  <a:pt x="54" y="23"/>
                  <a:pt x="54" y="23"/>
                </a:cubicBezTo>
                <a:cubicBezTo>
                  <a:pt x="60" y="23"/>
                  <a:pt x="60" y="23"/>
                  <a:pt x="60" y="23"/>
                </a:cubicBezTo>
                <a:cubicBezTo>
                  <a:pt x="59" y="21"/>
                  <a:pt x="59" y="21"/>
                  <a:pt x="59" y="21"/>
                </a:cubicBezTo>
                <a:cubicBezTo>
                  <a:pt x="53" y="21"/>
                  <a:pt x="53" y="21"/>
                  <a:pt x="53" y="21"/>
                </a:cubicBezTo>
                <a:cubicBezTo>
                  <a:pt x="55" y="19"/>
                  <a:pt x="55" y="19"/>
                  <a:pt x="55" y="19"/>
                </a:cubicBezTo>
                <a:cubicBezTo>
                  <a:pt x="54" y="18"/>
                  <a:pt x="54" y="18"/>
                  <a:pt x="54" y="18"/>
                </a:cubicBezTo>
                <a:cubicBezTo>
                  <a:pt x="49" y="18"/>
                  <a:pt x="49" y="18"/>
                  <a:pt x="49" y="18"/>
                </a:cubicBezTo>
                <a:cubicBezTo>
                  <a:pt x="55" y="13"/>
                  <a:pt x="55" y="13"/>
                  <a:pt x="55" y="13"/>
                </a:cubicBezTo>
                <a:cubicBezTo>
                  <a:pt x="61" y="13"/>
                  <a:pt x="61" y="13"/>
                  <a:pt x="61" y="13"/>
                </a:cubicBezTo>
                <a:cubicBezTo>
                  <a:pt x="63" y="17"/>
                  <a:pt x="63" y="17"/>
                  <a:pt x="63" y="17"/>
                </a:cubicBezTo>
                <a:cubicBezTo>
                  <a:pt x="68" y="17"/>
                  <a:pt x="68" y="17"/>
                  <a:pt x="68" y="17"/>
                </a:cubicBezTo>
                <a:cubicBezTo>
                  <a:pt x="70" y="15"/>
                  <a:pt x="70" y="15"/>
                  <a:pt x="70" y="15"/>
                </a:cubicBezTo>
                <a:cubicBezTo>
                  <a:pt x="72" y="16"/>
                  <a:pt x="72" y="16"/>
                  <a:pt x="72" y="16"/>
                </a:cubicBezTo>
                <a:cubicBezTo>
                  <a:pt x="69" y="19"/>
                  <a:pt x="69" y="19"/>
                  <a:pt x="69" y="19"/>
                </a:cubicBezTo>
                <a:cubicBezTo>
                  <a:pt x="64" y="19"/>
                  <a:pt x="64" y="19"/>
                  <a:pt x="64" y="19"/>
                </a:cubicBezTo>
                <a:cubicBezTo>
                  <a:pt x="64" y="23"/>
                  <a:pt x="64" y="23"/>
                  <a:pt x="64" y="23"/>
                </a:cubicBezTo>
                <a:cubicBezTo>
                  <a:pt x="71" y="23"/>
                  <a:pt x="71" y="23"/>
                  <a:pt x="71" y="23"/>
                </a:cubicBezTo>
                <a:cubicBezTo>
                  <a:pt x="71" y="21"/>
                  <a:pt x="71" y="21"/>
                  <a:pt x="71" y="21"/>
                </a:cubicBezTo>
                <a:cubicBezTo>
                  <a:pt x="75" y="21"/>
                  <a:pt x="75" y="21"/>
                  <a:pt x="75" y="21"/>
                </a:cubicBezTo>
                <a:cubicBezTo>
                  <a:pt x="76" y="18"/>
                  <a:pt x="76" y="18"/>
                  <a:pt x="76" y="18"/>
                </a:cubicBezTo>
                <a:cubicBezTo>
                  <a:pt x="73" y="18"/>
                  <a:pt x="73" y="18"/>
                  <a:pt x="73" y="18"/>
                </a:cubicBezTo>
                <a:cubicBezTo>
                  <a:pt x="74" y="16"/>
                  <a:pt x="74" y="16"/>
                  <a:pt x="74" y="16"/>
                </a:cubicBezTo>
                <a:cubicBezTo>
                  <a:pt x="76" y="15"/>
                  <a:pt x="76" y="15"/>
                  <a:pt x="76" y="15"/>
                </a:cubicBezTo>
                <a:cubicBezTo>
                  <a:pt x="83" y="15"/>
                  <a:pt x="83" y="15"/>
                  <a:pt x="83" y="15"/>
                </a:cubicBezTo>
                <a:cubicBezTo>
                  <a:pt x="79" y="19"/>
                  <a:pt x="79" y="19"/>
                  <a:pt x="79" y="19"/>
                </a:cubicBezTo>
                <a:cubicBezTo>
                  <a:pt x="80" y="21"/>
                  <a:pt x="80" y="21"/>
                  <a:pt x="80" y="21"/>
                </a:cubicBezTo>
                <a:cubicBezTo>
                  <a:pt x="84" y="22"/>
                  <a:pt x="84" y="22"/>
                  <a:pt x="84" y="22"/>
                </a:cubicBezTo>
                <a:cubicBezTo>
                  <a:pt x="84" y="17"/>
                  <a:pt x="84" y="17"/>
                  <a:pt x="84" y="17"/>
                </a:cubicBezTo>
                <a:cubicBezTo>
                  <a:pt x="87" y="15"/>
                  <a:pt x="87" y="15"/>
                  <a:pt x="87" y="15"/>
                </a:cubicBezTo>
                <a:cubicBezTo>
                  <a:pt x="94" y="14"/>
                  <a:pt x="94" y="14"/>
                  <a:pt x="94" y="14"/>
                </a:cubicBezTo>
                <a:cubicBezTo>
                  <a:pt x="103" y="19"/>
                  <a:pt x="103" y="19"/>
                  <a:pt x="103" y="19"/>
                </a:cubicBezTo>
                <a:cubicBezTo>
                  <a:pt x="103" y="22"/>
                  <a:pt x="103" y="22"/>
                  <a:pt x="103" y="22"/>
                </a:cubicBezTo>
                <a:cubicBezTo>
                  <a:pt x="106" y="23"/>
                  <a:pt x="106" y="23"/>
                  <a:pt x="106" y="23"/>
                </a:cubicBezTo>
                <a:cubicBezTo>
                  <a:pt x="105" y="26"/>
                  <a:pt x="105" y="26"/>
                  <a:pt x="105" y="26"/>
                </a:cubicBezTo>
                <a:cubicBezTo>
                  <a:pt x="101" y="26"/>
                  <a:pt x="101" y="26"/>
                  <a:pt x="101" y="26"/>
                </a:cubicBezTo>
                <a:cubicBezTo>
                  <a:pt x="99" y="29"/>
                  <a:pt x="99" y="29"/>
                  <a:pt x="99" y="29"/>
                </a:cubicBezTo>
                <a:cubicBezTo>
                  <a:pt x="89" y="27"/>
                  <a:pt x="89" y="27"/>
                  <a:pt x="89" y="27"/>
                </a:cubicBezTo>
                <a:cubicBezTo>
                  <a:pt x="97" y="23"/>
                  <a:pt x="97" y="23"/>
                  <a:pt x="97" y="23"/>
                </a:cubicBezTo>
                <a:cubicBezTo>
                  <a:pt x="94" y="20"/>
                  <a:pt x="94" y="20"/>
                  <a:pt x="94" y="20"/>
                </a:cubicBezTo>
                <a:cubicBezTo>
                  <a:pt x="88" y="21"/>
                  <a:pt x="88" y="21"/>
                  <a:pt x="88" y="21"/>
                </a:cubicBezTo>
                <a:cubicBezTo>
                  <a:pt x="87" y="22"/>
                  <a:pt x="87" y="22"/>
                  <a:pt x="87" y="22"/>
                </a:cubicBezTo>
                <a:cubicBezTo>
                  <a:pt x="87" y="22"/>
                  <a:pt x="87" y="22"/>
                  <a:pt x="87" y="22"/>
                </a:cubicBezTo>
                <a:cubicBezTo>
                  <a:pt x="87" y="22"/>
                  <a:pt x="87" y="22"/>
                  <a:pt x="87" y="22"/>
                </a:cubicBezTo>
                <a:cubicBezTo>
                  <a:pt x="85" y="24"/>
                  <a:pt x="85" y="24"/>
                  <a:pt x="85" y="24"/>
                </a:cubicBezTo>
                <a:cubicBezTo>
                  <a:pt x="82" y="24"/>
                  <a:pt x="82" y="24"/>
                  <a:pt x="82" y="24"/>
                </a:cubicBezTo>
                <a:cubicBezTo>
                  <a:pt x="82" y="26"/>
                  <a:pt x="82" y="26"/>
                  <a:pt x="82" y="26"/>
                </a:cubicBezTo>
                <a:cubicBezTo>
                  <a:pt x="83" y="26"/>
                  <a:pt x="83" y="26"/>
                  <a:pt x="83" y="26"/>
                </a:cubicBezTo>
                <a:cubicBezTo>
                  <a:pt x="83" y="27"/>
                  <a:pt x="83" y="27"/>
                  <a:pt x="83" y="27"/>
                </a:cubicBezTo>
                <a:cubicBezTo>
                  <a:pt x="80" y="27"/>
                  <a:pt x="80" y="27"/>
                  <a:pt x="80" y="27"/>
                </a:cubicBezTo>
                <a:cubicBezTo>
                  <a:pt x="80" y="29"/>
                  <a:pt x="80" y="29"/>
                  <a:pt x="80" y="29"/>
                </a:cubicBezTo>
                <a:cubicBezTo>
                  <a:pt x="78" y="29"/>
                  <a:pt x="78" y="29"/>
                  <a:pt x="78" y="29"/>
                </a:cubicBezTo>
                <a:cubicBezTo>
                  <a:pt x="77" y="26"/>
                  <a:pt x="77" y="26"/>
                  <a:pt x="77" y="26"/>
                </a:cubicBezTo>
                <a:cubicBezTo>
                  <a:pt x="73" y="27"/>
                  <a:pt x="73" y="27"/>
                  <a:pt x="73" y="27"/>
                </a:cubicBezTo>
                <a:cubicBezTo>
                  <a:pt x="64" y="32"/>
                  <a:pt x="64" y="32"/>
                  <a:pt x="64" y="32"/>
                </a:cubicBezTo>
                <a:cubicBezTo>
                  <a:pt x="65" y="36"/>
                  <a:pt x="65" y="36"/>
                  <a:pt x="65" y="36"/>
                </a:cubicBezTo>
                <a:cubicBezTo>
                  <a:pt x="67" y="38"/>
                  <a:pt x="67" y="38"/>
                  <a:pt x="67" y="38"/>
                </a:cubicBezTo>
                <a:cubicBezTo>
                  <a:pt x="73" y="38"/>
                  <a:pt x="73" y="38"/>
                  <a:pt x="73" y="38"/>
                </a:cubicBezTo>
                <a:cubicBezTo>
                  <a:pt x="73" y="44"/>
                  <a:pt x="73" y="44"/>
                  <a:pt x="73" y="44"/>
                </a:cubicBezTo>
                <a:cubicBezTo>
                  <a:pt x="75" y="44"/>
                  <a:pt x="75" y="44"/>
                  <a:pt x="75" y="44"/>
                </a:cubicBezTo>
                <a:cubicBezTo>
                  <a:pt x="77" y="39"/>
                  <a:pt x="77" y="39"/>
                  <a:pt x="77" y="39"/>
                </a:cubicBezTo>
                <a:cubicBezTo>
                  <a:pt x="82" y="38"/>
                  <a:pt x="82" y="38"/>
                  <a:pt x="82" y="38"/>
                </a:cubicBezTo>
                <a:cubicBezTo>
                  <a:pt x="82" y="31"/>
                  <a:pt x="82" y="31"/>
                  <a:pt x="82" y="31"/>
                </a:cubicBezTo>
                <a:cubicBezTo>
                  <a:pt x="85" y="28"/>
                  <a:pt x="85" y="28"/>
                  <a:pt x="85" y="28"/>
                </a:cubicBezTo>
                <a:cubicBezTo>
                  <a:pt x="93" y="30"/>
                  <a:pt x="93" y="30"/>
                  <a:pt x="93" y="30"/>
                </a:cubicBezTo>
                <a:cubicBezTo>
                  <a:pt x="92" y="35"/>
                  <a:pt x="92" y="35"/>
                  <a:pt x="92" y="35"/>
                </a:cubicBezTo>
                <a:cubicBezTo>
                  <a:pt x="94" y="35"/>
                  <a:pt x="94" y="35"/>
                  <a:pt x="94" y="35"/>
                </a:cubicBezTo>
                <a:cubicBezTo>
                  <a:pt x="99" y="32"/>
                  <a:pt x="99" y="32"/>
                  <a:pt x="99" y="32"/>
                </a:cubicBezTo>
                <a:cubicBezTo>
                  <a:pt x="100" y="38"/>
                  <a:pt x="100" y="38"/>
                  <a:pt x="100" y="38"/>
                </a:cubicBezTo>
                <a:cubicBezTo>
                  <a:pt x="104" y="40"/>
                  <a:pt x="104" y="40"/>
                  <a:pt x="104" y="40"/>
                </a:cubicBezTo>
                <a:cubicBezTo>
                  <a:pt x="103" y="44"/>
                  <a:pt x="103" y="44"/>
                  <a:pt x="103" y="44"/>
                </a:cubicBezTo>
                <a:cubicBezTo>
                  <a:pt x="100" y="45"/>
                  <a:pt x="100" y="45"/>
                  <a:pt x="100" y="45"/>
                </a:cubicBezTo>
                <a:cubicBezTo>
                  <a:pt x="100" y="46"/>
                  <a:pt x="100" y="46"/>
                  <a:pt x="100" y="46"/>
                </a:cubicBezTo>
                <a:cubicBezTo>
                  <a:pt x="104" y="49"/>
                  <a:pt x="104" y="49"/>
                  <a:pt x="104" y="49"/>
                </a:cubicBezTo>
                <a:cubicBezTo>
                  <a:pt x="104" y="51"/>
                  <a:pt x="104" y="51"/>
                  <a:pt x="104" y="51"/>
                </a:cubicBezTo>
                <a:cubicBezTo>
                  <a:pt x="103" y="51"/>
                  <a:pt x="103" y="51"/>
                  <a:pt x="103" y="51"/>
                </a:cubicBezTo>
                <a:cubicBezTo>
                  <a:pt x="103" y="51"/>
                  <a:pt x="103" y="51"/>
                  <a:pt x="103" y="51"/>
                </a:cubicBezTo>
                <a:cubicBezTo>
                  <a:pt x="97" y="49"/>
                  <a:pt x="97" y="49"/>
                  <a:pt x="97" y="49"/>
                </a:cubicBezTo>
                <a:cubicBezTo>
                  <a:pt x="97" y="47"/>
                  <a:pt x="97" y="47"/>
                  <a:pt x="97" y="47"/>
                </a:cubicBezTo>
                <a:cubicBezTo>
                  <a:pt x="97" y="47"/>
                  <a:pt x="97" y="47"/>
                  <a:pt x="97" y="47"/>
                </a:cubicBezTo>
                <a:cubicBezTo>
                  <a:pt x="99" y="46"/>
                  <a:pt x="99" y="46"/>
                  <a:pt x="99" y="46"/>
                </a:cubicBezTo>
                <a:cubicBezTo>
                  <a:pt x="99" y="45"/>
                  <a:pt x="99" y="45"/>
                  <a:pt x="99" y="45"/>
                </a:cubicBezTo>
                <a:cubicBezTo>
                  <a:pt x="97" y="44"/>
                  <a:pt x="97" y="44"/>
                  <a:pt x="97" y="44"/>
                </a:cubicBezTo>
                <a:cubicBezTo>
                  <a:pt x="97" y="46"/>
                  <a:pt x="97" y="46"/>
                  <a:pt x="97" y="46"/>
                </a:cubicBezTo>
                <a:cubicBezTo>
                  <a:pt x="93" y="46"/>
                  <a:pt x="93" y="46"/>
                  <a:pt x="93" y="46"/>
                </a:cubicBezTo>
                <a:cubicBezTo>
                  <a:pt x="93" y="46"/>
                  <a:pt x="93" y="46"/>
                  <a:pt x="93" y="46"/>
                </a:cubicBezTo>
                <a:cubicBezTo>
                  <a:pt x="93" y="46"/>
                  <a:pt x="93" y="46"/>
                  <a:pt x="93" y="46"/>
                </a:cubicBezTo>
                <a:cubicBezTo>
                  <a:pt x="92" y="46"/>
                  <a:pt x="92" y="46"/>
                  <a:pt x="92" y="46"/>
                </a:cubicBezTo>
                <a:cubicBezTo>
                  <a:pt x="91" y="45"/>
                  <a:pt x="91" y="45"/>
                  <a:pt x="91" y="45"/>
                </a:cubicBezTo>
                <a:cubicBezTo>
                  <a:pt x="90" y="44"/>
                  <a:pt x="90" y="44"/>
                  <a:pt x="90" y="44"/>
                </a:cubicBezTo>
                <a:cubicBezTo>
                  <a:pt x="88" y="44"/>
                  <a:pt x="88" y="44"/>
                  <a:pt x="88" y="44"/>
                </a:cubicBezTo>
                <a:cubicBezTo>
                  <a:pt x="87" y="45"/>
                  <a:pt x="87" y="45"/>
                  <a:pt x="87" y="45"/>
                </a:cubicBezTo>
                <a:cubicBezTo>
                  <a:pt x="87" y="47"/>
                  <a:pt x="87" y="47"/>
                  <a:pt x="87" y="47"/>
                </a:cubicBezTo>
                <a:cubicBezTo>
                  <a:pt x="89" y="48"/>
                  <a:pt x="89" y="48"/>
                  <a:pt x="89" y="48"/>
                </a:cubicBezTo>
                <a:cubicBezTo>
                  <a:pt x="91" y="48"/>
                  <a:pt x="91" y="48"/>
                  <a:pt x="91" y="48"/>
                </a:cubicBezTo>
                <a:cubicBezTo>
                  <a:pt x="90" y="48"/>
                  <a:pt x="90" y="48"/>
                  <a:pt x="90" y="48"/>
                </a:cubicBezTo>
                <a:cubicBezTo>
                  <a:pt x="89" y="50"/>
                  <a:pt x="89" y="50"/>
                  <a:pt x="89" y="50"/>
                </a:cubicBezTo>
                <a:cubicBezTo>
                  <a:pt x="88" y="49"/>
                  <a:pt x="88" y="49"/>
                  <a:pt x="88" y="49"/>
                </a:cubicBezTo>
                <a:cubicBezTo>
                  <a:pt x="86" y="48"/>
                  <a:pt x="86" y="48"/>
                  <a:pt x="86" y="48"/>
                </a:cubicBezTo>
                <a:cubicBezTo>
                  <a:pt x="82" y="53"/>
                  <a:pt x="82" y="53"/>
                  <a:pt x="82" y="53"/>
                </a:cubicBezTo>
                <a:cubicBezTo>
                  <a:pt x="82" y="53"/>
                  <a:pt x="82" y="53"/>
                  <a:pt x="82" y="53"/>
                </a:cubicBezTo>
                <a:cubicBezTo>
                  <a:pt x="76" y="57"/>
                  <a:pt x="76" y="57"/>
                  <a:pt x="76" y="57"/>
                </a:cubicBezTo>
                <a:cubicBezTo>
                  <a:pt x="69" y="63"/>
                  <a:pt x="69" y="63"/>
                  <a:pt x="69" y="63"/>
                </a:cubicBezTo>
                <a:cubicBezTo>
                  <a:pt x="69" y="66"/>
                  <a:pt x="69" y="66"/>
                  <a:pt x="69" y="66"/>
                </a:cubicBezTo>
                <a:cubicBezTo>
                  <a:pt x="63" y="70"/>
                  <a:pt x="63" y="70"/>
                  <a:pt x="63" y="70"/>
                </a:cubicBezTo>
                <a:cubicBezTo>
                  <a:pt x="60" y="73"/>
                  <a:pt x="60" y="73"/>
                  <a:pt x="60" y="73"/>
                </a:cubicBezTo>
                <a:cubicBezTo>
                  <a:pt x="60" y="80"/>
                  <a:pt x="60" y="80"/>
                  <a:pt x="60" y="80"/>
                </a:cubicBezTo>
                <a:cubicBezTo>
                  <a:pt x="56" y="78"/>
                  <a:pt x="56" y="78"/>
                  <a:pt x="56" y="78"/>
                </a:cubicBezTo>
                <a:cubicBezTo>
                  <a:pt x="56" y="74"/>
                  <a:pt x="56" y="74"/>
                  <a:pt x="56" y="74"/>
                </a:cubicBezTo>
                <a:cubicBezTo>
                  <a:pt x="44" y="74"/>
                  <a:pt x="44" y="74"/>
                  <a:pt x="44" y="74"/>
                </a:cubicBezTo>
                <a:cubicBezTo>
                  <a:pt x="37" y="77"/>
                  <a:pt x="37" y="77"/>
                  <a:pt x="37" y="77"/>
                </a:cubicBezTo>
                <a:cubicBezTo>
                  <a:pt x="35" y="82"/>
                  <a:pt x="35" y="82"/>
                  <a:pt x="35" y="82"/>
                </a:cubicBezTo>
                <a:cubicBezTo>
                  <a:pt x="34" y="86"/>
                  <a:pt x="34" y="86"/>
                  <a:pt x="34" y="86"/>
                </a:cubicBezTo>
                <a:cubicBezTo>
                  <a:pt x="35" y="90"/>
                  <a:pt x="35" y="90"/>
                  <a:pt x="35" y="90"/>
                </a:cubicBezTo>
                <a:cubicBezTo>
                  <a:pt x="40" y="91"/>
                  <a:pt x="40" y="91"/>
                  <a:pt x="40" y="91"/>
                </a:cubicBezTo>
                <a:cubicBezTo>
                  <a:pt x="48" y="85"/>
                  <a:pt x="48" y="85"/>
                  <a:pt x="48" y="85"/>
                </a:cubicBezTo>
                <a:cubicBezTo>
                  <a:pt x="49" y="88"/>
                  <a:pt x="49" y="88"/>
                  <a:pt x="49" y="88"/>
                </a:cubicBezTo>
                <a:cubicBezTo>
                  <a:pt x="46" y="92"/>
                  <a:pt x="46" y="92"/>
                  <a:pt x="46" y="92"/>
                </a:cubicBezTo>
                <a:cubicBezTo>
                  <a:pt x="52" y="93"/>
                  <a:pt x="52" y="93"/>
                  <a:pt x="52" y="93"/>
                </a:cubicBezTo>
                <a:cubicBezTo>
                  <a:pt x="53" y="103"/>
                  <a:pt x="53" y="103"/>
                  <a:pt x="53" y="103"/>
                </a:cubicBezTo>
                <a:cubicBezTo>
                  <a:pt x="61" y="104"/>
                  <a:pt x="61" y="104"/>
                  <a:pt x="61" y="104"/>
                </a:cubicBezTo>
                <a:cubicBezTo>
                  <a:pt x="66" y="98"/>
                  <a:pt x="66" y="98"/>
                  <a:pt x="66" y="98"/>
                </a:cubicBezTo>
                <a:cubicBezTo>
                  <a:pt x="72" y="99"/>
                  <a:pt x="72" y="99"/>
                  <a:pt x="72" y="99"/>
                </a:cubicBezTo>
                <a:cubicBezTo>
                  <a:pt x="75" y="102"/>
                  <a:pt x="75" y="102"/>
                  <a:pt x="75" y="102"/>
                </a:cubicBezTo>
                <a:cubicBezTo>
                  <a:pt x="81" y="102"/>
                  <a:pt x="81" y="102"/>
                  <a:pt x="81" y="102"/>
                </a:cubicBezTo>
                <a:cubicBezTo>
                  <a:pt x="81" y="100"/>
                  <a:pt x="81" y="100"/>
                  <a:pt x="81" y="100"/>
                </a:cubicBezTo>
                <a:cubicBezTo>
                  <a:pt x="84" y="102"/>
                  <a:pt x="84" y="102"/>
                  <a:pt x="84" y="102"/>
                </a:cubicBezTo>
                <a:cubicBezTo>
                  <a:pt x="88" y="108"/>
                  <a:pt x="88" y="108"/>
                  <a:pt x="88" y="108"/>
                </a:cubicBezTo>
                <a:cubicBezTo>
                  <a:pt x="94" y="108"/>
                  <a:pt x="94" y="108"/>
                  <a:pt x="94" y="108"/>
                </a:cubicBezTo>
                <a:cubicBezTo>
                  <a:pt x="97" y="112"/>
                  <a:pt x="97" y="112"/>
                  <a:pt x="97" y="112"/>
                </a:cubicBezTo>
                <a:cubicBezTo>
                  <a:pt x="97" y="117"/>
                  <a:pt x="97" y="117"/>
                  <a:pt x="97" y="117"/>
                </a:cubicBezTo>
                <a:cubicBezTo>
                  <a:pt x="104" y="120"/>
                  <a:pt x="104" y="120"/>
                  <a:pt x="104" y="120"/>
                </a:cubicBezTo>
                <a:cubicBezTo>
                  <a:pt x="113" y="120"/>
                  <a:pt x="113" y="120"/>
                  <a:pt x="113" y="120"/>
                </a:cubicBezTo>
                <a:cubicBezTo>
                  <a:pt x="116" y="124"/>
                  <a:pt x="116" y="124"/>
                  <a:pt x="116" y="124"/>
                </a:cubicBezTo>
                <a:cubicBezTo>
                  <a:pt x="119" y="125"/>
                  <a:pt x="119" y="125"/>
                  <a:pt x="119" y="125"/>
                </a:cubicBezTo>
                <a:cubicBezTo>
                  <a:pt x="119" y="129"/>
                  <a:pt x="119" y="129"/>
                  <a:pt x="119" y="129"/>
                </a:cubicBezTo>
                <a:cubicBezTo>
                  <a:pt x="114" y="134"/>
                  <a:pt x="114" y="134"/>
                  <a:pt x="114" y="134"/>
                </a:cubicBezTo>
                <a:cubicBezTo>
                  <a:pt x="113" y="147"/>
                  <a:pt x="113" y="147"/>
                  <a:pt x="113" y="147"/>
                </a:cubicBezTo>
                <a:cubicBezTo>
                  <a:pt x="109" y="150"/>
                  <a:pt x="109" y="150"/>
                  <a:pt x="109" y="150"/>
                </a:cubicBezTo>
                <a:cubicBezTo>
                  <a:pt x="103" y="149"/>
                  <a:pt x="103" y="149"/>
                  <a:pt x="103" y="149"/>
                </a:cubicBezTo>
                <a:cubicBezTo>
                  <a:pt x="101" y="153"/>
                  <a:pt x="101" y="153"/>
                  <a:pt x="101" y="153"/>
                </a:cubicBezTo>
                <a:cubicBezTo>
                  <a:pt x="103" y="159"/>
                  <a:pt x="103" y="159"/>
                  <a:pt x="103" y="159"/>
                </a:cubicBezTo>
                <a:cubicBezTo>
                  <a:pt x="97" y="167"/>
                  <a:pt x="97" y="167"/>
                  <a:pt x="97" y="167"/>
                </a:cubicBezTo>
                <a:cubicBezTo>
                  <a:pt x="94" y="171"/>
                  <a:pt x="94" y="171"/>
                  <a:pt x="94" y="171"/>
                </a:cubicBezTo>
                <a:cubicBezTo>
                  <a:pt x="88" y="174"/>
                  <a:pt x="88" y="174"/>
                  <a:pt x="88" y="174"/>
                </a:cubicBezTo>
                <a:cubicBezTo>
                  <a:pt x="84" y="174"/>
                  <a:pt x="84" y="174"/>
                  <a:pt x="84" y="174"/>
                </a:cubicBezTo>
                <a:cubicBezTo>
                  <a:pt x="84" y="176"/>
                  <a:pt x="84" y="176"/>
                  <a:pt x="84" y="176"/>
                </a:cubicBezTo>
                <a:cubicBezTo>
                  <a:pt x="87" y="177"/>
                  <a:pt x="87" y="177"/>
                  <a:pt x="87" y="177"/>
                </a:cubicBezTo>
                <a:cubicBezTo>
                  <a:pt x="87" y="179"/>
                  <a:pt x="87" y="179"/>
                  <a:pt x="87" y="179"/>
                </a:cubicBezTo>
                <a:cubicBezTo>
                  <a:pt x="84" y="181"/>
                  <a:pt x="84" y="181"/>
                  <a:pt x="84" y="181"/>
                </a:cubicBezTo>
                <a:cubicBezTo>
                  <a:pt x="86" y="183"/>
                  <a:pt x="86" y="183"/>
                  <a:pt x="86" y="183"/>
                </a:cubicBezTo>
                <a:cubicBezTo>
                  <a:pt x="89" y="183"/>
                  <a:pt x="89" y="183"/>
                  <a:pt x="89" y="183"/>
                </a:cubicBezTo>
                <a:cubicBezTo>
                  <a:pt x="89" y="186"/>
                  <a:pt x="89" y="186"/>
                  <a:pt x="89" y="186"/>
                </a:cubicBezTo>
                <a:cubicBezTo>
                  <a:pt x="88" y="188"/>
                  <a:pt x="88" y="188"/>
                  <a:pt x="88" y="188"/>
                </a:cubicBezTo>
                <a:cubicBezTo>
                  <a:pt x="88" y="190"/>
                  <a:pt x="88" y="190"/>
                  <a:pt x="88" y="190"/>
                </a:cubicBezTo>
                <a:cubicBezTo>
                  <a:pt x="92" y="193"/>
                  <a:pt x="92" y="193"/>
                  <a:pt x="92" y="193"/>
                </a:cubicBezTo>
                <a:cubicBezTo>
                  <a:pt x="91" y="195"/>
                  <a:pt x="91" y="195"/>
                  <a:pt x="91" y="195"/>
                </a:cubicBezTo>
                <a:cubicBezTo>
                  <a:pt x="85" y="195"/>
                  <a:pt x="85" y="195"/>
                  <a:pt x="85" y="195"/>
                </a:cubicBezTo>
                <a:cubicBezTo>
                  <a:pt x="79" y="190"/>
                  <a:pt x="79" y="190"/>
                  <a:pt x="79" y="190"/>
                </a:cubicBezTo>
                <a:cubicBezTo>
                  <a:pt x="75" y="182"/>
                  <a:pt x="75" y="182"/>
                  <a:pt x="75" y="182"/>
                </a:cubicBezTo>
                <a:cubicBezTo>
                  <a:pt x="75" y="174"/>
                  <a:pt x="75" y="174"/>
                  <a:pt x="75" y="174"/>
                </a:cubicBezTo>
                <a:cubicBezTo>
                  <a:pt x="72" y="169"/>
                  <a:pt x="72" y="169"/>
                  <a:pt x="72" y="169"/>
                </a:cubicBezTo>
                <a:cubicBezTo>
                  <a:pt x="73" y="161"/>
                  <a:pt x="73" y="161"/>
                  <a:pt x="73" y="161"/>
                </a:cubicBezTo>
                <a:cubicBezTo>
                  <a:pt x="71" y="160"/>
                  <a:pt x="71" y="160"/>
                  <a:pt x="71" y="160"/>
                </a:cubicBezTo>
                <a:cubicBezTo>
                  <a:pt x="71" y="143"/>
                  <a:pt x="71" y="143"/>
                  <a:pt x="71" y="143"/>
                </a:cubicBezTo>
                <a:cubicBezTo>
                  <a:pt x="65" y="139"/>
                  <a:pt x="65" y="139"/>
                  <a:pt x="65" y="139"/>
                </a:cubicBezTo>
                <a:cubicBezTo>
                  <a:pt x="62" y="138"/>
                  <a:pt x="62" y="138"/>
                  <a:pt x="62" y="138"/>
                </a:cubicBezTo>
                <a:cubicBezTo>
                  <a:pt x="61" y="135"/>
                  <a:pt x="61" y="135"/>
                  <a:pt x="61" y="135"/>
                </a:cubicBezTo>
                <a:cubicBezTo>
                  <a:pt x="53" y="125"/>
                  <a:pt x="53" y="125"/>
                  <a:pt x="53" y="125"/>
                </a:cubicBezTo>
                <a:cubicBezTo>
                  <a:pt x="54" y="121"/>
                  <a:pt x="54" y="121"/>
                  <a:pt x="54" y="121"/>
                </a:cubicBezTo>
                <a:cubicBezTo>
                  <a:pt x="54" y="116"/>
                  <a:pt x="54" y="116"/>
                  <a:pt x="54" y="116"/>
                </a:cubicBezTo>
                <a:cubicBezTo>
                  <a:pt x="60" y="112"/>
                  <a:pt x="60" y="112"/>
                  <a:pt x="60" y="112"/>
                </a:cubicBezTo>
                <a:cubicBezTo>
                  <a:pt x="59" y="106"/>
                  <a:pt x="59" y="106"/>
                  <a:pt x="59" y="106"/>
                </a:cubicBezTo>
                <a:cubicBezTo>
                  <a:pt x="51" y="105"/>
                  <a:pt x="51" y="105"/>
                  <a:pt x="51" y="105"/>
                </a:cubicBezTo>
                <a:cubicBezTo>
                  <a:pt x="45" y="98"/>
                  <a:pt x="45" y="98"/>
                  <a:pt x="45" y="98"/>
                </a:cubicBezTo>
                <a:cubicBezTo>
                  <a:pt x="41" y="97"/>
                  <a:pt x="41" y="97"/>
                  <a:pt x="41" y="97"/>
                </a:cubicBezTo>
                <a:cubicBezTo>
                  <a:pt x="38" y="97"/>
                  <a:pt x="38" y="97"/>
                  <a:pt x="38" y="97"/>
                </a:cubicBezTo>
                <a:cubicBezTo>
                  <a:pt x="38" y="94"/>
                  <a:pt x="38" y="94"/>
                  <a:pt x="38" y="94"/>
                </a:cubicBezTo>
                <a:cubicBezTo>
                  <a:pt x="35" y="93"/>
                  <a:pt x="35" y="93"/>
                  <a:pt x="35" y="93"/>
                </a:cubicBezTo>
                <a:cubicBezTo>
                  <a:pt x="35" y="95"/>
                  <a:pt x="35" y="95"/>
                  <a:pt x="35" y="95"/>
                </a:cubicBezTo>
                <a:cubicBezTo>
                  <a:pt x="26" y="93"/>
                  <a:pt x="26" y="93"/>
                  <a:pt x="26" y="93"/>
                </a:cubicBezTo>
                <a:cubicBezTo>
                  <a:pt x="22" y="87"/>
                  <a:pt x="22" y="87"/>
                  <a:pt x="22" y="87"/>
                </a:cubicBezTo>
                <a:cubicBezTo>
                  <a:pt x="24" y="85"/>
                  <a:pt x="24" y="85"/>
                  <a:pt x="24" y="85"/>
                </a:cubicBezTo>
                <a:cubicBezTo>
                  <a:pt x="18" y="76"/>
                  <a:pt x="18" y="76"/>
                  <a:pt x="18" y="76"/>
                </a:cubicBezTo>
                <a:cubicBezTo>
                  <a:pt x="17" y="70"/>
                  <a:pt x="17" y="70"/>
                  <a:pt x="17" y="70"/>
                </a:cubicBezTo>
                <a:cubicBezTo>
                  <a:pt x="15" y="70"/>
                  <a:pt x="15" y="70"/>
                  <a:pt x="15" y="70"/>
                </a:cubicBezTo>
                <a:cubicBezTo>
                  <a:pt x="16" y="76"/>
                  <a:pt x="16" y="76"/>
                  <a:pt x="16" y="76"/>
                </a:cubicBezTo>
                <a:cubicBezTo>
                  <a:pt x="20" y="82"/>
                  <a:pt x="20" y="82"/>
                  <a:pt x="20" y="82"/>
                </a:cubicBezTo>
                <a:cubicBezTo>
                  <a:pt x="19" y="85"/>
                  <a:pt x="19" y="85"/>
                  <a:pt x="19" y="85"/>
                </a:cubicBezTo>
                <a:cubicBezTo>
                  <a:pt x="16" y="84"/>
                  <a:pt x="16" y="84"/>
                  <a:pt x="16" y="84"/>
                </a:cubicBezTo>
                <a:cubicBezTo>
                  <a:pt x="12" y="77"/>
                  <a:pt x="12" y="77"/>
                  <a:pt x="12" y="77"/>
                </a:cubicBezTo>
                <a:cubicBezTo>
                  <a:pt x="12" y="69"/>
                  <a:pt x="12" y="69"/>
                  <a:pt x="12" y="69"/>
                </a:cubicBezTo>
                <a:cubicBezTo>
                  <a:pt x="8" y="67"/>
                  <a:pt x="8" y="67"/>
                  <a:pt x="8" y="67"/>
                </a:cubicBezTo>
                <a:cubicBezTo>
                  <a:pt x="8" y="61"/>
                  <a:pt x="8" y="61"/>
                  <a:pt x="8" y="61"/>
                </a:cubicBezTo>
                <a:cubicBezTo>
                  <a:pt x="2" y="74"/>
                  <a:pt x="0" y="87"/>
                  <a:pt x="0" y="101"/>
                </a:cubicBezTo>
                <a:cubicBezTo>
                  <a:pt x="0" y="157"/>
                  <a:pt x="45" y="203"/>
                  <a:pt x="101" y="203"/>
                </a:cubicBezTo>
                <a:cubicBezTo>
                  <a:pt x="133" y="203"/>
                  <a:pt x="161" y="188"/>
                  <a:pt x="180" y="165"/>
                </a:cubicBezTo>
                <a:cubicBezTo>
                  <a:pt x="177" y="165"/>
                  <a:pt x="177" y="165"/>
                  <a:pt x="177" y="165"/>
                </a:cubicBezTo>
                <a:cubicBezTo>
                  <a:pt x="177" y="158"/>
                  <a:pt x="177" y="158"/>
                  <a:pt x="177" y="158"/>
                </a:cubicBezTo>
                <a:cubicBezTo>
                  <a:pt x="173" y="153"/>
                  <a:pt x="173" y="153"/>
                  <a:pt x="173" y="153"/>
                </a:cubicBezTo>
                <a:cubicBezTo>
                  <a:pt x="173" y="145"/>
                  <a:pt x="173" y="145"/>
                  <a:pt x="173" y="145"/>
                </a:cubicBezTo>
                <a:cubicBezTo>
                  <a:pt x="170" y="142"/>
                  <a:pt x="170" y="142"/>
                  <a:pt x="170" y="142"/>
                </a:cubicBezTo>
                <a:cubicBezTo>
                  <a:pt x="170" y="139"/>
                  <a:pt x="170" y="139"/>
                  <a:pt x="170" y="139"/>
                </a:cubicBezTo>
                <a:cubicBezTo>
                  <a:pt x="173" y="132"/>
                  <a:pt x="173" y="132"/>
                  <a:pt x="173" y="132"/>
                </a:cubicBezTo>
                <a:cubicBezTo>
                  <a:pt x="166" y="119"/>
                  <a:pt x="166" y="119"/>
                  <a:pt x="166" y="119"/>
                </a:cubicBezTo>
                <a:cubicBezTo>
                  <a:pt x="167" y="110"/>
                  <a:pt x="167" y="110"/>
                  <a:pt x="167" y="110"/>
                </a:cubicBezTo>
                <a:cubicBezTo>
                  <a:pt x="161" y="110"/>
                  <a:pt x="161" y="110"/>
                  <a:pt x="161" y="110"/>
                </a:cubicBezTo>
                <a:cubicBezTo>
                  <a:pt x="158" y="107"/>
                  <a:pt x="158" y="107"/>
                  <a:pt x="158" y="107"/>
                </a:cubicBezTo>
                <a:cubicBezTo>
                  <a:pt x="154" y="107"/>
                  <a:pt x="154" y="107"/>
                  <a:pt x="154" y="107"/>
                </a:cubicBezTo>
                <a:cubicBezTo>
                  <a:pt x="152" y="109"/>
                  <a:pt x="152" y="109"/>
                  <a:pt x="152" y="109"/>
                </a:cubicBezTo>
                <a:cubicBezTo>
                  <a:pt x="144" y="109"/>
                  <a:pt x="144" y="109"/>
                  <a:pt x="144" y="109"/>
                </a:cubicBezTo>
                <a:cubicBezTo>
                  <a:pt x="144" y="110"/>
                  <a:pt x="144" y="110"/>
                  <a:pt x="144" y="110"/>
                </a:cubicBezTo>
                <a:cubicBezTo>
                  <a:pt x="140" y="110"/>
                  <a:pt x="140" y="110"/>
                  <a:pt x="140" y="110"/>
                </a:cubicBezTo>
                <a:cubicBezTo>
                  <a:pt x="130" y="99"/>
                  <a:pt x="130" y="99"/>
                  <a:pt x="130" y="99"/>
                </a:cubicBezTo>
                <a:cubicBezTo>
                  <a:pt x="130" y="90"/>
                  <a:pt x="130" y="90"/>
                  <a:pt x="130" y="90"/>
                </a:cubicBezTo>
                <a:cubicBezTo>
                  <a:pt x="132" y="90"/>
                  <a:pt x="132" y="90"/>
                  <a:pt x="132" y="90"/>
                </a:cubicBezTo>
                <a:cubicBezTo>
                  <a:pt x="132" y="87"/>
                  <a:pt x="132" y="87"/>
                  <a:pt x="132" y="87"/>
                </a:cubicBezTo>
                <a:cubicBezTo>
                  <a:pt x="130" y="87"/>
                  <a:pt x="130" y="87"/>
                  <a:pt x="130" y="87"/>
                </a:cubicBezTo>
                <a:cubicBezTo>
                  <a:pt x="129" y="83"/>
                  <a:pt x="129" y="83"/>
                  <a:pt x="129" y="83"/>
                </a:cubicBezTo>
                <a:cubicBezTo>
                  <a:pt x="140" y="75"/>
                  <a:pt x="140" y="75"/>
                  <a:pt x="140" y="75"/>
                </a:cubicBezTo>
                <a:cubicBezTo>
                  <a:pt x="140" y="69"/>
                  <a:pt x="140" y="69"/>
                  <a:pt x="140" y="69"/>
                </a:cubicBezTo>
                <a:cubicBezTo>
                  <a:pt x="146" y="66"/>
                  <a:pt x="146" y="66"/>
                  <a:pt x="146" y="66"/>
                </a:cubicBezTo>
                <a:cubicBezTo>
                  <a:pt x="148" y="66"/>
                  <a:pt x="148" y="66"/>
                  <a:pt x="148" y="66"/>
                </a:cubicBezTo>
                <a:cubicBezTo>
                  <a:pt x="152" y="66"/>
                  <a:pt x="152" y="66"/>
                  <a:pt x="152" y="66"/>
                </a:cubicBezTo>
                <a:cubicBezTo>
                  <a:pt x="156" y="65"/>
                  <a:pt x="156" y="65"/>
                  <a:pt x="156" y="65"/>
                </a:cubicBezTo>
                <a:cubicBezTo>
                  <a:pt x="167" y="64"/>
                  <a:pt x="167" y="64"/>
                  <a:pt x="167" y="64"/>
                </a:cubicBezTo>
                <a:cubicBezTo>
                  <a:pt x="167" y="69"/>
                  <a:pt x="167" y="69"/>
                  <a:pt x="167" y="69"/>
                </a:cubicBezTo>
                <a:lnTo>
                  <a:pt x="176" y="72"/>
                </a:lnTo>
                <a:close/>
                <a:moveTo>
                  <a:pt x="148" y="36"/>
                </a:moveTo>
                <a:cubicBezTo>
                  <a:pt x="149" y="34"/>
                  <a:pt x="149" y="34"/>
                  <a:pt x="149" y="34"/>
                </a:cubicBezTo>
                <a:cubicBezTo>
                  <a:pt x="152" y="33"/>
                  <a:pt x="152" y="33"/>
                  <a:pt x="152" y="33"/>
                </a:cubicBezTo>
                <a:cubicBezTo>
                  <a:pt x="153" y="37"/>
                  <a:pt x="153" y="37"/>
                  <a:pt x="153" y="37"/>
                </a:cubicBezTo>
                <a:cubicBezTo>
                  <a:pt x="155" y="40"/>
                  <a:pt x="155" y="40"/>
                  <a:pt x="155" y="40"/>
                </a:cubicBezTo>
                <a:cubicBezTo>
                  <a:pt x="156" y="42"/>
                  <a:pt x="156" y="42"/>
                  <a:pt x="156" y="42"/>
                </a:cubicBezTo>
                <a:cubicBezTo>
                  <a:pt x="158" y="43"/>
                  <a:pt x="158" y="43"/>
                  <a:pt x="158" y="43"/>
                </a:cubicBezTo>
                <a:cubicBezTo>
                  <a:pt x="156" y="45"/>
                  <a:pt x="156" y="45"/>
                  <a:pt x="156" y="45"/>
                </a:cubicBezTo>
                <a:cubicBezTo>
                  <a:pt x="152" y="45"/>
                  <a:pt x="152" y="45"/>
                  <a:pt x="152" y="45"/>
                </a:cubicBezTo>
                <a:cubicBezTo>
                  <a:pt x="149" y="45"/>
                  <a:pt x="149" y="45"/>
                  <a:pt x="149" y="45"/>
                </a:cubicBezTo>
                <a:cubicBezTo>
                  <a:pt x="150" y="42"/>
                  <a:pt x="150" y="42"/>
                  <a:pt x="150" y="42"/>
                </a:cubicBezTo>
                <a:cubicBezTo>
                  <a:pt x="152" y="41"/>
                  <a:pt x="152" y="41"/>
                  <a:pt x="152" y="41"/>
                </a:cubicBezTo>
                <a:cubicBezTo>
                  <a:pt x="152" y="40"/>
                  <a:pt x="152" y="40"/>
                  <a:pt x="152" y="40"/>
                </a:cubicBezTo>
                <a:cubicBezTo>
                  <a:pt x="150" y="38"/>
                  <a:pt x="150" y="38"/>
                  <a:pt x="150" y="38"/>
                </a:cubicBezTo>
                <a:cubicBezTo>
                  <a:pt x="148" y="37"/>
                  <a:pt x="148" y="37"/>
                  <a:pt x="148" y="37"/>
                </a:cubicBezTo>
                <a:lnTo>
                  <a:pt x="148" y="36"/>
                </a:lnTo>
                <a:close/>
                <a:moveTo>
                  <a:pt x="142" y="42"/>
                </a:moveTo>
                <a:cubicBezTo>
                  <a:pt x="144" y="39"/>
                  <a:pt x="144" y="39"/>
                  <a:pt x="144" y="39"/>
                </a:cubicBezTo>
                <a:cubicBezTo>
                  <a:pt x="147" y="38"/>
                  <a:pt x="147" y="38"/>
                  <a:pt x="147" y="38"/>
                </a:cubicBezTo>
                <a:cubicBezTo>
                  <a:pt x="149" y="39"/>
                  <a:pt x="149" y="39"/>
                  <a:pt x="149" y="39"/>
                </a:cubicBezTo>
                <a:cubicBezTo>
                  <a:pt x="149" y="41"/>
                  <a:pt x="149" y="41"/>
                  <a:pt x="149" y="41"/>
                </a:cubicBezTo>
                <a:cubicBezTo>
                  <a:pt x="145" y="44"/>
                  <a:pt x="145" y="44"/>
                  <a:pt x="145" y="44"/>
                </a:cubicBezTo>
                <a:cubicBezTo>
                  <a:pt x="142" y="44"/>
                  <a:pt x="142" y="44"/>
                  <a:pt x="142" y="44"/>
                </a:cubicBezTo>
                <a:lnTo>
                  <a:pt x="142" y="42"/>
                </a:lnTo>
                <a:close/>
                <a:moveTo>
                  <a:pt x="87" y="54"/>
                </a:moveTo>
                <a:cubicBezTo>
                  <a:pt x="85" y="55"/>
                  <a:pt x="85" y="55"/>
                  <a:pt x="85" y="55"/>
                </a:cubicBezTo>
                <a:cubicBezTo>
                  <a:pt x="85" y="53"/>
                  <a:pt x="85" y="53"/>
                  <a:pt x="85" y="53"/>
                </a:cubicBezTo>
                <a:cubicBezTo>
                  <a:pt x="86" y="52"/>
                  <a:pt x="86" y="52"/>
                  <a:pt x="86" y="52"/>
                </a:cubicBezTo>
                <a:cubicBezTo>
                  <a:pt x="87" y="53"/>
                  <a:pt x="87" y="53"/>
                  <a:pt x="87" y="53"/>
                </a:cubicBezTo>
                <a:lnTo>
                  <a:pt x="87" y="54"/>
                </a:lnTo>
                <a:close/>
                <a:moveTo>
                  <a:pt x="95" y="52"/>
                </a:moveTo>
                <a:cubicBezTo>
                  <a:pt x="93" y="52"/>
                  <a:pt x="93" y="52"/>
                  <a:pt x="93" y="52"/>
                </a:cubicBezTo>
                <a:cubicBezTo>
                  <a:pt x="93" y="53"/>
                  <a:pt x="93" y="53"/>
                  <a:pt x="93" y="53"/>
                </a:cubicBezTo>
                <a:cubicBezTo>
                  <a:pt x="92" y="54"/>
                  <a:pt x="92" y="54"/>
                  <a:pt x="92" y="54"/>
                </a:cubicBezTo>
                <a:cubicBezTo>
                  <a:pt x="90" y="54"/>
                  <a:pt x="90" y="54"/>
                  <a:pt x="90" y="54"/>
                </a:cubicBezTo>
                <a:cubicBezTo>
                  <a:pt x="90" y="54"/>
                  <a:pt x="90" y="53"/>
                  <a:pt x="90" y="53"/>
                </a:cubicBezTo>
                <a:cubicBezTo>
                  <a:pt x="89" y="53"/>
                  <a:pt x="89" y="53"/>
                  <a:pt x="89" y="53"/>
                </a:cubicBezTo>
                <a:cubicBezTo>
                  <a:pt x="89" y="52"/>
                  <a:pt x="89" y="52"/>
                  <a:pt x="89" y="52"/>
                </a:cubicBezTo>
                <a:cubicBezTo>
                  <a:pt x="92" y="52"/>
                  <a:pt x="92" y="52"/>
                  <a:pt x="92" y="52"/>
                </a:cubicBezTo>
                <a:cubicBezTo>
                  <a:pt x="93" y="50"/>
                  <a:pt x="93" y="50"/>
                  <a:pt x="93" y="50"/>
                </a:cubicBezTo>
                <a:cubicBezTo>
                  <a:pt x="94" y="50"/>
                  <a:pt x="94" y="50"/>
                  <a:pt x="94" y="50"/>
                </a:cubicBezTo>
                <a:cubicBezTo>
                  <a:pt x="95" y="51"/>
                  <a:pt x="95" y="51"/>
                  <a:pt x="95" y="51"/>
                </a:cubicBezTo>
                <a:lnTo>
                  <a:pt x="95" y="52"/>
                </a:lnTo>
                <a:close/>
              </a:path>
            </a:pathLst>
          </a:custGeom>
          <a:solidFill>
            <a:srgbClr val="0584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440" name="TextBox 17">
            <a:extLst>
              <a:ext uri="{FF2B5EF4-FFF2-40B4-BE49-F238E27FC236}">
                <a16:creationId xmlns:a16="http://schemas.microsoft.com/office/drawing/2014/main" id="{17CF1F0B-172D-65A7-4D44-277DC20A0182}"/>
              </a:ext>
            </a:extLst>
          </p:cNvPr>
          <p:cNvSpPr txBox="1">
            <a:spLocks noChangeArrowheads="1"/>
          </p:cNvSpPr>
          <p:nvPr/>
        </p:nvSpPr>
        <p:spPr bwMode="auto">
          <a:xfrm>
            <a:off x="0" y="728383"/>
            <a:ext cx="11804334"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3600" b="1" dirty="0">
                <a:latin typeface="Times New Roman" panose="02020603050405020304" pitchFamily="18" charset="0"/>
                <a:cs typeface="Times New Roman" panose="02020603050405020304" pitchFamily="18" charset="0"/>
              </a:rPr>
              <a:t>4. </a:t>
            </a:r>
            <a:r>
              <a:rPr lang="en-US" sz="3600" b="1" dirty="0" err="1">
                <a:latin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tâm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cảm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cội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nguồn</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Khen “u </a:t>
            </a:r>
            <a:r>
              <a:rPr lang="en-US" sz="3600" dirty="0" err="1">
                <a:latin typeface="Times New Roman" panose="02020603050405020304" pitchFamily="18" charset="0"/>
                <a:cs typeface="Times New Roman" panose="02020603050405020304" pitchFamily="18" charset="0"/>
              </a:rPr>
              <a:t>nết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quê</a:t>
            </a:r>
            <a:r>
              <a:rPr lang="en-US" sz="3600" dirty="0">
                <a:latin typeface="Times New Roman" panose="02020603050405020304" pitchFamily="18" charset="0"/>
                <a:cs typeface="Times New Roman" panose="02020603050405020304" pitchFamily="18" charset="0"/>
              </a:rPr>
              <a:t>.</a:t>
            </a:r>
          </a:p>
          <a:p>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Người</a:t>
            </a:r>
            <a:r>
              <a:rPr lang="en-US" sz="3600" b="1" i="1" dirty="0">
                <a:latin typeface="Times New Roman" panose="02020603050405020304" pitchFamily="18" charset="0"/>
                <a:cs typeface="Times New Roman" panose="02020603050405020304" pitchFamily="18" charset="0"/>
              </a:rPr>
              <a:t> </a:t>
            </a:r>
            <a:r>
              <a:rPr lang="vi-VN" sz="3600" b="1" i="1" dirty="0">
                <a:latin typeface="Times New Roman" panose="02020603050405020304" pitchFamily="18" charset="0"/>
                <a:cs typeface="Times New Roman" panose="02020603050405020304" pitchFamily="18" charset="0"/>
              </a:rPr>
              <a:t>mẹ hiện lên với nết “thảo hiền” dễ mến. Dù lấy chồng xa xứ nhưng mẹ vẫn không quên đường về quê mẹ, </a:t>
            </a:r>
            <a:r>
              <a:rPr lang="en-US" sz="3600" b="1" i="1" dirty="0" err="1">
                <a:latin typeface="Times New Roman" panose="02020603050405020304" pitchFamily="18" charset="0"/>
                <a:cs typeface="Times New Roman" panose="02020603050405020304" pitchFamily="18" charset="0"/>
              </a:rPr>
              <a:t>vẫn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về</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thăm</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quê</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hương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tổ</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tiên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ông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bà</a:t>
            </a:r>
            <a:r>
              <a:rPr lang="en-US" sz="3600" b="1" i="1" dirty="0">
                <a:latin typeface="Times New Roman" panose="02020603050405020304" pitchFamily="18" charset="0"/>
                <a:cs typeface="Times New Roman" panose="02020603050405020304" pitchFamily="18" charset="0"/>
              </a:rPr>
              <a:t>, cha </a:t>
            </a:r>
            <a:r>
              <a:rPr lang="en-US" sz="3600" b="1" i="1" dirty="0" err="1">
                <a:latin typeface="Times New Roman" panose="02020603050405020304" pitchFamily="18" charset="0"/>
                <a:cs typeface="Times New Roman" panose="02020603050405020304" pitchFamily="18" charset="0"/>
              </a:rPr>
              <a:t>mẹ</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họ</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hàng</a:t>
            </a:r>
            <a:r>
              <a:rPr lang="en-US" sz="3600" b="1" i="1" dirty="0">
                <a:latin typeface="Times New Roman" panose="02020603050405020304" pitchFamily="18" charset="0"/>
                <a:cs typeface="Times New Roman" panose="02020603050405020304" pitchFamily="18" charset="0"/>
              </a:rPr>
              <a:t>.</a:t>
            </a:r>
          </a:p>
          <a:p>
            <a:r>
              <a:rPr lang="en-US" sz="3600" b="1" i="1" dirty="0">
                <a:solidFill>
                  <a:srgbClr val="FF0000"/>
                </a:solidFill>
                <a:latin typeface="Times New Roman" panose="02020603050405020304" pitchFamily="18" charset="0"/>
                <a:cs typeface="Times New Roman" panose="02020603050405020304" pitchFamily="18" charset="0"/>
              </a:rPr>
              <a:t>=&gt; </a:t>
            </a:r>
            <a:r>
              <a:rPr lang="vi-VN" sz="3600" b="1" i="1" dirty="0">
                <a:solidFill>
                  <a:srgbClr val="FF0000"/>
                </a:solidFill>
                <a:latin typeface="Times New Roman" panose="02020603050405020304" pitchFamily="18" charset="0"/>
                <a:cs typeface="Times New Roman" panose="02020603050405020304" pitchFamily="18" charset="0"/>
              </a:rPr>
              <a:t>Bài thơ </a:t>
            </a:r>
            <a:r>
              <a:rPr lang="en-US" sz="3600" b="1" i="1" dirty="0" err="1">
                <a:solidFill>
                  <a:srgbClr val="FF0000"/>
                </a:solidFill>
                <a:latin typeface="Times New Roman" panose="02020603050405020304" pitchFamily="18" charset="0"/>
                <a:cs typeface="Times New Roman" panose="02020603050405020304" pitchFamily="18" charset="0"/>
              </a:rPr>
              <a:t>đã</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thể</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hiện</a:t>
            </a:r>
            <a:r>
              <a:rPr lang="en-US" sz="3600" b="1" i="1" dirty="0">
                <a:solidFill>
                  <a:srgbClr val="FF0000"/>
                </a:solidFill>
                <a:latin typeface="Times New Roman" panose="02020603050405020304" pitchFamily="18" charset="0"/>
                <a:cs typeface="Times New Roman" panose="02020603050405020304" pitchFamily="18" charset="0"/>
              </a:rPr>
              <a:t> </a:t>
            </a:r>
            <a:r>
              <a:rPr lang="vi-VN" sz="3600" b="1" i="1" dirty="0">
                <a:solidFill>
                  <a:srgbClr val="FF0000"/>
                </a:solidFill>
                <a:latin typeface="Times New Roman" panose="02020603050405020304" pitchFamily="18" charset="0"/>
                <a:cs typeface="Times New Roman" panose="02020603050405020304" pitchFamily="18" charset="0"/>
              </a:rPr>
              <a:t>tình cảm gắn bó của tác giả đối với quê hương. Đồng thời còn thể hiện tình cảm yêu mến, niềm tự hào của con về vẻ xinh đẹp, nết na của mẹ.</a:t>
            </a:r>
            <a:endParaRPr lang="en-US" sz="36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32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fade">
                                      <p:cBhvr>
                                        <p:cTn id="7" dur="1000"/>
                                        <p:tgtEl>
                                          <p:spTgt spid="18440"/>
                                        </p:tgtEl>
                                      </p:cBhvr>
                                    </p:animEffect>
                                    <p:anim calcmode="lin" valueType="num">
                                      <p:cBhvr>
                                        <p:cTn id="8" dur="1000" fill="hold"/>
                                        <p:tgtEl>
                                          <p:spTgt spid="18440"/>
                                        </p:tgtEl>
                                        <p:attrNameLst>
                                          <p:attrName>ppt_x</p:attrName>
                                        </p:attrNameLst>
                                      </p:cBhvr>
                                      <p:tavLst>
                                        <p:tav tm="0">
                                          <p:val>
                                            <p:strVal val="#ppt_x"/>
                                          </p:val>
                                        </p:tav>
                                        <p:tav tm="100000">
                                          <p:val>
                                            <p:strVal val="#ppt_x"/>
                                          </p:val>
                                        </p:tav>
                                      </p:tavLst>
                                    </p:anim>
                                    <p:anim calcmode="lin" valueType="num">
                                      <p:cBhvr>
                                        <p:cTn id="9" dur="1000" fill="hold"/>
                                        <p:tgtEl>
                                          <p:spTgt spid="184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440">
                                            <p:txEl>
                                              <p:pRg st="0" end="0"/>
                                            </p:txEl>
                                          </p:spTgt>
                                        </p:tgtEl>
                                        <p:attrNameLst>
                                          <p:attrName>style.visibility</p:attrName>
                                        </p:attrNameLst>
                                      </p:cBhvr>
                                      <p:to>
                                        <p:strVal val="visible"/>
                                      </p:to>
                                    </p:set>
                                    <p:animEffect transition="in" filter="fade">
                                      <p:cBhvr>
                                        <p:cTn id="14" dur="500"/>
                                        <p:tgtEl>
                                          <p:spTgt spid="1844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440">
                                            <p:txEl>
                                              <p:pRg st="1" end="1"/>
                                            </p:txEl>
                                          </p:spTgt>
                                        </p:tgtEl>
                                        <p:attrNameLst>
                                          <p:attrName>style.visibility</p:attrName>
                                        </p:attrNameLst>
                                      </p:cBhvr>
                                      <p:to>
                                        <p:strVal val="visible"/>
                                      </p:to>
                                    </p:set>
                                    <p:animEffect transition="in" filter="fade">
                                      <p:cBhvr>
                                        <p:cTn id="19" dur="500"/>
                                        <p:tgtEl>
                                          <p:spTgt spid="1844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440">
                                            <p:txEl>
                                              <p:pRg st="2" end="2"/>
                                            </p:txEl>
                                          </p:spTgt>
                                        </p:tgtEl>
                                        <p:attrNameLst>
                                          <p:attrName>style.visibility</p:attrName>
                                        </p:attrNameLst>
                                      </p:cBhvr>
                                      <p:to>
                                        <p:strVal val="visible"/>
                                      </p:to>
                                    </p:set>
                                    <p:animEffect transition="in" filter="fade">
                                      <p:cBhvr>
                                        <p:cTn id="24" dur="500"/>
                                        <p:tgtEl>
                                          <p:spTgt spid="1844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440">
                                            <p:txEl>
                                              <p:pRg st="3" end="3"/>
                                            </p:txEl>
                                          </p:spTgt>
                                        </p:tgtEl>
                                        <p:attrNameLst>
                                          <p:attrName>style.visibility</p:attrName>
                                        </p:attrNameLst>
                                      </p:cBhvr>
                                      <p:to>
                                        <p:strVal val="visible"/>
                                      </p:to>
                                    </p:set>
                                    <p:animEffect transition="in" filter="fade">
                                      <p:cBhvr>
                                        <p:cTn id="29" dur="500"/>
                                        <p:tgtEl>
                                          <p:spTgt spid="184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Freeform 3789"/>
          <p:cNvSpPr>
            <a:spLocks noEditPoints="1"/>
          </p:cNvSpPr>
          <p:nvPr/>
        </p:nvSpPr>
        <p:spPr bwMode="auto">
          <a:xfrm>
            <a:off x="10561637" y="100690"/>
            <a:ext cx="1017588" cy="708025"/>
          </a:xfrm>
          <a:custGeom>
            <a:avLst/>
            <a:gdLst>
              <a:gd name="T0" fmla="*/ 971980 w 199"/>
              <a:gd name="T1" fmla="*/ 254344 h 203"/>
              <a:gd name="T2" fmla="*/ 956633 w 199"/>
              <a:gd name="T3" fmla="*/ 198597 h 203"/>
              <a:gd name="T4" fmla="*/ 890129 w 199"/>
              <a:gd name="T5" fmla="*/ 177692 h 203"/>
              <a:gd name="T6" fmla="*/ 900360 w 199"/>
              <a:gd name="T7" fmla="*/ 219502 h 203"/>
              <a:gd name="T8" fmla="*/ 854319 w 199"/>
              <a:gd name="T9" fmla="*/ 191629 h 203"/>
              <a:gd name="T10" fmla="*/ 767353 w 199"/>
              <a:gd name="T11" fmla="*/ 222986 h 203"/>
              <a:gd name="T12" fmla="*/ 782700 w 199"/>
              <a:gd name="T13" fmla="*/ 191629 h 203"/>
              <a:gd name="T14" fmla="*/ 844088 w 199"/>
              <a:gd name="T15" fmla="*/ 139367 h 203"/>
              <a:gd name="T16" fmla="*/ 823625 w 199"/>
              <a:gd name="T17" fmla="*/ 118462 h 203"/>
              <a:gd name="T18" fmla="*/ 209743 w 199"/>
              <a:gd name="T19" fmla="*/ 66199 h 203"/>
              <a:gd name="T20" fmla="*/ 301825 w 199"/>
              <a:gd name="T21" fmla="*/ 73167 h 203"/>
              <a:gd name="T22" fmla="*/ 312057 w 199"/>
              <a:gd name="T23" fmla="*/ 45294 h 203"/>
              <a:gd name="T24" fmla="*/ 327404 w 199"/>
              <a:gd name="T25" fmla="*/ 66199 h 203"/>
              <a:gd name="T26" fmla="*/ 373445 w 199"/>
              <a:gd name="T27" fmla="*/ 62715 h 203"/>
              <a:gd name="T28" fmla="*/ 429717 w 199"/>
              <a:gd name="T29" fmla="*/ 76652 h 203"/>
              <a:gd name="T30" fmla="*/ 542262 w 199"/>
              <a:gd name="T31" fmla="*/ 80136 h 203"/>
              <a:gd name="T32" fmla="*/ 480874 w 199"/>
              <a:gd name="T33" fmla="*/ 69683 h 203"/>
              <a:gd name="T34" fmla="*/ 419486 w 199"/>
              <a:gd name="T35" fmla="*/ 83620 h 203"/>
              <a:gd name="T36" fmla="*/ 399023 w 199"/>
              <a:gd name="T37" fmla="*/ 101041 h 203"/>
              <a:gd name="T38" fmla="*/ 373445 w 199"/>
              <a:gd name="T39" fmla="*/ 132398 h 203"/>
              <a:gd name="T40" fmla="*/ 434833 w 199"/>
              <a:gd name="T41" fmla="*/ 97557 h 203"/>
              <a:gd name="T42" fmla="*/ 532031 w 199"/>
              <a:gd name="T43" fmla="*/ 139367 h 203"/>
              <a:gd name="T44" fmla="*/ 526915 w 199"/>
              <a:gd name="T45" fmla="*/ 177692 h 203"/>
              <a:gd name="T46" fmla="*/ 506453 w 199"/>
              <a:gd name="T47" fmla="*/ 156787 h 203"/>
              <a:gd name="T48" fmla="*/ 470643 w 199"/>
              <a:gd name="T49" fmla="*/ 160271 h 203"/>
              <a:gd name="T50" fmla="*/ 455296 w 199"/>
              <a:gd name="T51" fmla="*/ 167240 h 203"/>
              <a:gd name="T52" fmla="*/ 419486 w 199"/>
              <a:gd name="T53" fmla="*/ 184661 h 203"/>
              <a:gd name="T54" fmla="*/ 306941 w 199"/>
              <a:gd name="T55" fmla="*/ 254344 h 203"/>
              <a:gd name="T56" fmla="*/ 179049 w 199"/>
              <a:gd name="T57" fmla="*/ 285701 h 203"/>
              <a:gd name="T58" fmla="*/ 235321 w 199"/>
              <a:gd name="T59" fmla="*/ 320543 h 203"/>
              <a:gd name="T60" fmla="*/ 383676 w 199"/>
              <a:gd name="T61" fmla="*/ 355385 h 203"/>
              <a:gd name="T62" fmla="*/ 496221 w 199"/>
              <a:gd name="T63" fmla="*/ 390226 h 203"/>
              <a:gd name="T64" fmla="*/ 608766 w 199"/>
              <a:gd name="T65" fmla="*/ 449457 h 203"/>
              <a:gd name="T66" fmla="*/ 526915 w 199"/>
              <a:gd name="T67" fmla="*/ 553982 h 203"/>
              <a:gd name="T68" fmla="*/ 445064 w 199"/>
              <a:gd name="T69" fmla="*/ 616697 h 203"/>
              <a:gd name="T70" fmla="*/ 450180 w 199"/>
              <a:gd name="T71" fmla="*/ 655023 h 203"/>
              <a:gd name="T72" fmla="*/ 383676 w 199"/>
              <a:gd name="T73" fmla="*/ 634118 h 203"/>
              <a:gd name="T74" fmla="*/ 332519 w 199"/>
              <a:gd name="T75" fmla="*/ 484299 h 203"/>
              <a:gd name="T76" fmla="*/ 306941 w 199"/>
              <a:gd name="T77" fmla="*/ 390226 h 203"/>
              <a:gd name="T78" fmla="*/ 194396 w 199"/>
              <a:gd name="T79" fmla="*/ 327511 h 203"/>
              <a:gd name="T80" fmla="*/ 92082 w 199"/>
              <a:gd name="T81" fmla="*/ 264796 h 203"/>
              <a:gd name="T82" fmla="*/ 81851 w 199"/>
              <a:gd name="T83" fmla="*/ 292670 h 203"/>
              <a:gd name="T84" fmla="*/ 516684 w 199"/>
              <a:gd name="T85" fmla="*/ 707285 h 203"/>
              <a:gd name="T86" fmla="*/ 869666 w 199"/>
              <a:gd name="T87" fmla="*/ 494751 h 203"/>
              <a:gd name="T88" fmla="*/ 808278 w 199"/>
              <a:gd name="T89" fmla="*/ 372805 h 203"/>
              <a:gd name="T90" fmla="*/ 665039 w 199"/>
              <a:gd name="T91" fmla="*/ 344932 h 203"/>
              <a:gd name="T92" fmla="*/ 716196 w 199"/>
              <a:gd name="T93" fmla="*/ 261312 h 203"/>
              <a:gd name="T94" fmla="*/ 854319 w 199"/>
              <a:gd name="T95" fmla="*/ 222986 h 203"/>
              <a:gd name="T96" fmla="*/ 782700 w 199"/>
              <a:gd name="T97" fmla="*/ 128914 h 203"/>
              <a:gd name="T98" fmla="*/ 762237 w 199"/>
              <a:gd name="T99" fmla="*/ 156787 h 203"/>
              <a:gd name="T100" fmla="*/ 757121 w 199"/>
              <a:gd name="T101" fmla="*/ 125430 h 203"/>
              <a:gd name="T102" fmla="*/ 741774 w 199"/>
              <a:gd name="T103" fmla="*/ 153303 h 203"/>
              <a:gd name="T104" fmla="*/ 439949 w 199"/>
              <a:gd name="T105" fmla="*/ 181176 h 203"/>
              <a:gd name="T106" fmla="*/ 470643 w 199"/>
              <a:gd name="T107" fmla="*/ 188145 h 203"/>
              <a:gd name="T108" fmla="*/ 475759 w 199"/>
              <a:gd name="T109" fmla="*/ 174208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9"/>
              <a:gd name="T166" fmla="*/ 0 h 203"/>
              <a:gd name="T167" fmla="*/ 199 w 199"/>
              <a:gd name="T168" fmla="*/ 203 h 2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9" h="203">
                <a:moveTo>
                  <a:pt x="176" y="72"/>
                </a:moveTo>
                <a:cubicBezTo>
                  <a:pt x="178" y="73"/>
                  <a:pt x="178" y="73"/>
                  <a:pt x="178" y="73"/>
                </a:cubicBezTo>
                <a:cubicBezTo>
                  <a:pt x="180" y="73"/>
                  <a:pt x="180" y="73"/>
                  <a:pt x="180" y="73"/>
                </a:cubicBezTo>
                <a:cubicBezTo>
                  <a:pt x="180" y="70"/>
                  <a:pt x="180" y="70"/>
                  <a:pt x="180" y="70"/>
                </a:cubicBezTo>
                <a:cubicBezTo>
                  <a:pt x="185" y="69"/>
                  <a:pt x="185" y="69"/>
                  <a:pt x="185" y="69"/>
                </a:cubicBezTo>
                <a:cubicBezTo>
                  <a:pt x="190" y="73"/>
                  <a:pt x="190" y="73"/>
                  <a:pt x="190" y="73"/>
                </a:cubicBezTo>
                <a:cubicBezTo>
                  <a:pt x="198" y="73"/>
                  <a:pt x="198" y="73"/>
                  <a:pt x="198" y="73"/>
                </a:cubicBezTo>
                <a:cubicBezTo>
                  <a:pt x="199" y="73"/>
                  <a:pt x="199" y="73"/>
                  <a:pt x="199" y="73"/>
                </a:cubicBezTo>
                <a:cubicBezTo>
                  <a:pt x="198" y="70"/>
                  <a:pt x="197" y="67"/>
                  <a:pt x="196" y="64"/>
                </a:cubicBezTo>
                <a:cubicBezTo>
                  <a:pt x="191" y="65"/>
                  <a:pt x="191" y="65"/>
                  <a:pt x="191" y="65"/>
                </a:cubicBezTo>
                <a:cubicBezTo>
                  <a:pt x="188" y="62"/>
                  <a:pt x="188" y="62"/>
                  <a:pt x="188" y="62"/>
                </a:cubicBezTo>
                <a:cubicBezTo>
                  <a:pt x="187" y="57"/>
                  <a:pt x="187" y="57"/>
                  <a:pt x="187" y="57"/>
                </a:cubicBezTo>
                <a:cubicBezTo>
                  <a:pt x="185" y="58"/>
                  <a:pt x="185" y="58"/>
                  <a:pt x="185" y="58"/>
                </a:cubicBezTo>
                <a:cubicBezTo>
                  <a:pt x="183" y="64"/>
                  <a:pt x="183" y="64"/>
                  <a:pt x="183" y="64"/>
                </a:cubicBezTo>
                <a:cubicBezTo>
                  <a:pt x="179" y="60"/>
                  <a:pt x="179" y="60"/>
                  <a:pt x="179" y="60"/>
                </a:cubicBezTo>
                <a:cubicBezTo>
                  <a:pt x="179" y="56"/>
                  <a:pt x="179" y="56"/>
                  <a:pt x="179" y="56"/>
                </a:cubicBezTo>
                <a:cubicBezTo>
                  <a:pt x="175" y="53"/>
                  <a:pt x="175" y="53"/>
                  <a:pt x="175" y="53"/>
                </a:cubicBezTo>
                <a:cubicBezTo>
                  <a:pt x="174" y="51"/>
                  <a:pt x="174" y="51"/>
                  <a:pt x="174" y="51"/>
                </a:cubicBezTo>
                <a:cubicBezTo>
                  <a:pt x="170" y="51"/>
                  <a:pt x="170" y="51"/>
                  <a:pt x="170" y="51"/>
                </a:cubicBezTo>
                <a:cubicBezTo>
                  <a:pt x="171" y="55"/>
                  <a:pt x="171" y="55"/>
                  <a:pt x="171" y="55"/>
                </a:cubicBezTo>
                <a:cubicBezTo>
                  <a:pt x="176" y="58"/>
                  <a:pt x="176" y="58"/>
                  <a:pt x="176" y="58"/>
                </a:cubicBezTo>
                <a:cubicBezTo>
                  <a:pt x="177" y="59"/>
                  <a:pt x="177" y="59"/>
                  <a:pt x="177" y="59"/>
                </a:cubicBezTo>
                <a:cubicBezTo>
                  <a:pt x="176" y="60"/>
                  <a:pt x="176" y="60"/>
                  <a:pt x="176" y="60"/>
                </a:cubicBezTo>
                <a:cubicBezTo>
                  <a:pt x="176" y="63"/>
                  <a:pt x="176" y="63"/>
                  <a:pt x="176" y="63"/>
                </a:cubicBezTo>
                <a:cubicBezTo>
                  <a:pt x="173" y="64"/>
                  <a:pt x="173" y="64"/>
                  <a:pt x="173" y="64"/>
                </a:cubicBezTo>
                <a:cubicBezTo>
                  <a:pt x="171" y="63"/>
                  <a:pt x="171" y="63"/>
                  <a:pt x="171" y="63"/>
                </a:cubicBezTo>
                <a:cubicBezTo>
                  <a:pt x="170" y="62"/>
                  <a:pt x="170" y="62"/>
                  <a:pt x="170" y="62"/>
                </a:cubicBezTo>
                <a:cubicBezTo>
                  <a:pt x="173" y="62"/>
                  <a:pt x="173" y="62"/>
                  <a:pt x="173" y="62"/>
                </a:cubicBezTo>
                <a:cubicBezTo>
                  <a:pt x="174" y="60"/>
                  <a:pt x="174" y="60"/>
                  <a:pt x="174" y="60"/>
                </a:cubicBezTo>
                <a:cubicBezTo>
                  <a:pt x="167" y="55"/>
                  <a:pt x="167" y="55"/>
                  <a:pt x="167" y="55"/>
                </a:cubicBezTo>
                <a:cubicBezTo>
                  <a:pt x="166" y="53"/>
                  <a:pt x="166" y="53"/>
                  <a:pt x="166" y="53"/>
                </a:cubicBezTo>
                <a:cubicBezTo>
                  <a:pt x="163" y="56"/>
                  <a:pt x="163" y="56"/>
                  <a:pt x="163" y="56"/>
                </a:cubicBezTo>
                <a:cubicBezTo>
                  <a:pt x="159" y="55"/>
                  <a:pt x="159" y="55"/>
                  <a:pt x="159" y="55"/>
                </a:cubicBezTo>
                <a:cubicBezTo>
                  <a:pt x="154" y="62"/>
                  <a:pt x="154" y="62"/>
                  <a:pt x="154" y="62"/>
                </a:cubicBezTo>
                <a:cubicBezTo>
                  <a:pt x="153" y="64"/>
                  <a:pt x="153" y="64"/>
                  <a:pt x="153" y="64"/>
                </a:cubicBezTo>
                <a:cubicBezTo>
                  <a:pt x="150" y="64"/>
                  <a:pt x="150" y="64"/>
                  <a:pt x="150" y="64"/>
                </a:cubicBezTo>
                <a:cubicBezTo>
                  <a:pt x="146" y="64"/>
                  <a:pt x="146" y="64"/>
                  <a:pt x="146" y="64"/>
                </a:cubicBezTo>
                <a:cubicBezTo>
                  <a:pt x="143" y="63"/>
                  <a:pt x="143" y="63"/>
                  <a:pt x="143" y="63"/>
                </a:cubicBezTo>
                <a:cubicBezTo>
                  <a:pt x="142" y="57"/>
                  <a:pt x="142" y="57"/>
                  <a:pt x="142" y="57"/>
                </a:cubicBezTo>
                <a:cubicBezTo>
                  <a:pt x="143" y="55"/>
                  <a:pt x="143" y="55"/>
                  <a:pt x="143" y="55"/>
                </a:cubicBezTo>
                <a:cubicBezTo>
                  <a:pt x="148" y="54"/>
                  <a:pt x="148" y="54"/>
                  <a:pt x="148" y="54"/>
                </a:cubicBezTo>
                <a:cubicBezTo>
                  <a:pt x="153" y="55"/>
                  <a:pt x="153" y="55"/>
                  <a:pt x="153" y="55"/>
                </a:cubicBezTo>
                <a:cubicBezTo>
                  <a:pt x="154" y="52"/>
                  <a:pt x="154" y="52"/>
                  <a:pt x="154" y="52"/>
                </a:cubicBezTo>
                <a:cubicBezTo>
                  <a:pt x="151" y="51"/>
                  <a:pt x="151" y="51"/>
                  <a:pt x="151" y="51"/>
                </a:cubicBezTo>
                <a:cubicBezTo>
                  <a:pt x="152" y="47"/>
                  <a:pt x="152" y="47"/>
                  <a:pt x="152" y="47"/>
                </a:cubicBezTo>
                <a:cubicBezTo>
                  <a:pt x="157" y="46"/>
                  <a:pt x="157" y="46"/>
                  <a:pt x="157" y="46"/>
                </a:cubicBezTo>
                <a:cubicBezTo>
                  <a:pt x="161" y="41"/>
                  <a:pt x="161" y="41"/>
                  <a:pt x="161" y="41"/>
                </a:cubicBezTo>
                <a:cubicBezTo>
                  <a:pt x="165" y="40"/>
                  <a:pt x="165" y="40"/>
                  <a:pt x="165" y="40"/>
                </a:cubicBezTo>
                <a:cubicBezTo>
                  <a:pt x="168" y="41"/>
                  <a:pt x="168" y="41"/>
                  <a:pt x="168" y="41"/>
                </a:cubicBezTo>
                <a:cubicBezTo>
                  <a:pt x="170" y="41"/>
                  <a:pt x="170" y="41"/>
                  <a:pt x="170" y="41"/>
                </a:cubicBezTo>
                <a:cubicBezTo>
                  <a:pt x="169" y="36"/>
                  <a:pt x="169" y="36"/>
                  <a:pt x="169" y="36"/>
                </a:cubicBezTo>
                <a:cubicBezTo>
                  <a:pt x="165" y="38"/>
                  <a:pt x="165" y="38"/>
                  <a:pt x="165" y="38"/>
                </a:cubicBezTo>
                <a:cubicBezTo>
                  <a:pt x="163" y="34"/>
                  <a:pt x="163" y="34"/>
                  <a:pt x="163" y="34"/>
                </a:cubicBezTo>
                <a:cubicBezTo>
                  <a:pt x="161" y="34"/>
                  <a:pt x="161" y="34"/>
                  <a:pt x="161" y="34"/>
                </a:cubicBezTo>
                <a:cubicBezTo>
                  <a:pt x="160" y="31"/>
                  <a:pt x="160" y="31"/>
                  <a:pt x="160" y="31"/>
                </a:cubicBezTo>
                <a:cubicBezTo>
                  <a:pt x="162" y="29"/>
                  <a:pt x="162" y="29"/>
                  <a:pt x="162" y="29"/>
                </a:cubicBezTo>
                <a:cubicBezTo>
                  <a:pt x="167" y="27"/>
                  <a:pt x="167" y="27"/>
                  <a:pt x="167" y="27"/>
                </a:cubicBezTo>
                <a:cubicBezTo>
                  <a:pt x="168" y="25"/>
                  <a:pt x="168" y="25"/>
                  <a:pt x="168" y="25"/>
                </a:cubicBezTo>
                <a:cubicBezTo>
                  <a:pt x="150" y="9"/>
                  <a:pt x="127" y="0"/>
                  <a:pt x="101" y="0"/>
                </a:cubicBezTo>
                <a:cubicBezTo>
                  <a:pt x="79" y="0"/>
                  <a:pt x="58" y="7"/>
                  <a:pt x="41" y="19"/>
                </a:cubicBezTo>
                <a:cubicBezTo>
                  <a:pt x="47" y="19"/>
                  <a:pt x="47" y="19"/>
                  <a:pt x="47" y="19"/>
                </a:cubicBezTo>
                <a:cubicBezTo>
                  <a:pt x="49" y="20"/>
                  <a:pt x="49" y="20"/>
                  <a:pt x="49" y="20"/>
                </a:cubicBezTo>
                <a:cubicBezTo>
                  <a:pt x="53" y="21"/>
                  <a:pt x="53" y="21"/>
                  <a:pt x="53" y="21"/>
                </a:cubicBezTo>
                <a:cubicBezTo>
                  <a:pt x="54" y="23"/>
                  <a:pt x="54" y="23"/>
                  <a:pt x="54" y="23"/>
                </a:cubicBezTo>
                <a:cubicBezTo>
                  <a:pt x="60" y="23"/>
                  <a:pt x="60" y="23"/>
                  <a:pt x="60" y="23"/>
                </a:cubicBezTo>
                <a:cubicBezTo>
                  <a:pt x="59" y="21"/>
                  <a:pt x="59" y="21"/>
                  <a:pt x="59" y="21"/>
                </a:cubicBezTo>
                <a:cubicBezTo>
                  <a:pt x="53" y="21"/>
                  <a:pt x="53" y="21"/>
                  <a:pt x="53" y="21"/>
                </a:cubicBezTo>
                <a:cubicBezTo>
                  <a:pt x="55" y="19"/>
                  <a:pt x="55" y="19"/>
                  <a:pt x="55" y="19"/>
                </a:cubicBezTo>
                <a:cubicBezTo>
                  <a:pt x="54" y="18"/>
                  <a:pt x="54" y="18"/>
                  <a:pt x="54" y="18"/>
                </a:cubicBezTo>
                <a:cubicBezTo>
                  <a:pt x="49" y="18"/>
                  <a:pt x="49" y="18"/>
                  <a:pt x="49" y="18"/>
                </a:cubicBezTo>
                <a:cubicBezTo>
                  <a:pt x="55" y="13"/>
                  <a:pt x="55" y="13"/>
                  <a:pt x="55" y="13"/>
                </a:cubicBezTo>
                <a:cubicBezTo>
                  <a:pt x="61" y="13"/>
                  <a:pt x="61" y="13"/>
                  <a:pt x="61" y="13"/>
                </a:cubicBezTo>
                <a:cubicBezTo>
                  <a:pt x="63" y="17"/>
                  <a:pt x="63" y="17"/>
                  <a:pt x="63" y="17"/>
                </a:cubicBezTo>
                <a:cubicBezTo>
                  <a:pt x="68" y="17"/>
                  <a:pt x="68" y="17"/>
                  <a:pt x="68" y="17"/>
                </a:cubicBezTo>
                <a:cubicBezTo>
                  <a:pt x="70" y="15"/>
                  <a:pt x="70" y="15"/>
                  <a:pt x="70" y="15"/>
                </a:cubicBezTo>
                <a:cubicBezTo>
                  <a:pt x="72" y="16"/>
                  <a:pt x="72" y="16"/>
                  <a:pt x="72" y="16"/>
                </a:cubicBezTo>
                <a:cubicBezTo>
                  <a:pt x="69" y="19"/>
                  <a:pt x="69" y="19"/>
                  <a:pt x="69" y="19"/>
                </a:cubicBezTo>
                <a:cubicBezTo>
                  <a:pt x="64" y="19"/>
                  <a:pt x="64" y="19"/>
                  <a:pt x="64" y="19"/>
                </a:cubicBezTo>
                <a:cubicBezTo>
                  <a:pt x="64" y="23"/>
                  <a:pt x="64" y="23"/>
                  <a:pt x="64" y="23"/>
                </a:cubicBezTo>
                <a:cubicBezTo>
                  <a:pt x="71" y="23"/>
                  <a:pt x="71" y="23"/>
                  <a:pt x="71" y="23"/>
                </a:cubicBezTo>
                <a:cubicBezTo>
                  <a:pt x="71" y="21"/>
                  <a:pt x="71" y="21"/>
                  <a:pt x="71" y="21"/>
                </a:cubicBezTo>
                <a:cubicBezTo>
                  <a:pt x="75" y="21"/>
                  <a:pt x="75" y="21"/>
                  <a:pt x="75" y="21"/>
                </a:cubicBezTo>
                <a:cubicBezTo>
                  <a:pt x="76" y="18"/>
                  <a:pt x="76" y="18"/>
                  <a:pt x="76" y="18"/>
                </a:cubicBezTo>
                <a:cubicBezTo>
                  <a:pt x="73" y="18"/>
                  <a:pt x="73" y="18"/>
                  <a:pt x="73" y="18"/>
                </a:cubicBezTo>
                <a:cubicBezTo>
                  <a:pt x="74" y="16"/>
                  <a:pt x="74" y="16"/>
                  <a:pt x="74" y="16"/>
                </a:cubicBezTo>
                <a:cubicBezTo>
                  <a:pt x="76" y="15"/>
                  <a:pt x="76" y="15"/>
                  <a:pt x="76" y="15"/>
                </a:cubicBezTo>
                <a:cubicBezTo>
                  <a:pt x="83" y="15"/>
                  <a:pt x="83" y="15"/>
                  <a:pt x="83" y="15"/>
                </a:cubicBezTo>
                <a:cubicBezTo>
                  <a:pt x="79" y="19"/>
                  <a:pt x="79" y="19"/>
                  <a:pt x="79" y="19"/>
                </a:cubicBezTo>
                <a:cubicBezTo>
                  <a:pt x="80" y="21"/>
                  <a:pt x="80" y="21"/>
                  <a:pt x="80" y="21"/>
                </a:cubicBezTo>
                <a:cubicBezTo>
                  <a:pt x="84" y="22"/>
                  <a:pt x="84" y="22"/>
                  <a:pt x="84" y="22"/>
                </a:cubicBezTo>
                <a:cubicBezTo>
                  <a:pt x="84" y="17"/>
                  <a:pt x="84" y="17"/>
                  <a:pt x="84" y="17"/>
                </a:cubicBezTo>
                <a:cubicBezTo>
                  <a:pt x="87" y="15"/>
                  <a:pt x="87" y="15"/>
                  <a:pt x="87" y="15"/>
                </a:cubicBezTo>
                <a:cubicBezTo>
                  <a:pt x="94" y="14"/>
                  <a:pt x="94" y="14"/>
                  <a:pt x="94" y="14"/>
                </a:cubicBezTo>
                <a:cubicBezTo>
                  <a:pt x="103" y="19"/>
                  <a:pt x="103" y="19"/>
                  <a:pt x="103" y="19"/>
                </a:cubicBezTo>
                <a:cubicBezTo>
                  <a:pt x="103" y="22"/>
                  <a:pt x="103" y="22"/>
                  <a:pt x="103" y="22"/>
                </a:cubicBezTo>
                <a:cubicBezTo>
                  <a:pt x="106" y="23"/>
                  <a:pt x="106" y="23"/>
                  <a:pt x="106" y="23"/>
                </a:cubicBezTo>
                <a:cubicBezTo>
                  <a:pt x="105" y="26"/>
                  <a:pt x="105" y="26"/>
                  <a:pt x="105" y="26"/>
                </a:cubicBezTo>
                <a:cubicBezTo>
                  <a:pt x="101" y="26"/>
                  <a:pt x="101" y="26"/>
                  <a:pt x="101" y="26"/>
                </a:cubicBezTo>
                <a:cubicBezTo>
                  <a:pt x="99" y="29"/>
                  <a:pt x="99" y="29"/>
                  <a:pt x="99" y="29"/>
                </a:cubicBezTo>
                <a:cubicBezTo>
                  <a:pt x="89" y="27"/>
                  <a:pt x="89" y="27"/>
                  <a:pt x="89" y="27"/>
                </a:cubicBezTo>
                <a:cubicBezTo>
                  <a:pt x="97" y="23"/>
                  <a:pt x="97" y="23"/>
                  <a:pt x="97" y="23"/>
                </a:cubicBezTo>
                <a:cubicBezTo>
                  <a:pt x="94" y="20"/>
                  <a:pt x="94" y="20"/>
                  <a:pt x="94" y="20"/>
                </a:cubicBezTo>
                <a:cubicBezTo>
                  <a:pt x="88" y="21"/>
                  <a:pt x="88" y="21"/>
                  <a:pt x="88" y="21"/>
                </a:cubicBezTo>
                <a:cubicBezTo>
                  <a:pt x="87" y="22"/>
                  <a:pt x="87" y="22"/>
                  <a:pt x="87" y="22"/>
                </a:cubicBezTo>
                <a:cubicBezTo>
                  <a:pt x="87" y="22"/>
                  <a:pt x="87" y="22"/>
                  <a:pt x="87" y="22"/>
                </a:cubicBezTo>
                <a:cubicBezTo>
                  <a:pt x="87" y="22"/>
                  <a:pt x="87" y="22"/>
                  <a:pt x="87" y="22"/>
                </a:cubicBezTo>
                <a:cubicBezTo>
                  <a:pt x="85" y="24"/>
                  <a:pt x="85" y="24"/>
                  <a:pt x="85" y="24"/>
                </a:cubicBezTo>
                <a:cubicBezTo>
                  <a:pt x="82" y="24"/>
                  <a:pt x="82" y="24"/>
                  <a:pt x="82" y="24"/>
                </a:cubicBezTo>
                <a:cubicBezTo>
                  <a:pt x="82" y="26"/>
                  <a:pt x="82" y="26"/>
                  <a:pt x="82" y="26"/>
                </a:cubicBezTo>
                <a:cubicBezTo>
                  <a:pt x="83" y="26"/>
                  <a:pt x="83" y="26"/>
                  <a:pt x="83" y="26"/>
                </a:cubicBezTo>
                <a:cubicBezTo>
                  <a:pt x="83" y="27"/>
                  <a:pt x="83" y="27"/>
                  <a:pt x="83" y="27"/>
                </a:cubicBezTo>
                <a:cubicBezTo>
                  <a:pt x="80" y="27"/>
                  <a:pt x="80" y="27"/>
                  <a:pt x="80" y="27"/>
                </a:cubicBezTo>
                <a:cubicBezTo>
                  <a:pt x="80" y="29"/>
                  <a:pt x="80" y="29"/>
                  <a:pt x="80" y="29"/>
                </a:cubicBezTo>
                <a:cubicBezTo>
                  <a:pt x="78" y="29"/>
                  <a:pt x="78" y="29"/>
                  <a:pt x="78" y="29"/>
                </a:cubicBezTo>
                <a:cubicBezTo>
                  <a:pt x="77" y="26"/>
                  <a:pt x="77" y="26"/>
                  <a:pt x="77" y="26"/>
                </a:cubicBezTo>
                <a:cubicBezTo>
                  <a:pt x="73" y="27"/>
                  <a:pt x="73" y="27"/>
                  <a:pt x="73" y="27"/>
                </a:cubicBezTo>
                <a:cubicBezTo>
                  <a:pt x="64" y="32"/>
                  <a:pt x="64" y="32"/>
                  <a:pt x="64" y="32"/>
                </a:cubicBezTo>
                <a:cubicBezTo>
                  <a:pt x="65" y="36"/>
                  <a:pt x="65" y="36"/>
                  <a:pt x="65" y="36"/>
                </a:cubicBezTo>
                <a:cubicBezTo>
                  <a:pt x="67" y="38"/>
                  <a:pt x="67" y="38"/>
                  <a:pt x="67" y="38"/>
                </a:cubicBezTo>
                <a:cubicBezTo>
                  <a:pt x="73" y="38"/>
                  <a:pt x="73" y="38"/>
                  <a:pt x="73" y="38"/>
                </a:cubicBezTo>
                <a:cubicBezTo>
                  <a:pt x="73" y="44"/>
                  <a:pt x="73" y="44"/>
                  <a:pt x="73" y="44"/>
                </a:cubicBezTo>
                <a:cubicBezTo>
                  <a:pt x="75" y="44"/>
                  <a:pt x="75" y="44"/>
                  <a:pt x="75" y="44"/>
                </a:cubicBezTo>
                <a:cubicBezTo>
                  <a:pt x="77" y="39"/>
                  <a:pt x="77" y="39"/>
                  <a:pt x="77" y="39"/>
                </a:cubicBezTo>
                <a:cubicBezTo>
                  <a:pt x="82" y="38"/>
                  <a:pt x="82" y="38"/>
                  <a:pt x="82" y="38"/>
                </a:cubicBezTo>
                <a:cubicBezTo>
                  <a:pt x="82" y="31"/>
                  <a:pt x="82" y="31"/>
                  <a:pt x="82" y="31"/>
                </a:cubicBezTo>
                <a:cubicBezTo>
                  <a:pt x="85" y="28"/>
                  <a:pt x="85" y="28"/>
                  <a:pt x="85" y="28"/>
                </a:cubicBezTo>
                <a:cubicBezTo>
                  <a:pt x="93" y="30"/>
                  <a:pt x="93" y="30"/>
                  <a:pt x="93" y="30"/>
                </a:cubicBezTo>
                <a:cubicBezTo>
                  <a:pt x="92" y="35"/>
                  <a:pt x="92" y="35"/>
                  <a:pt x="92" y="35"/>
                </a:cubicBezTo>
                <a:cubicBezTo>
                  <a:pt x="94" y="35"/>
                  <a:pt x="94" y="35"/>
                  <a:pt x="94" y="35"/>
                </a:cubicBezTo>
                <a:cubicBezTo>
                  <a:pt x="99" y="32"/>
                  <a:pt x="99" y="32"/>
                  <a:pt x="99" y="32"/>
                </a:cubicBezTo>
                <a:cubicBezTo>
                  <a:pt x="100" y="38"/>
                  <a:pt x="100" y="38"/>
                  <a:pt x="100" y="38"/>
                </a:cubicBezTo>
                <a:cubicBezTo>
                  <a:pt x="104" y="40"/>
                  <a:pt x="104" y="40"/>
                  <a:pt x="104" y="40"/>
                </a:cubicBezTo>
                <a:cubicBezTo>
                  <a:pt x="103" y="44"/>
                  <a:pt x="103" y="44"/>
                  <a:pt x="103" y="44"/>
                </a:cubicBezTo>
                <a:cubicBezTo>
                  <a:pt x="100" y="45"/>
                  <a:pt x="100" y="45"/>
                  <a:pt x="100" y="45"/>
                </a:cubicBezTo>
                <a:cubicBezTo>
                  <a:pt x="100" y="46"/>
                  <a:pt x="100" y="46"/>
                  <a:pt x="100" y="46"/>
                </a:cubicBezTo>
                <a:cubicBezTo>
                  <a:pt x="104" y="49"/>
                  <a:pt x="104" y="49"/>
                  <a:pt x="104" y="49"/>
                </a:cubicBezTo>
                <a:cubicBezTo>
                  <a:pt x="104" y="51"/>
                  <a:pt x="104" y="51"/>
                  <a:pt x="104" y="51"/>
                </a:cubicBezTo>
                <a:cubicBezTo>
                  <a:pt x="103" y="51"/>
                  <a:pt x="103" y="51"/>
                  <a:pt x="103" y="51"/>
                </a:cubicBezTo>
                <a:cubicBezTo>
                  <a:pt x="103" y="51"/>
                  <a:pt x="103" y="51"/>
                  <a:pt x="103" y="51"/>
                </a:cubicBezTo>
                <a:cubicBezTo>
                  <a:pt x="97" y="49"/>
                  <a:pt x="97" y="49"/>
                  <a:pt x="97" y="49"/>
                </a:cubicBezTo>
                <a:cubicBezTo>
                  <a:pt x="97" y="47"/>
                  <a:pt x="97" y="47"/>
                  <a:pt x="97" y="47"/>
                </a:cubicBezTo>
                <a:cubicBezTo>
                  <a:pt x="97" y="47"/>
                  <a:pt x="97" y="47"/>
                  <a:pt x="97" y="47"/>
                </a:cubicBezTo>
                <a:cubicBezTo>
                  <a:pt x="99" y="46"/>
                  <a:pt x="99" y="46"/>
                  <a:pt x="99" y="46"/>
                </a:cubicBezTo>
                <a:cubicBezTo>
                  <a:pt x="99" y="45"/>
                  <a:pt x="99" y="45"/>
                  <a:pt x="99" y="45"/>
                </a:cubicBezTo>
                <a:cubicBezTo>
                  <a:pt x="97" y="44"/>
                  <a:pt x="97" y="44"/>
                  <a:pt x="97" y="44"/>
                </a:cubicBezTo>
                <a:cubicBezTo>
                  <a:pt x="97" y="46"/>
                  <a:pt x="97" y="46"/>
                  <a:pt x="97" y="46"/>
                </a:cubicBezTo>
                <a:cubicBezTo>
                  <a:pt x="93" y="46"/>
                  <a:pt x="93" y="46"/>
                  <a:pt x="93" y="46"/>
                </a:cubicBezTo>
                <a:cubicBezTo>
                  <a:pt x="93" y="46"/>
                  <a:pt x="93" y="46"/>
                  <a:pt x="93" y="46"/>
                </a:cubicBezTo>
                <a:cubicBezTo>
                  <a:pt x="93" y="46"/>
                  <a:pt x="93" y="46"/>
                  <a:pt x="93" y="46"/>
                </a:cubicBezTo>
                <a:cubicBezTo>
                  <a:pt x="92" y="46"/>
                  <a:pt x="92" y="46"/>
                  <a:pt x="92" y="46"/>
                </a:cubicBezTo>
                <a:cubicBezTo>
                  <a:pt x="91" y="45"/>
                  <a:pt x="91" y="45"/>
                  <a:pt x="91" y="45"/>
                </a:cubicBezTo>
                <a:cubicBezTo>
                  <a:pt x="90" y="44"/>
                  <a:pt x="90" y="44"/>
                  <a:pt x="90" y="44"/>
                </a:cubicBezTo>
                <a:cubicBezTo>
                  <a:pt x="88" y="44"/>
                  <a:pt x="88" y="44"/>
                  <a:pt x="88" y="44"/>
                </a:cubicBezTo>
                <a:cubicBezTo>
                  <a:pt x="87" y="45"/>
                  <a:pt x="87" y="45"/>
                  <a:pt x="87" y="45"/>
                </a:cubicBezTo>
                <a:cubicBezTo>
                  <a:pt x="87" y="47"/>
                  <a:pt x="87" y="47"/>
                  <a:pt x="87" y="47"/>
                </a:cubicBezTo>
                <a:cubicBezTo>
                  <a:pt x="89" y="48"/>
                  <a:pt x="89" y="48"/>
                  <a:pt x="89" y="48"/>
                </a:cubicBezTo>
                <a:cubicBezTo>
                  <a:pt x="91" y="48"/>
                  <a:pt x="91" y="48"/>
                  <a:pt x="91" y="48"/>
                </a:cubicBezTo>
                <a:cubicBezTo>
                  <a:pt x="90" y="48"/>
                  <a:pt x="90" y="48"/>
                  <a:pt x="90" y="48"/>
                </a:cubicBezTo>
                <a:cubicBezTo>
                  <a:pt x="89" y="50"/>
                  <a:pt x="89" y="50"/>
                  <a:pt x="89" y="50"/>
                </a:cubicBezTo>
                <a:cubicBezTo>
                  <a:pt x="88" y="49"/>
                  <a:pt x="88" y="49"/>
                  <a:pt x="88" y="49"/>
                </a:cubicBezTo>
                <a:cubicBezTo>
                  <a:pt x="86" y="48"/>
                  <a:pt x="86" y="48"/>
                  <a:pt x="86" y="48"/>
                </a:cubicBezTo>
                <a:cubicBezTo>
                  <a:pt x="82" y="53"/>
                  <a:pt x="82" y="53"/>
                  <a:pt x="82" y="53"/>
                </a:cubicBezTo>
                <a:cubicBezTo>
                  <a:pt x="82" y="53"/>
                  <a:pt x="82" y="53"/>
                  <a:pt x="82" y="53"/>
                </a:cubicBezTo>
                <a:cubicBezTo>
                  <a:pt x="76" y="57"/>
                  <a:pt x="76" y="57"/>
                  <a:pt x="76" y="57"/>
                </a:cubicBezTo>
                <a:cubicBezTo>
                  <a:pt x="69" y="63"/>
                  <a:pt x="69" y="63"/>
                  <a:pt x="69" y="63"/>
                </a:cubicBezTo>
                <a:cubicBezTo>
                  <a:pt x="69" y="66"/>
                  <a:pt x="69" y="66"/>
                  <a:pt x="69" y="66"/>
                </a:cubicBezTo>
                <a:cubicBezTo>
                  <a:pt x="63" y="70"/>
                  <a:pt x="63" y="70"/>
                  <a:pt x="63" y="70"/>
                </a:cubicBezTo>
                <a:cubicBezTo>
                  <a:pt x="60" y="73"/>
                  <a:pt x="60" y="73"/>
                  <a:pt x="60" y="73"/>
                </a:cubicBezTo>
                <a:cubicBezTo>
                  <a:pt x="60" y="80"/>
                  <a:pt x="60" y="80"/>
                  <a:pt x="60" y="80"/>
                </a:cubicBezTo>
                <a:cubicBezTo>
                  <a:pt x="56" y="78"/>
                  <a:pt x="56" y="78"/>
                  <a:pt x="56" y="78"/>
                </a:cubicBezTo>
                <a:cubicBezTo>
                  <a:pt x="56" y="74"/>
                  <a:pt x="56" y="74"/>
                  <a:pt x="56" y="74"/>
                </a:cubicBezTo>
                <a:cubicBezTo>
                  <a:pt x="44" y="74"/>
                  <a:pt x="44" y="74"/>
                  <a:pt x="44" y="74"/>
                </a:cubicBezTo>
                <a:cubicBezTo>
                  <a:pt x="37" y="77"/>
                  <a:pt x="37" y="77"/>
                  <a:pt x="37" y="77"/>
                </a:cubicBezTo>
                <a:cubicBezTo>
                  <a:pt x="35" y="82"/>
                  <a:pt x="35" y="82"/>
                  <a:pt x="35" y="82"/>
                </a:cubicBezTo>
                <a:cubicBezTo>
                  <a:pt x="34" y="86"/>
                  <a:pt x="34" y="86"/>
                  <a:pt x="34" y="86"/>
                </a:cubicBezTo>
                <a:cubicBezTo>
                  <a:pt x="35" y="90"/>
                  <a:pt x="35" y="90"/>
                  <a:pt x="35" y="90"/>
                </a:cubicBezTo>
                <a:cubicBezTo>
                  <a:pt x="40" y="91"/>
                  <a:pt x="40" y="91"/>
                  <a:pt x="40" y="91"/>
                </a:cubicBezTo>
                <a:cubicBezTo>
                  <a:pt x="48" y="85"/>
                  <a:pt x="48" y="85"/>
                  <a:pt x="48" y="85"/>
                </a:cubicBezTo>
                <a:cubicBezTo>
                  <a:pt x="49" y="88"/>
                  <a:pt x="49" y="88"/>
                  <a:pt x="49" y="88"/>
                </a:cubicBezTo>
                <a:cubicBezTo>
                  <a:pt x="46" y="92"/>
                  <a:pt x="46" y="92"/>
                  <a:pt x="46" y="92"/>
                </a:cubicBezTo>
                <a:cubicBezTo>
                  <a:pt x="52" y="93"/>
                  <a:pt x="52" y="93"/>
                  <a:pt x="52" y="93"/>
                </a:cubicBezTo>
                <a:cubicBezTo>
                  <a:pt x="53" y="103"/>
                  <a:pt x="53" y="103"/>
                  <a:pt x="53" y="103"/>
                </a:cubicBezTo>
                <a:cubicBezTo>
                  <a:pt x="61" y="104"/>
                  <a:pt x="61" y="104"/>
                  <a:pt x="61" y="104"/>
                </a:cubicBezTo>
                <a:cubicBezTo>
                  <a:pt x="66" y="98"/>
                  <a:pt x="66" y="98"/>
                  <a:pt x="66" y="98"/>
                </a:cubicBezTo>
                <a:cubicBezTo>
                  <a:pt x="72" y="99"/>
                  <a:pt x="72" y="99"/>
                  <a:pt x="72" y="99"/>
                </a:cubicBezTo>
                <a:cubicBezTo>
                  <a:pt x="75" y="102"/>
                  <a:pt x="75" y="102"/>
                  <a:pt x="75" y="102"/>
                </a:cubicBezTo>
                <a:cubicBezTo>
                  <a:pt x="81" y="102"/>
                  <a:pt x="81" y="102"/>
                  <a:pt x="81" y="102"/>
                </a:cubicBezTo>
                <a:cubicBezTo>
                  <a:pt x="81" y="100"/>
                  <a:pt x="81" y="100"/>
                  <a:pt x="81" y="100"/>
                </a:cubicBezTo>
                <a:cubicBezTo>
                  <a:pt x="84" y="102"/>
                  <a:pt x="84" y="102"/>
                  <a:pt x="84" y="102"/>
                </a:cubicBezTo>
                <a:cubicBezTo>
                  <a:pt x="88" y="108"/>
                  <a:pt x="88" y="108"/>
                  <a:pt x="88" y="108"/>
                </a:cubicBezTo>
                <a:cubicBezTo>
                  <a:pt x="94" y="108"/>
                  <a:pt x="94" y="108"/>
                  <a:pt x="94" y="108"/>
                </a:cubicBezTo>
                <a:cubicBezTo>
                  <a:pt x="97" y="112"/>
                  <a:pt x="97" y="112"/>
                  <a:pt x="97" y="112"/>
                </a:cubicBezTo>
                <a:cubicBezTo>
                  <a:pt x="97" y="117"/>
                  <a:pt x="97" y="117"/>
                  <a:pt x="97" y="117"/>
                </a:cubicBezTo>
                <a:cubicBezTo>
                  <a:pt x="104" y="120"/>
                  <a:pt x="104" y="120"/>
                  <a:pt x="104" y="120"/>
                </a:cubicBezTo>
                <a:cubicBezTo>
                  <a:pt x="113" y="120"/>
                  <a:pt x="113" y="120"/>
                  <a:pt x="113" y="120"/>
                </a:cubicBezTo>
                <a:cubicBezTo>
                  <a:pt x="116" y="124"/>
                  <a:pt x="116" y="124"/>
                  <a:pt x="116" y="124"/>
                </a:cubicBezTo>
                <a:cubicBezTo>
                  <a:pt x="119" y="125"/>
                  <a:pt x="119" y="125"/>
                  <a:pt x="119" y="125"/>
                </a:cubicBezTo>
                <a:cubicBezTo>
                  <a:pt x="119" y="129"/>
                  <a:pt x="119" y="129"/>
                  <a:pt x="119" y="129"/>
                </a:cubicBezTo>
                <a:cubicBezTo>
                  <a:pt x="114" y="134"/>
                  <a:pt x="114" y="134"/>
                  <a:pt x="114" y="134"/>
                </a:cubicBezTo>
                <a:cubicBezTo>
                  <a:pt x="113" y="147"/>
                  <a:pt x="113" y="147"/>
                  <a:pt x="113" y="147"/>
                </a:cubicBezTo>
                <a:cubicBezTo>
                  <a:pt x="109" y="150"/>
                  <a:pt x="109" y="150"/>
                  <a:pt x="109" y="150"/>
                </a:cubicBezTo>
                <a:cubicBezTo>
                  <a:pt x="103" y="149"/>
                  <a:pt x="103" y="149"/>
                  <a:pt x="103" y="149"/>
                </a:cubicBezTo>
                <a:cubicBezTo>
                  <a:pt x="101" y="153"/>
                  <a:pt x="101" y="153"/>
                  <a:pt x="101" y="153"/>
                </a:cubicBezTo>
                <a:cubicBezTo>
                  <a:pt x="103" y="159"/>
                  <a:pt x="103" y="159"/>
                  <a:pt x="103" y="159"/>
                </a:cubicBezTo>
                <a:cubicBezTo>
                  <a:pt x="97" y="167"/>
                  <a:pt x="97" y="167"/>
                  <a:pt x="97" y="167"/>
                </a:cubicBezTo>
                <a:cubicBezTo>
                  <a:pt x="94" y="171"/>
                  <a:pt x="94" y="171"/>
                  <a:pt x="94" y="171"/>
                </a:cubicBezTo>
                <a:cubicBezTo>
                  <a:pt x="88" y="174"/>
                  <a:pt x="88" y="174"/>
                  <a:pt x="88" y="174"/>
                </a:cubicBezTo>
                <a:cubicBezTo>
                  <a:pt x="84" y="174"/>
                  <a:pt x="84" y="174"/>
                  <a:pt x="84" y="174"/>
                </a:cubicBezTo>
                <a:cubicBezTo>
                  <a:pt x="84" y="176"/>
                  <a:pt x="84" y="176"/>
                  <a:pt x="84" y="176"/>
                </a:cubicBezTo>
                <a:cubicBezTo>
                  <a:pt x="87" y="177"/>
                  <a:pt x="87" y="177"/>
                  <a:pt x="87" y="177"/>
                </a:cubicBezTo>
                <a:cubicBezTo>
                  <a:pt x="87" y="179"/>
                  <a:pt x="87" y="179"/>
                  <a:pt x="87" y="179"/>
                </a:cubicBezTo>
                <a:cubicBezTo>
                  <a:pt x="84" y="181"/>
                  <a:pt x="84" y="181"/>
                  <a:pt x="84" y="181"/>
                </a:cubicBezTo>
                <a:cubicBezTo>
                  <a:pt x="86" y="183"/>
                  <a:pt x="86" y="183"/>
                  <a:pt x="86" y="183"/>
                </a:cubicBezTo>
                <a:cubicBezTo>
                  <a:pt x="89" y="183"/>
                  <a:pt x="89" y="183"/>
                  <a:pt x="89" y="183"/>
                </a:cubicBezTo>
                <a:cubicBezTo>
                  <a:pt x="89" y="186"/>
                  <a:pt x="89" y="186"/>
                  <a:pt x="89" y="186"/>
                </a:cubicBezTo>
                <a:cubicBezTo>
                  <a:pt x="88" y="188"/>
                  <a:pt x="88" y="188"/>
                  <a:pt x="88" y="188"/>
                </a:cubicBezTo>
                <a:cubicBezTo>
                  <a:pt x="88" y="190"/>
                  <a:pt x="88" y="190"/>
                  <a:pt x="88" y="190"/>
                </a:cubicBezTo>
                <a:cubicBezTo>
                  <a:pt x="92" y="193"/>
                  <a:pt x="92" y="193"/>
                  <a:pt x="92" y="193"/>
                </a:cubicBezTo>
                <a:cubicBezTo>
                  <a:pt x="91" y="195"/>
                  <a:pt x="91" y="195"/>
                  <a:pt x="91" y="195"/>
                </a:cubicBezTo>
                <a:cubicBezTo>
                  <a:pt x="85" y="195"/>
                  <a:pt x="85" y="195"/>
                  <a:pt x="85" y="195"/>
                </a:cubicBezTo>
                <a:cubicBezTo>
                  <a:pt x="79" y="190"/>
                  <a:pt x="79" y="190"/>
                  <a:pt x="79" y="190"/>
                </a:cubicBezTo>
                <a:cubicBezTo>
                  <a:pt x="75" y="182"/>
                  <a:pt x="75" y="182"/>
                  <a:pt x="75" y="182"/>
                </a:cubicBezTo>
                <a:cubicBezTo>
                  <a:pt x="75" y="174"/>
                  <a:pt x="75" y="174"/>
                  <a:pt x="75" y="174"/>
                </a:cubicBezTo>
                <a:cubicBezTo>
                  <a:pt x="72" y="169"/>
                  <a:pt x="72" y="169"/>
                  <a:pt x="72" y="169"/>
                </a:cubicBezTo>
                <a:cubicBezTo>
                  <a:pt x="73" y="161"/>
                  <a:pt x="73" y="161"/>
                  <a:pt x="73" y="161"/>
                </a:cubicBezTo>
                <a:cubicBezTo>
                  <a:pt x="71" y="160"/>
                  <a:pt x="71" y="160"/>
                  <a:pt x="71" y="160"/>
                </a:cubicBezTo>
                <a:cubicBezTo>
                  <a:pt x="71" y="143"/>
                  <a:pt x="71" y="143"/>
                  <a:pt x="71" y="143"/>
                </a:cubicBezTo>
                <a:cubicBezTo>
                  <a:pt x="65" y="139"/>
                  <a:pt x="65" y="139"/>
                  <a:pt x="65" y="139"/>
                </a:cubicBezTo>
                <a:cubicBezTo>
                  <a:pt x="62" y="138"/>
                  <a:pt x="62" y="138"/>
                  <a:pt x="62" y="138"/>
                </a:cubicBezTo>
                <a:cubicBezTo>
                  <a:pt x="61" y="135"/>
                  <a:pt x="61" y="135"/>
                  <a:pt x="61" y="135"/>
                </a:cubicBezTo>
                <a:cubicBezTo>
                  <a:pt x="53" y="125"/>
                  <a:pt x="53" y="125"/>
                  <a:pt x="53" y="125"/>
                </a:cubicBezTo>
                <a:cubicBezTo>
                  <a:pt x="54" y="121"/>
                  <a:pt x="54" y="121"/>
                  <a:pt x="54" y="121"/>
                </a:cubicBezTo>
                <a:cubicBezTo>
                  <a:pt x="54" y="116"/>
                  <a:pt x="54" y="116"/>
                  <a:pt x="54" y="116"/>
                </a:cubicBezTo>
                <a:cubicBezTo>
                  <a:pt x="60" y="112"/>
                  <a:pt x="60" y="112"/>
                  <a:pt x="60" y="112"/>
                </a:cubicBezTo>
                <a:cubicBezTo>
                  <a:pt x="59" y="106"/>
                  <a:pt x="59" y="106"/>
                  <a:pt x="59" y="106"/>
                </a:cubicBezTo>
                <a:cubicBezTo>
                  <a:pt x="51" y="105"/>
                  <a:pt x="51" y="105"/>
                  <a:pt x="51" y="105"/>
                </a:cubicBezTo>
                <a:cubicBezTo>
                  <a:pt x="45" y="98"/>
                  <a:pt x="45" y="98"/>
                  <a:pt x="45" y="98"/>
                </a:cubicBezTo>
                <a:cubicBezTo>
                  <a:pt x="41" y="97"/>
                  <a:pt x="41" y="97"/>
                  <a:pt x="41" y="97"/>
                </a:cubicBezTo>
                <a:cubicBezTo>
                  <a:pt x="38" y="97"/>
                  <a:pt x="38" y="97"/>
                  <a:pt x="38" y="97"/>
                </a:cubicBezTo>
                <a:cubicBezTo>
                  <a:pt x="38" y="94"/>
                  <a:pt x="38" y="94"/>
                  <a:pt x="38" y="94"/>
                </a:cubicBezTo>
                <a:cubicBezTo>
                  <a:pt x="35" y="93"/>
                  <a:pt x="35" y="93"/>
                  <a:pt x="35" y="93"/>
                </a:cubicBezTo>
                <a:cubicBezTo>
                  <a:pt x="35" y="95"/>
                  <a:pt x="35" y="95"/>
                  <a:pt x="35" y="95"/>
                </a:cubicBezTo>
                <a:cubicBezTo>
                  <a:pt x="26" y="93"/>
                  <a:pt x="26" y="93"/>
                  <a:pt x="26" y="93"/>
                </a:cubicBezTo>
                <a:cubicBezTo>
                  <a:pt x="22" y="87"/>
                  <a:pt x="22" y="87"/>
                  <a:pt x="22" y="87"/>
                </a:cubicBezTo>
                <a:cubicBezTo>
                  <a:pt x="24" y="85"/>
                  <a:pt x="24" y="85"/>
                  <a:pt x="24" y="85"/>
                </a:cubicBezTo>
                <a:cubicBezTo>
                  <a:pt x="18" y="76"/>
                  <a:pt x="18" y="76"/>
                  <a:pt x="18" y="76"/>
                </a:cubicBezTo>
                <a:cubicBezTo>
                  <a:pt x="17" y="70"/>
                  <a:pt x="17" y="70"/>
                  <a:pt x="17" y="70"/>
                </a:cubicBezTo>
                <a:cubicBezTo>
                  <a:pt x="15" y="70"/>
                  <a:pt x="15" y="70"/>
                  <a:pt x="15" y="70"/>
                </a:cubicBezTo>
                <a:cubicBezTo>
                  <a:pt x="16" y="76"/>
                  <a:pt x="16" y="76"/>
                  <a:pt x="16" y="76"/>
                </a:cubicBezTo>
                <a:cubicBezTo>
                  <a:pt x="20" y="82"/>
                  <a:pt x="20" y="82"/>
                  <a:pt x="20" y="82"/>
                </a:cubicBezTo>
                <a:cubicBezTo>
                  <a:pt x="19" y="85"/>
                  <a:pt x="19" y="85"/>
                  <a:pt x="19" y="85"/>
                </a:cubicBezTo>
                <a:cubicBezTo>
                  <a:pt x="16" y="84"/>
                  <a:pt x="16" y="84"/>
                  <a:pt x="16" y="84"/>
                </a:cubicBezTo>
                <a:cubicBezTo>
                  <a:pt x="12" y="77"/>
                  <a:pt x="12" y="77"/>
                  <a:pt x="12" y="77"/>
                </a:cubicBezTo>
                <a:cubicBezTo>
                  <a:pt x="12" y="69"/>
                  <a:pt x="12" y="69"/>
                  <a:pt x="12" y="69"/>
                </a:cubicBezTo>
                <a:cubicBezTo>
                  <a:pt x="8" y="67"/>
                  <a:pt x="8" y="67"/>
                  <a:pt x="8" y="67"/>
                </a:cubicBezTo>
                <a:cubicBezTo>
                  <a:pt x="8" y="61"/>
                  <a:pt x="8" y="61"/>
                  <a:pt x="8" y="61"/>
                </a:cubicBezTo>
                <a:cubicBezTo>
                  <a:pt x="2" y="74"/>
                  <a:pt x="0" y="87"/>
                  <a:pt x="0" y="101"/>
                </a:cubicBezTo>
                <a:cubicBezTo>
                  <a:pt x="0" y="157"/>
                  <a:pt x="45" y="203"/>
                  <a:pt x="101" y="203"/>
                </a:cubicBezTo>
                <a:cubicBezTo>
                  <a:pt x="133" y="203"/>
                  <a:pt x="161" y="188"/>
                  <a:pt x="180" y="165"/>
                </a:cubicBezTo>
                <a:cubicBezTo>
                  <a:pt x="177" y="165"/>
                  <a:pt x="177" y="165"/>
                  <a:pt x="177" y="165"/>
                </a:cubicBezTo>
                <a:cubicBezTo>
                  <a:pt x="177" y="158"/>
                  <a:pt x="177" y="158"/>
                  <a:pt x="177" y="158"/>
                </a:cubicBezTo>
                <a:cubicBezTo>
                  <a:pt x="173" y="153"/>
                  <a:pt x="173" y="153"/>
                  <a:pt x="173" y="153"/>
                </a:cubicBezTo>
                <a:cubicBezTo>
                  <a:pt x="173" y="145"/>
                  <a:pt x="173" y="145"/>
                  <a:pt x="173" y="145"/>
                </a:cubicBezTo>
                <a:cubicBezTo>
                  <a:pt x="170" y="142"/>
                  <a:pt x="170" y="142"/>
                  <a:pt x="170" y="142"/>
                </a:cubicBezTo>
                <a:cubicBezTo>
                  <a:pt x="170" y="139"/>
                  <a:pt x="170" y="139"/>
                  <a:pt x="170" y="139"/>
                </a:cubicBezTo>
                <a:cubicBezTo>
                  <a:pt x="173" y="132"/>
                  <a:pt x="173" y="132"/>
                  <a:pt x="173" y="132"/>
                </a:cubicBezTo>
                <a:cubicBezTo>
                  <a:pt x="166" y="119"/>
                  <a:pt x="166" y="119"/>
                  <a:pt x="166" y="119"/>
                </a:cubicBezTo>
                <a:cubicBezTo>
                  <a:pt x="167" y="110"/>
                  <a:pt x="167" y="110"/>
                  <a:pt x="167" y="110"/>
                </a:cubicBezTo>
                <a:cubicBezTo>
                  <a:pt x="161" y="110"/>
                  <a:pt x="161" y="110"/>
                  <a:pt x="161" y="110"/>
                </a:cubicBezTo>
                <a:cubicBezTo>
                  <a:pt x="158" y="107"/>
                  <a:pt x="158" y="107"/>
                  <a:pt x="158" y="107"/>
                </a:cubicBezTo>
                <a:cubicBezTo>
                  <a:pt x="154" y="107"/>
                  <a:pt x="154" y="107"/>
                  <a:pt x="154" y="107"/>
                </a:cubicBezTo>
                <a:cubicBezTo>
                  <a:pt x="152" y="109"/>
                  <a:pt x="152" y="109"/>
                  <a:pt x="152" y="109"/>
                </a:cubicBezTo>
                <a:cubicBezTo>
                  <a:pt x="144" y="109"/>
                  <a:pt x="144" y="109"/>
                  <a:pt x="144" y="109"/>
                </a:cubicBezTo>
                <a:cubicBezTo>
                  <a:pt x="144" y="110"/>
                  <a:pt x="144" y="110"/>
                  <a:pt x="144" y="110"/>
                </a:cubicBezTo>
                <a:cubicBezTo>
                  <a:pt x="140" y="110"/>
                  <a:pt x="140" y="110"/>
                  <a:pt x="140" y="110"/>
                </a:cubicBezTo>
                <a:cubicBezTo>
                  <a:pt x="130" y="99"/>
                  <a:pt x="130" y="99"/>
                  <a:pt x="130" y="99"/>
                </a:cubicBezTo>
                <a:cubicBezTo>
                  <a:pt x="130" y="90"/>
                  <a:pt x="130" y="90"/>
                  <a:pt x="130" y="90"/>
                </a:cubicBezTo>
                <a:cubicBezTo>
                  <a:pt x="132" y="90"/>
                  <a:pt x="132" y="90"/>
                  <a:pt x="132" y="90"/>
                </a:cubicBezTo>
                <a:cubicBezTo>
                  <a:pt x="132" y="87"/>
                  <a:pt x="132" y="87"/>
                  <a:pt x="132" y="87"/>
                </a:cubicBezTo>
                <a:cubicBezTo>
                  <a:pt x="130" y="87"/>
                  <a:pt x="130" y="87"/>
                  <a:pt x="130" y="87"/>
                </a:cubicBezTo>
                <a:cubicBezTo>
                  <a:pt x="129" y="83"/>
                  <a:pt x="129" y="83"/>
                  <a:pt x="129" y="83"/>
                </a:cubicBezTo>
                <a:cubicBezTo>
                  <a:pt x="140" y="75"/>
                  <a:pt x="140" y="75"/>
                  <a:pt x="140" y="75"/>
                </a:cubicBezTo>
                <a:cubicBezTo>
                  <a:pt x="140" y="69"/>
                  <a:pt x="140" y="69"/>
                  <a:pt x="140" y="69"/>
                </a:cubicBezTo>
                <a:cubicBezTo>
                  <a:pt x="146" y="66"/>
                  <a:pt x="146" y="66"/>
                  <a:pt x="146" y="66"/>
                </a:cubicBezTo>
                <a:cubicBezTo>
                  <a:pt x="148" y="66"/>
                  <a:pt x="148" y="66"/>
                  <a:pt x="148" y="66"/>
                </a:cubicBezTo>
                <a:cubicBezTo>
                  <a:pt x="152" y="66"/>
                  <a:pt x="152" y="66"/>
                  <a:pt x="152" y="66"/>
                </a:cubicBezTo>
                <a:cubicBezTo>
                  <a:pt x="156" y="65"/>
                  <a:pt x="156" y="65"/>
                  <a:pt x="156" y="65"/>
                </a:cubicBezTo>
                <a:cubicBezTo>
                  <a:pt x="167" y="64"/>
                  <a:pt x="167" y="64"/>
                  <a:pt x="167" y="64"/>
                </a:cubicBezTo>
                <a:cubicBezTo>
                  <a:pt x="167" y="69"/>
                  <a:pt x="167" y="69"/>
                  <a:pt x="167" y="69"/>
                </a:cubicBezTo>
                <a:lnTo>
                  <a:pt x="176" y="72"/>
                </a:lnTo>
                <a:close/>
                <a:moveTo>
                  <a:pt x="148" y="36"/>
                </a:moveTo>
                <a:cubicBezTo>
                  <a:pt x="149" y="34"/>
                  <a:pt x="149" y="34"/>
                  <a:pt x="149" y="34"/>
                </a:cubicBezTo>
                <a:cubicBezTo>
                  <a:pt x="152" y="33"/>
                  <a:pt x="152" y="33"/>
                  <a:pt x="152" y="33"/>
                </a:cubicBezTo>
                <a:cubicBezTo>
                  <a:pt x="153" y="37"/>
                  <a:pt x="153" y="37"/>
                  <a:pt x="153" y="37"/>
                </a:cubicBezTo>
                <a:cubicBezTo>
                  <a:pt x="155" y="40"/>
                  <a:pt x="155" y="40"/>
                  <a:pt x="155" y="40"/>
                </a:cubicBezTo>
                <a:cubicBezTo>
                  <a:pt x="156" y="42"/>
                  <a:pt x="156" y="42"/>
                  <a:pt x="156" y="42"/>
                </a:cubicBezTo>
                <a:cubicBezTo>
                  <a:pt x="158" y="43"/>
                  <a:pt x="158" y="43"/>
                  <a:pt x="158" y="43"/>
                </a:cubicBezTo>
                <a:cubicBezTo>
                  <a:pt x="156" y="45"/>
                  <a:pt x="156" y="45"/>
                  <a:pt x="156" y="45"/>
                </a:cubicBezTo>
                <a:cubicBezTo>
                  <a:pt x="152" y="45"/>
                  <a:pt x="152" y="45"/>
                  <a:pt x="152" y="45"/>
                </a:cubicBezTo>
                <a:cubicBezTo>
                  <a:pt x="149" y="45"/>
                  <a:pt x="149" y="45"/>
                  <a:pt x="149" y="45"/>
                </a:cubicBezTo>
                <a:cubicBezTo>
                  <a:pt x="150" y="42"/>
                  <a:pt x="150" y="42"/>
                  <a:pt x="150" y="42"/>
                </a:cubicBezTo>
                <a:cubicBezTo>
                  <a:pt x="152" y="41"/>
                  <a:pt x="152" y="41"/>
                  <a:pt x="152" y="41"/>
                </a:cubicBezTo>
                <a:cubicBezTo>
                  <a:pt x="152" y="40"/>
                  <a:pt x="152" y="40"/>
                  <a:pt x="152" y="40"/>
                </a:cubicBezTo>
                <a:cubicBezTo>
                  <a:pt x="150" y="38"/>
                  <a:pt x="150" y="38"/>
                  <a:pt x="150" y="38"/>
                </a:cubicBezTo>
                <a:cubicBezTo>
                  <a:pt x="148" y="37"/>
                  <a:pt x="148" y="37"/>
                  <a:pt x="148" y="37"/>
                </a:cubicBezTo>
                <a:lnTo>
                  <a:pt x="148" y="36"/>
                </a:lnTo>
                <a:close/>
                <a:moveTo>
                  <a:pt x="142" y="42"/>
                </a:moveTo>
                <a:cubicBezTo>
                  <a:pt x="144" y="39"/>
                  <a:pt x="144" y="39"/>
                  <a:pt x="144" y="39"/>
                </a:cubicBezTo>
                <a:cubicBezTo>
                  <a:pt x="147" y="38"/>
                  <a:pt x="147" y="38"/>
                  <a:pt x="147" y="38"/>
                </a:cubicBezTo>
                <a:cubicBezTo>
                  <a:pt x="149" y="39"/>
                  <a:pt x="149" y="39"/>
                  <a:pt x="149" y="39"/>
                </a:cubicBezTo>
                <a:cubicBezTo>
                  <a:pt x="149" y="41"/>
                  <a:pt x="149" y="41"/>
                  <a:pt x="149" y="41"/>
                </a:cubicBezTo>
                <a:cubicBezTo>
                  <a:pt x="145" y="44"/>
                  <a:pt x="145" y="44"/>
                  <a:pt x="145" y="44"/>
                </a:cubicBezTo>
                <a:cubicBezTo>
                  <a:pt x="142" y="44"/>
                  <a:pt x="142" y="44"/>
                  <a:pt x="142" y="44"/>
                </a:cubicBezTo>
                <a:lnTo>
                  <a:pt x="142" y="42"/>
                </a:lnTo>
                <a:close/>
                <a:moveTo>
                  <a:pt x="87" y="54"/>
                </a:moveTo>
                <a:cubicBezTo>
                  <a:pt x="85" y="55"/>
                  <a:pt x="85" y="55"/>
                  <a:pt x="85" y="55"/>
                </a:cubicBezTo>
                <a:cubicBezTo>
                  <a:pt x="85" y="53"/>
                  <a:pt x="85" y="53"/>
                  <a:pt x="85" y="53"/>
                </a:cubicBezTo>
                <a:cubicBezTo>
                  <a:pt x="86" y="52"/>
                  <a:pt x="86" y="52"/>
                  <a:pt x="86" y="52"/>
                </a:cubicBezTo>
                <a:cubicBezTo>
                  <a:pt x="87" y="53"/>
                  <a:pt x="87" y="53"/>
                  <a:pt x="87" y="53"/>
                </a:cubicBezTo>
                <a:lnTo>
                  <a:pt x="87" y="54"/>
                </a:lnTo>
                <a:close/>
                <a:moveTo>
                  <a:pt x="95" y="52"/>
                </a:moveTo>
                <a:cubicBezTo>
                  <a:pt x="93" y="52"/>
                  <a:pt x="93" y="52"/>
                  <a:pt x="93" y="52"/>
                </a:cubicBezTo>
                <a:cubicBezTo>
                  <a:pt x="93" y="53"/>
                  <a:pt x="93" y="53"/>
                  <a:pt x="93" y="53"/>
                </a:cubicBezTo>
                <a:cubicBezTo>
                  <a:pt x="92" y="54"/>
                  <a:pt x="92" y="54"/>
                  <a:pt x="92" y="54"/>
                </a:cubicBezTo>
                <a:cubicBezTo>
                  <a:pt x="90" y="54"/>
                  <a:pt x="90" y="54"/>
                  <a:pt x="90" y="54"/>
                </a:cubicBezTo>
                <a:cubicBezTo>
                  <a:pt x="90" y="54"/>
                  <a:pt x="90" y="53"/>
                  <a:pt x="90" y="53"/>
                </a:cubicBezTo>
                <a:cubicBezTo>
                  <a:pt x="89" y="53"/>
                  <a:pt x="89" y="53"/>
                  <a:pt x="89" y="53"/>
                </a:cubicBezTo>
                <a:cubicBezTo>
                  <a:pt x="89" y="52"/>
                  <a:pt x="89" y="52"/>
                  <a:pt x="89" y="52"/>
                </a:cubicBezTo>
                <a:cubicBezTo>
                  <a:pt x="92" y="52"/>
                  <a:pt x="92" y="52"/>
                  <a:pt x="92" y="52"/>
                </a:cubicBezTo>
                <a:cubicBezTo>
                  <a:pt x="93" y="50"/>
                  <a:pt x="93" y="50"/>
                  <a:pt x="93" y="50"/>
                </a:cubicBezTo>
                <a:cubicBezTo>
                  <a:pt x="94" y="50"/>
                  <a:pt x="94" y="50"/>
                  <a:pt x="94" y="50"/>
                </a:cubicBezTo>
                <a:cubicBezTo>
                  <a:pt x="95" y="51"/>
                  <a:pt x="95" y="51"/>
                  <a:pt x="95" y="51"/>
                </a:cubicBezTo>
                <a:lnTo>
                  <a:pt x="95" y="52"/>
                </a:lnTo>
                <a:close/>
              </a:path>
            </a:pathLst>
          </a:custGeom>
          <a:solidFill>
            <a:srgbClr val="0584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22536" name="图片 5"/>
          <p:cNvPicPr>
            <a:picLocks noChangeAspect="1"/>
          </p:cNvPicPr>
          <p:nvPr/>
        </p:nvPicPr>
        <p:blipFill>
          <a:blip r:embed="rId3">
            <a:extLst>
              <a:ext uri="{28A0092B-C50C-407E-A947-70E740481C1C}">
                <a14:useLocalDpi xmlns:a14="http://schemas.microsoft.com/office/drawing/2010/main" val="0"/>
              </a:ext>
            </a:extLst>
          </a:blip>
          <a:srcRect l="40933" t="24564" r="38580" b="26282"/>
          <a:stretch>
            <a:fillRect/>
          </a:stretch>
        </p:blipFill>
        <p:spPr bwMode="auto">
          <a:xfrm>
            <a:off x="9101931" y="1091822"/>
            <a:ext cx="1968500" cy="118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15"/>
          <p:cNvSpPr txBox="1">
            <a:spLocks noChangeArrowheads="1"/>
          </p:cNvSpPr>
          <p:nvPr/>
        </p:nvSpPr>
        <p:spPr bwMode="auto">
          <a:xfrm>
            <a:off x="302525" y="-13774"/>
            <a:ext cx="11586949" cy="677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Nghệ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thuật</a:t>
            </a:r>
            <a:r>
              <a:rPr lang="en-US" sz="3200" b="1"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mạc</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Nhịp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gũi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a:t>
            </a:r>
          </a:p>
          <a:p>
            <a:r>
              <a:rPr lang="en-US" sz="3200" dirty="0">
                <a:latin typeface="Times New Roman" panose="02020603050405020304" pitchFamily="18" charset="0"/>
                <a:cs typeface="Times New Roman" panose="02020603050405020304" pitchFamily="18" charset="0"/>
              </a:rPr>
              <a:t>- Văn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những dòng hoài niệm và tâm trạng vui mừng, háo hức của người con mỗi lần cùng mẹ về quê ngoại. </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Thể hiện tình cảm yêu mến, niềm tự hào của con về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3. </a:t>
            </a:r>
            <a:r>
              <a:rPr lang="vi-VN" sz="3200" b="1" dirty="0">
                <a:latin typeface="Times New Roman" panose="02020603050405020304" pitchFamily="18" charset="0"/>
                <a:cs typeface="Times New Roman" panose="02020603050405020304" pitchFamily="18" charset="0"/>
              </a:rPr>
              <a:t>Ý nghĩa :</a:t>
            </a:r>
            <a:r>
              <a:rPr lang="en-US" sz="3200" b="1"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sự gắn bó với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Và sự yêu mến , niềm tự hào của người con về vẻ xinh đẹp, đằm thắm của người mẹ. </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luôn nhớ về cội nguồn với lòng biết ơn và kính trọng</a:t>
            </a:r>
            <a:r>
              <a:rPr lang="en-US" sz="3200" dirty="0">
                <a:latin typeface="Times New Roman" panose="02020603050405020304" pitchFamily="18" charset="0"/>
                <a:cs typeface="Times New Roman" panose="02020603050405020304" pitchFamily="18" charset="0"/>
              </a:rPr>
              <a:t>.</a:t>
            </a:r>
          </a:p>
          <a:p>
            <a:endParaRPr lang="en-US" altLang="en-US" dirty="0"/>
          </a:p>
        </p:txBody>
      </p:sp>
    </p:spTree>
    <p:extLst>
      <p:ext uri="{BB962C8B-B14F-4D97-AF65-F5344CB8AC3E}">
        <p14:creationId xmlns:p14="http://schemas.microsoft.com/office/powerpoint/2010/main" val="356055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animEffect transition="in" filter="barn(inVertical)">
                                      <p:cBhvr>
                                        <p:cTn id="7" dur="500"/>
                                        <p:tgtEl>
                                          <p:spTgt spid="22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537">
                                            <p:txEl>
                                              <p:pRg st="1" end="1"/>
                                            </p:txEl>
                                          </p:spTgt>
                                        </p:tgtEl>
                                        <p:attrNameLst>
                                          <p:attrName>style.visibility</p:attrName>
                                        </p:attrNameLst>
                                      </p:cBhvr>
                                      <p:to>
                                        <p:strVal val="visible"/>
                                      </p:to>
                                    </p:set>
                                    <p:animEffect transition="in" filter="barn(inVertical)">
                                      <p:cBhvr>
                                        <p:cTn id="12" dur="500"/>
                                        <p:tgtEl>
                                          <p:spTgt spid="225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537">
                                            <p:txEl>
                                              <p:pRg st="2" end="2"/>
                                            </p:txEl>
                                          </p:spTgt>
                                        </p:tgtEl>
                                        <p:attrNameLst>
                                          <p:attrName>style.visibility</p:attrName>
                                        </p:attrNameLst>
                                      </p:cBhvr>
                                      <p:to>
                                        <p:strVal val="visible"/>
                                      </p:to>
                                    </p:set>
                                    <p:animEffect transition="in" filter="barn(inVertical)">
                                      <p:cBhvr>
                                        <p:cTn id="17" dur="500"/>
                                        <p:tgtEl>
                                          <p:spTgt spid="225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537">
                                            <p:txEl>
                                              <p:pRg st="3" end="3"/>
                                            </p:txEl>
                                          </p:spTgt>
                                        </p:tgtEl>
                                        <p:attrNameLst>
                                          <p:attrName>style.visibility</p:attrName>
                                        </p:attrNameLst>
                                      </p:cBhvr>
                                      <p:to>
                                        <p:strVal val="visible"/>
                                      </p:to>
                                    </p:set>
                                    <p:animEffect transition="in" filter="barn(inVertical)">
                                      <p:cBhvr>
                                        <p:cTn id="22" dur="500"/>
                                        <p:tgtEl>
                                          <p:spTgt spid="225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537">
                                            <p:txEl>
                                              <p:pRg st="4" end="4"/>
                                            </p:txEl>
                                          </p:spTgt>
                                        </p:tgtEl>
                                        <p:attrNameLst>
                                          <p:attrName>style.visibility</p:attrName>
                                        </p:attrNameLst>
                                      </p:cBhvr>
                                      <p:to>
                                        <p:strVal val="visible"/>
                                      </p:to>
                                    </p:set>
                                    <p:animEffect transition="in" filter="barn(inVertical)">
                                      <p:cBhvr>
                                        <p:cTn id="27" dur="500"/>
                                        <p:tgtEl>
                                          <p:spTgt spid="225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2537">
                                            <p:txEl>
                                              <p:pRg st="5" end="5"/>
                                            </p:txEl>
                                          </p:spTgt>
                                        </p:tgtEl>
                                        <p:attrNameLst>
                                          <p:attrName>style.visibility</p:attrName>
                                        </p:attrNameLst>
                                      </p:cBhvr>
                                      <p:to>
                                        <p:strVal val="visible"/>
                                      </p:to>
                                    </p:set>
                                    <p:animEffect transition="in" filter="barn(inVertical)">
                                      <p:cBhvr>
                                        <p:cTn id="32" dur="500"/>
                                        <p:tgtEl>
                                          <p:spTgt spid="2253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537">
                                            <p:txEl>
                                              <p:pRg st="6" end="6"/>
                                            </p:txEl>
                                          </p:spTgt>
                                        </p:tgtEl>
                                        <p:attrNameLst>
                                          <p:attrName>style.visibility</p:attrName>
                                        </p:attrNameLst>
                                      </p:cBhvr>
                                      <p:to>
                                        <p:strVal val="visible"/>
                                      </p:to>
                                    </p:set>
                                    <p:animEffect transition="in" filter="barn(inVertical)">
                                      <p:cBhvr>
                                        <p:cTn id="37" dur="500"/>
                                        <p:tgtEl>
                                          <p:spTgt spid="2253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2537">
                                            <p:txEl>
                                              <p:pRg st="7" end="7"/>
                                            </p:txEl>
                                          </p:spTgt>
                                        </p:tgtEl>
                                        <p:attrNameLst>
                                          <p:attrName>style.visibility</p:attrName>
                                        </p:attrNameLst>
                                      </p:cBhvr>
                                      <p:to>
                                        <p:strVal val="visible"/>
                                      </p:to>
                                    </p:set>
                                    <p:animEffect transition="in" filter="barn(inVertical)">
                                      <p:cBhvr>
                                        <p:cTn id="42" dur="500"/>
                                        <p:tgtEl>
                                          <p:spTgt spid="2253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2537">
                                            <p:txEl>
                                              <p:pRg st="8" end="8"/>
                                            </p:txEl>
                                          </p:spTgt>
                                        </p:tgtEl>
                                        <p:attrNameLst>
                                          <p:attrName>style.visibility</p:attrName>
                                        </p:attrNameLst>
                                      </p:cBhvr>
                                      <p:to>
                                        <p:strVal val="visible"/>
                                      </p:to>
                                    </p:set>
                                    <p:animEffect transition="in" filter="barn(inVertical)">
                                      <p:cBhvr>
                                        <p:cTn id="47" dur="500"/>
                                        <p:tgtEl>
                                          <p:spTgt spid="2253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2537">
                                            <p:txEl>
                                              <p:pRg st="9" end="9"/>
                                            </p:txEl>
                                          </p:spTgt>
                                        </p:tgtEl>
                                        <p:attrNameLst>
                                          <p:attrName>style.visibility</p:attrName>
                                        </p:attrNameLst>
                                      </p:cBhvr>
                                      <p:to>
                                        <p:strVal val="visible"/>
                                      </p:to>
                                    </p:set>
                                    <p:animEffect transition="in" filter="barn(inVertical)">
                                      <p:cBhvr>
                                        <p:cTn id="52" dur="500"/>
                                        <p:tgtEl>
                                          <p:spTgt spid="2253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Tên bài"/>
  <p:tag name="ISPRING_SLIDE_INDENT_LEVEL" val="0"/>
  <p:tag name="ISPRING_PRESENTER_ID" val="{C2888B76-A251-4C62-904B-D2132BF9B8EA}"/>
  <p:tag name="ISPRING_CUSTOM_TIMING_USED"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TotalTime>
  <Words>1079</Words>
  <Application>Microsoft Office PowerPoint</Application>
  <PresentationFormat>Widescreen</PresentationFormat>
  <Paragraphs>67</Paragraphs>
  <Slides>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宋体</vt:lpstr>
      <vt:lpstr>#9Slide03 Aturdida</vt:lpstr>
      <vt:lpstr>Arial</vt:lpstr>
      <vt:lpstr>Calibri</vt:lpstr>
      <vt:lpstr>Calibri Light</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39</cp:revision>
  <dcterms:created xsi:type="dcterms:W3CDTF">2021-10-24T07:21:17Z</dcterms:created>
  <dcterms:modified xsi:type="dcterms:W3CDTF">2025-10-14T05:56:03Z</dcterms:modified>
</cp:coreProperties>
</file>