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60" r:id="rId5"/>
    <p:sldId id="268" r:id="rId6"/>
    <p:sldId id="289" r:id="rId7"/>
    <p:sldId id="298" r:id="rId8"/>
    <p:sldId id="299" r:id="rId9"/>
    <p:sldId id="292" r:id="rId10"/>
    <p:sldId id="294" r:id="rId11"/>
    <p:sldId id="261" r:id="rId12"/>
    <p:sldId id="291" r:id="rId13"/>
    <p:sldId id="293" r:id="rId14"/>
    <p:sldId id="300" r:id="rId15"/>
    <p:sldId id="301" r:id="rId16"/>
    <p:sldId id="302" r:id="rId17"/>
    <p:sldId id="290" r:id="rId18"/>
    <p:sldId id="295" r:id="rId19"/>
    <p:sldId id="276" r:id="rId20"/>
    <p:sldId id="265" r:id="rId21"/>
    <p:sldId id="303" r:id="rId22"/>
    <p:sldId id="273" r:id="rId23"/>
    <p:sldId id="304" r:id="rId24"/>
    <p:sldId id="283" r:id="rId25"/>
    <p:sldId id="297" r:id="rId26"/>
    <p:sldId id="296" r:id="rId27"/>
    <p:sldId id="262" r:id="rId28"/>
    <p:sldId id="280" r:id="rId29"/>
    <p:sldId id="275" r:id="rId30"/>
    <p:sldId id="266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266"/>
    <a:srgbClr val="F6BBB7"/>
    <a:srgbClr val="AED4A1"/>
    <a:srgbClr val="FEAB8F"/>
    <a:srgbClr val="53A8B4"/>
    <a:srgbClr val="F0CCB3"/>
    <a:srgbClr val="CCE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svg"/><Relationship Id="rId7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sv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6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6.jpeg"/><Relationship Id="rId5" Type="http://schemas.openxmlformats.org/officeDocument/2006/relationships/image" Target="../media/image59.svg"/><Relationship Id="rId10" Type="http://schemas.openxmlformats.org/officeDocument/2006/relationships/image" Target="../media/image65.jpeg"/><Relationship Id="rId4" Type="http://schemas.openxmlformats.org/officeDocument/2006/relationships/image" Target="../media/image58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7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sv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87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91.svg"/><Relationship Id="rId5" Type="http://schemas.openxmlformats.org/officeDocument/2006/relationships/image" Target="../media/image26.svg"/><Relationship Id="rId10" Type="http://schemas.openxmlformats.org/officeDocument/2006/relationships/image" Target="../media/image90.png"/><Relationship Id="rId4" Type="http://schemas.openxmlformats.org/officeDocument/2006/relationships/image" Target="../media/image25.png"/><Relationship Id="rId9" Type="http://schemas.openxmlformats.org/officeDocument/2006/relationships/image" Target="../media/image8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75.sv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46.svg"/><Relationship Id="rId10" Type="http://schemas.openxmlformats.org/officeDocument/2006/relationships/image" Target="../media/image96.svg"/><Relationship Id="rId4" Type="http://schemas.openxmlformats.org/officeDocument/2006/relationships/image" Target="../media/image45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svg"/><Relationship Id="rId7" Type="http://schemas.openxmlformats.org/officeDocument/2006/relationships/image" Target="../media/image10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1.svg"/><Relationship Id="rId7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6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6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10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04.svg"/><Relationship Id="rId5" Type="http://schemas.openxmlformats.org/officeDocument/2006/relationships/image" Target="../media/image23.svg"/><Relationship Id="rId10" Type="http://schemas.openxmlformats.org/officeDocument/2006/relationships/image" Target="../media/image103.png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svg"/><Relationship Id="rId7" Type="http://schemas.openxmlformats.org/officeDocument/2006/relationships/image" Target="../media/image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5623" y="773750"/>
            <a:ext cx="15536753" cy="87312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7827" y="8661980"/>
            <a:ext cx="4883988" cy="19091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7345" y="-258439"/>
            <a:ext cx="4877050" cy="1906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6060" y="694803"/>
            <a:ext cx="1843202" cy="22041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3095" y="6463105"/>
            <a:ext cx="2974954" cy="32963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75623" y="3622216"/>
            <a:ext cx="15536753" cy="5723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BUỔI HỌC NÀY!</a:t>
            </a:r>
          </a:p>
          <a:p>
            <a:pPr algn="ctr">
              <a:lnSpc>
                <a:spcPct val="130000"/>
              </a:lnSpc>
            </a:pPr>
            <a:r>
              <a:rPr lang="en-US" sz="6600" b="1" dirty="0">
                <a:solidFill>
                  <a:srgbClr val="394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LÊ THỊ ÁI VÂN</a:t>
            </a:r>
          </a:p>
          <a:p>
            <a:pPr algn="ctr">
              <a:lnSpc>
                <a:spcPct val="130000"/>
              </a:lnSpc>
            </a:pPr>
            <a:endParaRPr lang="en-US" sz="7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2883921" y="4566419"/>
            <a:ext cx="118988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</a:p>
        </p:txBody>
      </p:sp>
      <p:pic>
        <p:nvPicPr>
          <p:cNvPr id="9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464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7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8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6964" y="327168"/>
            <a:ext cx="2126602" cy="2257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022" y="2879832"/>
            <a:ext cx="12496216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(1), (2)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540" y="2511372"/>
            <a:ext cx="6380628" cy="638062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929574"/>
              </p:ext>
            </p:extLst>
          </p:nvPr>
        </p:nvGraphicFramePr>
        <p:xfrm>
          <a:off x="4820257" y="4614037"/>
          <a:ext cx="11691746" cy="32435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59463">
                  <a:extLst>
                    <a:ext uri="{9D8B030D-6E8A-4147-A177-3AD203B41FA5}">
                      <a16:colId xmlns:a16="http://schemas.microsoft.com/office/drawing/2014/main" val="2990262194"/>
                    </a:ext>
                  </a:extLst>
                </a:gridCol>
                <a:gridCol w="2738389">
                  <a:extLst>
                    <a:ext uri="{9D8B030D-6E8A-4147-A177-3AD203B41FA5}">
                      <a16:colId xmlns:a16="http://schemas.microsoft.com/office/drawing/2014/main" val="1790203354"/>
                    </a:ext>
                  </a:extLst>
                </a:gridCol>
                <a:gridCol w="6493894">
                  <a:extLst>
                    <a:ext uri="{9D8B030D-6E8A-4147-A177-3AD203B41FA5}">
                      <a16:colId xmlns:a16="http://schemas.microsoft.com/office/drawing/2014/main" val="339550527"/>
                    </a:ext>
                  </a:extLst>
                </a:gridCol>
              </a:tblGrid>
              <a:tr h="15062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danh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gắn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danh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2428478"/>
                  </a:ext>
                </a:extLst>
              </a:tr>
              <a:tr h="49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1805515"/>
                  </a:ext>
                </a:extLst>
              </a:tr>
              <a:tr h="49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3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331287"/>
                  </a:ext>
                </a:extLst>
              </a:tr>
            </a:tbl>
          </a:graphicData>
        </a:graphic>
      </p:graphicFrame>
      <p:pic>
        <p:nvPicPr>
          <p:cNvPr id="14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27202" y="7412662"/>
            <a:ext cx="3644120" cy="2669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200" b="1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62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62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62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62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endParaRPr lang="en-US" sz="62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76882" y="2585448"/>
            <a:ext cx="10730515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tòa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Mỵ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Loa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258800" y="2171700"/>
            <a:ext cx="3107075" cy="69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800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886D99-367A-1167-7BFB-229659368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" descr="Thăm ngôi đền cổ thờ An Dương V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52" y="2356898"/>
            <a:ext cx="7623531" cy="506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Đền Cuông - đền thờ Thục Phán An Dương Vư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17" y="4029150"/>
            <a:ext cx="7623531" cy="506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38218" y="8042544"/>
            <a:ext cx="2286000" cy="21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03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2315" y="2585448"/>
            <a:ext cx="14834718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Lèn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064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2315" y="1985457"/>
            <a:ext cx="14834718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7800" y="3117140"/>
            <a:ext cx="11538933" cy="5976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3" y="3933328"/>
            <a:ext cx="5619997" cy="56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2" name="Group 3"/>
          <p:cNvGrpSpPr/>
          <p:nvPr/>
        </p:nvGrpSpPr>
        <p:grpSpPr>
          <a:xfrm>
            <a:off x="762000" y="1638300"/>
            <a:ext cx="16763416" cy="8126772"/>
            <a:chOff x="0" y="0"/>
            <a:chExt cx="8753394" cy="10359296"/>
          </a:xfrm>
          <a:solidFill>
            <a:srgbClr val="F6BBB7"/>
          </a:solidFill>
        </p:grpSpPr>
        <p:sp>
          <p:nvSpPr>
            <p:cNvPr id="13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074036" y="1916470"/>
            <a:ext cx="16158498" cy="7476898"/>
            <a:chOff x="0" y="0"/>
            <a:chExt cx="8597719" cy="8267039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6200" b="1" i="1" dirty="0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fr-FR" sz="6200" b="1" i="1" dirty="0" err="1">
                <a:solidFill>
                  <a:schemeClr val="accent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endParaRPr lang="en-US" sz="6200" i="1" dirty="0">
              <a:solidFill>
                <a:schemeClr val="accent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8057">
            <a:off x="131401" y="1389224"/>
            <a:ext cx="3207320" cy="821485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82384">
            <a:off x="15890881" y="215707"/>
            <a:ext cx="1853641" cy="2435488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345540">
            <a:off x="15253184" y="8526105"/>
            <a:ext cx="2848380" cy="932197"/>
          </a:xfrm>
          <a:prstGeom prst="rect">
            <a:avLst/>
          </a:prstGeom>
        </p:spPr>
      </p:pic>
      <p:pic>
        <p:nvPicPr>
          <p:cNvPr id="1026" name="Picture 2" descr="Quần Đảo Bà Lụa - Hướng dẫn du lịch Đảo Bà Lụa - Ba Hòn Đầ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16" y="4334797"/>
            <a:ext cx="7818488" cy="4657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ất nhất Kiên Giang là Ba Hòn Đầm “HOANG SƠ VÀ ĐẸP LẠ” | Bài viết |  Foody.v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2217363"/>
            <a:ext cx="7488134" cy="5118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139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lang="en-US" sz="6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91278" y="2763962"/>
            <a:ext cx="3200400" cy="7184573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200" y="1411171"/>
            <a:ext cx="13615078" cy="8509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908" y="3311392"/>
            <a:ext cx="1041366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1989309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6"/>
            <a:ext cx="16466470" cy="7856609"/>
            <a:chOff x="0" y="0"/>
            <a:chExt cx="8753394" cy="10359296"/>
          </a:xfrm>
          <a:solidFill>
            <a:schemeClr val="accent5">
              <a:lumMod val="75000"/>
            </a:schemeClr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500"/>
            <a:ext cx="15872267" cy="7315200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12789" y="7844801"/>
            <a:ext cx="1540695" cy="1842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62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2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6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7450" y="2837752"/>
            <a:ext cx="1203959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77451" y="6597790"/>
            <a:ext cx="120395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32" y="2770995"/>
            <a:ext cx="2857336" cy="2857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23" y="6092451"/>
            <a:ext cx="2857336" cy="28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1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1159151" y="1793152"/>
            <a:ext cx="15969698" cy="8129117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1367757" y="2019300"/>
            <a:ext cx="15544800" cy="7596573"/>
            <a:chOff x="0" y="0"/>
            <a:chExt cx="8597719" cy="7336224"/>
          </a:xfrm>
        </p:grpSpPr>
        <p:sp>
          <p:nvSpPr>
            <p:cNvPr id="25" name="Freeform 18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1151464" y="539273"/>
            <a:ext cx="13783735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3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8746" y="2020954"/>
            <a:ext cx="14935201" cy="7673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tuyệt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ngoan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ngoãn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khuất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kẻ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thù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chém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nhảy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Mỵ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!.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2662" b="-1"/>
          <a:stretch/>
        </p:blipFill>
        <p:spPr>
          <a:xfrm>
            <a:off x="15190967" y="-17780"/>
            <a:ext cx="1044856" cy="31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4030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0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503" y="456754"/>
            <a:ext cx="9857578" cy="2130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27345" y="2663741"/>
            <a:ext cx="15633451" cy="7446072"/>
            <a:chOff x="0" y="0"/>
            <a:chExt cx="17659730" cy="7087086"/>
          </a:xfrm>
        </p:grpSpPr>
        <p:sp>
          <p:nvSpPr>
            <p:cNvPr id="5" name="Freeform 5"/>
            <p:cNvSpPr/>
            <p:nvPr/>
          </p:nvSpPr>
          <p:spPr>
            <a:xfrm>
              <a:off x="-4213" y="0"/>
              <a:ext cx="17663942" cy="7087086"/>
            </a:xfrm>
            <a:custGeom>
              <a:avLst/>
              <a:gdLst/>
              <a:ahLst/>
              <a:cxnLst/>
              <a:rect l="l" t="t" r="r" b="b"/>
              <a:pathLst>
                <a:path w="17663942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84590" y="12454"/>
                  </a:cubicBezTo>
                  <a:cubicBezTo>
                    <a:pt x="14791374" y="12671"/>
                    <a:pt x="17389874" y="0"/>
                    <a:pt x="17389874" y="0"/>
                  </a:cubicBezTo>
                  <a:cubicBezTo>
                    <a:pt x="17457338" y="0"/>
                    <a:pt x="17533276" y="0"/>
                    <a:pt x="17612048" y="85073"/>
                  </a:cubicBezTo>
                  <a:cubicBezTo>
                    <a:pt x="17655027" y="131488"/>
                    <a:pt x="17656095" y="240224"/>
                    <a:pt x="17656500" y="320281"/>
                  </a:cubicBezTo>
                  <a:cubicBezTo>
                    <a:pt x="17656500" y="320281"/>
                    <a:pt x="17654796" y="5241263"/>
                    <a:pt x="17654796" y="6324502"/>
                  </a:cubicBezTo>
                  <a:cubicBezTo>
                    <a:pt x="17654796" y="6538661"/>
                    <a:pt x="17663943" y="6837839"/>
                    <a:pt x="17663943" y="6837839"/>
                  </a:cubicBezTo>
                  <a:cubicBezTo>
                    <a:pt x="17663943" y="6966508"/>
                    <a:pt x="17659774" y="7087086"/>
                    <a:pt x="17406935" y="7078952"/>
                  </a:cubicBezTo>
                  <a:cubicBezTo>
                    <a:pt x="17406935" y="7078952"/>
                    <a:pt x="17030464" y="7058653"/>
                    <a:pt x="15278673" y="7066252"/>
                  </a:cubicBezTo>
                  <a:cubicBezTo>
                    <a:pt x="3790157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41945" y="2839234"/>
            <a:ext cx="15196790" cy="7095085"/>
            <a:chOff x="0" y="0"/>
            <a:chExt cx="17466023" cy="6904026"/>
          </a:xfrm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17470236" cy="6904026"/>
            </a:xfrm>
            <a:custGeom>
              <a:avLst/>
              <a:gdLst/>
              <a:ahLst/>
              <a:cxnLst/>
              <a:rect l="l" t="t" r="r" b="b"/>
              <a:pathLst>
                <a:path w="17470236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181141" y="12454"/>
                  </a:cubicBezTo>
                  <a:cubicBezTo>
                    <a:pt x="14622167" y="12671"/>
                    <a:pt x="17196168" y="0"/>
                    <a:pt x="17196168" y="0"/>
                  </a:cubicBezTo>
                  <a:cubicBezTo>
                    <a:pt x="17263632" y="0"/>
                    <a:pt x="17339569" y="0"/>
                    <a:pt x="17418342" y="85073"/>
                  </a:cubicBezTo>
                  <a:cubicBezTo>
                    <a:pt x="17461320" y="131488"/>
                    <a:pt x="17462388" y="240224"/>
                    <a:pt x="17462792" y="320281"/>
                  </a:cubicBezTo>
                  <a:cubicBezTo>
                    <a:pt x="17462792" y="320281"/>
                    <a:pt x="17461089" y="5089802"/>
                    <a:pt x="17461089" y="6141441"/>
                  </a:cubicBezTo>
                  <a:cubicBezTo>
                    <a:pt x="17461089" y="6355600"/>
                    <a:pt x="17470237" y="6654779"/>
                    <a:pt x="17470237" y="6654779"/>
                  </a:cubicBezTo>
                  <a:cubicBezTo>
                    <a:pt x="17470237" y="6783448"/>
                    <a:pt x="17466067" y="6904026"/>
                    <a:pt x="17213229" y="6895891"/>
                  </a:cubicBezTo>
                  <a:cubicBezTo>
                    <a:pt x="17213229" y="6895891"/>
                    <a:pt x="16836756" y="6875593"/>
                    <a:pt x="15103530" y="6883191"/>
                  </a:cubicBezTo>
                  <a:cubicBezTo>
                    <a:pt x="3754967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1501">
            <a:off x="13587393" y="689130"/>
            <a:ext cx="4925169" cy="18626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96155">
            <a:off x="11177129" y="686216"/>
            <a:ext cx="2369221" cy="1748065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047EE7B2-77A3-B67A-31D4-9F89AFAEADFD}"/>
              </a:ext>
            </a:extLst>
          </p:cNvPr>
          <p:cNvSpPr txBox="1"/>
          <p:nvPr/>
        </p:nvSpPr>
        <p:spPr>
          <a:xfrm>
            <a:off x="141327" y="1080661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19885" y="3445906"/>
            <a:ext cx="15640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8 điểm đến nổi tiếng nhất Nghệ An - Kênh truyền hình Đài Tiếng nói Việt Nam  - VOVT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31559"/>
            <a:ext cx="7391400" cy="468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hệ An: Hướng đến nền kinh tế tổng hợp đa ngành khu vực Bắc Trung bộ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850" y="4731559"/>
            <a:ext cx="7207550" cy="4684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39273"/>
            <a:ext cx="403187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89000" y="2019301"/>
            <a:ext cx="16510000" cy="1905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ham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9000" y="4270731"/>
            <a:ext cx="16510000" cy="23201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89000" y="6937341"/>
            <a:ext cx="16510000" cy="25970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963" b="722"/>
          <a:stretch>
            <a:fillRect/>
          </a:stretch>
        </p:blipFill>
        <p:spPr>
          <a:xfrm>
            <a:off x="16916400" y="0"/>
            <a:ext cx="1550949" cy="195859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9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0" y="539273"/>
            <a:ext cx="4031873" cy="1002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89000" y="2019301"/>
            <a:ext cx="16510000" cy="3962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trộm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7600" y="6726219"/>
            <a:ext cx="12605127" cy="2701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EAB8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3963" b="722"/>
          <a:stretch>
            <a:fillRect/>
          </a:stretch>
        </p:blipFill>
        <p:spPr>
          <a:xfrm>
            <a:off x="16916400" y="0"/>
            <a:ext cx="1550949" cy="1958592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752600" y="7505699"/>
            <a:ext cx="1447800" cy="114300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86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5"/>
            <a:ext cx="16466470" cy="7785442"/>
            <a:chOff x="0" y="0"/>
            <a:chExt cx="8753394" cy="10359296"/>
          </a:xfrm>
          <a:solidFill>
            <a:srgbClr val="FEAB8F"/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499"/>
            <a:ext cx="15872267" cy="7162863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762000" y="539273"/>
            <a:ext cx="103632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97160" y="4238214"/>
            <a:ext cx="4355126" cy="6048786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520809" y="2387999"/>
            <a:ext cx="10348506" cy="6061916"/>
          </a:xfrm>
          <a:prstGeom prst="cloudCallout">
            <a:avLst>
              <a:gd name="adj1" fmla="val 60719"/>
              <a:gd name="adj2" fmla="val 35995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1" y="7505700"/>
            <a:ext cx="2289144" cy="22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251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906546" y="1830575"/>
            <a:ext cx="16466470" cy="7785442"/>
            <a:chOff x="0" y="0"/>
            <a:chExt cx="8753394" cy="10359296"/>
          </a:xfrm>
          <a:solidFill>
            <a:srgbClr val="FEAB8F"/>
          </a:solidFill>
        </p:grpSpPr>
        <p:sp>
          <p:nvSpPr>
            <p:cNvPr id="16" name="Freeform 4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1207866" y="2095499"/>
            <a:ext cx="15872267" cy="7162863"/>
            <a:chOff x="0" y="0"/>
            <a:chExt cx="8597719" cy="8267039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762000" y="539273"/>
            <a:ext cx="1036320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Phó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1703" y="2999274"/>
            <a:ext cx="154282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Þ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1" y="7505700"/>
            <a:ext cx="2289144" cy="22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53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887211" y="4495887"/>
            <a:ext cx="11812519" cy="119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</a:p>
        </p:txBody>
      </p:sp>
      <p:pic>
        <p:nvPicPr>
          <p:cNvPr id="8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30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2819400" y="1714500"/>
            <a:ext cx="14919049" cy="4015084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3046922" y="1864747"/>
            <a:ext cx="14456820" cy="3686595"/>
            <a:chOff x="-2107" y="24008"/>
            <a:chExt cx="8601931" cy="6601821"/>
          </a:xfrm>
        </p:grpSpPr>
        <p:sp>
          <p:nvSpPr>
            <p:cNvPr id="25" name="Freeform 18"/>
            <p:cNvSpPr/>
            <p:nvPr/>
          </p:nvSpPr>
          <p:spPr>
            <a:xfrm>
              <a:off x="-2107" y="24008"/>
              <a:ext cx="8601931" cy="6601821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fr-FR" sz="6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65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endParaRPr lang="en-US" sz="6500" dirty="0"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o.remove.bg/downloads/906efcda-7028-4b3a-8783-1da6fef2b6f8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3" y="2643062"/>
            <a:ext cx="2157960" cy="21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o.remove.bg/downloads/906efcda-7028-4b3a-8783-1da6fef2b6f8/image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93" y="6841379"/>
            <a:ext cx="2157960" cy="215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165613" y="2006490"/>
            <a:ext cx="14219441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cha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Qua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Group 9"/>
          <p:cNvGrpSpPr/>
          <p:nvPr/>
        </p:nvGrpSpPr>
        <p:grpSpPr>
          <a:xfrm>
            <a:off x="2819400" y="5912817"/>
            <a:ext cx="14919049" cy="4015084"/>
            <a:chOff x="0" y="0"/>
            <a:chExt cx="8753394" cy="11166140"/>
          </a:xfrm>
          <a:solidFill>
            <a:schemeClr val="accent3"/>
          </a:solidFill>
        </p:grpSpPr>
        <p:sp>
          <p:nvSpPr>
            <p:cNvPr id="28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17"/>
          <p:cNvGrpSpPr/>
          <p:nvPr/>
        </p:nvGrpSpPr>
        <p:grpSpPr>
          <a:xfrm>
            <a:off x="3046922" y="6063064"/>
            <a:ext cx="14456820" cy="3686595"/>
            <a:chOff x="-2107" y="24008"/>
            <a:chExt cx="8601931" cy="6601821"/>
          </a:xfrm>
        </p:grpSpPr>
        <p:sp>
          <p:nvSpPr>
            <p:cNvPr id="30" name="Freeform 18"/>
            <p:cNvSpPr/>
            <p:nvPr/>
          </p:nvSpPr>
          <p:spPr>
            <a:xfrm>
              <a:off x="-2107" y="24008"/>
              <a:ext cx="8601931" cy="6601821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1" name="Rectangle 30"/>
          <p:cNvSpPr/>
          <p:nvPr/>
        </p:nvSpPr>
        <p:spPr>
          <a:xfrm>
            <a:off x="3165613" y="6204805"/>
            <a:ext cx="14219441" cy="340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nhở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cội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xứng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88096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1" name="Group 9"/>
          <p:cNvGrpSpPr/>
          <p:nvPr/>
        </p:nvGrpSpPr>
        <p:grpSpPr>
          <a:xfrm>
            <a:off x="609600" y="1827735"/>
            <a:ext cx="17221199" cy="8094534"/>
            <a:chOff x="0" y="0"/>
            <a:chExt cx="8753394" cy="1116614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2" name="Freeform 10"/>
            <p:cNvSpPr/>
            <p:nvPr/>
          </p:nvSpPr>
          <p:spPr>
            <a:xfrm>
              <a:off x="-4213" y="0"/>
              <a:ext cx="8757607" cy="11166139"/>
            </a:xfrm>
            <a:custGeom>
              <a:avLst/>
              <a:gdLst/>
              <a:ahLst/>
              <a:cxnLst/>
              <a:rect l="l" t="t" r="r" b="b"/>
              <a:pathLst>
                <a:path w="8757607" h="11166139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8616193"/>
                    <a:pt x="8748459" y="10403556"/>
                  </a:cubicBezTo>
                  <a:cubicBezTo>
                    <a:pt x="8748459" y="10617715"/>
                    <a:pt x="8757607" y="10916893"/>
                    <a:pt x="8757607" y="10916893"/>
                  </a:cubicBezTo>
                  <a:cubicBezTo>
                    <a:pt x="8757607" y="11045562"/>
                    <a:pt x="8753438" y="11166139"/>
                    <a:pt x="8500600" y="11158005"/>
                  </a:cubicBezTo>
                  <a:cubicBezTo>
                    <a:pt x="8500600" y="11158005"/>
                    <a:pt x="8124127" y="11137707"/>
                    <a:pt x="7225888" y="11145305"/>
                  </a:cubicBezTo>
                  <a:cubicBezTo>
                    <a:pt x="2172186" y="11153439"/>
                    <a:pt x="304023" y="11166139"/>
                    <a:pt x="304023" y="11166139"/>
                  </a:cubicBezTo>
                  <a:cubicBezTo>
                    <a:pt x="132548" y="11166139"/>
                    <a:pt x="4213" y="11065070"/>
                    <a:pt x="8532" y="10862523"/>
                  </a:cubicBezTo>
                  <a:cubicBezTo>
                    <a:pt x="8532" y="10862523"/>
                    <a:pt x="9630" y="10363982"/>
                    <a:pt x="4815" y="2241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3" name="Group 17"/>
          <p:cNvGrpSpPr/>
          <p:nvPr/>
        </p:nvGrpSpPr>
        <p:grpSpPr>
          <a:xfrm>
            <a:off x="832828" y="2051618"/>
            <a:ext cx="16763003" cy="7564255"/>
            <a:chOff x="0" y="0"/>
            <a:chExt cx="8597719" cy="7336224"/>
          </a:xfrm>
        </p:grpSpPr>
        <p:sp>
          <p:nvSpPr>
            <p:cNvPr id="25" name="Freeform 18"/>
            <p:cNvSpPr/>
            <p:nvPr/>
          </p:nvSpPr>
          <p:spPr>
            <a:xfrm>
              <a:off x="-4213" y="0"/>
              <a:ext cx="8601931" cy="7336224"/>
            </a:xfrm>
            <a:custGeom>
              <a:avLst/>
              <a:gdLst/>
              <a:ahLst/>
              <a:cxnLst/>
              <a:rect l="l" t="t" r="r" b="b"/>
              <a:pathLst>
                <a:path w="8601931" h="7336224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5447395"/>
                    <a:pt x="8592784" y="6573640"/>
                  </a:cubicBezTo>
                  <a:cubicBezTo>
                    <a:pt x="8592784" y="6787798"/>
                    <a:pt x="8601932" y="7086977"/>
                    <a:pt x="8601932" y="7086977"/>
                  </a:cubicBezTo>
                  <a:cubicBezTo>
                    <a:pt x="8601932" y="7215646"/>
                    <a:pt x="8597762" y="7336224"/>
                    <a:pt x="8344924" y="7328089"/>
                  </a:cubicBezTo>
                  <a:cubicBezTo>
                    <a:pt x="8344924" y="7328089"/>
                    <a:pt x="7968452" y="7307791"/>
                    <a:pt x="7085132" y="7315389"/>
                  </a:cubicBezTo>
                  <a:cubicBezTo>
                    <a:pt x="2143905" y="7323524"/>
                    <a:pt x="304023" y="7336224"/>
                    <a:pt x="304023" y="7336224"/>
                  </a:cubicBezTo>
                  <a:cubicBezTo>
                    <a:pt x="132548" y="7336224"/>
                    <a:pt x="4213" y="7235154"/>
                    <a:pt x="8532" y="7032607"/>
                  </a:cubicBezTo>
                  <a:cubicBezTo>
                    <a:pt x="8532" y="7032607"/>
                    <a:pt x="9630" y="6534066"/>
                    <a:pt x="4815" y="170141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2D9120-75C0-2A66-65F7-1FC89A81ABAB}"/>
              </a:ext>
            </a:extLst>
          </p:cNvPr>
          <p:cNvSpPr txBox="1"/>
          <p:nvPr/>
        </p:nvSpPr>
        <p:spPr>
          <a:xfrm>
            <a:off x="0" y="364731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65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65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A225AFAE-48F5-9BAD-8EA9-1ACD2283E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5774441"/>
            <a:ext cx="5638800" cy="3841432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19800" y="2825690"/>
            <a:ext cx="11104053" cy="6098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4094171"/>
            <a:ext cx="86528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456640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-1050752" y="154390"/>
            <a:ext cx="5758929" cy="1748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4FB97-9620-AFA2-15A7-75FBDF765236}"/>
              </a:ext>
            </a:extLst>
          </p:cNvPr>
          <p:cNvSpPr txBox="1"/>
          <p:nvPr/>
        </p:nvSpPr>
        <p:spPr>
          <a:xfrm>
            <a:off x="3906982" y="364731"/>
            <a:ext cx="104740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55CF26A9-177B-3CC8-813B-A0BE15F470E1}"/>
              </a:ext>
            </a:extLst>
          </p:cNvPr>
          <p:cNvSpPr/>
          <p:nvPr/>
        </p:nvSpPr>
        <p:spPr>
          <a:xfrm rot="5400000">
            <a:off x="5195433" y="-1514247"/>
            <a:ext cx="7886524" cy="1461996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14413857" y="8686925"/>
            <a:ext cx="4402095" cy="1664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85574" y="539578"/>
            <a:ext cx="2740180" cy="1779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7A0745-AF52-42B3-87E3-7C040F4CC91D}"/>
              </a:ext>
            </a:extLst>
          </p:cNvPr>
          <p:cNvSpPr txBox="1"/>
          <p:nvPr/>
        </p:nvSpPr>
        <p:spPr>
          <a:xfrm>
            <a:off x="2468600" y="2766172"/>
            <a:ext cx="1334018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Các địa danh theo thứ tự trong văn bản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Dọc đường xứ Ngh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ệ gồm những địa danh nào?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Trình bày suy nghĩ về tính cách nhân vật cậu bé Côn và cụ Phó bảng?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98799" y="6577494"/>
            <a:ext cx="8679789" cy="283178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10" name="Group 3"/>
          <p:cNvGrpSpPr/>
          <p:nvPr/>
        </p:nvGrpSpPr>
        <p:grpSpPr>
          <a:xfrm>
            <a:off x="838200" y="2324100"/>
            <a:ext cx="11165344" cy="4828373"/>
            <a:chOff x="0" y="0"/>
            <a:chExt cx="12938277" cy="7087086"/>
          </a:xfrm>
          <a:solidFill>
            <a:srgbClr val="FFB266"/>
          </a:solidFill>
        </p:grpSpPr>
        <p:sp>
          <p:nvSpPr>
            <p:cNvPr id="11" name="Freeform 4"/>
            <p:cNvSpPr/>
            <p:nvPr/>
          </p:nvSpPr>
          <p:spPr>
            <a:xfrm>
              <a:off x="-4213" y="0"/>
              <a:ext cx="12942490" cy="7087086"/>
            </a:xfrm>
            <a:custGeom>
              <a:avLst/>
              <a:gdLst/>
              <a:ahLst/>
              <a:cxnLst/>
              <a:rect l="l" t="t" r="r" b="b"/>
              <a:pathLst>
                <a:path w="12942490" h="7087086">
                  <a:moveTo>
                    <a:pt x="278431" y="16918"/>
                  </a:moveTo>
                  <a:cubicBezTo>
                    <a:pt x="278431" y="16918"/>
                    <a:pt x="604014" y="12258"/>
                    <a:pt x="1100528" y="12454"/>
                  </a:cubicBezTo>
                  <a:cubicBezTo>
                    <a:pt x="10667100" y="12671"/>
                    <a:pt x="12668421" y="0"/>
                    <a:pt x="12668421" y="0"/>
                  </a:cubicBezTo>
                  <a:cubicBezTo>
                    <a:pt x="12735885" y="0"/>
                    <a:pt x="12811822" y="0"/>
                    <a:pt x="12890595" y="85073"/>
                  </a:cubicBezTo>
                  <a:cubicBezTo>
                    <a:pt x="12933573" y="131488"/>
                    <a:pt x="12934642" y="240224"/>
                    <a:pt x="12935046" y="320281"/>
                  </a:cubicBezTo>
                  <a:cubicBezTo>
                    <a:pt x="12935046" y="320281"/>
                    <a:pt x="12933342" y="5241263"/>
                    <a:pt x="12933342" y="6324502"/>
                  </a:cubicBezTo>
                  <a:cubicBezTo>
                    <a:pt x="12933342" y="6538661"/>
                    <a:pt x="12942490" y="6837839"/>
                    <a:pt x="12942490" y="6837839"/>
                  </a:cubicBezTo>
                  <a:cubicBezTo>
                    <a:pt x="12942490" y="6966508"/>
                    <a:pt x="12938320" y="7087086"/>
                    <a:pt x="12685482" y="7078952"/>
                  </a:cubicBezTo>
                  <a:cubicBezTo>
                    <a:pt x="12685482" y="7078952"/>
                    <a:pt x="12309010" y="7058653"/>
                    <a:pt x="11009706" y="7066252"/>
                  </a:cubicBezTo>
                  <a:cubicBezTo>
                    <a:pt x="2932433" y="7074386"/>
                    <a:pt x="304023" y="7087086"/>
                    <a:pt x="304023" y="7087086"/>
                  </a:cubicBezTo>
                  <a:cubicBezTo>
                    <a:pt x="132548" y="7087086"/>
                    <a:pt x="4213" y="6986016"/>
                    <a:pt x="8532" y="6783470"/>
                  </a:cubicBezTo>
                  <a:cubicBezTo>
                    <a:pt x="8532" y="6783470"/>
                    <a:pt x="9630" y="6284928"/>
                    <a:pt x="4815" y="166631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9" name="Freeform 6"/>
          <p:cNvSpPr/>
          <p:nvPr/>
        </p:nvSpPr>
        <p:spPr>
          <a:xfrm>
            <a:off x="1024404" y="2553782"/>
            <a:ext cx="10780374" cy="4369005"/>
          </a:xfrm>
          <a:custGeom>
            <a:avLst/>
            <a:gdLst/>
            <a:ahLst/>
            <a:cxnLst/>
            <a:rect l="l" t="t" r="r" b="b"/>
            <a:pathLst>
              <a:path w="12749917" h="6904026">
                <a:moveTo>
                  <a:pt x="278431" y="16918"/>
                </a:moveTo>
                <a:cubicBezTo>
                  <a:pt x="278431" y="16918"/>
                  <a:pt x="604014" y="12258"/>
                  <a:pt x="1097099" y="12454"/>
                </a:cubicBezTo>
                <a:cubicBezTo>
                  <a:pt x="10498884" y="12671"/>
                  <a:pt x="12475849" y="0"/>
                  <a:pt x="12475849" y="0"/>
                </a:cubicBezTo>
                <a:cubicBezTo>
                  <a:pt x="12543312" y="0"/>
                  <a:pt x="12619249" y="0"/>
                  <a:pt x="12698022" y="85073"/>
                </a:cubicBezTo>
                <a:cubicBezTo>
                  <a:pt x="12741001" y="131488"/>
                  <a:pt x="12742068" y="240224"/>
                  <a:pt x="12742473" y="320281"/>
                </a:cubicBezTo>
                <a:cubicBezTo>
                  <a:pt x="12742473" y="320281"/>
                  <a:pt x="12740769" y="5089802"/>
                  <a:pt x="12740769" y="6141441"/>
                </a:cubicBezTo>
                <a:cubicBezTo>
                  <a:pt x="12740769" y="6355600"/>
                  <a:pt x="12749917" y="6654779"/>
                  <a:pt x="12749917" y="6654779"/>
                </a:cubicBezTo>
                <a:cubicBezTo>
                  <a:pt x="12749917" y="6783448"/>
                  <a:pt x="12745748" y="6904026"/>
                  <a:pt x="12492910" y="6895891"/>
                </a:cubicBezTo>
                <a:cubicBezTo>
                  <a:pt x="12492910" y="6895891"/>
                  <a:pt x="12116437" y="6875593"/>
                  <a:pt x="10835589" y="6883191"/>
                </a:cubicBezTo>
                <a:cubicBezTo>
                  <a:pt x="2897450" y="6891326"/>
                  <a:pt x="304023" y="6904026"/>
                  <a:pt x="304023" y="6904026"/>
                </a:cubicBezTo>
                <a:cubicBezTo>
                  <a:pt x="132548" y="6904026"/>
                  <a:pt x="4213" y="6802956"/>
                  <a:pt x="8532" y="6600410"/>
                </a:cubicBezTo>
                <a:cubicBezTo>
                  <a:pt x="8532" y="6600410"/>
                  <a:pt x="9630" y="6101868"/>
                  <a:pt x="4815" y="1640519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A8A7BB18-60FB-4103-B7F4-9E0351BEF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35956" y="328350"/>
            <a:ext cx="2126602" cy="2257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4FB97-9620-AFA2-15A7-75FBDF765236}"/>
              </a:ext>
            </a:extLst>
          </p:cNvPr>
          <p:cNvSpPr txBox="1"/>
          <p:nvPr/>
        </p:nvSpPr>
        <p:spPr>
          <a:xfrm>
            <a:off x="3906982" y="364731"/>
            <a:ext cx="1047403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57814" y="3814956"/>
            <a:ext cx="1031355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5 - 7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C3C8B6B-CF85-B47E-3BEA-09A5FA62EB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372600" y="4540450"/>
            <a:ext cx="8411943" cy="4984077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3562" y="7323757"/>
            <a:ext cx="1782886" cy="3783312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318" y="-690518"/>
            <a:ext cx="1787676" cy="37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1017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2475">
            <a:off x="-568021" y="416980"/>
            <a:ext cx="6382354" cy="1659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86600" y="240283"/>
            <a:ext cx="10722604" cy="2464817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828800" y="3086100"/>
            <a:ext cx="14564510" cy="6784444"/>
            <a:chOff x="0" y="0"/>
            <a:chExt cx="11841246" cy="4631014"/>
          </a:xfrm>
        </p:grpSpPr>
        <p:sp>
          <p:nvSpPr>
            <p:cNvPr id="14" name="Freeform 14"/>
            <p:cNvSpPr/>
            <p:nvPr/>
          </p:nvSpPr>
          <p:spPr>
            <a:xfrm>
              <a:off x="-4213" y="0"/>
              <a:ext cx="11845459" cy="4631014"/>
            </a:xfrm>
            <a:custGeom>
              <a:avLst/>
              <a:gdLst/>
              <a:ahLst/>
              <a:cxnLst/>
              <a:rect l="l" t="t" r="r" b="b"/>
              <a:pathLst>
                <a:path w="11845459" h="4631014">
                  <a:moveTo>
                    <a:pt x="278431" y="16918"/>
                  </a:moveTo>
                  <a:cubicBezTo>
                    <a:pt x="278431" y="16918"/>
                    <a:pt x="604014" y="12258"/>
                    <a:pt x="1080996" y="12454"/>
                  </a:cubicBezTo>
                  <a:cubicBezTo>
                    <a:pt x="9708824" y="12671"/>
                    <a:pt x="11571391" y="0"/>
                    <a:pt x="11571391" y="0"/>
                  </a:cubicBezTo>
                  <a:cubicBezTo>
                    <a:pt x="11638855" y="0"/>
                    <a:pt x="11714791" y="0"/>
                    <a:pt x="11793565" y="85073"/>
                  </a:cubicBezTo>
                  <a:cubicBezTo>
                    <a:pt x="11836543" y="131488"/>
                    <a:pt x="11837611" y="240224"/>
                    <a:pt x="11838015" y="320281"/>
                  </a:cubicBezTo>
                  <a:cubicBezTo>
                    <a:pt x="11838015" y="320281"/>
                    <a:pt x="11836312" y="3209157"/>
                    <a:pt x="11836312" y="3868430"/>
                  </a:cubicBezTo>
                  <a:cubicBezTo>
                    <a:pt x="11836312" y="4082589"/>
                    <a:pt x="11845459" y="4381768"/>
                    <a:pt x="11845459" y="4381768"/>
                  </a:cubicBezTo>
                  <a:cubicBezTo>
                    <a:pt x="11845459" y="4510436"/>
                    <a:pt x="11841290" y="4631014"/>
                    <a:pt x="11588452" y="4622880"/>
                  </a:cubicBezTo>
                  <a:cubicBezTo>
                    <a:pt x="11588452" y="4622880"/>
                    <a:pt x="11211979" y="4602581"/>
                    <a:pt x="10017811" y="4610180"/>
                  </a:cubicBezTo>
                  <a:cubicBezTo>
                    <a:pt x="2733141" y="4618314"/>
                    <a:pt x="304023" y="4631014"/>
                    <a:pt x="304023" y="4631014"/>
                  </a:cubicBezTo>
                  <a:cubicBezTo>
                    <a:pt x="132548" y="4631014"/>
                    <a:pt x="4213" y="4529945"/>
                    <a:pt x="8532" y="4327398"/>
                  </a:cubicBezTo>
                  <a:cubicBezTo>
                    <a:pt x="8532" y="4327398"/>
                    <a:pt x="9630" y="3828857"/>
                    <a:pt x="4815" y="1320270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EAB8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993965" y="3411158"/>
            <a:ext cx="14194860" cy="6134328"/>
            <a:chOff x="0" y="0"/>
            <a:chExt cx="11737409" cy="3110306"/>
          </a:xfrm>
        </p:grpSpPr>
        <p:sp>
          <p:nvSpPr>
            <p:cNvPr id="16" name="Freeform 16"/>
            <p:cNvSpPr/>
            <p:nvPr/>
          </p:nvSpPr>
          <p:spPr>
            <a:xfrm>
              <a:off x="-4213" y="0"/>
              <a:ext cx="11741622" cy="3110306"/>
            </a:xfrm>
            <a:custGeom>
              <a:avLst/>
              <a:gdLst/>
              <a:ahLst/>
              <a:cxnLst/>
              <a:rect l="l" t="t" r="r" b="b"/>
              <a:pathLst>
                <a:path w="11741622" h="3110306">
                  <a:moveTo>
                    <a:pt x="278431" y="16918"/>
                  </a:moveTo>
                  <a:cubicBezTo>
                    <a:pt x="278431" y="16918"/>
                    <a:pt x="604014" y="12258"/>
                    <a:pt x="1079147" y="12454"/>
                  </a:cubicBezTo>
                  <a:cubicBezTo>
                    <a:pt x="9618120" y="12671"/>
                    <a:pt x="11467554" y="0"/>
                    <a:pt x="11467554" y="0"/>
                  </a:cubicBezTo>
                  <a:cubicBezTo>
                    <a:pt x="11535017" y="0"/>
                    <a:pt x="11610954" y="0"/>
                    <a:pt x="11689727" y="85073"/>
                  </a:cubicBezTo>
                  <a:cubicBezTo>
                    <a:pt x="11732705" y="131488"/>
                    <a:pt x="11733773" y="240224"/>
                    <a:pt x="11734178" y="320281"/>
                  </a:cubicBezTo>
                  <a:cubicBezTo>
                    <a:pt x="11734178" y="320281"/>
                    <a:pt x="11732474" y="1950952"/>
                    <a:pt x="11732474" y="2347722"/>
                  </a:cubicBezTo>
                  <a:cubicBezTo>
                    <a:pt x="11732474" y="2561880"/>
                    <a:pt x="11741622" y="2861059"/>
                    <a:pt x="11741622" y="2861059"/>
                  </a:cubicBezTo>
                  <a:cubicBezTo>
                    <a:pt x="11741622" y="2989728"/>
                    <a:pt x="11737453" y="3110306"/>
                    <a:pt x="11484615" y="3102171"/>
                  </a:cubicBezTo>
                  <a:cubicBezTo>
                    <a:pt x="11484615" y="3102171"/>
                    <a:pt x="11108142" y="3081873"/>
                    <a:pt x="9923925" y="3089471"/>
                  </a:cubicBezTo>
                  <a:cubicBezTo>
                    <a:pt x="2714277" y="3097606"/>
                    <a:pt x="304023" y="3110306"/>
                    <a:pt x="304023" y="3110306"/>
                  </a:cubicBezTo>
                  <a:cubicBezTo>
                    <a:pt x="132548" y="3110306"/>
                    <a:pt x="4213" y="3009237"/>
                    <a:pt x="8532" y="2806689"/>
                  </a:cubicBezTo>
                  <a:cubicBezTo>
                    <a:pt x="8532" y="2806689"/>
                    <a:pt x="9630" y="2308148"/>
                    <a:pt x="4815" y="110601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ECC56DB0-2376-E15C-168E-4300FC1DFD3D}"/>
              </a:ext>
            </a:extLst>
          </p:cNvPr>
          <p:cNvSpPr txBox="1"/>
          <p:nvPr/>
        </p:nvSpPr>
        <p:spPr>
          <a:xfrm>
            <a:off x="6864027" y="993104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36294-20AE-B739-BBDF-AD8E9B0BB818}"/>
              </a:ext>
            </a:extLst>
          </p:cNvPr>
          <p:cNvSpPr txBox="1"/>
          <p:nvPr/>
        </p:nvSpPr>
        <p:spPr>
          <a:xfrm>
            <a:off x="2329871" y="4702051"/>
            <a:ext cx="906831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Ôn tập văn bản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Dọc đường xứ Nghệ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Soạn trước bài: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Viết bài văn kể lại một sự việc có thật liên quan đến nhân vật hoặc sự kiện lịch sử.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37472" y="3879729"/>
            <a:ext cx="3912064" cy="51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116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194" r="1942" b="2624"/>
          <a:stretch/>
        </p:blipFill>
        <p:spPr>
          <a:xfrm>
            <a:off x="1940808" y="958258"/>
            <a:ext cx="14406379" cy="8370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A5166A-EB0A-DC39-72BD-ED3CA9C3BC4C}"/>
              </a:ext>
            </a:extLst>
          </p:cNvPr>
          <p:cNvSpPr txBox="1"/>
          <p:nvPr/>
        </p:nvSpPr>
        <p:spPr>
          <a:xfrm>
            <a:off x="1787740" y="2994193"/>
            <a:ext cx="14712517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7000" b="1" dirty="0">
                <a:solidFill>
                  <a:schemeClr val="accent2"/>
                </a:solidFill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THỰC HÀNH ĐỌC HIỂU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6000" b="1" dirty="0"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TIẾT...: DỌC ĐƯỜNG XỨ NGHỆ</a:t>
            </a: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i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50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endParaRPr lang="en-US" sz="5000" b="1" dirty="0"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8" name="Picture 4" descr="https://o.remove.bg/downloads/1b187464-f828-46f2-86ab-f0ba8146fe33/image-removebg-preview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5"/>
          <a:stretch/>
        </p:blipFill>
        <p:spPr bwMode="auto">
          <a:xfrm flipH="1">
            <a:off x="-1219201" y="6286500"/>
            <a:ext cx="5654457" cy="46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97003">
            <a:off x="13739783" y="8458633"/>
            <a:ext cx="4402095" cy="16647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0631">
            <a:off x="-255920" y="261106"/>
            <a:ext cx="5758929" cy="174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1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925" y="1028700"/>
            <a:ext cx="16096987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97003">
            <a:off x="-302268" y="249574"/>
            <a:ext cx="4402095" cy="16647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9909" y="662870"/>
            <a:ext cx="1933568" cy="2312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1761" y="6930160"/>
            <a:ext cx="1909974" cy="1819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0631">
            <a:off x="13227229" y="8761885"/>
            <a:ext cx="5758929" cy="174862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C268F6FC-5C1E-A044-E659-DE5FA529A897}"/>
              </a:ext>
            </a:extLst>
          </p:cNvPr>
          <p:cNvSpPr txBox="1"/>
          <p:nvPr/>
        </p:nvSpPr>
        <p:spPr>
          <a:xfrm>
            <a:off x="1170089" y="3622216"/>
            <a:ext cx="15947822" cy="2882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CẢM ƠN CÁC EM ĐÃ LẮNG NGHE!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49615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314008" y="2928189"/>
            <a:ext cx="8156960" cy="3782798"/>
            <a:chOff x="0" y="0"/>
            <a:chExt cx="8753394" cy="10359296"/>
          </a:xfrm>
          <a:solidFill>
            <a:srgbClr val="FFB266"/>
          </a:solidFill>
        </p:grpSpPr>
        <p:sp>
          <p:nvSpPr>
            <p:cNvPr id="7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9451710" y="3282025"/>
            <a:ext cx="7877629" cy="3075126"/>
            <a:chOff x="0" y="0"/>
            <a:chExt cx="8597719" cy="8267039"/>
          </a:xfrm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4FDE181D-1EAE-1A9A-819D-F9353394E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503" y="456754"/>
            <a:ext cx="9857578" cy="2130650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23063ABB-A57D-35E0-E778-C9785CC4DBF5}"/>
              </a:ext>
            </a:extLst>
          </p:cNvPr>
          <p:cNvSpPr txBox="1"/>
          <p:nvPr/>
        </p:nvSpPr>
        <p:spPr>
          <a:xfrm>
            <a:off x="141327" y="1080661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D0A276-A7CE-081F-F21E-CE0AC6EDC669}"/>
              </a:ext>
            </a:extLst>
          </p:cNvPr>
          <p:cNvSpPr txBox="1"/>
          <p:nvPr/>
        </p:nvSpPr>
        <p:spPr>
          <a:xfrm>
            <a:off x="9424395" y="4373312"/>
            <a:ext cx="792839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ĐỌC – HIỂU VĂN BẢN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6"/>
          <p:cNvGrpSpPr/>
          <p:nvPr/>
        </p:nvGrpSpPr>
        <p:grpSpPr>
          <a:xfrm>
            <a:off x="822503" y="2928189"/>
            <a:ext cx="8156960" cy="3782798"/>
            <a:chOff x="0" y="0"/>
            <a:chExt cx="8753394" cy="10359296"/>
          </a:xfrm>
          <a:solidFill>
            <a:srgbClr val="92D050"/>
          </a:solidFill>
        </p:grpSpPr>
        <p:sp>
          <p:nvSpPr>
            <p:cNvPr id="34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8"/>
          <p:cNvGrpSpPr/>
          <p:nvPr/>
        </p:nvGrpSpPr>
        <p:grpSpPr>
          <a:xfrm>
            <a:off x="946858" y="3282025"/>
            <a:ext cx="7877629" cy="3075126"/>
            <a:chOff x="0" y="0"/>
            <a:chExt cx="8597719" cy="8267039"/>
          </a:xfrm>
        </p:grpSpPr>
        <p:sp>
          <p:nvSpPr>
            <p:cNvPr id="36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C7966D-5FD3-CDC6-898F-BB0C2CF44318}"/>
              </a:ext>
            </a:extLst>
          </p:cNvPr>
          <p:cNvSpPr txBox="1"/>
          <p:nvPr/>
        </p:nvSpPr>
        <p:spPr>
          <a:xfrm>
            <a:off x="958276" y="4373312"/>
            <a:ext cx="788148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TÌM HIỂU CHUNG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9871" y="8241571"/>
            <a:ext cx="1470907" cy="1758932"/>
          </a:xfrm>
          <a:prstGeom prst="rect">
            <a:avLst/>
          </a:prstGeom>
        </p:spPr>
      </p:pic>
      <p:grpSp>
        <p:nvGrpSpPr>
          <p:cNvPr id="20" name="Group 6"/>
          <p:cNvGrpSpPr/>
          <p:nvPr/>
        </p:nvGrpSpPr>
        <p:grpSpPr>
          <a:xfrm>
            <a:off x="4733129" y="5866376"/>
            <a:ext cx="8156960" cy="3782798"/>
            <a:chOff x="0" y="0"/>
            <a:chExt cx="8753394" cy="10359296"/>
          </a:xfrm>
        </p:grpSpPr>
        <p:sp>
          <p:nvSpPr>
            <p:cNvPr id="24" name="Freeform 7"/>
            <p:cNvSpPr/>
            <p:nvPr/>
          </p:nvSpPr>
          <p:spPr>
            <a:xfrm>
              <a:off x="-4213" y="0"/>
              <a:ext cx="8757607" cy="10359296"/>
            </a:xfrm>
            <a:custGeom>
              <a:avLst/>
              <a:gdLst/>
              <a:ahLst/>
              <a:cxnLst/>
              <a:rect l="l" t="t" r="r" b="b"/>
              <a:pathLst>
                <a:path w="8757607" h="10359296">
                  <a:moveTo>
                    <a:pt x="278431" y="16918"/>
                  </a:moveTo>
                  <a:cubicBezTo>
                    <a:pt x="278431" y="16918"/>
                    <a:pt x="604014" y="12258"/>
                    <a:pt x="1026019" y="12454"/>
                  </a:cubicBezTo>
                  <a:cubicBezTo>
                    <a:pt x="7011529" y="12671"/>
                    <a:pt x="8483539" y="0"/>
                    <a:pt x="8483539" y="0"/>
                  </a:cubicBezTo>
                  <a:cubicBezTo>
                    <a:pt x="8551002" y="0"/>
                    <a:pt x="8626939" y="0"/>
                    <a:pt x="8705712" y="85073"/>
                  </a:cubicBezTo>
                  <a:cubicBezTo>
                    <a:pt x="8748690" y="131488"/>
                    <a:pt x="8749758" y="240224"/>
                    <a:pt x="8750164" y="320281"/>
                  </a:cubicBezTo>
                  <a:cubicBezTo>
                    <a:pt x="8750164" y="320281"/>
                    <a:pt x="8748459" y="7948626"/>
                    <a:pt x="8748459" y="9596712"/>
                  </a:cubicBezTo>
                  <a:cubicBezTo>
                    <a:pt x="8748459" y="9810871"/>
                    <a:pt x="8757607" y="10110050"/>
                    <a:pt x="8757607" y="10110050"/>
                  </a:cubicBezTo>
                  <a:cubicBezTo>
                    <a:pt x="8757607" y="10238718"/>
                    <a:pt x="8753438" y="10359296"/>
                    <a:pt x="8500600" y="10351162"/>
                  </a:cubicBezTo>
                  <a:cubicBezTo>
                    <a:pt x="8500600" y="10351162"/>
                    <a:pt x="8124127" y="10330863"/>
                    <a:pt x="7225888" y="10338462"/>
                  </a:cubicBezTo>
                  <a:cubicBezTo>
                    <a:pt x="2172186" y="10346596"/>
                    <a:pt x="304023" y="10359296"/>
                    <a:pt x="304023" y="10359296"/>
                  </a:cubicBezTo>
                  <a:cubicBezTo>
                    <a:pt x="132548" y="10359296"/>
                    <a:pt x="4213" y="10258227"/>
                    <a:pt x="8532" y="10055680"/>
                  </a:cubicBezTo>
                  <a:cubicBezTo>
                    <a:pt x="8532" y="10055680"/>
                    <a:pt x="9630" y="9557139"/>
                    <a:pt x="4815" y="212733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27" name="Group 8"/>
          <p:cNvGrpSpPr/>
          <p:nvPr/>
        </p:nvGrpSpPr>
        <p:grpSpPr>
          <a:xfrm>
            <a:off x="4862821" y="6233933"/>
            <a:ext cx="7877629" cy="3075126"/>
            <a:chOff x="0" y="0"/>
            <a:chExt cx="8597719" cy="8267039"/>
          </a:xfrm>
        </p:grpSpPr>
        <p:sp>
          <p:nvSpPr>
            <p:cNvPr id="28" name="Freeform 9"/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FD0A276-A7CE-081F-F21E-CE0AC6EDC669}"/>
              </a:ext>
            </a:extLst>
          </p:cNvPr>
          <p:cNvSpPr txBox="1"/>
          <p:nvPr/>
        </p:nvSpPr>
        <p:spPr>
          <a:xfrm>
            <a:off x="5063802" y="7311499"/>
            <a:ext cx="747180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TỔNG KẾT</a:t>
            </a:r>
            <a:endParaRPr lang="en-US" sz="5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1178" y="162257"/>
            <a:ext cx="2514429" cy="259554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5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0631">
            <a:off x="13458129" y="7873642"/>
            <a:ext cx="5386943" cy="16356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87211" y="1333500"/>
            <a:ext cx="12513577" cy="68199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883921" y="4566419"/>
            <a:ext cx="1189887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CHUNG</a:t>
            </a:r>
          </a:p>
        </p:txBody>
      </p:sp>
      <p:pic>
        <p:nvPicPr>
          <p:cNvPr id="3074" name="Picture 2" descr="https://o.remove.bg/downloads/222416eb-3700-4805-8d58-84d49e44b78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7200" y="5448300"/>
            <a:ext cx="6196994" cy="5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4178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7162800" y="1943098"/>
            <a:ext cx="10332918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6160" y="2250007"/>
            <a:ext cx="9721133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 dirty="0">
                <a:solidFill>
                  <a:srgbClr val="202122"/>
                </a:solidFill>
              </a:rPr>
              <a:t>Sơn Tùng</a:t>
            </a:r>
            <a:r>
              <a:rPr lang="en-US" sz="3800" dirty="0">
                <a:solidFill>
                  <a:srgbClr val="202122"/>
                </a:solidFill>
              </a:rPr>
              <a:t> </a:t>
            </a:r>
            <a:r>
              <a:rPr lang="en-US" sz="38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(1928 – 2021)</a:t>
            </a:r>
            <a:r>
              <a:rPr lang="vi-VN" sz="3800" dirty="0">
                <a:solidFill>
                  <a:srgbClr val="202122"/>
                </a:solidFill>
              </a:rPr>
              <a:t>, tên thật là Bùi Sơn Tùng</a:t>
            </a:r>
            <a:r>
              <a:rPr lang="en-US" sz="3800" dirty="0">
                <a:solidFill>
                  <a:srgbClr val="202122"/>
                </a:solidFill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An.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Minh.</a:t>
            </a:r>
          </a:p>
        </p:txBody>
      </p:sp>
      <p:pic>
        <p:nvPicPr>
          <p:cNvPr id="4098" name="Picture 2" descr="Những tác phẩm đặc sắc của nhà văn Sơn Tùng viết về Chủ tịch Hồ Chí Minh |  VOV.V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"/>
          <a:stretch/>
        </p:blipFill>
        <p:spPr bwMode="auto">
          <a:xfrm>
            <a:off x="793327" y="1943098"/>
            <a:ext cx="5858558" cy="772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3396" y="169707"/>
            <a:ext cx="2652321" cy="15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46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685800" y="1943098"/>
            <a:ext cx="11353800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489" y="2078181"/>
            <a:ext cx="5334364" cy="745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23696" y="2688589"/>
            <a:ext cx="1107244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Búp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2003.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3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68600" y="228626"/>
            <a:ext cx="2411826" cy="15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2158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889C76CF-0008-E2C9-FB5E-5E377229400D}"/>
              </a:ext>
            </a:extLst>
          </p:cNvPr>
          <p:cNvGrpSpPr/>
          <p:nvPr/>
        </p:nvGrpSpPr>
        <p:grpSpPr>
          <a:xfrm>
            <a:off x="685800" y="1943098"/>
            <a:ext cx="11353800" cy="7723459"/>
            <a:chOff x="0" y="0"/>
            <a:chExt cx="8597719" cy="8267039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9F26160A-534A-DB68-5238-26E0E1D33E24}"/>
                </a:ext>
              </a:extLst>
            </p:cNvPr>
            <p:cNvSpPr/>
            <p:nvPr/>
          </p:nvSpPr>
          <p:spPr>
            <a:xfrm>
              <a:off x="-4213" y="0"/>
              <a:ext cx="8601931" cy="8267039"/>
            </a:xfrm>
            <a:custGeom>
              <a:avLst/>
              <a:gdLst/>
              <a:ahLst/>
              <a:cxnLst/>
              <a:rect l="l" t="t" r="r" b="b"/>
              <a:pathLst>
                <a:path w="8601931" h="8267039">
                  <a:moveTo>
                    <a:pt x="278431" y="16918"/>
                  </a:moveTo>
                  <a:cubicBezTo>
                    <a:pt x="278431" y="16918"/>
                    <a:pt x="604014" y="12258"/>
                    <a:pt x="1023247" y="12454"/>
                  </a:cubicBezTo>
                  <a:cubicBezTo>
                    <a:pt x="6875544" y="12671"/>
                    <a:pt x="8327863" y="0"/>
                    <a:pt x="8327863" y="0"/>
                  </a:cubicBezTo>
                  <a:cubicBezTo>
                    <a:pt x="8395327" y="0"/>
                    <a:pt x="8471264" y="0"/>
                    <a:pt x="8550037" y="85073"/>
                  </a:cubicBezTo>
                  <a:cubicBezTo>
                    <a:pt x="8593015" y="131488"/>
                    <a:pt x="8594083" y="240224"/>
                    <a:pt x="8594488" y="320281"/>
                  </a:cubicBezTo>
                  <a:cubicBezTo>
                    <a:pt x="8594488" y="320281"/>
                    <a:pt x="8592784" y="6217533"/>
                    <a:pt x="8592784" y="7504454"/>
                  </a:cubicBezTo>
                  <a:cubicBezTo>
                    <a:pt x="8592784" y="7718613"/>
                    <a:pt x="8601932" y="8017792"/>
                    <a:pt x="8601932" y="8017792"/>
                  </a:cubicBezTo>
                  <a:cubicBezTo>
                    <a:pt x="8601932" y="8146461"/>
                    <a:pt x="8597762" y="8267039"/>
                    <a:pt x="8344924" y="8258904"/>
                  </a:cubicBezTo>
                  <a:cubicBezTo>
                    <a:pt x="8344924" y="8258904"/>
                    <a:pt x="7968452" y="8238606"/>
                    <a:pt x="7085132" y="8246204"/>
                  </a:cubicBezTo>
                  <a:cubicBezTo>
                    <a:pt x="2143905" y="8254339"/>
                    <a:pt x="304023" y="8267039"/>
                    <a:pt x="304023" y="8267039"/>
                  </a:cubicBezTo>
                  <a:cubicBezTo>
                    <a:pt x="132548" y="8267039"/>
                    <a:pt x="4213" y="8165970"/>
                    <a:pt x="8532" y="7963422"/>
                  </a:cubicBezTo>
                  <a:cubicBezTo>
                    <a:pt x="8532" y="7963422"/>
                    <a:pt x="9630" y="7464882"/>
                    <a:pt x="4815" y="183255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chemeClr val="tx2"/>
              </a:solidFill>
            </a:ln>
          </p:spPr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AC92278-C668-40D7-A124-465827ADD7AE}"/>
              </a:ext>
            </a:extLst>
          </p:cNvPr>
          <p:cNvSpPr txBox="1"/>
          <p:nvPr/>
        </p:nvSpPr>
        <p:spPr>
          <a:xfrm>
            <a:off x="2395768" y="419100"/>
            <a:ext cx="134964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6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6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489" y="2078181"/>
            <a:ext cx="5334364" cy="745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823696" y="2688589"/>
            <a:ext cx="11072442" cy="436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qua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68600" y="228626"/>
            <a:ext cx="2411826" cy="156631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36308" y="7625080"/>
            <a:ext cx="7047218" cy="200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74073" y="-4674573"/>
            <a:ext cx="19636147" cy="1963614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505200" y="5067300"/>
            <a:ext cx="14209163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136409AE-667A-769A-DEFA-AEE7871C3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8127" y="2865762"/>
            <a:ext cx="3393587" cy="6964450"/>
          </a:xfrm>
          <a:prstGeom prst="rect">
            <a:avLst/>
          </a:prstGeom>
        </p:spPr>
      </p:pic>
      <p:grpSp>
        <p:nvGrpSpPr>
          <p:cNvPr id="20" name="Group 8"/>
          <p:cNvGrpSpPr/>
          <p:nvPr/>
        </p:nvGrpSpPr>
        <p:grpSpPr>
          <a:xfrm>
            <a:off x="3515360" y="2611327"/>
            <a:ext cx="14199003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2" name="Rectangle 31"/>
          <p:cNvSpPr/>
          <p:nvPr/>
        </p:nvSpPr>
        <p:spPr>
          <a:xfrm>
            <a:off x="4096699" y="5321736"/>
            <a:ext cx="13020765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…“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3" name="Group 8"/>
          <p:cNvGrpSpPr/>
          <p:nvPr/>
        </p:nvGrpSpPr>
        <p:grpSpPr>
          <a:xfrm>
            <a:off x="3509968" y="7523273"/>
            <a:ext cx="14204395" cy="2121621"/>
            <a:chOff x="0" y="0"/>
            <a:chExt cx="11093271" cy="568503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4" name="Freeform 9"/>
            <p:cNvSpPr/>
            <p:nvPr/>
          </p:nvSpPr>
          <p:spPr>
            <a:xfrm>
              <a:off x="-4213" y="0"/>
              <a:ext cx="11097484" cy="5685034"/>
            </a:xfrm>
            <a:custGeom>
              <a:avLst/>
              <a:gdLst/>
              <a:ahLst/>
              <a:cxnLst/>
              <a:rect l="l" t="t" r="r" b="b"/>
              <a:pathLst>
                <a:path w="11097484" h="5685034">
                  <a:moveTo>
                    <a:pt x="278431" y="16918"/>
                  </a:moveTo>
                  <a:cubicBezTo>
                    <a:pt x="278431" y="16918"/>
                    <a:pt x="604014" y="12258"/>
                    <a:pt x="1067679" y="12454"/>
                  </a:cubicBezTo>
                  <a:cubicBezTo>
                    <a:pt x="9055454" y="12671"/>
                    <a:pt x="10823415" y="0"/>
                    <a:pt x="10823415" y="0"/>
                  </a:cubicBezTo>
                  <a:cubicBezTo>
                    <a:pt x="10890879" y="0"/>
                    <a:pt x="10966816" y="0"/>
                    <a:pt x="11045589" y="85073"/>
                  </a:cubicBezTo>
                  <a:cubicBezTo>
                    <a:pt x="11088567" y="131488"/>
                    <a:pt x="11089635" y="240224"/>
                    <a:pt x="11090040" y="320281"/>
                  </a:cubicBezTo>
                  <a:cubicBezTo>
                    <a:pt x="11090040" y="320281"/>
                    <a:pt x="11088336" y="4081232"/>
                    <a:pt x="11088336" y="4922450"/>
                  </a:cubicBezTo>
                  <a:cubicBezTo>
                    <a:pt x="11088336" y="5136609"/>
                    <a:pt x="11097484" y="5435788"/>
                    <a:pt x="11097484" y="5435788"/>
                  </a:cubicBezTo>
                  <a:cubicBezTo>
                    <a:pt x="11097484" y="5564456"/>
                    <a:pt x="11093314" y="5685034"/>
                    <a:pt x="10840476" y="5676900"/>
                  </a:cubicBezTo>
                  <a:cubicBezTo>
                    <a:pt x="10840476" y="5676900"/>
                    <a:pt x="10464004" y="5656601"/>
                    <a:pt x="9341519" y="5664200"/>
                  </a:cubicBezTo>
                  <a:cubicBezTo>
                    <a:pt x="2597260" y="5672334"/>
                    <a:pt x="304023" y="5685034"/>
                    <a:pt x="304023" y="5685034"/>
                  </a:cubicBezTo>
                  <a:cubicBezTo>
                    <a:pt x="132548" y="5685034"/>
                    <a:pt x="4213" y="5583965"/>
                    <a:pt x="8532" y="5381418"/>
                  </a:cubicBezTo>
                  <a:cubicBezTo>
                    <a:pt x="8532" y="5381418"/>
                    <a:pt x="9630" y="4882876"/>
                    <a:pt x="4815" y="1468773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Rectangle 4"/>
          <p:cNvSpPr/>
          <p:nvPr/>
        </p:nvSpPr>
        <p:spPr>
          <a:xfrm>
            <a:off x="4093493" y="8157812"/>
            <a:ext cx="11602298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Du.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8886" y="2865762"/>
            <a:ext cx="13020765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89644" y="418828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Ngôi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90170" algn="l"/>
                <a:tab pos="180340" algn="l"/>
              </a:tabLst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9638">
            <a:off x="15426800" y="-48420"/>
            <a:ext cx="3381327" cy="16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289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1363</Words>
  <Application>Microsoft Office PowerPoint</Application>
  <PresentationFormat>Custom</PresentationFormat>
  <Paragraphs>100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Symbol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171</cp:revision>
  <dcterms:created xsi:type="dcterms:W3CDTF">2006-08-16T00:00:00Z</dcterms:created>
  <dcterms:modified xsi:type="dcterms:W3CDTF">2025-01-13T07:47:11Z</dcterms:modified>
  <dc:identifier>DAFBUS2J9mU</dc:identifier>
</cp:coreProperties>
</file>