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Lst>
  <p:notesMasterIdLst>
    <p:notesMasterId r:id="rId33"/>
  </p:notesMasterIdLst>
  <p:sldIdLst>
    <p:sldId id="328" r:id="rId2"/>
    <p:sldId id="256" r:id="rId3"/>
    <p:sldId id="329" r:id="rId4"/>
    <p:sldId id="330" r:id="rId5"/>
    <p:sldId id="331" r:id="rId6"/>
    <p:sldId id="337" r:id="rId7"/>
    <p:sldId id="369" r:id="rId8"/>
    <p:sldId id="333" r:id="rId9"/>
    <p:sldId id="332" r:id="rId10"/>
    <p:sldId id="338" r:id="rId11"/>
    <p:sldId id="334" r:id="rId12"/>
    <p:sldId id="365" r:id="rId13"/>
    <p:sldId id="367" r:id="rId14"/>
    <p:sldId id="356" r:id="rId15"/>
    <p:sldId id="371" r:id="rId16"/>
    <p:sldId id="372" r:id="rId17"/>
    <p:sldId id="374" r:id="rId18"/>
    <p:sldId id="366" r:id="rId19"/>
    <p:sldId id="370" r:id="rId20"/>
    <p:sldId id="378" r:id="rId21"/>
    <p:sldId id="376" r:id="rId22"/>
    <p:sldId id="373" r:id="rId23"/>
    <p:sldId id="380" r:id="rId24"/>
    <p:sldId id="382" r:id="rId25"/>
    <p:sldId id="381" r:id="rId26"/>
    <p:sldId id="383" r:id="rId27"/>
    <p:sldId id="384" r:id="rId28"/>
    <p:sldId id="385" r:id="rId29"/>
    <p:sldId id="386" r:id="rId30"/>
    <p:sldId id="388" r:id="rId31"/>
    <p:sldId id="387" r:id="rId32"/>
  </p:sldIdLst>
  <p:sldSz cx="12192000" cy="6858000"/>
  <p:notesSz cx="6858000" cy="9144000"/>
  <p:embeddedFontLst>
    <p:embeddedFont>
      <p:font typeface="微软雅黑" panose="020B0503020204020204" pitchFamily="34" charset="-122"/>
      <p:regular r:id="rId34"/>
      <p:bold r:id="rId35"/>
    </p:embeddedFont>
    <p:embeddedFont>
      <p:font typeface="#9Slide03 Arima Madurai Black" panose="020B0604020202020204" charset="0"/>
      <p:bold r:id="rId36"/>
    </p:embeddedFont>
    <p:embeddedFont>
      <p:font typeface=".VnTime" panose="020B7200000000000000"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
      <p:font typeface="VNI-Times" pitchFamily="2" charset="0"/>
      <p:regular r:id="rId45"/>
      <p:bold r:id="rId46"/>
      <p:italic r:id="rId47"/>
      <p:boldItalic r:id="rId48"/>
    </p:embeddedFont>
  </p:embeddedFontLst>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006600"/>
    <a:srgbClr val="FF0066"/>
    <a:srgbClr val="008000"/>
    <a:srgbClr val="FF6600"/>
    <a:srgbClr val="FFFFFF"/>
    <a:srgbClr val="3ABFA8"/>
    <a:srgbClr val="EC6063"/>
    <a:srgbClr val="FCC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60"/>
  </p:normalViewPr>
  <p:slideViewPr>
    <p:cSldViewPr snapToGrid="0">
      <p:cViewPr varScale="1">
        <p:scale>
          <a:sx n="65" d="100"/>
          <a:sy n="65" d="100"/>
        </p:scale>
        <p:origin x="71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8T17:52:05.829" idx="2">
    <p:pos x="10" y="10"/>
    <p:text>Đôn Ki-hô-tê được coi là một kiệt tác văn chương. Tác phẩm đã chế giễu tàn dư của lí tưởng hiệp sĩ phong kiến lỗi thời, báo trước sự xuất hiện của thời đại phục hưng với những con người mới, tính cách mới và nghị lực mới, sáng ngời chủ nghĩa nhân văn.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695E-E947-488C-8123-1566C4D639C3}" type="datetimeFigureOut">
              <a:rPr lang="zh-CN" altLang="en-US" smtClean="0"/>
              <a:t>2025/4/15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1128-6269-4A27-B3EA-1F389F14FD45}" type="slidenum">
              <a:rPr lang="zh-CN" altLang="en-US" smtClean="0"/>
              <a:t>‹#›</a:t>
            </a:fld>
            <a:endParaRPr lang="zh-CN" altLang="en-US"/>
          </a:p>
        </p:txBody>
      </p:sp>
    </p:spTree>
    <p:extLst>
      <p:ext uri="{BB962C8B-B14F-4D97-AF65-F5344CB8AC3E}">
        <p14:creationId xmlns:p14="http://schemas.microsoft.com/office/powerpoint/2010/main" val="1852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a:t>
            </a:fld>
            <a:endParaRPr lang="zh-CN" altLang="en-US"/>
          </a:p>
        </p:txBody>
      </p:sp>
    </p:spTree>
    <p:extLst>
      <p:ext uri="{BB962C8B-B14F-4D97-AF65-F5344CB8AC3E}">
        <p14:creationId xmlns:p14="http://schemas.microsoft.com/office/powerpoint/2010/main" val="110937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10</a:t>
            </a:fld>
            <a:endParaRPr lang="zh-CN" altLang="en-US"/>
          </a:p>
        </p:txBody>
      </p:sp>
    </p:spTree>
    <p:extLst>
      <p:ext uri="{BB962C8B-B14F-4D97-AF65-F5344CB8AC3E}">
        <p14:creationId xmlns:p14="http://schemas.microsoft.com/office/powerpoint/2010/main" val="94227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11</a:t>
            </a:fld>
            <a:endParaRPr lang="zh-CN" altLang="en-US"/>
          </a:p>
        </p:txBody>
      </p:sp>
    </p:spTree>
    <p:extLst>
      <p:ext uri="{BB962C8B-B14F-4D97-AF65-F5344CB8AC3E}">
        <p14:creationId xmlns:p14="http://schemas.microsoft.com/office/powerpoint/2010/main" val="275739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12</a:t>
            </a:fld>
            <a:endParaRPr lang="zh-CN" altLang="en-US"/>
          </a:p>
        </p:txBody>
      </p:sp>
    </p:spTree>
    <p:extLst>
      <p:ext uri="{BB962C8B-B14F-4D97-AF65-F5344CB8AC3E}">
        <p14:creationId xmlns:p14="http://schemas.microsoft.com/office/powerpoint/2010/main" val="381261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13</a:t>
            </a:fld>
            <a:endParaRPr lang="zh-CN" altLang="en-US"/>
          </a:p>
        </p:txBody>
      </p:sp>
    </p:spTree>
    <p:extLst>
      <p:ext uri="{BB962C8B-B14F-4D97-AF65-F5344CB8AC3E}">
        <p14:creationId xmlns:p14="http://schemas.microsoft.com/office/powerpoint/2010/main" val="231603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14</a:t>
            </a:fld>
            <a:endParaRPr lang="zh-CN" altLang="en-US"/>
          </a:p>
        </p:txBody>
      </p:sp>
    </p:spTree>
    <p:extLst>
      <p:ext uri="{BB962C8B-B14F-4D97-AF65-F5344CB8AC3E}">
        <p14:creationId xmlns:p14="http://schemas.microsoft.com/office/powerpoint/2010/main" val="6752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15</a:t>
            </a:fld>
            <a:endParaRPr lang="zh-CN" altLang="en-US"/>
          </a:p>
        </p:txBody>
      </p:sp>
    </p:spTree>
    <p:extLst>
      <p:ext uri="{BB962C8B-B14F-4D97-AF65-F5344CB8AC3E}">
        <p14:creationId xmlns:p14="http://schemas.microsoft.com/office/powerpoint/2010/main" val="412975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16</a:t>
            </a:fld>
            <a:endParaRPr lang="zh-CN" altLang="en-US"/>
          </a:p>
        </p:txBody>
      </p:sp>
    </p:spTree>
    <p:extLst>
      <p:ext uri="{BB962C8B-B14F-4D97-AF65-F5344CB8AC3E}">
        <p14:creationId xmlns:p14="http://schemas.microsoft.com/office/powerpoint/2010/main" val="1888054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17</a:t>
            </a:fld>
            <a:endParaRPr lang="zh-CN" altLang="en-US"/>
          </a:p>
        </p:txBody>
      </p:sp>
    </p:spTree>
    <p:extLst>
      <p:ext uri="{BB962C8B-B14F-4D97-AF65-F5344CB8AC3E}">
        <p14:creationId xmlns:p14="http://schemas.microsoft.com/office/powerpoint/2010/main" val="355084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18</a:t>
            </a:fld>
            <a:endParaRPr lang="zh-CN" altLang="en-US"/>
          </a:p>
        </p:txBody>
      </p:sp>
    </p:spTree>
    <p:extLst>
      <p:ext uri="{BB962C8B-B14F-4D97-AF65-F5344CB8AC3E}">
        <p14:creationId xmlns:p14="http://schemas.microsoft.com/office/powerpoint/2010/main" val="206516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19</a:t>
            </a:fld>
            <a:endParaRPr lang="zh-CN" altLang="en-US"/>
          </a:p>
        </p:txBody>
      </p:sp>
    </p:spTree>
    <p:extLst>
      <p:ext uri="{BB962C8B-B14F-4D97-AF65-F5344CB8AC3E}">
        <p14:creationId xmlns:p14="http://schemas.microsoft.com/office/powerpoint/2010/main" val="25372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C81128-6269-4A27-B3EA-1F389F14FD45}" type="slidenum">
              <a:rPr lang="zh-CN" altLang="en-US" smtClean="0"/>
              <a:t>2</a:t>
            </a:fld>
            <a:endParaRPr lang="zh-CN" altLang="en-US"/>
          </a:p>
        </p:txBody>
      </p:sp>
    </p:spTree>
    <p:extLst>
      <p:ext uri="{BB962C8B-B14F-4D97-AF65-F5344CB8AC3E}">
        <p14:creationId xmlns:p14="http://schemas.microsoft.com/office/powerpoint/2010/main" val="417838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20</a:t>
            </a:fld>
            <a:endParaRPr lang="zh-CN" altLang="en-US"/>
          </a:p>
        </p:txBody>
      </p:sp>
    </p:spTree>
    <p:extLst>
      <p:ext uri="{BB962C8B-B14F-4D97-AF65-F5344CB8AC3E}">
        <p14:creationId xmlns:p14="http://schemas.microsoft.com/office/powerpoint/2010/main" val="1876007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21</a:t>
            </a:fld>
            <a:endParaRPr lang="zh-CN" altLang="en-US"/>
          </a:p>
        </p:txBody>
      </p:sp>
    </p:spTree>
    <p:extLst>
      <p:ext uri="{BB962C8B-B14F-4D97-AF65-F5344CB8AC3E}">
        <p14:creationId xmlns:p14="http://schemas.microsoft.com/office/powerpoint/2010/main" val="75032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22</a:t>
            </a:fld>
            <a:endParaRPr lang="zh-CN" altLang="en-US"/>
          </a:p>
        </p:txBody>
      </p:sp>
    </p:spTree>
    <p:extLst>
      <p:ext uri="{BB962C8B-B14F-4D97-AF65-F5344CB8AC3E}">
        <p14:creationId xmlns:p14="http://schemas.microsoft.com/office/powerpoint/2010/main" val="304666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23</a:t>
            </a:fld>
            <a:endParaRPr lang="zh-CN" altLang="en-US"/>
          </a:p>
        </p:txBody>
      </p:sp>
    </p:spTree>
    <p:extLst>
      <p:ext uri="{BB962C8B-B14F-4D97-AF65-F5344CB8AC3E}">
        <p14:creationId xmlns:p14="http://schemas.microsoft.com/office/powerpoint/2010/main" val="1464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24</a:t>
            </a:fld>
            <a:endParaRPr lang="zh-CN" altLang="en-US"/>
          </a:p>
        </p:txBody>
      </p:sp>
    </p:spTree>
    <p:extLst>
      <p:ext uri="{BB962C8B-B14F-4D97-AF65-F5344CB8AC3E}">
        <p14:creationId xmlns:p14="http://schemas.microsoft.com/office/powerpoint/2010/main" val="206961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25</a:t>
            </a:fld>
            <a:endParaRPr lang="zh-CN" altLang="en-US"/>
          </a:p>
        </p:txBody>
      </p:sp>
    </p:spTree>
    <p:extLst>
      <p:ext uri="{BB962C8B-B14F-4D97-AF65-F5344CB8AC3E}">
        <p14:creationId xmlns:p14="http://schemas.microsoft.com/office/powerpoint/2010/main" val="385453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26</a:t>
            </a:fld>
            <a:endParaRPr lang="zh-CN" altLang="en-US"/>
          </a:p>
        </p:txBody>
      </p:sp>
    </p:spTree>
    <p:extLst>
      <p:ext uri="{BB962C8B-B14F-4D97-AF65-F5344CB8AC3E}">
        <p14:creationId xmlns:p14="http://schemas.microsoft.com/office/powerpoint/2010/main" val="352281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27</a:t>
            </a:fld>
            <a:endParaRPr lang="zh-CN" altLang="en-US"/>
          </a:p>
        </p:txBody>
      </p:sp>
    </p:spTree>
    <p:extLst>
      <p:ext uri="{BB962C8B-B14F-4D97-AF65-F5344CB8AC3E}">
        <p14:creationId xmlns:p14="http://schemas.microsoft.com/office/powerpoint/2010/main" val="2642712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28</a:t>
            </a:fld>
            <a:endParaRPr lang="zh-CN" altLang="en-US"/>
          </a:p>
        </p:txBody>
      </p:sp>
    </p:spTree>
    <p:extLst>
      <p:ext uri="{BB962C8B-B14F-4D97-AF65-F5344CB8AC3E}">
        <p14:creationId xmlns:p14="http://schemas.microsoft.com/office/powerpoint/2010/main" val="104422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29</a:t>
            </a:fld>
            <a:endParaRPr lang="zh-CN" altLang="en-US"/>
          </a:p>
        </p:txBody>
      </p:sp>
    </p:spTree>
    <p:extLst>
      <p:ext uri="{BB962C8B-B14F-4D97-AF65-F5344CB8AC3E}">
        <p14:creationId xmlns:p14="http://schemas.microsoft.com/office/powerpoint/2010/main" val="317772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3</a:t>
            </a:fld>
            <a:endParaRPr lang="zh-CN" altLang="en-US"/>
          </a:p>
        </p:txBody>
      </p:sp>
    </p:spTree>
    <p:extLst>
      <p:ext uri="{BB962C8B-B14F-4D97-AF65-F5344CB8AC3E}">
        <p14:creationId xmlns:p14="http://schemas.microsoft.com/office/powerpoint/2010/main" val="430688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30</a:t>
            </a:fld>
            <a:endParaRPr lang="zh-CN" altLang="en-US"/>
          </a:p>
        </p:txBody>
      </p:sp>
    </p:spTree>
    <p:extLst>
      <p:ext uri="{BB962C8B-B14F-4D97-AF65-F5344CB8AC3E}">
        <p14:creationId xmlns:p14="http://schemas.microsoft.com/office/powerpoint/2010/main" val="41983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31</a:t>
            </a:fld>
            <a:endParaRPr lang="zh-CN" altLang="en-US"/>
          </a:p>
        </p:txBody>
      </p:sp>
    </p:spTree>
    <p:extLst>
      <p:ext uri="{BB962C8B-B14F-4D97-AF65-F5344CB8AC3E}">
        <p14:creationId xmlns:p14="http://schemas.microsoft.com/office/powerpoint/2010/main" val="224068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4</a:t>
            </a:fld>
            <a:endParaRPr lang="zh-CN" altLang="en-US"/>
          </a:p>
        </p:txBody>
      </p:sp>
    </p:spTree>
    <p:extLst>
      <p:ext uri="{BB962C8B-B14F-4D97-AF65-F5344CB8AC3E}">
        <p14:creationId xmlns:p14="http://schemas.microsoft.com/office/powerpoint/2010/main" val="35552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5</a:t>
            </a:fld>
            <a:endParaRPr lang="zh-CN" altLang="en-US"/>
          </a:p>
        </p:txBody>
      </p:sp>
    </p:spTree>
    <p:extLst>
      <p:ext uri="{BB962C8B-B14F-4D97-AF65-F5344CB8AC3E}">
        <p14:creationId xmlns:p14="http://schemas.microsoft.com/office/powerpoint/2010/main" val="230554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6</a:t>
            </a:fld>
            <a:endParaRPr lang="zh-CN" altLang="en-US"/>
          </a:p>
        </p:txBody>
      </p:sp>
    </p:spTree>
    <p:extLst>
      <p:ext uri="{BB962C8B-B14F-4D97-AF65-F5344CB8AC3E}">
        <p14:creationId xmlns:p14="http://schemas.microsoft.com/office/powerpoint/2010/main" val="151446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7</a:t>
            </a:fld>
            <a:endParaRPr lang="zh-CN" altLang="en-US"/>
          </a:p>
        </p:txBody>
      </p:sp>
    </p:spTree>
    <p:extLst>
      <p:ext uri="{BB962C8B-B14F-4D97-AF65-F5344CB8AC3E}">
        <p14:creationId xmlns:p14="http://schemas.microsoft.com/office/powerpoint/2010/main" val="268608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8</a:t>
            </a:fld>
            <a:endParaRPr lang="zh-CN" altLang="en-US"/>
          </a:p>
        </p:txBody>
      </p:sp>
    </p:spTree>
    <p:extLst>
      <p:ext uri="{BB962C8B-B14F-4D97-AF65-F5344CB8AC3E}">
        <p14:creationId xmlns:p14="http://schemas.microsoft.com/office/powerpoint/2010/main" val="95388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9</a:t>
            </a:fld>
            <a:endParaRPr lang="zh-CN" altLang="en-US"/>
          </a:p>
        </p:txBody>
      </p:sp>
    </p:spTree>
    <p:extLst>
      <p:ext uri="{BB962C8B-B14F-4D97-AF65-F5344CB8AC3E}">
        <p14:creationId xmlns:p14="http://schemas.microsoft.com/office/powerpoint/2010/main" val="20016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83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350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603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ongbai">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3969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32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71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863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069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3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13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853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34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59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7.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5" Type="http://schemas.microsoft.com/office/2007/relationships/hdphoto" Target="../media/hdphoto4.wdp"/><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theme" Target="../theme/theme1.xml"/><Relationship Id="rId23" Type="http://schemas.microsoft.com/office/2007/relationships/hdphoto" Target="../media/hdphoto3.wdp"/><Relationship Id="rId28"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3">
            <a:extLst>
              <a:ext uri="{FF2B5EF4-FFF2-40B4-BE49-F238E27FC236}">
                <a16:creationId xmlns:a16="http://schemas.microsoft.com/office/drawing/2014/main" id="{E3ED9B11-D705-4210-BDF1-F241D8CE9BAD}"/>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tretch>
            <a:fillRect/>
          </a:stretch>
        </p:blipFill>
        <p:spPr>
          <a:xfrm>
            <a:off x="-17230" y="-26504"/>
            <a:ext cx="12209231" cy="5802097"/>
          </a:xfrm>
          <a:prstGeom prst="rect">
            <a:avLst/>
          </a:prstGeom>
        </p:spPr>
      </p:pic>
      <p:pic>
        <p:nvPicPr>
          <p:cNvPr id="8" name="图片 4">
            <a:extLst>
              <a:ext uri="{FF2B5EF4-FFF2-40B4-BE49-F238E27FC236}">
                <a16:creationId xmlns:a16="http://schemas.microsoft.com/office/drawing/2014/main" id="{256617B3-81FA-49F2-B480-6C7DDB57E35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91969" y="3311076"/>
            <a:ext cx="2885201" cy="1444633"/>
          </a:xfrm>
          <a:prstGeom prst="rect">
            <a:avLst/>
          </a:prstGeom>
        </p:spPr>
      </p:pic>
      <p:pic>
        <p:nvPicPr>
          <p:cNvPr id="9" name="图片 5">
            <a:extLst>
              <a:ext uri="{FF2B5EF4-FFF2-40B4-BE49-F238E27FC236}">
                <a16:creationId xmlns:a16="http://schemas.microsoft.com/office/drawing/2014/main" id="{DFE6C03C-91AA-430E-8515-A78A8212969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00357" y="4229277"/>
            <a:ext cx="10533017" cy="2200474"/>
          </a:xfrm>
          <a:prstGeom prst="rect">
            <a:avLst/>
          </a:prstGeom>
        </p:spPr>
      </p:pic>
      <p:pic>
        <p:nvPicPr>
          <p:cNvPr id="10" name="图片 9">
            <a:extLst>
              <a:ext uri="{FF2B5EF4-FFF2-40B4-BE49-F238E27FC236}">
                <a16:creationId xmlns:a16="http://schemas.microsoft.com/office/drawing/2014/main" id="{D1C1BAF7-7E3C-4D67-9A0E-E742C325BA8A}"/>
              </a:ext>
            </a:extLst>
          </p:cNvPr>
          <p:cNvPicPr>
            <a:picLocks noChangeAspect="1"/>
          </p:cNvPicPr>
          <p:nvPr userDrawn="1"/>
        </p:nvPicPr>
        <p:blipFill>
          <a:blip r:embed="rId20">
            <a:extLst>
              <a:ext uri="{BEBA8EAE-BF5A-486C-A8C5-ECC9F3942E4B}">
                <a14:imgProps xmlns:a14="http://schemas.microsoft.com/office/drawing/2010/main">
                  <a14:imgLayer r:embed="rId21">
                    <a14:imgEffect>
                      <a14:saturation sat="130000"/>
                    </a14:imgEffect>
                  </a14:imgLayer>
                </a14:imgProps>
              </a:ext>
              <a:ext uri="{28A0092B-C50C-407E-A947-70E740481C1C}">
                <a14:useLocalDpi xmlns:a14="http://schemas.microsoft.com/office/drawing/2010/main" val="0"/>
              </a:ext>
            </a:extLst>
          </a:blip>
          <a:stretch>
            <a:fillRect/>
          </a:stretch>
        </p:blipFill>
        <p:spPr>
          <a:xfrm>
            <a:off x="6614565" y="3789854"/>
            <a:ext cx="5672876" cy="2694209"/>
          </a:xfrm>
          <a:prstGeom prst="rect">
            <a:avLst/>
          </a:prstGeom>
        </p:spPr>
      </p:pic>
      <p:pic>
        <p:nvPicPr>
          <p:cNvPr id="11" name="图片 11">
            <a:extLst>
              <a:ext uri="{FF2B5EF4-FFF2-40B4-BE49-F238E27FC236}">
                <a16:creationId xmlns:a16="http://schemas.microsoft.com/office/drawing/2014/main" id="{C86DD01A-89C3-4C18-8E05-D1E86ACADC36}"/>
              </a:ext>
            </a:extLst>
          </p:cNvPr>
          <p:cNvPicPr>
            <a:picLocks noChangeAspect="1"/>
          </p:cNvPicPr>
          <p:nvPr userDrawn="1"/>
        </p:nvPicPr>
        <p:blipFill>
          <a:blip r:embed="rId22">
            <a:extLst>
              <a:ext uri="{BEBA8EAE-BF5A-486C-A8C5-ECC9F3942E4B}">
                <a14:imgProps xmlns:a14="http://schemas.microsoft.com/office/drawing/2010/main">
                  <a14:imgLayer r:embed="rId23">
                    <a14:imgEffect>
                      <a14:saturation sat="135000"/>
                    </a14:imgEffect>
                  </a14:imgLayer>
                </a14:imgProps>
              </a:ext>
              <a:ext uri="{28A0092B-C50C-407E-A947-70E740481C1C}">
                <a14:useLocalDpi xmlns:a14="http://schemas.microsoft.com/office/drawing/2010/main" val="0"/>
              </a:ext>
            </a:extLst>
          </a:blip>
          <a:stretch>
            <a:fillRect/>
          </a:stretch>
        </p:blipFill>
        <p:spPr>
          <a:xfrm>
            <a:off x="4937241" y="4860699"/>
            <a:ext cx="7639689" cy="2011514"/>
          </a:xfrm>
          <a:prstGeom prst="rect">
            <a:avLst/>
          </a:prstGeom>
        </p:spPr>
      </p:pic>
      <p:pic>
        <p:nvPicPr>
          <p:cNvPr id="12" name="图片 12">
            <a:extLst>
              <a:ext uri="{FF2B5EF4-FFF2-40B4-BE49-F238E27FC236}">
                <a16:creationId xmlns:a16="http://schemas.microsoft.com/office/drawing/2014/main" id="{229EEDFB-1F1F-4B45-8DD6-DF5E898F882E}"/>
              </a:ext>
            </a:extLst>
          </p:cNvPr>
          <p:cNvPicPr>
            <a:picLocks noChangeAspect="1"/>
          </p:cNvPicPr>
          <p:nvPr userDrawn="1"/>
        </p:nvPicPr>
        <p:blipFill>
          <a:blip r:embed="rId24">
            <a:extLst>
              <a:ext uri="{BEBA8EAE-BF5A-486C-A8C5-ECC9F3942E4B}">
                <a14:imgProps xmlns:a14="http://schemas.microsoft.com/office/drawing/2010/main">
                  <a14:imgLayer r:embed="rId25">
                    <a14:imgEffect>
                      <a14:saturation sat="135000"/>
                    </a14:imgEffect>
                  </a14:imgLayer>
                </a14:imgProps>
              </a:ext>
              <a:ext uri="{28A0092B-C50C-407E-A947-70E740481C1C}">
                <a14:useLocalDpi xmlns:a14="http://schemas.microsoft.com/office/drawing/2010/main" val="0"/>
              </a:ext>
            </a:extLst>
          </a:blip>
          <a:stretch>
            <a:fillRect/>
          </a:stretch>
        </p:blipFill>
        <p:spPr>
          <a:xfrm>
            <a:off x="-974236" y="5654975"/>
            <a:ext cx="8306459" cy="1392476"/>
          </a:xfrm>
          <a:prstGeom prst="rect">
            <a:avLst/>
          </a:prstGeom>
        </p:spPr>
      </p:pic>
      <p:pic>
        <p:nvPicPr>
          <p:cNvPr id="13" name="图片 13">
            <a:extLst>
              <a:ext uri="{FF2B5EF4-FFF2-40B4-BE49-F238E27FC236}">
                <a16:creationId xmlns:a16="http://schemas.microsoft.com/office/drawing/2014/main" id="{B9817B5E-8B44-40AC-8FF7-52F8227E2FBE}"/>
              </a:ext>
            </a:extLst>
          </p:cNvPr>
          <p:cNvPicPr>
            <a:picLocks noChangeAspect="1"/>
          </p:cNvPicPr>
          <p:nvPr userDrawn="1"/>
        </p:nvPicPr>
        <p:blipFill>
          <a:blip r:embed="rId26">
            <a:extLst>
              <a:ext uri="{BEBA8EAE-BF5A-486C-A8C5-ECC9F3942E4B}">
                <a14:imgProps xmlns:a14="http://schemas.microsoft.com/office/drawing/2010/main">
                  <a14:imgLayer r:embed="rId27">
                    <a14:imgEffect>
                      <a14:saturation sat="135000"/>
                    </a14:imgEffect>
                  </a14:imgLayer>
                </a14:imgProps>
              </a:ext>
              <a:ext uri="{28A0092B-C50C-407E-A947-70E740481C1C}">
                <a14:useLocalDpi xmlns:a14="http://schemas.microsoft.com/office/drawing/2010/main" val="0"/>
              </a:ext>
            </a:extLst>
          </a:blip>
          <a:stretch>
            <a:fillRect/>
          </a:stretch>
        </p:blipFill>
        <p:spPr>
          <a:xfrm>
            <a:off x="3496123" y="5866456"/>
            <a:ext cx="9338300" cy="1334914"/>
          </a:xfrm>
          <a:prstGeom prst="rect">
            <a:avLst/>
          </a:prstGeom>
        </p:spPr>
      </p:pic>
      <p:pic>
        <p:nvPicPr>
          <p:cNvPr id="14" name="图片 14">
            <a:extLst>
              <a:ext uri="{FF2B5EF4-FFF2-40B4-BE49-F238E27FC236}">
                <a16:creationId xmlns:a16="http://schemas.microsoft.com/office/drawing/2014/main" id="{CE57246B-EC5B-448B-BCDE-767CD98F32C9}"/>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45499" y="5037849"/>
            <a:ext cx="3746699" cy="1505588"/>
          </a:xfrm>
          <a:prstGeom prst="rect">
            <a:avLst/>
          </a:prstGeom>
        </p:spPr>
      </p:pic>
    </p:spTree>
    <p:extLst>
      <p:ext uri="{BB962C8B-B14F-4D97-AF65-F5344CB8AC3E}">
        <p14:creationId xmlns:p14="http://schemas.microsoft.com/office/powerpoint/2010/main" val="32512061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8.png"/><Relationship Id="rId10" Type="http://schemas.microsoft.com/office/2007/relationships/hdphoto" Target="../media/hdphoto3.wdp"/><Relationship Id="rId19"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5.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lá» há»i Äá»c ÄÃ¡o chá» cÃ³ á» TÃ¢y Ban Nha">
            <a:extLst>
              <a:ext uri="{FF2B5EF4-FFF2-40B4-BE49-F238E27FC236}">
                <a16:creationId xmlns:a16="http://schemas.microsoft.com/office/drawing/2014/main" id="{9E410B27-5A8C-4876-8DF5-BBAE67573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61" y="2"/>
            <a:ext cx="5859439" cy="3261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Ã´ng tin vá» ká»³ thi Äáº§u vÃ o cÃ¡c trÆ°á»ng Äáº¡i há»c TÃ¢y Ban Nha">
            <a:extLst>
              <a:ext uri="{FF2B5EF4-FFF2-40B4-BE49-F238E27FC236}">
                <a16:creationId xmlns:a16="http://schemas.microsoft.com/office/drawing/2014/main" id="{91D12789-2B4A-49DE-BEBD-2EF1AFB268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597"/>
          <a:stretch/>
        </p:blipFill>
        <p:spPr bwMode="auto">
          <a:xfrm>
            <a:off x="6332561" y="3261815"/>
            <a:ext cx="5859439" cy="35961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0" y="3261815"/>
            <a:ext cx="6332561" cy="3596185"/>
          </a:xfrm>
          <a:prstGeom prst="rect">
            <a:avLst/>
          </a:prstGeom>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332561" cy="326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7324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757062" y="1905506"/>
            <a:ext cx="7434937"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II.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Đọc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Hiểu</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văn</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bản</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
        <p:nvSpPr>
          <p:cNvPr id="5" name="Rectangle 6"/>
          <p:cNvSpPr>
            <a:spLocks noChangeArrowheads="1"/>
          </p:cNvSpPr>
          <p:nvPr/>
        </p:nvSpPr>
        <p:spPr bwMode="auto">
          <a:xfrm>
            <a:off x="5329153" y="896863"/>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4195389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Rounded Corners 3">
            <a:extLst>
              <a:ext uri="{FF2B5EF4-FFF2-40B4-BE49-F238E27FC236}">
                <a16:creationId xmlns:a16="http://schemas.microsoft.com/office/drawing/2014/main" id="{DD98F5AB-D959-40F5-8D58-CA56E15204CD}"/>
              </a:ext>
            </a:extLst>
          </p:cNvPr>
          <p:cNvSpPr/>
          <p:nvPr/>
        </p:nvSpPr>
        <p:spPr>
          <a:xfrm>
            <a:off x="628479" y="505375"/>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solidFill>
                  <a:schemeClr val="tx1"/>
                </a:solidFill>
                <a:latin typeface="Times New Roman" panose="02020603050405020304" pitchFamily="18" charset="0"/>
                <a:cs typeface="Times New Roman" panose="02020603050405020304" pitchFamily="18" charset="0"/>
              </a:rPr>
              <a:t>Lai </a:t>
            </a:r>
            <a:r>
              <a:rPr lang="en-SG" sz="3600" dirty="0" err="1">
                <a:solidFill>
                  <a:schemeClr val="tx1"/>
                </a:solidFill>
                <a:latin typeface="Times New Roman" panose="02020603050405020304" pitchFamily="18" charset="0"/>
                <a:cs typeface="Times New Roman" panose="02020603050405020304" pitchFamily="18" charset="0"/>
              </a:rPr>
              <a:t>lịch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chân</a:t>
            </a:r>
            <a:r>
              <a:rPr lang="en-SG" sz="3600" dirty="0">
                <a:solidFill>
                  <a:schemeClr val="tx1"/>
                </a:solidFill>
                <a:latin typeface="Times New Roman" panose="02020603050405020304" pitchFamily="18" charset="0"/>
                <a:cs typeface="Times New Roman" panose="02020603050405020304" pitchFamily="18" charset="0"/>
              </a:rPr>
              <a:t> dung</a:t>
            </a:r>
          </a:p>
        </p:txBody>
      </p:sp>
      <p:sp>
        <p:nvSpPr>
          <p:cNvPr id="6" name="Rectangle: Rounded Corners 5">
            <a:extLst>
              <a:ext uri="{FF2B5EF4-FFF2-40B4-BE49-F238E27FC236}">
                <a16:creationId xmlns:a16="http://schemas.microsoft.com/office/drawing/2014/main" id="{1F2590DA-BD98-489C-B6BC-3918C80BF39E}"/>
              </a:ext>
            </a:extLst>
          </p:cNvPr>
          <p:cNvSpPr/>
          <p:nvPr/>
        </p:nvSpPr>
        <p:spPr>
          <a:xfrm>
            <a:off x="628479" y="4042668"/>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solidFill>
                  <a:schemeClr val="tx1"/>
                </a:solidFill>
                <a:latin typeface="Times New Roman" panose="02020603050405020304" pitchFamily="18" charset="0"/>
                <a:cs typeface="Times New Roman" panose="02020603050405020304" pitchFamily="18" charset="0"/>
              </a:rPr>
              <a:t>Thái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độ</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nhận</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định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khi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thấy</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những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chiếc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cối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xay</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gió</a:t>
            </a:r>
            <a:endParaRPr lang="en-SG" sz="36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F87C504-E6E4-46CF-B241-C28062DA8928}"/>
              </a:ext>
            </a:extLst>
          </p:cNvPr>
          <p:cNvSpPr/>
          <p:nvPr/>
        </p:nvSpPr>
        <p:spPr>
          <a:xfrm>
            <a:off x="7638292" y="505374"/>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solidFill>
                  <a:schemeClr val="tx1"/>
                </a:solidFill>
                <a:latin typeface="Times New Roman" panose="02020603050405020304" pitchFamily="18" charset="0"/>
                <a:cs typeface="Times New Roman" panose="02020603050405020304" pitchFamily="18" charset="0"/>
              </a:rPr>
              <a:t>Hành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động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trong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cuộc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giao</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tranh</a:t>
            </a:r>
            <a:endParaRPr lang="en-SG" sz="36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ADAC97-20C7-4B54-B3E4-B9D44ED6F70E}"/>
              </a:ext>
            </a:extLst>
          </p:cNvPr>
          <p:cNvSpPr/>
          <p:nvPr/>
        </p:nvSpPr>
        <p:spPr>
          <a:xfrm>
            <a:off x="7674167" y="4042668"/>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solidFill>
                  <a:schemeClr val="tx1"/>
                </a:solidFill>
                <a:latin typeface="Times New Roman" panose="02020603050405020304" pitchFamily="18" charset="0"/>
                <a:cs typeface="Times New Roman" panose="02020603050405020304" pitchFamily="18" charset="0"/>
              </a:rPr>
              <a:t>Quan </a:t>
            </a:r>
            <a:r>
              <a:rPr lang="en-SG" sz="3600" dirty="0" err="1">
                <a:solidFill>
                  <a:schemeClr val="tx1"/>
                </a:solidFill>
                <a:latin typeface="Times New Roman" panose="02020603050405020304" pitchFamily="18" charset="0"/>
                <a:cs typeface="Times New Roman" panose="02020603050405020304" pitchFamily="18" charset="0"/>
              </a:rPr>
              <a:t>niệm</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cách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ứng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xử</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sau</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cuộc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giao</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tranh</a:t>
            </a:r>
            <a:endParaRPr lang="en-SG" sz="36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PhÃ¢n tÃ­ch Äoáº¡n trÃ­ch ÄÃ¡nh nhau vá»i cá»i xay giÃ³ cá»§a Xec-van-tex ...">
            <a:extLst>
              <a:ext uri="{FF2B5EF4-FFF2-40B4-BE49-F238E27FC236}">
                <a16:creationId xmlns:a16="http://schemas.microsoft.com/office/drawing/2014/main" id="{8484FF1A-38F8-4CF7-BA65-9817A150C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000" y="2168760"/>
            <a:ext cx="3513875" cy="21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56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74" name="Picture 2" descr="PHÃN TÃCH NHÃN Váº¬T ÄÃN-KI-HÃ-TÃ TRONG ÄÃNH NHAU Vá»I Cá»I XAY GIÃ ...">
            <a:extLst>
              <a:ext uri="{FF2B5EF4-FFF2-40B4-BE49-F238E27FC236}">
                <a16:creationId xmlns:a16="http://schemas.microsoft.com/office/drawing/2014/main" id="{B5B97DA1-55B6-422E-96BB-1F94786E6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46"/>
          <a:stretch/>
        </p:blipFill>
        <p:spPr bwMode="auto">
          <a:xfrm>
            <a:off x="1524000" y="0"/>
            <a:ext cx="1066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8BD816B-FD4D-4210-B7DE-5CFD68FC0EC2}"/>
              </a:ext>
            </a:extLst>
          </p:cNvPr>
          <p:cNvSpPr/>
          <p:nvPr/>
        </p:nvSpPr>
        <p:spPr>
          <a:xfrm>
            <a:off x="0" y="0"/>
            <a:ext cx="1983545"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srgbClr val="FF0000"/>
                </a:solidFill>
                <a:latin typeface="Times New Roman" panose="02020603050405020304" pitchFamily="18" charset="0"/>
                <a:cs typeface="Times New Roman" panose="02020603050405020304" pitchFamily="18" charset="0"/>
              </a:rPr>
              <a:t> </a:t>
            </a:r>
            <a:r>
              <a:rPr lang="en-SG" sz="4800" b="1" dirty="0" err="1">
                <a:solidFill>
                  <a:srgbClr val="FF0000"/>
                </a:solidFill>
                <a:latin typeface="Times New Roman" panose="02020603050405020304" pitchFamily="18" charset="0"/>
                <a:cs typeface="Times New Roman" panose="02020603050405020304" pitchFamily="18" charset="0"/>
              </a:rPr>
              <a:t>Hình</a:t>
            </a:r>
            <a:r>
              <a:rPr lang="en-SG" sz="4800" b="1" dirty="0">
                <a:solidFill>
                  <a:srgbClr val="FF0000"/>
                </a:solidFill>
                <a:latin typeface="Times New Roman" panose="02020603050405020304" pitchFamily="18" charset="0"/>
                <a:cs typeface="Times New Roman" panose="02020603050405020304" pitchFamily="18" charset="0"/>
              </a:rPr>
              <a:t> </a:t>
            </a:r>
            <a:r>
              <a:rPr lang="en-SG" sz="4800" b="1" dirty="0" err="1">
                <a:solidFill>
                  <a:srgbClr val="FF0000"/>
                </a:solidFill>
                <a:latin typeface="Times New Roman" panose="02020603050405020304" pitchFamily="18" charset="0"/>
                <a:cs typeface="Times New Roman" panose="02020603050405020304" pitchFamily="18" charset="0"/>
              </a:rPr>
              <a:t>tượng</a:t>
            </a:r>
            <a:r>
              <a:rPr lang="en-SG" sz="4800" b="1" dirty="0">
                <a:solidFill>
                  <a:srgbClr val="FF0000"/>
                </a:solidFill>
                <a:latin typeface="Times New Roman" panose="02020603050405020304" pitchFamily="18" charset="0"/>
                <a:cs typeface="Times New Roman" panose="02020603050405020304" pitchFamily="18" charset="0"/>
              </a:rPr>
              <a:t> </a:t>
            </a:r>
            <a:r>
              <a:rPr lang="en-SG" sz="4800" b="1" dirty="0" err="1">
                <a:solidFill>
                  <a:srgbClr val="FF0000"/>
                </a:solidFill>
                <a:latin typeface="Times New Roman" panose="02020603050405020304" pitchFamily="18" charset="0"/>
                <a:cs typeface="Times New Roman" panose="02020603050405020304" pitchFamily="18" charset="0"/>
              </a:rPr>
              <a:t>Đôn</a:t>
            </a:r>
            <a:r>
              <a:rPr lang="en-SG" sz="4800" b="1" dirty="0">
                <a:solidFill>
                  <a:srgbClr val="FF0000"/>
                </a:solidFill>
                <a:latin typeface="Times New Roman" panose="02020603050405020304" pitchFamily="18" charset="0"/>
                <a:cs typeface="Times New Roman" panose="02020603050405020304" pitchFamily="18" charset="0"/>
              </a:rPr>
              <a:t> Ki-</a:t>
            </a:r>
            <a:r>
              <a:rPr lang="en-SG" sz="4800" b="1" dirty="0" err="1">
                <a:solidFill>
                  <a:srgbClr val="FF0000"/>
                </a:solidFill>
                <a:latin typeface="Times New Roman" panose="02020603050405020304" pitchFamily="18" charset="0"/>
                <a:cs typeface="Times New Roman" panose="02020603050405020304" pitchFamily="18" charset="0"/>
              </a:rPr>
              <a:t>hô</a:t>
            </a:r>
            <a:r>
              <a:rPr lang="en-SG" sz="4800" b="1" dirty="0">
                <a:solidFill>
                  <a:srgbClr val="FF0000"/>
                </a:solidFill>
                <a:latin typeface="Times New Roman" panose="02020603050405020304" pitchFamily="18" charset="0"/>
                <a:cs typeface="Times New Roman" panose="02020603050405020304" pitchFamily="18" charset="0"/>
              </a:rPr>
              <a:t>-</a:t>
            </a:r>
            <a:r>
              <a:rPr lang="en-SG" sz="4800" b="1" dirty="0" err="1">
                <a:solidFill>
                  <a:srgbClr val="FF0000"/>
                </a:solidFill>
                <a:latin typeface="Times New Roman" panose="02020603050405020304" pitchFamily="18" charset="0"/>
                <a:cs typeface="Times New Roman" panose="02020603050405020304" pitchFamily="18" charset="0"/>
              </a:rPr>
              <a:t>tê</a:t>
            </a:r>
            <a:endParaRPr lang="en-SG"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5199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a:extLst>
              <a:ext uri="{FF2B5EF4-FFF2-40B4-BE49-F238E27FC236}">
                <a16:creationId xmlns:a16="http://schemas.microsoft.com/office/drawing/2014/main" id="{24D75D48-F1CC-441C-9E51-57C923D7C016}"/>
              </a:ext>
            </a:extLst>
          </p:cNvPr>
          <p:cNvGrpSpPr/>
          <p:nvPr/>
        </p:nvGrpSpPr>
        <p:grpSpPr>
          <a:xfrm rot="16200000">
            <a:off x="5860154" y="-2132683"/>
            <a:ext cx="1015663" cy="7137026"/>
            <a:chOff x="5186036" y="2033798"/>
            <a:chExt cx="3505173" cy="2626693"/>
          </a:xfrm>
        </p:grpSpPr>
        <p:sp>
          <p:nvSpPr>
            <p:cNvPr id="8" name="TextBox 30">
              <a:extLst>
                <a:ext uri="{FF2B5EF4-FFF2-40B4-BE49-F238E27FC236}">
                  <a16:creationId xmlns:a16="http://schemas.microsoft.com/office/drawing/2014/main" id="{84F417EB-20AD-415D-BD2D-153F45728CA0}"/>
                </a:ext>
              </a:extLst>
            </p:cNvPr>
            <p:cNvSpPr txBox="1"/>
            <p:nvPr/>
          </p:nvSpPr>
          <p:spPr>
            <a:xfrm>
              <a:off x="5186036" y="2087675"/>
              <a:ext cx="3505173" cy="2530701"/>
            </a:xfrm>
            <a:prstGeom prst="rect">
              <a:avLst/>
            </a:prstGeom>
            <a:noFill/>
          </p:spPr>
          <p:txBody>
            <a:bodyPr vert="eaVert" wrap="square" rtlCol="0">
              <a:spAutoFit/>
            </a:bodyPr>
            <a:lstStyle/>
            <a:p>
              <a:r>
                <a:rPr lang="vi-VN" altLang="zh-CN" sz="5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5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Lai </a:t>
              </a:r>
              <a:r>
                <a:rPr lang="en-SG" altLang="zh-CN" sz="5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lịch</a:t>
              </a:r>
              <a:r>
                <a:rPr lang="en-SG" altLang="zh-CN" sz="5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5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chân</a:t>
              </a:r>
              <a:r>
                <a:rPr lang="en-SG" altLang="zh-CN" sz="5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dung</a:t>
              </a:r>
              <a:endParaRPr lang="en-US" sz="5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id="{B0E36F22-F815-4EED-845F-FAA035193045}"/>
                </a:ext>
              </a:extLst>
            </p:cNvPr>
            <p:cNvSpPr/>
            <p:nvPr/>
          </p:nvSpPr>
          <p:spPr>
            <a:xfrm>
              <a:off x="5415440" y="2033798"/>
              <a:ext cx="3036930"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AutoShape 6" descr="Káº¿t quáº£ hÃ¬nh áº£nh cho buá»i thiá»n nguyá»n giÃºp cÃ¡c hoÃ n cáº£nh khÃ³ khÄn">
            <a:extLst>
              <a:ext uri="{FF2B5EF4-FFF2-40B4-BE49-F238E27FC236}">
                <a16:creationId xmlns:a16="http://schemas.microsoft.com/office/drawing/2014/main"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Google Shape;508;p43">
            <a:extLst>
              <a:ext uri="{FF2B5EF4-FFF2-40B4-BE49-F238E27FC236}">
                <a16:creationId xmlns:a16="http://schemas.microsoft.com/office/drawing/2014/main" id="{24328254-67E3-475B-835C-4C39AD951429}"/>
              </a:ext>
            </a:extLst>
          </p:cNvPr>
          <p:cNvSpPr/>
          <p:nvPr/>
        </p:nvSpPr>
        <p:spPr>
          <a:xfrm>
            <a:off x="497219" y="2499794"/>
            <a:ext cx="2588753" cy="2792355"/>
          </a:xfrm>
          <a:custGeom>
            <a:avLst/>
            <a:gdLst/>
            <a:ahLst/>
            <a:cxnLst/>
            <a:rect l="l" t="t" r="r" b="b"/>
            <a:pathLst>
              <a:path w="4732" h="5225" extrusionOk="0">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vi-VN"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Xuất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thân</a:t>
            </a:r>
            <a:r>
              <a:rPr lang="en-US" altLang="en-US" sz="2800" dirty="0">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dòng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dõi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quý</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tộc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nghèo</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25" name="Google Shape;509;p43">
            <a:extLst>
              <a:ext uri="{FF2B5EF4-FFF2-40B4-BE49-F238E27FC236}">
                <a16:creationId xmlns:a16="http://schemas.microsoft.com/office/drawing/2014/main" id="{600732F7-64CF-4EF5-9CEB-0CAD290AE06E}"/>
              </a:ext>
            </a:extLst>
          </p:cNvPr>
          <p:cNvSpPr/>
          <p:nvPr/>
        </p:nvSpPr>
        <p:spPr>
          <a:xfrm>
            <a:off x="4558024" y="2511446"/>
            <a:ext cx="3075952" cy="2015147"/>
          </a:xfrm>
          <a:custGeom>
            <a:avLst/>
            <a:gdLst/>
            <a:ahLst/>
            <a:cxnLst/>
            <a:rect l="l" t="t" r="r" b="b"/>
            <a:pathLst>
              <a:path w="4720" h="5225" extrusionOk="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vi-VN"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Ngoại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Trạc</a:t>
            </a:r>
            <a:r>
              <a:rPr lang="en-US" altLang="en-US" sz="2800" dirty="0">
                <a:solidFill>
                  <a:srgbClr val="0000FF"/>
                </a:solidFill>
                <a:latin typeface="Times New Roman" panose="02020603050405020304" pitchFamily="18" charset="0"/>
                <a:cs typeface="Times New Roman" panose="02020603050405020304" pitchFamily="18" charset="0"/>
              </a:rPr>
              <a:t> 50, </a:t>
            </a:r>
            <a:r>
              <a:rPr lang="en-US" altLang="en-US" sz="2800" dirty="0" err="1">
                <a:solidFill>
                  <a:srgbClr val="0000FF"/>
                </a:solidFill>
                <a:latin typeface="Times New Roman" panose="02020603050405020304" pitchFamily="18" charset="0"/>
                <a:cs typeface="Times New Roman" panose="02020603050405020304" pitchFamily="18" charset="0"/>
              </a:rPr>
              <a:t>gầy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gò</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lênh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khênh</a:t>
            </a:r>
            <a:r>
              <a:rPr lang="en-US" altLang="en-US" sz="2800" dirty="0">
                <a:solidFill>
                  <a:srgbClr val="0000FF"/>
                </a:solidFill>
                <a:latin typeface="Times New Roman" panose="02020603050405020304" pitchFamily="18" charset="0"/>
                <a:cs typeface="Times New Roman" panose="02020603050405020304" pitchFamily="18" charset="0"/>
              </a:rPr>
              <a:t> </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Google Shape;512;p43">
            <a:extLst>
              <a:ext uri="{FF2B5EF4-FFF2-40B4-BE49-F238E27FC236}">
                <a16:creationId xmlns:a16="http://schemas.microsoft.com/office/drawing/2014/main" id="{233E57CF-FB79-41FD-8473-96D65C779D25}"/>
              </a:ext>
            </a:extLst>
          </p:cNvPr>
          <p:cNvSpPr/>
          <p:nvPr/>
        </p:nvSpPr>
        <p:spPr>
          <a:xfrm>
            <a:off x="8261041" y="2282331"/>
            <a:ext cx="3426655" cy="247566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r>
              <a:rPr lang="vi-VN"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Muốn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trở</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thành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hiệp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sĩ</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trừ</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gian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cứu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giúp</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ích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đời</a:t>
            </a:r>
            <a:r>
              <a:rPr lang="en-US" altLang="en-US" sz="2800" i="1" dirty="0">
                <a:solidFill>
                  <a:srgbClr val="0000CC"/>
                </a:solidFill>
                <a:latin typeface="Times New Roman" panose="02020603050405020304" pitchFamily="18" charset="0"/>
                <a:cs typeface="Times New Roman" panose="02020603050405020304" pitchFamily="18" charset="0"/>
              </a:rPr>
              <a:t>.</a:t>
            </a:r>
          </a:p>
          <a:p>
            <a:pPr algn="ctr"/>
            <a:endParaRPr sz="2800" dirty="0"/>
          </a:p>
        </p:txBody>
      </p:sp>
      <p:sp>
        <p:nvSpPr>
          <p:cNvPr id="27" name="Google Shape;513;p43">
            <a:extLst>
              <a:ext uri="{FF2B5EF4-FFF2-40B4-BE49-F238E27FC236}">
                <a16:creationId xmlns:a16="http://schemas.microsoft.com/office/drawing/2014/main" id="{3219E6AF-EACD-4A74-AE78-C7EB31D6624A}"/>
              </a:ext>
            </a:extLst>
          </p:cNvPr>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a:extLst>
              <a:ext uri="{FF2B5EF4-FFF2-40B4-BE49-F238E27FC236}">
                <a16:creationId xmlns:a16="http://schemas.microsoft.com/office/drawing/2014/main" id="{92631E54-6034-4792-8A96-D672711E2BCD}"/>
              </a:ext>
            </a:extLst>
          </p:cNvPr>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a:extLst>
              <a:ext uri="{FF2B5EF4-FFF2-40B4-BE49-F238E27FC236}">
                <a16:creationId xmlns:a16="http://schemas.microsoft.com/office/drawing/2014/main" id="{EC97CEB3-B342-4419-86F1-93184086964C}"/>
              </a:ext>
            </a:extLst>
          </p:cNvPr>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a:extLst>
              <a:ext uri="{FF2B5EF4-FFF2-40B4-BE49-F238E27FC236}">
                <a16:creationId xmlns:a16="http://schemas.microsoft.com/office/drawing/2014/main" id="{13042E7C-3F34-4EE4-96BC-CC715C317F5E}"/>
              </a:ext>
            </a:extLst>
          </p:cNvPr>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a:extLst>
              <a:ext uri="{FF2B5EF4-FFF2-40B4-BE49-F238E27FC236}">
                <a16:creationId xmlns:a16="http://schemas.microsoft.com/office/drawing/2014/main" id="{2C787083-C326-4285-8921-1E8008BD3269}"/>
              </a:ext>
            </a:extLst>
          </p:cNvPr>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a:extLst>
              <a:ext uri="{FF2B5EF4-FFF2-40B4-BE49-F238E27FC236}">
                <a16:creationId xmlns:a16="http://schemas.microsoft.com/office/drawing/2014/main" id="{03ECEC40-496A-4737-9BF6-69BE82682CDD}"/>
              </a:ext>
            </a:extLst>
          </p:cNvPr>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4" name="Oval 3"/>
          <p:cNvSpPr/>
          <p:nvPr/>
        </p:nvSpPr>
        <p:spPr>
          <a:xfrm>
            <a:off x="460375" y="4645104"/>
            <a:ext cx="3735923" cy="15430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735233" y="4959559"/>
            <a:ext cx="3480708" cy="954107"/>
          </a:xfrm>
          <a:prstGeom prst="rect">
            <a:avLst/>
          </a:prstGeom>
          <a:noFill/>
        </p:spPr>
        <p:txBody>
          <a:bodyPr wrap="square" rtlCol="0">
            <a:spAutoFit/>
          </a:bodyPr>
          <a:lstStyle/>
          <a:p>
            <a:r>
              <a:rPr lang="vi-VN" sz="2800" dirty="0">
                <a:latin typeface="+mj-lt"/>
              </a:rPr>
              <a:t>Nhận xét về xuất thân của Đôn – ki –hô-tê?</a:t>
            </a:r>
            <a:endParaRPr lang="en-US" sz="2800" dirty="0">
              <a:latin typeface="+mj-lt"/>
            </a:endParaRPr>
          </a:p>
        </p:txBody>
      </p:sp>
      <p:sp>
        <p:nvSpPr>
          <p:cNvPr id="9" name="Oval 8"/>
          <p:cNvSpPr/>
          <p:nvPr/>
        </p:nvSpPr>
        <p:spPr>
          <a:xfrm>
            <a:off x="4517494" y="5051640"/>
            <a:ext cx="3868615" cy="113104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5020916" y="5270967"/>
            <a:ext cx="3365193" cy="954107"/>
          </a:xfrm>
          <a:prstGeom prst="rect">
            <a:avLst/>
          </a:prstGeom>
          <a:noFill/>
        </p:spPr>
        <p:txBody>
          <a:bodyPr wrap="square" rtlCol="0">
            <a:spAutoFit/>
          </a:bodyPr>
          <a:lstStyle/>
          <a:p>
            <a:pPr lvl="0" algn="ctr"/>
            <a:r>
              <a:rPr lang="vi-VN" sz="2800" dirty="0">
                <a:solidFill>
                  <a:prstClr val="black"/>
                </a:solidFill>
                <a:latin typeface="Times New Roman" panose="02020603050405020304" pitchFamily="18" charset="0"/>
              </a:rPr>
              <a:t>Ngoại hình Đôn – ki –hô-tê?</a:t>
            </a:r>
            <a:endParaRPr lang="en-US" sz="2800" dirty="0">
              <a:solidFill>
                <a:prstClr val="black"/>
              </a:solidFill>
              <a:latin typeface="Calibri Light" panose="020F0302020204030204"/>
            </a:endParaRPr>
          </a:p>
        </p:txBody>
      </p:sp>
      <p:sp>
        <p:nvSpPr>
          <p:cNvPr id="11" name="Oval 10"/>
          <p:cNvSpPr/>
          <p:nvPr/>
        </p:nvSpPr>
        <p:spPr>
          <a:xfrm>
            <a:off x="8869966" y="4789567"/>
            <a:ext cx="3083236" cy="169563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9356828" y="5174758"/>
            <a:ext cx="2347263" cy="954107"/>
          </a:xfrm>
          <a:prstGeom prst="rect">
            <a:avLst/>
          </a:prstGeom>
          <a:noFill/>
        </p:spPr>
        <p:txBody>
          <a:bodyPr wrap="square" rtlCol="0">
            <a:spAutoFit/>
          </a:bodyPr>
          <a:lstStyle/>
          <a:p>
            <a:pPr algn="ctr"/>
            <a:r>
              <a:rPr lang="vi-VN" sz="2800" dirty="0">
                <a:latin typeface="+mj-lt"/>
              </a:rPr>
              <a:t>Khát vọng  của ĐKHT?</a:t>
            </a:r>
            <a:endParaRPr lang="en-US" sz="2800" dirty="0">
              <a:latin typeface="+mj-lt"/>
            </a:endParaRPr>
          </a:p>
        </p:txBody>
      </p:sp>
    </p:spTree>
    <p:extLst>
      <p:ext uri="{BB962C8B-B14F-4D97-AF65-F5344CB8AC3E}">
        <p14:creationId xmlns:p14="http://schemas.microsoft.com/office/powerpoint/2010/main" val="1865335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 grpId="0" animBg="1"/>
      <p:bldP spid="4" grpId="1" animBg="1"/>
      <p:bldP spid="6" grpId="0"/>
      <p:bldP spid="6" grpId="1"/>
      <p:bldP spid="9" grpId="0" animBg="1"/>
      <p:bldP spid="9" grpId="1" animBg="1"/>
      <p:bldP spid="10" grpId="0"/>
      <p:bldP spid="10" grpId="1"/>
      <p:bldP spid="11" grpId="0" animBg="1"/>
      <p:bldP spid="11" grpId="1" animBg="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CE9BC-F6E9-4A0C-A8FA-AC56BA793F49}"/>
              </a:ext>
            </a:extLst>
          </p:cNvPr>
          <p:cNvSpPr/>
          <p:nvPr/>
        </p:nvSpPr>
        <p:spPr>
          <a:xfrm>
            <a:off x="0" y="3762"/>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30">
            <a:extLst>
              <a:ext uri="{FF2B5EF4-FFF2-40B4-BE49-F238E27FC236}">
                <a16:creationId xmlns:a16="http://schemas.microsoft.com/office/drawing/2014/main" id="{F365EB1A-3B74-4CFA-A42E-ED9A8EAB0D60}"/>
              </a:ext>
            </a:extLst>
          </p:cNvPr>
          <p:cNvSpPr txBox="1"/>
          <p:nvPr/>
        </p:nvSpPr>
        <p:spPr>
          <a:xfrm rot="16200000">
            <a:off x="5722649" y="-3971817"/>
            <a:ext cx="677108" cy="10453067"/>
          </a:xfrm>
          <a:prstGeom prst="rect">
            <a:avLst/>
          </a:prstGeom>
          <a:noFill/>
        </p:spPr>
        <p:txBody>
          <a:bodyPr vert="eaVert" wrap="square" rtlCol="0">
            <a:spAutoFit/>
          </a:bodyPr>
          <a:lstStyle/>
          <a:p>
            <a:endParaRPr lang="vi-VN"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grpSp>
        <p:nvGrpSpPr>
          <p:cNvPr id="9" name="Google Shape;701;p18">
            <a:extLst>
              <a:ext uri="{FF2B5EF4-FFF2-40B4-BE49-F238E27FC236}">
                <a16:creationId xmlns:a16="http://schemas.microsoft.com/office/drawing/2014/main" id="{5FD91DD4-4702-46B3-BA08-8198B2AFEC9B}"/>
              </a:ext>
            </a:extLst>
          </p:cNvPr>
          <p:cNvGrpSpPr/>
          <p:nvPr/>
        </p:nvGrpSpPr>
        <p:grpSpPr>
          <a:xfrm>
            <a:off x="74774" y="1975797"/>
            <a:ext cx="7337619" cy="1171013"/>
            <a:chOff x="2518115" y="506437"/>
            <a:chExt cx="10819281" cy="1575581"/>
          </a:xfrm>
        </p:grpSpPr>
        <p:sp>
          <p:nvSpPr>
            <p:cNvPr id="12" name="Google Shape;704;p18">
              <a:extLst>
                <a:ext uri="{FF2B5EF4-FFF2-40B4-BE49-F238E27FC236}">
                  <a16:creationId xmlns:a16="http://schemas.microsoft.com/office/drawing/2014/main" id="{E11B28AD-06B3-4CCB-B0E5-58226B2E6E87}"/>
                </a:ext>
              </a:extLst>
            </p:cNvPr>
            <p:cNvSpPr/>
            <p:nvPr/>
          </p:nvSpPr>
          <p:spPr>
            <a:xfrm>
              <a:off x="3376246" y="506437"/>
              <a:ext cx="9961150"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706;p18">
              <a:extLst>
                <a:ext uri="{FF2B5EF4-FFF2-40B4-BE49-F238E27FC236}">
                  <a16:creationId xmlns:a16="http://schemas.microsoft.com/office/drawing/2014/main" id="{53F6BF84-E5F8-4BCA-A989-1FA172D3A31B}"/>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 name="Google Shape;707;p18">
              <a:extLst>
                <a:ext uri="{FF2B5EF4-FFF2-40B4-BE49-F238E27FC236}">
                  <a16:creationId xmlns:a16="http://schemas.microsoft.com/office/drawing/2014/main" id="{F7618638-5982-4A51-9496-2028CEDF295B}"/>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708;p18">
              <a:extLst>
                <a:ext uri="{FF2B5EF4-FFF2-40B4-BE49-F238E27FC236}">
                  <a16:creationId xmlns:a16="http://schemas.microsoft.com/office/drawing/2014/main" id="{6C38065A-34C6-480A-8E5E-2160A4C6BBC9}"/>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 name="Google Shape;709;p18">
              <a:extLst>
                <a:ext uri="{FF2B5EF4-FFF2-40B4-BE49-F238E27FC236}">
                  <a16:creationId xmlns:a16="http://schemas.microsoft.com/office/drawing/2014/main" id="{E3399482-7FEF-442F-B889-A9D094DD288F}"/>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710;p18">
              <a:extLst>
                <a:ext uri="{FF2B5EF4-FFF2-40B4-BE49-F238E27FC236}">
                  <a16:creationId xmlns:a16="http://schemas.microsoft.com/office/drawing/2014/main" id="{A18C3FE4-D2E9-4C32-A25E-3D3A064E31C3}"/>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 name="Google Shape;711;p18">
              <a:extLst>
                <a:ext uri="{FF2B5EF4-FFF2-40B4-BE49-F238E27FC236}">
                  <a16:creationId xmlns:a16="http://schemas.microsoft.com/office/drawing/2014/main" id="{52D0F668-A63D-466B-96B8-BBEC31AFA2AE}"/>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 name="Google Shape;712;p18">
              <a:extLst>
                <a:ext uri="{FF2B5EF4-FFF2-40B4-BE49-F238E27FC236}">
                  <a16:creationId xmlns:a16="http://schemas.microsoft.com/office/drawing/2014/main" id="{CA05DAEF-C800-46D7-A39E-24973C24A09C}"/>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713;p18">
              <a:extLst>
                <a:ext uri="{FF2B5EF4-FFF2-40B4-BE49-F238E27FC236}">
                  <a16:creationId xmlns:a16="http://schemas.microsoft.com/office/drawing/2014/main" id="{93EB3FFE-FB39-4674-97FD-6AB0FB1B44D8}"/>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714;p18">
              <a:extLst>
                <a:ext uri="{FF2B5EF4-FFF2-40B4-BE49-F238E27FC236}">
                  <a16:creationId xmlns:a16="http://schemas.microsoft.com/office/drawing/2014/main" id="{60B36848-A798-4A96-8CE5-2B9690B4A092}"/>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 name="Google Shape;715;p18">
              <a:extLst>
                <a:ext uri="{FF2B5EF4-FFF2-40B4-BE49-F238E27FC236}">
                  <a16:creationId xmlns:a16="http://schemas.microsoft.com/office/drawing/2014/main" id="{DA938763-6B01-4F90-A350-B722CB219D7E}"/>
                </a:ext>
              </a:extLst>
            </p:cNvPr>
            <p:cNvSpPr/>
            <p:nvPr/>
          </p:nvSpPr>
          <p:spPr>
            <a:xfrm rot="10800000">
              <a:off x="12222385" y="506437"/>
              <a:ext cx="1107831" cy="861646"/>
            </a:xfrm>
            <a:prstGeom prst="rtTriangle">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4" name="Google Shape;716;p18">
            <a:extLst>
              <a:ext uri="{FF2B5EF4-FFF2-40B4-BE49-F238E27FC236}">
                <a16:creationId xmlns:a16="http://schemas.microsoft.com/office/drawing/2014/main" id="{91FC84B3-C807-417E-A215-9EC73FE7C1A8}"/>
              </a:ext>
            </a:extLst>
          </p:cNvPr>
          <p:cNvGrpSpPr/>
          <p:nvPr/>
        </p:nvGrpSpPr>
        <p:grpSpPr>
          <a:xfrm>
            <a:off x="53510" y="3688881"/>
            <a:ext cx="7337621" cy="1171013"/>
            <a:chOff x="2518115" y="506437"/>
            <a:chExt cx="10819277" cy="1575581"/>
          </a:xfrm>
        </p:grpSpPr>
        <p:sp>
          <p:nvSpPr>
            <p:cNvPr id="27" name="Google Shape;719;p18">
              <a:extLst>
                <a:ext uri="{FF2B5EF4-FFF2-40B4-BE49-F238E27FC236}">
                  <a16:creationId xmlns:a16="http://schemas.microsoft.com/office/drawing/2014/main" id="{EC30C91A-3DF7-4817-ABB7-8E321D9AAB54}"/>
                </a:ext>
              </a:extLst>
            </p:cNvPr>
            <p:cNvSpPr/>
            <p:nvPr/>
          </p:nvSpPr>
          <p:spPr>
            <a:xfrm>
              <a:off x="3376245" y="506437"/>
              <a:ext cx="9961147"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 name="Google Shape;721;p18">
              <a:extLst>
                <a:ext uri="{FF2B5EF4-FFF2-40B4-BE49-F238E27FC236}">
                  <a16:creationId xmlns:a16="http://schemas.microsoft.com/office/drawing/2014/main" id="{9A0FB64C-0139-4A80-AC54-BF82C7A0DDD5}"/>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 name="Google Shape;722;p18">
              <a:extLst>
                <a:ext uri="{FF2B5EF4-FFF2-40B4-BE49-F238E27FC236}">
                  <a16:creationId xmlns:a16="http://schemas.microsoft.com/office/drawing/2014/main" id="{04891A51-7804-4A0A-A695-F77F88CBA5CD}"/>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 name="Google Shape;723;p18">
              <a:extLst>
                <a:ext uri="{FF2B5EF4-FFF2-40B4-BE49-F238E27FC236}">
                  <a16:creationId xmlns:a16="http://schemas.microsoft.com/office/drawing/2014/main" id="{0A832074-244F-49E6-A085-F5B46D3A1D38}"/>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 name="Google Shape;724;p18">
              <a:extLst>
                <a:ext uri="{FF2B5EF4-FFF2-40B4-BE49-F238E27FC236}">
                  <a16:creationId xmlns:a16="http://schemas.microsoft.com/office/drawing/2014/main" id="{95BBF9EE-8DD4-4660-9DC4-9801FA5DFF61}"/>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 name="Google Shape;725;p18">
              <a:extLst>
                <a:ext uri="{FF2B5EF4-FFF2-40B4-BE49-F238E27FC236}">
                  <a16:creationId xmlns:a16="http://schemas.microsoft.com/office/drawing/2014/main" id="{5EB639E3-054F-4C46-B16B-AAA748FE5A3A}"/>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 name="Google Shape;726;p18">
              <a:extLst>
                <a:ext uri="{FF2B5EF4-FFF2-40B4-BE49-F238E27FC236}">
                  <a16:creationId xmlns:a16="http://schemas.microsoft.com/office/drawing/2014/main" id="{BD234985-60CE-490B-BB3A-4CC72FF0A945}"/>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 name="Google Shape;727;p18">
              <a:extLst>
                <a:ext uri="{FF2B5EF4-FFF2-40B4-BE49-F238E27FC236}">
                  <a16:creationId xmlns:a16="http://schemas.microsoft.com/office/drawing/2014/main" id="{4C80DDE1-772E-4B5F-85D7-2AC0C7FB567F}"/>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 name="Google Shape;728;p18">
              <a:extLst>
                <a:ext uri="{FF2B5EF4-FFF2-40B4-BE49-F238E27FC236}">
                  <a16:creationId xmlns:a16="http://schemas.microsoft.com/office/drawing/2014/main" id="{6A6C99FF-18D7-4F65-A603-CD58936480DF}"/>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729;p18">
              <a:extLst>
                <a:ext uri="{FF2B5EF4-FFF2-40B4-BE49-F238E27FC236}">
                  <a16:creationId xmlns:a16="http://schemas.microsoft.com/office/drawing/2014/main" id="{BE7F1760-450B-4858-9403-362787BE12AD}"/>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 name="Google Shape;730;p18">
              <a:extLst>
                <a:ext uri="{FF2B5EF4-FFF2-40B4-BE49-F238E27FC236}">
                  <a16:creationId xmlns:a16="http://schemas.microsoft.com/office/drawing/2014/main" id="{852C38F0-3D3B-42FB-9A2C-58F1B5A69089}"/>
                </a:ext>
              </a:extLst>
            </p:cNvPr>
            <p:cNvSpPr/>
            <p:nvPr/>
          </p:nvSpPr>
          <p:spPr>
            <a:xfrm rot="10800000">
              <a:off x="12229561" y="506437"/>
              <a:ext cx="1107830" cy="861646"/>
            </a:xfrm>
            <a:prstGeom prst="rtTriangle">
              <a:avLst/>
            </a:prstGeom>
            <a:gradFill>
              <a:gsLst>
                <a:gs pos="0">
                  <a:srgbClr val="006994"/>
                </a:gs>
                <a:gs pos="50000">
                  <a:srgbClr val="009AD7"/>
                </a:gs>
                <a:gs pos="100000">
                  <a:srgbClr val="00B8FF"/>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9" name="Google Shape;731;p18">
            <a:extLst>
              <a:ext uri="{FF2B5EF4-FFF2-40B4-BE49-F238E27FC236}">
                <a16:creationId xmlns:a16="http://schemas.microsoft.com/office/drawing/2014/main" id="{54888C12-8E0B-476E-8E04-406FBE297FE4}"/>
              </a:ext>
            </a:extLst>
          </p:cNvPr>
          <p:cNvGrpSpPr/>
          <p:nvPr/>
        </p:nvGrpSpPr>
        <p:grpSpPr>
          <a:xfrm>
            <a:off x="74774" y="5408603"/>
            <a:ext cx="7332748" cy="1171013"/>
            <a:chOff x="2518115" y="506437"/>
            <a:chExt cx="10812099" cy="1575581"/>
          </a:xfrm>
        </p:grpSpPr>
        <p:sp>
          <p:nvSpPr>
            <p:cNvPr id="42" name="Google Shape;734;p18">
              <a:extLst>
                <a:ext uri="{FF2B5EF4-FFF2-40B4-BE49-F238E27FC236}">
                  <a16:creationId xmlns:a16="http://schemas.microsoft.com/office/drawing/2014/main" id="{3F3C2372-BE2D-4C96-B1E6-C329BDD7E764}"/>
                </a:ext>
              </a:extLst>
            </p:cNvPr>
            <p:cNvSpPr/>
            <p:nvPr/>
          </p:nvSpPr>
          <p:spPr>
            <a:xfrm>
              <a:off x="3376246" y="506437"/>
              <a:ext cx="9953968"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736;p18">
              <a:extLst>
                <a:ext uri="{FF2B5EF4-FFF2-40B4-BE49-F238E27FC236}">
                  <a16:creationId xmlns:a16="http://schemas.microsoft.com/office/drawing/2014/main" id="{4C653002-34C6-4637-83B0-FDD73746808B}"/>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 name="Google Shape;737;p18">
              <a:extLst>
                <a:ext uri="{FF2B5EF4-FFF2-40B4-BE49-F238E27FC236}">
                  <a16:creationId xmlns:a16="http://schemas.microsoft.com/office/drawing/2014/main" id="{CA3F9F3C-9A77-40BE-BD0D-560654476647}"/>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 name="Google Shape;738;p18">
              <a:extLst>
                <a:ext uri="{FF2B5EF4-FFF2-40B4-BE49-F238E27FC236}">
                  <a16:creationId xmlns:a16="http://schemas.microsoft.com/office/drawing/2014/main" id="{76B3E9ED-AECE-4693-A946-9DC40CD081C7}"/>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 name="Google Shape;739;p18">
              <a:extLst>
                <a:ext uri="{FF2B5EF4-FFF2-40B4-BE49-F238E27FC236}">
                  <a16:creationId xmlns:a16="http://schemas.microsoft.com/office/drawing/2014/main" id="{8D89961A-084B-468D-82C2-E8340E23E560}"/>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 name="Google Shape;740;p18">
              <a:extLst>
                <a:ext uri="{FF2B5EF4-FFF2-40B4-BE49-F238E27FC236}">
                  <a16:creationId xmlns:a16="http://schemas.microsoft.com/office/drawing/2014/main" id="{98787F0A-D50B-4A75-972D-02D6860BCFA0}"/>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 name="Google Shape;741;p18">
              <a:extLst>
                <a:ext uri="{FF2B5EF4-FFF2-40B4-BE49-F238E27FC236}">
                  <a16:creationId xmlns:a16="http://schemas.microsoft.com/office/drawing/2014/main" id="{3ECA2BB9-1076-4A30-BD2C-23DC4469ED63}"/>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 name="Google Shape;742;p18">
              <a:extLst>
                <a:ext uri="{FF2B5EF4-FFF2-40B4-BE49-F238E27FC236}">
                  <a16:creationId xmlns:a16="http://schemas.microsoft.com/office/drawing/2014/main" id="{5A6882E2-06B4-4AA7-9199-29394E151490}"/>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743;p18">
              <a:extLst>
                <a:ext uri="{FF2B5EF4-FFF2-40B4-BE49-F238E27FC236}">
                  <a16:creationId xmlns:a16="http://schemas.microsoft.com/office/drawing/2014/main" id="{11C0E595-E420-4B25-98AD-79F04218EA73}"/>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 name="Google Shape;744;p18">
              <a:extLst>
                <a:ext uri="{FF2B5EF4-FFF2-40B4-BE49-F238E27FC236}">
                  <a16:creationId xmlns:a16="http://schemas.microsoft.com/office/drawing/2014/main" id="{477E4378-2B7C-4761-9B16-1E8D9283DE93}"/>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 name="Google Shape;745;p18">
              <a:extLst>
                <a:ext uri="{FF2B5EF4-FFF2-40B4-BE49-F238E27FC236}">
                  <a16:creationId xmlns:a16="http://schemas.microsoft.com/office/drawing/2014/main" id="{29D30242-BFFA-4E7D-864C-691A5AB0AD28}"/>
                </a:ext>
              </a:extLst>
            </p:cNvPr>
            <p:cNvSpPr/>
            <p:nvPr/>
          </p:nvSpPr>
          <p:spPr>
            <a:xfrm rot="10800000">
              <a:off x="12222069" y="506437"/>
              <a:ext cx="1107831" cy="861646"/>
            </a:xfrm>
            <a:prstGeom prst="rtTriangle">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90BBCB5E-B654-4619-B3A2-772FAD6A9262}"/>
              </a:ext>
            </a:extLst>
          </p:cNvPr>
          <p:cNvSpPr txBox="1"/>
          <p:nvPr/>
        </p:nvSpPr>
        <p:spPr>
          <a:xfrm>
            <a:off x="943249" y="2315083"/>
            <a:ext cx="5860674" cy="492443"/>
          </a:xfrm>
          <a:prstGeom prst="rect">
            <a:avLst/>
          </a:prstGeom>
          <a:noFill/>
        </p:spPr>
        <p:txBody>
          <a:bodyPr wrap="square" rtlCol="0">
            <a:spAutoFit/>
          </a:bodyPr>
          <a:lstStyle/>
          <a:p>
            <a:r>
              <a:rPr lang="en-SG" sz="2600" dirty="0">
                <a:latin typeface="Times New Roman" panose="02020603050405020304" pitchFamily="18" charset="0"/>
                <a:cs typeface="Times New Roman" panose="02020603050405020304" pitchFamily="18" charset="0"/>
              </a:rPr>
              <a:t>- 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ởng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đó</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là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những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gã</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khổng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lồ</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ghê</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gớm</a:t>
            </a:r>
            <a:endParaRPr lang="en-SG" sz="26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65855F9C-767D-4CF5-992A-7A13126D36FD}"/>
              </a:ext>
            </a:extLst>
          </p:cNvPr>
          <p:cNvSpPr txBox="1"/>
          <p:nvPr/>
        </p:nvSpPr>
        <p:spPr>
          <a:xfrm>
            <a:off x="768420" y="3967342"/>
            <a:ext cx="6035503" cy="892552"/>
          </a:xfrm>
          <a:prstGeom prst="rect">
            <a:avLst/>
          </a:prstGeom>
          <a:noFill/>
        </p:spPr>
        <p:txBody>
          <a:bodyPr wrap="square" rtlCol="0">
            <a:spAutoFit/>
          </a:bodyPr>
          <a:lstStyle/>
          <a:p>
            <a:r>
              <a:rPr lang="en-SG" sz="2600" dirty="0">
                <a:latin typeface="Times New Roman" panose="02020603050405020304" pitchFamily="18" charset="0"/>
                <a:cs typeface="Times New Roman" panose="02020603050405020304" pitchFamily="18" charset="0"/>
              </a:rPr>
              <a:t> - 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ởng</a:t>
            </a:r>
            <a:r>
              <a:rPr lang="en-SG" sz="2600" dirty="0">
                <a:latin typeface="Times New Roman" panose="02020603050405020304" pitchFamily="18" charset="0"/>
                <a:cs typeface="Times New Roman" panose="02020603050405020304" pitchFamily="18" charset="0"/>
              </a:rPr>
              <a:t> 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ợng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những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cánh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tay</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của</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chúng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dài</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ngoẵng</a:t>
            </a:r>
            <a:endParaRPr lang="en-SG" sz="26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E6C88EF6-3068-4568-9D7A-8641EDE0D0E2}"/>
              </a:ext>
            </a:extLst>
          </p:cNvPr>
          <p:cNvSpPr txBox="1"/>
          <p:nvPr/>
        </p:nvSpPr>
        <p:spPr>
          <a:xfrm>
            <a:off x="883155" y="5522274"/>
            <a:ext cx="5860674" cy="892552"/>
          </a:xfrm>
          <a:prstGeom prst="rect">
            <a:avLst/>
          </a:prstGeom>
          <a:noFill/>
        </p:spPr>
        <p:txBody>
          <a:bodyPr wrap="square" rtlCol="0">
            <a:spAutoFit/>
          </a:bodyPr>
          <a:lstStyle/>
          <a:p>
            <a:r>
              <a:rPr lang="en-SG" sz="2600" dirty="0">
                <a:latin typeface="Times New Roman" panose="02020603050405020304" pitchFamily="18" charset="0"/>
                <a:cs typeface="Times New Roman" panose="02020603050405020304" pitchFamily="18" charset="0"/>
              </a:rPr>
              <a:t> - </a:t>
            </a:r>
            <a:r>
              <a:rPr lang="en-SG" sz="2600" dirty="0" err="1">
                <a:latin typeface="Times New Roman" panose="02020603050405020304" pitchFamily="18" charset="0"/>
                <a:cs typeface="Times New Roman" panose="02020603050405020304" pitchFamily="18" charset="0"/>
              </a:rPr>
              <a:t>Nhận</a:t>
            </a:r>
            <a:r>
              <a:rPr lang="en-SG"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định: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cuộc</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giao</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chiến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điên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cuồng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và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không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cân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sức</a:t>
            </a:r>
            <a:r>
              <a:rPr lang="en-SG" sz="2600" dirty="0">
                <a:latin typeface="Times New Roman" panose="02020603050405020304" pitchFamily="18" charset="0"/>
                <a:cs typeface="Times New Roman" panose="02020603050405020304" pitchFamily="18" charset="0"/>
              </a:rPr>
              <a:t>.</a:t>
            </a:r>
          </a:p>
        </p:txBody>
      </p:sp>
      <p:sp>
        <p:nvSpPr>
          <p:cNvPr id="3" name="Right Brace 2">
            <a:extLst>
              <a:ext uri="{FF2B5EF4-FFF2-40B4-BE49-F238E27FC236}">
                <a16:creationId xmlns:a16="http://schemas.microsoft.com/office/drawing/2014/main" id="{908ECD21-BA37-4DC4-95AA-803A289E9FB6}"/>
              </a:ext>
            </a:extLst>
          </p:cNvPr>
          <p:cNvSpPr/>
          <p:nvPr/>
        </p:nvSpPr>
        <p:spPr>
          <a:xfrm>
            <a:off x="7777317" y="1998593"/>
            <a:ext cx="619432" cy="464801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9" name="TextBox 58">
            <a:extLst>
              <a:ext uri="{FF2B5EF4-FFF2-40B4-BE49-F238E27FC236}">
                <a16:creationId xmlns:a16="http://schemas.microsoft.com/office/drawing/2014/main" id="{78F73418-2A81-4B47-ABFF-24C2DE2EE94D}"/>
              </a:ext>
            </a:extLst>
          </p:cNvPr>
          <p:cNvSpPr txBox="1"/>
          <p:nvPr/>
        </p:nvSpPr>
        <p:spPr>
          <a:xfrm>
            <a:off x="8569813" y="3626845"/>
            <a:ext cx="3175820" cy="1384995"/>
          </a:xfrm>
          <a:prstGeom prst="rect">
            <a:avLst/>
          </a:prstGeom>
          <a:noFill/>
        </p:spPr>
        <p:txBody>
          <a:bodyPr wrap="square" rtlCol="0">
            <a:spAutoFit/>
          </a:bodyPr>
          <a:lstStyle/>
          <a:p>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K</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hát</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vọng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tốt đẹp nhưng c</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ái</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nhìn</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sai</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lệch</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endParaRPr lang="en-SG" sz="28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9489" y="916162"/>
            <a:ext cx="1156787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vi-VN"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Thái</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nhận</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định</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khi</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thấy</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những</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chiếc</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cối</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xay</a:t>
            </a:r>
            <a:r>
              <a:rPr lang="en-SG" altLang="zh-CN"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6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gió</a:t>
            </a:r>
            <a:endParaRPr lang="en-US" sz="36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13" name="Oval 12"/>
          <p:cNvSpPr/>
          <p:nvPr/>
        </p:nvSpPr>
        <p:spPr>
          <a:xfrm>
            <a:off x="8226580" y="2291507"/>
            <a:ext cx="3862286" cy="13989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8655310" y="2478655"/>
            <a:ext cx="3278051" cy="954107"/>
          </a:xfrm>
          <a:prstGeom prst="rect">
            <a:avLst/>
          </a:prstGeom>
          <a:noFill/>
        </p:spPr>
        <p:txBody>
          <a:bodyPr wrap="square" rtlCol="0">
            <a:spAutoFit/>
          </a:bodyPr>
          <a:lstStyle/>
          <a:p>
            <a:r>
              <a:rPr lang="vi-VN" sz="2800" b="1" dirty="0">
                <a:solidFill>
                  <a:schemeClr val="bg1"/>
                </a:solidFill>
                <a:latin typeface="+mj-lt"/>
              </a:rPr>
              <a:t>Thể hiện khát vọng và cái nhìn ntn?</a:t>
            </a:r>
            <a:endParaRPr lang="en-US" sz="2800" b="1" dirty="0">
              <a:solidFill>
                <a:schemeClr val="bg1"/>
              </a:solidFill>
              <a:latin typeface="+mj-lt"/>
            </a:endParaRPr>
          </a:p>
        </p:txBody>
      </p:sp>
      <p:sp>
        <p:nvSpPr>
          <p:cNvPr id="54" name="Rectangle 6"/>
          <p:cNvSpPr>
            <a:spLocks noChangeArrowheads="1"/>
          </p:cNvSpPr>
          <p:nvPr/>
        </p:nvSpPr>
        <p:spPr bwMode="auto">
          <a:xfrm>
            <a:off x="539750" y="260350"/>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960893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56" grpId="0"/>
      <p:bldP spid="3" grpId="0" animBg="1"/>
      <p:bldP spid="59" grpId="0"/>
      <p:bldP spid="13" grpId="0" animBg="1"/>
      <p:bldP spid="13" grpId="1" animBg="1"/>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CE9BC-F6E9-4A0C-A8FA-AC56BA793F49}"/>
              </a:ext>
            </a:extLst>
          </p:cNvPr>
          <p:cNvSpPr/>
          <p:nvPr/>
        </p:nvSpPr>
        <p:spPr>
          <a:xfrm>
            <a:off x="0" y="-1115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id="{B3C2F314-5CF3-40B9-9789-6CC22A87D542}"/>
              </a:ext>
            </a:extLst>
          </p:cNvPr>
          <p:cNvGrpSpPr/>
          <p:nvPr/>
        </p:nvGrpSpPr>
        <p:grpSpPr>
          <a:xfrm rot="16200000">
            <a:off x="6183988" y="-3160174"/>
            <a:ext cx="901660" cy="8702919"/>
            <a:chOff x="8787010" y="2031324"/>
            <a:chExt cx="3036930" cy="2626693"/>
          </a:xfrm>
        </p:grpSpPr>
        <p:sp>
          <p:nvSpPr>
            <p:cNvPr id="6" name="TextBox 30">
              <a:extLst>
                <a:ext uri="{FF2B5EF4-FFF2-40B4-BE49-F238E27FC236}">
                  <a16:creationId xmlns:a16="http://schemas.microsoft.com/office/drawing/2014/main" id="{F365EB1A-3B74-4CFA-A42E-ED9A8EAB0D60}"/>
                </a:ext>
              </a:extLst>
            </p:cNvPr>
            <p:cNvSpPr txBox="1"/>
            <p:nvPr/>
          </p:nvSpPr>
          <p:spPr>
            <a:xfrm>
              <a:off x="9075930" y="2065951"/>
              <a:ext cx="2695261" cy="2557439"/>
            </a:xfrm>
            <a:prstGeom prst="rect">
              <a:avLst/>
            </a:prstGeom>
            <a:noFill/>
          </p:spPr>
          <p:txBody>
            <a:bodyPr vert="eaVert" wrap="square" rtlCol="0">
              <a:spAutoFit/>
            </a:bodyPr>
            <a:lstStyle/>
            <a:p>
              <a:r>
                <a:rPr lang="vi-VN"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Hành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trong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giao</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tranh</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id="{EB4F6BD4-1C39-4D6C-BE72-892EDA6B1A90}"/>
                </a:ext>
              </a:extLst>
            </p:cNvPr>
            <p:cNvSpPr/>
            <p:nvPr/>
          </p:nvSpPr>
          <p:spPr>
            <a:xfrm>
              <a:off x="8787010" y="2031324"/>
              <a:ext cx="3036930"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7" name="Rounded Rectangle 12">
            <a:extLst>
              <a:ext uri="{FF2B5EF4-FFF2-40B4-BE49-F238E27FC236}">
                <a16:creationId xmlns:a16="http://schemas.microsoft.com/office/drawing/2014/main" id="{5F76657B-6AEC-4219-A048-ACCAF7254143}"/>
              </a:ext>
            </a:extLst>
          </p:cNvPr>
          <p:cNvSpPr/>
          <p:nvPr/>
        </p:nvSpPr>
        <p:spPr>
          <a:xfrm>
            <a:off x="479002" y="1917912"/>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0" name="Rounded Rectangle 7">
            <a:extLst>
              <a:ext uri="{FF2B5EF4-FFF2-40B4-BE49-F238E27FC236}">
                <a16:creationId xmlns:a16="http://schemas.microsoft.com/office/drawing/2014/main" id="{574FA876-1C07-4F51-94CA-65677E9E5F7D}"/>
              </a:ext>
            </a:extLst>
          </p:cNvPr>
          <p:cNvSpPr/>
          <p:nvPr/>
        </p:nvSpPr>
        <p:spPr>
          <a:xfrm>
            <a:off x="629891" y="2052889"/>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1" name="TextBox 18">
            <a:extLst>
              <a:ext uri="{FF2B5EF4-FFF2-40B4-BE49-F238E27FC236}">
                <a16:creationId xmlns:a16="http://schemas.microsoft.com/office/drawing/2014/main" id="{3220DE40-5A21-4EFE-B36D-CC9C20FE85D4}"/>
              </a:ext>
            </a:extLst>
          </p:cNvPr>
          <p:cNvSpPr txBox="1"/>
          <p:nvPr/>
        </p:nvSpPr>
        <p:spPr>
          <a:xfrm>
            <a:off x="663344" y="2166456"/>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Đôn</a:t>
            </a:r>
            <a:r>
              <a:rPr lang="en-US" sz="3200" b="1" dirty="0">
                <a:latin typeface="Times New Roman" panose="02020603050405020304" pitchFamily="18" charset="0"/>
                <a:cs typeface="Times New Roman" panose="02020603050405020304" pitchFamily="18" charset="0"/>
              </a:rPr>
              <a:t> Ki-</a:t>
            </a:r>
            <a:r>
              <a:rPr lang="en-US" sz="3200" b="1" dirty="0" err="1">
                <a:latin typeface="Times New Roman" panose="02020603050405020304" pitchFamily="18" charset="0"/>
                <a:cs typeface="Times New Roman" panose="02020603050405020304" pitchFamily="18" charset="0"/>
              </a:rPr>
              <a:t>hô</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tê</a:t>
            </a:r>
            <a:r>
              <a:rPr lang="en-US" sz="3200" b="1" dirty="0">
                <a:latin typeface="Times New Roman" panose="02020603050405020304" pitchFamily="18" charset="0"/>
                <a:cs typeface="Times New Roman" panose="02020603050405020304" pitchFamily="18" charset="0"/>
              </a:rPr>
              <a:t> lao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hiệp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l</a:t>
            </a:r>
            <a:r>
              <a:rPr lang="en-SG" sz="3200" i="1" dirty="0" err="1">
                <a:latin typeface="Times New Roman" panose="02020603050405020304" pitchFamily="18" charset="0"/>
                <a:cs typeface="Times New Roman" panose="02020603050405020304" pitchFamily="18" charset="0"/>
              </a:rPr>
              <a:t>ớn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lấy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khiên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che</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kín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thân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ngọn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đâm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vào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quạt</a:t>
            </a:r>
            <a:r>
              <a:rPr lang="en-SG" sz="3200" i="1" dirty="0">
                <a:latin typeface="Times New Roman" panose="02020603050405020304" pitchFamily="18" charset="0"/>
                <a:cs typeface="Times New Roman" panose="02020603050405020304" pitchFamily="18" charset="0"/>
              </a:rPr>
              <a:t> ở </a:t>
            </a:r>
            <a:r>
              <a:rPr lang="en-SG" sz="3200" i="1" dirty="0" err="1">
                <a:latin typeface="Times New Roman" panose="02020603050405020304" pitchFamily="18" charset="0"/>
                <a:cs typeface="Times New Roman" panose="02020603050405020304" pitchFamily="18" charset="0"/>
              </a:rPr>
              <a:t>cối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xay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gió</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nhất</a:t>
            </a:r>
            <a:r>
              <a:rPr lang="en-SG" sz="3200" i="1"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64" name="TextBox 18">
            <a:extLst>
              <a:ext uri="{FF2B5EF4-FFF2-40B4-BE49-F238E27FC236}">
                <a16:creationId xmlns:a16="http://schemas.microsoft.com/office/drawing/2014/main" id="{37DA24C9-246A-48F7-9653-CA0E84670FCB}"/>
              </a:ext>
            </a:extLst>
          </p:cNvPr>
          <p:cNvSpPr txBox="1"/>
          <p:nvPr/>
        </p:nvSpPr>
        <p:spPr>
          <a:xfrm>
            <a:off x="5944692" y="5857592"/>
            <a:ext cx="5859122"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
        <p:nvSpPr>
          <p:cNvPr id="66" name="TextBox 18">
            <a:extLst>
              <a:ext uri="{FF2B5EF4-FFF2-40B4-BE49-F238E27FC236}">
                <a16:creationId xmlns:a16="http://schemas.microsoft.com/office/drawing/2014/main" id="{D0D2D4FF-8923-4893-BF20-BF3906923DB7}"/>
              </a:ext>
            </a:extLst>
          </p:cNvPr>
          <p:cNvSpPr txBox="1"/>
          <p:nvPr/>
        </p:nvSpPr>
        <p:spPr>
          <a:xfrm>
            <a:off x="824689" y="5515087"/>
            <a:ext cx="4628257" cy="107721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Hành</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động</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hài</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h</a:t>
            </a:r>
            <a:r>
              <a:rPr lang="vi-VN"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ớc</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điên</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rồ</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lố</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bịch</a:t>
            </a:r>
            <a:endParaRPr lang="en-US" sz="3200" i="1" dirty="0">
              <a:solidFill>
                <a:srgbClr val="0000CC"/>
              </a:solidFill>
              <a:latin typeface="Times New Roman" panose="02020603050405020304" pitchFamily="18" charset="0"/>
              <a:cs typeface="Times New Roman" panose="02020603050405020304" pitchFamily="18" charset="0"/>
            </a:endParaRPr>
          </a:p>
        </p:txBody>
      </p:sp>
      <p:sp>
        <p:nvSpPr>
          <p:cNvPr id="67" name="Rounded Rectangle 12">
            <a:extLst>
              <a:ext uri="{FF2B5EF4-FFF2-40B4-BE49-F238E27FC236}">
                <a16:creationId xmlns:a16="http://schemas.microsoft.com/office/drawing/2014/main" id="{D191568E-A1E0-4F40-BB7E-872A3D1A8561}"/>
              </a:ext>
            </a:extLst>
          </p:cNvPr>
          <p:cNvSpPr/>
          <p:nvPr/>
        </p:nvSpPr>
        <p:spPr>
          <a:xfrm>
            <a:off x="6307870" y="1946294"/>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8" name="Rounded Rectangle 7">
            <a:extLst>
              <a:ext uri="{FF2B5EF4-FFF2-40B4-BE49-F238E27FC236}">
                <a16:creationId xmlns:a16="http://schemas.microsoft.com/office/drawing/2014/main" id="{E92D010C-34F7-4CA3-B5F5-AF9061E55433}"/>
              </a:ext>
            </a:extLst>
          </p:cNvPr>
          <p:cNvSpPr/>
          <p:nvPr/>
        </p:nvSpPr>
        <p:spPr>
          <a:xfrm>
            <a:off x="6458759" y="2081271"/>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9" name="TextBox 18">
            <a:extLst>
              <a:ext uri="{FF2B5EF4-FFF2-40B4-BE49-F238E27FC236}">
                <a16:creationId xmlns:a16="http://schemas.microsoft.com/office/drawing/2014/main" id="{9B4D3F36-3C70-4EFB-A95B-E3E1D3427599}"/>
              </a:ext>
            </a:extLst>
          </p:cNvPr>
          <p:cNvSpPr txBox="1"/>
          <p:nvPr/>
        </p:nvSpPr>
        <p:spPr>
          <a:xfrm>
            <a:off x="6492212" y="2194838"/>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Thất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SG" sz="3200" b="1" dirty="0" err="1">
                <a:latin typeface="Times New Roman" panose="02020603050405020304" pitchFamily="18" charset="0"/>
                <a:cs typeface="Times New Roman" panose="02020603050405020304" pitchFamily="18" charset="0"/>
              </a:rPr>
              <a:t>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và</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ngựa</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ngã</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trời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giáng</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ng </a:t>
            </a:r>
            <a:r>
              <a:rPr lang="en-SG" sz="3200" b="1" dirty="0" err="1">
                <a:latin typeface="Times New Roman" panose="02020603050405020304" pitchFamily="18" charset="0"/>
                <a:cs typeface="Times New Roman" panose="02020603050405020304" pitchFamily="18" charset="0"/>
              </a:rPr>
              <a:t>vẫn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không</a:t>
            </a:r>
            <a:r>
              <a:rPr lang="en-SG" sz="3200" b="1" dirty="0">
                <a:latin typeface="Times New Roman" panose="02020603050405020304" pitchFamily="18" charset="0"/>
                <a:cs typeface="Times New Roman" panose="02020603050405020304" pitchFamily="18" charset="0"/>
              </a:rPr>
              <a:t> cam </a:t>
            </a:r>
            <a:r>
              <a:rPr lang="en-SG" sz="3200" b="1" dirty="0" err="1">
                <a:latin typeface="Times New Roman" panose="02020603050405020304" pitchFamily="18" charset="0"/>
                <a:cs typeface="Times New Roman" panose="02020603050405020304" pitchFamily="18" charset="0"/>
              </a:rPr>
              <a:t>nhận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thất</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chuyện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SG" sz="3200" i="1" dirty="0">
                <a:latin typeface="Times New Roman" panose="02020603050405020304" pitchFamily="18" charset="0"/>
                <a:cs typeface="Times New Roman" panose="02020603050405020304" pitchFamily="18" charset="0"/>
              </a:rPr>
              <a:t>… t</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niềm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vinh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quan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bại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chúng</a:t>
            </a:r>
            <a:r>
              <a:rPr lang="en-SG" sz="3200" i="1" dirty="0">
                <a:latin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cs typeface="Times New Roman" panose="02020603050405020304" pitchFamily="18" charset="0"/>
            </a:endParaRPr>
          </a:p>
        </p:txBody>
      </p:sp>
      <p:sp>
        <p:nvSpPr>
          <p:cNvPr id="70" name="TextBox 18">
            <a:extLst>
              <a:ext uri="{FF2B5EF4-FFF2-40B4-BE49-F238E27FC236}">
                <a16:creationId xmlns:a16="http://schemas.microsoft.com/office/drawing/2014/main" id="{917078DD-7544-4184-B368-5C6D5D9A0E1D}"/>
              </a:ext>
            </a:extLst>
          </p:cNvPr>
          <p:cNvSpPr txBox="1"/>
          <p:nvPr/>
        </p:nvSpPr>
        <p:spPr>
          <a:xfrm>
            <a:off x="6217053" y="5773504"/>
            <a:ext cx="5586761"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Tiếp</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tục</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r</a:t>
            </a:r>
            <a:r>
              <a:rPr lang="vi-VN"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ơ</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i</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vào</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hoang</a:t>
            </a:r>
            <a:r>
              <a:rPr lang="en-SG"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t</a:t>
            </a:r>
            <a:r>
              <a:rPr lang="vi-VN" sz="3200" b="1" i="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ởng</a:t>
            </a:r>
            <a:endParaRPr lang="en-US" sz="3200"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878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inVertical)">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arn(inVertical)">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barn(inVertical)">
                                      <p:cBhvr>
                                        <p:cTn id="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p:bldP spid="66" grpId="0"/>
      <p:bldP spid="67" grpId="0" animBg="1"/>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142338" y="7937"/>
            <a:ext cx="2265432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a:extLst>
              <a:ext uri="{FF2B5EF4-FFF2-40B4-BE49-F238E27FC236}">
                <a16:creationId xmlns:a16="http://schemas.microsoft.com/office/drawing/2014/main" id="{24D75D48-F1CC-441C-9E51-57C923D7C016}"/>
              </a:ext>
            </a:extLst>
          </p:cNvPr>
          <p:cNvGrpSpPr/>
          <p:nvPr/>
        </p:nvGrpSpPr>
        <p:grpSpPr>
          <a:xfrm rot="16200000">
            <a:off x="5398147" y="-4003768"/>
            <a:ext cx="901660" cy="10259965"/>
            <a:chOff x="6615912" y="2008197"/>
            <a:chExt cx="3036930" cy="4799314"/>
          </a:xfrm>
        </p:grpSpPr>
        <p:sp>
          <p:nvSpPr>
            <p:cNvPr id="8" name="TextBox 30">
              <a:extLst>
                <a:ext uri="{FF2B5EF4-FFF2-40B4-BE49-F238E27FC236}">
                  <a16:creationId xmlns:a16="http://schemas.microsoft.com/office/drawing/2014/main" id="{84F417EB-20AD-415D-BD2D-153F45728CA0}"/>
                </a:ext>
              </a:extLst>
            </p:cNvPr>
            <p:cNvSpPr txBox="1"/>
            <p:nvPr/>
          </p:nvSpPr>
          <p:spPr>
            <a:xfrm>
              <a:off x="6828170" y="2178380"/>
              <a:ext cx="2695261" cy="4629131"/>
            </a:xfrm>
            <a:prstGeom prst="rect">
              <a:avLst/>
            </a:prstGeom>
            <a:noFill/>
          </p:spPr>
          <p:txBody>
            <a:bodyPr vert="eaVert" wrap="square" rtlCol="0">
              <a:spAutoFit/>
            </a:bodyPr>
            <a:lstStyle/>
            <a:p>
              <a:r>
                <a:rPr lang="vi-VN"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Quan</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niệm</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cách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xử</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sự</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sau</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chiến</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id="{B0E36F22-F815-4EED-845F-FAA035193045}"/>
                </a:ext>
              </a:extLst>
            </p:cNvPr>
            <p:cNvSpPr/>
            <p:nvPr/>
          </p:nvSpPr>
          <p:spPr>
            <a:xfrm>
              <a:off x="6615912" y="2008197"/>
              <a:ext cx="3036930"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a:extLst>
              <a:ext uri="{FF2B5EF4-FFF2-40B4-BE49-F238E27FC236}">
                <a16:creationId xmlns:a16="http://schemas.microsoft.com/office/drawing/2014/main"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AutoShape 3">
            <a:extLst>
              <a:ext uri="{FF2B5EF4-FFF2-40B4-BE49-F238E27FC236}">
                <a16:creationId xmlns:a16="http://schemas.microsoft.com/office/drawing/2014/main" id="{129E4D43-03F1-4AA4-A90A-794B8F1CE736}"/>
              </a:ext>
            </a:extLst>
          </p:cNvPr>
          <p:cNvSpPr>
            <a:spLocks noChangeArrowheads="1"/>
          </p:cNvSpPr>
          <p:nvPr/>
        </p:nvSpPr>
        <p:spPr bwMode="auto">
          <a:xfrm>
            <a:off x="7445306" y="3187713"/>
            <a:ext cx="4247686" cy="2086913"/>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1" name="AutoShape 5">
            <a:extLst>
              <a:ext uri="{FF2B5EF4-FFF2-40B4-BE49-F238E27FC236}">
                <a16:creationId xmlns:a16="http://schemas.microsoft.com/office/drawing/2014/main" id="{D1E06437-F169-4ADB-9BE4-902A9344F779}"/>
              </a:ext>
            </a:extLst>
          </p:cNvPr>
          <p:cNvSpPr>
            <a:spLocks noChangeArrowheads="1"/>
          </p:cNvSpPr>
          <p:nvPr/>
        </p:nvSpPr>
        <p:spPr bwMode="auto">
          <a:xfrm>
            <a:off x="483542" y="3375203"/>
            <a:ext cx="4653687" cy="2489201"/>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id="{726435FD-C75E-48CB-9F42-E8456CFD29B3}"/>
              </a:ext>
            </a:extLst>
          </p:cNvPr>
          <p:cNvSpPr txBox="1">
            <a:spLocks noChangeArrowheads="1"/>
          </p:cNvSpPr>
          <p:nvPr/>
        </p:nvSpPr>
        <p:spPr bwMode="auto">
          <a:xfrm>
            <a:off x="713501" y="3531083"/>
            <a:ext cx="442372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Không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rên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rỉ</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không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kêu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đau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a:t>
            </a:r>
            <a:r>
              <a:rPr lang="en-US" altLang="en-US" sz="2800" i="1" dirty="0" err="1">
                <a:solidFill>
                  <a:srgbClr val="000000"/>
                </a:solidFill>
                <a:latin typeface="Times New Roman" panose="02020603050405020304" pitchFamily="18" charset="0"/>
                <a:cs typeface="Times New Roman" panose="02020603050405020304" pitchFamily="18" charset="0"/>
              </a:rPr>
              <a:t>vì</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các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hiệp</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sĩ</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giang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hồ</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có</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bị</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thương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thế</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nào</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cũng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được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rên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rỉ</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xổ</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cả</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gan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ruột</a:t>
            </a:r>
            <a:r>
              <a:rPr lang="en-US" altLang="en-US" sz="2800" i="1" dirty="0">
                <a:solidFill>
                  <a:srgbClr val="000000"/>
                </a:solidFill>
                <a:latin typeface="Times New Roman" panose="02020603050405020304" pitchFamily="18" charset="0"/>
                <a:cs typeface="Times New Roman" panose="02020603050405020304" pitchFamily="18" charset="0"/>
              </a:rPr>
              <a:t> ra </a:t>
            </a:r>
            <a:r>
              <a:rPr lang="en-US" altLang="en-US" sz="2800" i="1" dirty="0" err="1">
                <a:solidFill>
                  <a:srgbClr val="000000"/>
                </a:solidFill>
                <a:latin typeface="Times New Roman" panose="02020603050405020304" pitchFamily="18" charset="0"/>
                <a:cs typeface="Times New Roman" panose="02020603050405020304" pitchFamily="18" charset="0"/>
              </a:rPr>
              <a:t>ngoài</a:t>
            </a:r>
            <a:r>
              <a:rPr lang="en-US" altLang="en-US" sz="2800" i="1" dirty="0">
                <a:solidFill>
                  <a:srgbClr val="000000"/>
                </a:solidFill>
                <a:latin typeface="Times New Roman" panose="02020603050405020304" pitchFamily="18" charset="0"/>
                <a:cs typeface="Times New Roman" panose="02020603050405020304" pitchFamily="18" charset="0"/>
              </a:rPr>
              <a:t>)</a:t>
            </a:r>
          </a:p>
        </p:txBody>
      </p:sp>
      <p:sp>
        <p:nvSpPr>
          <p:cNvPr id="23" name="Freeform 7">
            <a:extLst>
              <a:ext uri="{FF2B5EF4-FFF2-40B4-BE49-F238E27FC236}">
                <a16:creationId xmlns:a16="http://schemas.microsoft.com/office/drawing/2014/main" id="{487F1535-0FEB-4185-9BEA-5858BF994E43}"/>
              </a:ext>
            </a:extLst>
          </p:cNvPr>
          <p:cNvSpPr>
            <a:spLocks/>
          </p:cNvSpPr>
          <p:nvPr/>
        </p:nvSpPr>
        <p:spPr bwMode="gray">
          <a:xfrm>
            <a:off x="5397333" y="310533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dirty="0"/>
          </a:p>
        </p:txBody>
      </p:sp>
      <p:sp>
        <p:nvSpPr>
          <p:cNvPr id="33" name="AutoShape 8">
            <a:extLst>
              <a:ext uri="{FF2B5EF4-FFF2-40B4-BE49-F238E27FC236}">
                <a16:creationId xmlns:a16="http://schemas.microsoft.com/office/drawing/2014/main" id="{1DC613EE-0DC6-4E80-B4B4-9B4EB6EE7041}"/>
              </a:ext>
            </a:extLst>
          </p:cNvPr>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sp>
        <p:nvSpPr>
          <p:cNvPr id="34" name="Freeform 9">
            <a:extLst>
              <a:ext uri="{FF2B5EF4-FFF2-40B4-BE49-F238E27FC236}">
                <a16:creationId xmlns:a16="http://schemas.microsoft.com/office/drawing/2014/main" id="{9C5CD2A2-7A21-43A7-B46D-E9C1FC8621E5}"/>
              </a:ext>
            </a:extLst>
          </p:cNvPr>
          <p:cNvSpPr>
            <a:spLocks/>
          </p:cNvSpPr>
          <p:nvPr/>
        </p:nvSpPr>
        <p:spPr bwMode="gray">
          <a:xfrm flipH="1">
            <a:off x="6502821" y="312843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a:p>
        </p:txBody>
      </p:sp>
      <p:sp>
        <p:nvSpPr>
          <p:cNvPr id="36" name="Text Box 18">
            <a:extLst>
              <a:ext uri="{FF2B5EF4-FFF2-40B4-BE49-F238E27FC236}">
                <a16:creationId xmlns:a16="http://schemas.microsoft.com/office/drawing/2014/main" id="{020F0D64-5A29-45FC-8CF5-F071BE71FB53}"/>
              </a:ext>
            </a:extLst>
          </p:cNvPr>
          <p:cNvSpPr txBox="1">
            <a:spLocks noChangeArrowheads="1"/>
          </p:cNvSpPr>
          <p:nvPr/>
        </p:nvSpPr>
        <p:spPr bwMode="auto">
          <a:xfrm>
            <a:off x="4252458" y="3762312"/>
            <a:ext cx="4038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37" name="Text Box 19">
            <a:extLst>
              <a:ext uri="{FF2B5EF4-FFF2-40B4-BE49-F238E27FC236}">
                <a16:creationId xmlns:a16="http://schemas.microsoft.com/office/drawing/2014/main" id="{04457345-17ED-48C0-8BE4-F3EB2C940E38}"/>
              </a:ext>
            </a:extLst>
          </p:cNvPr>
          <p:cNvSpPr txBox="1">
            <a:spLocks noChangeArrowheads="1"/>
          </p:cNvSpPr>
          <p:nvPr/>
        </p:nvSpPr>
        <p:spPr bwMode="auto">
          <a:xfrm>
            <a:off x="7617078" y="3323228"/>
            <a:ext cx="40771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Không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tâm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đến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cầu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cá</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nhân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chuyện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nghĩ</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nàng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Đuyn</a:t>
            </a:r>
            <a:r>
              <a:rPr lang="en-US" altLang="en-US" sz="2800" dirty="0">
                <a:solidFill>
                  <a:srgbClr val="000000"/>
                </a:solidFill>
                <a:latin typeface="Times New Roman" panose="02020603050405020304" pitchFamily="18" charset="0"/>
                <a:cs typeface="Times New Roman" panose="02020603050405020304" pitchFamily="18" charset="0"/>
              </a:rPr>
              <a:t>-xi-</a:t>
            </a:r>
            <a:r>
              <a:rPr lang="en-US" altLang="en-US" sz="2800" dirty="0" err="1">
                <a:solidFill>
                  <a:srgbClr val="000000"/>
                </a:solidFill>
                <a:latin typeface="Times New Roman" panose="02020603050405020304" pitchFamily="18" charset="0"/>
                <a:cs typeface="Times New Roman" panose="02020603050405020304" pitchFamily="18" charset="0"/>
              </a:rPr>
              <a:t>nê</a:t>
            </a:r>
            <a:r>
              <a:rPr lang="en-US" altLang="en-US" sz="2800" dirty="0">
                <a:solidFill>
                  <a:srgbClr val="000000"/>
                </a:solidFill>
                <a:latin typeface="Times New Roman" panose="02020603050405020304" pitchFamily="18" charset="0"/>
                <a:cs typeface="Times New Roman" panose="02020603050405020304" pitchFamily="18" charset="0"/>
              </a:rPr>
              <a:t>-a</a:t>
            </a:r>
          </a:p>
        </p:txBody>
      </p:sp>
      <p:grpSp>
        <p:nvGrpSpPr>
          <p:cNvPr id="45" name="Google Shape;461;p41">
            <a:extLst>
              <a:ext uri="{FF2B5EF4-FFF2-40B4-BE49-F238E27FC236}">
                <a16:creationId xmlns:a16="http://schemas.microsoft.com/office/drawing/2014/main" id="{12C0A96A-FA10-49F1-AE48-1CA24B61CCE2}"/>
              </a:ext>
            </a:extLst>
          </p:cNvPr>
          <p:cNvGrpSpPr/>
          <p:nvPr/>
        </p:nvGrpSpPr>
        <p:grpSpPr>
          <a:xfrm>
            <a:off x="3714254" y="1837330"/>
            <a:ext cx="5519137" cy="984741"/>
            <a:chOff x="2891850" y="702066"/>
            <a:chExt cx="3360312" cy="1123908"/>
          </a:xfrm>
        </p:grpSpPr>
        <p:sp>
          <p:nvSpPr>
            <p:cNvPr id="46" name="Google Shape;463;p41">
              <a:extLst>
                <a:ext uri="{FF2B5EF4-FFF2-40B4-BE49-F238E27FC236}">
                  <a16:creationId xmlns:a16="http://schemas.microsoft.com/office/drawing/2014/main" id="{30DDA90E-CA0C-4470-B08F-D59377241F45}"/>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47" name="Google Shape;464;p41">
              <a:extLst>
                <a:ext uri="{FF2B5EF4-FFF2-40B4-BE49-F238E27FC236}">
                  <a16:creationId xmlns:a16="http://schemas.microsoft.com/office/drawing/2014/main" id="{34B5628C-71F9-45A1-8345-A86AE779324D}"/>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48" name="Google Shape;467;p41">
            <a:extLst>
              <a:ext uri="{FF2B5EF4-FFF2-40B4-BE49-F238E27FC236}">
                <a16:creationId xmlns:a16="http://schemas.microsoft.com/office/drawing/2014/main" id="{064AF218-4F82-4F8E-B015-2AC930DA5151}"/>
              </a:ext>
            </a:extLst>
          </p:cNvPr>
          <p:cNvSpPr txBox="1">
            <a:spLocks noGrp="1"/>
          </p:cNvSpPr>
          <p:nvPr/>
        </p:nvSpPr>
        <p:spPr>
          <a:xfrm>
            <a:off x="4002294" y="1955448"/>
            <a:ext cx="48217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a:spcBef>
                <a:spcPct val="0"/>
              </a:spcBef>
              <a:buClrTx/>
            </a:pPr>
            <a:r>
              <a:rPr lang="en-US" altLang="en-US" sz="3600" b="1" dirty="0" err="1">
                <a:solidFill>
                  <a:schemeClr val="accent1"/>
                </a:solidFill>
                <a:latin typeface="Times New Roman" panose="02020603050405020304" pitchFamily="18" charset="0"/>
                <a:cs typeface="Times New Roman" panose="02020603050405020304" pitchFamily="18" charset="0"/>
              </a:rPr>
              <a:t>Bắt</a:t>
            </a:r>
            <a:r>
              <a:rPr lang="en-US" altLang="en-US" sz="3600" b="1" dirty="0">
                <a:solidFill>
                  <a:schemeClr val="accent1"/>
                </a:solidFill>
                <a:latin typeface="Times New Roman" panose="02020603050405020304" pitchFamily="18" charset="0"/>
                <a:cs typeface="Times New Roman" panose="02020603050405020304" pitchFamily="18" charset="0"/>
              </a:rPr>
              <a:t> </a:t>
            </a:r>
            <a:r>
              <a:rPr lang="en-US" altLang="en-US" sz="3600" b="1" dirty="0" err="1">
                <a:solidFill>
                  <a:schemeClr val="accent1"/>
                </a:solidFill>
                <a:latin typeface="Times New Roman" panose="02020603050405020304" pitchFamily="18" charset="0"/>
                <a:cs typeface="Times New Roman" panose="02020603050405020304" pitchFamily="18" charset="0"/>
              </a:rPr>
              <a:t>ch</a:t>
            </a:r>
            <a:r>
              <a:rPr lang="vi-VN" altLang="en-US" sz="3600" b="1" dirty="0">
                <a:solidFill>
                  <a:schemeClr val="accent1"/>
                </a:solidFill>
                <a:latin typeface="Times New Roman" panose="02020603050405020304" pitchFamily="18" charset="0"/>
                <a:cs typeface="Times New Roman" panose="02020603050405020304" pitchFamily="18" charset="0"/>
              </a:rPr>
              <a:t>ư</a:t>
            </a:r>
            <a:r>
              <a:rPr lang="en-SG" altLang="en-US" sz="3600" b="1" dirty="0" err="1">
                <a:solidFill>
                  <a:schemeClr val="accent1"/>
                </a:solidFill>
                <a:latin typeface="Times New Roman" panose="02020603050405020304" pitchFamily="18" charset="0"/>
                <a:cs typeface="Times New Roman" panose="02020603050405020304" pitchFamily="18" charset="0"/>
              </a:rPr>
              <a:t>ớc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các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hiệp</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sĩ</a:t>
            </a:r>
            <a:endParaRPr lang="en-US" altLang="en-US" sz="3600" dirty="0">
              <a:solidFill>
                <a:schemeClr val="accent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16923" y="6020972"/>
            <a:ext cx="516284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dirty="0">
                <a:solidFill>
                  <a:srgbClr val="0000CC"/>
                </a:solidFill>
                <a:latin typeface="+mj-lt"/>
              </a:rPr>
              <a:t>=&gt; Viển vông, thiếu thực tế.</a:t>
            </a:r>
            <a:endParaRPr lang="en-US" sz="3200" dirty="0">
              <a:solidFill>
                <a:srgbClr val="0000CC"/>
              </a:solidFill>
              <a:latin typeface="+mj-lt"/>
            </a:endParaRPr>
          </a:p>
        </p:txBody>
      </p:sp>
    </p:spTree>
    <p:extLst>
      <p:ext uri="{BB962C8B-B14F-4D97-AF65-F5344CB8AC3E}">
        <p14:creationId xmlns:p14="http://schemas.microsoft.com/office/powerpoint/2010/main" val="726171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34" grpId="0" animBg="1"/>
      <p:bldP spid="37" grpId="0"/>
      <p:bldP spid="48"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ÃN TÃCH NHÃN Váº¬T ÄÃN-KI-HÃ-TÃ TRONG ÄÃNH NHAU Vá»I Cá»I XAY GIÃ ...">
            <a:extLst>
              <a:ext uri="{FF2B5EF4-FFF2-40B4-BE49-F238E27FC236}">
                <a16:creationId xmlns:a16="http://schemas.microsoft.com/office/drawing/2014/main" id="{1082BF9B-E8BB-4EC7-B7A9-7968856AD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267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461;p41">
            <a:extLst>
              <a:ext uri="{FF2B5EF4-FFF2-40B4-BE49-F238E27FC236}">
                <a16:creationId xmlns:a16="http://schemas.microsoft.com/office/drawing/2014/main" id="{8A7596E4-07AB-4174-8DF9-AA98C4AD7988}"/>
              </a:ext>
            </a:extLst>
          </p:cNvPr>
          <p:cNvGrpSpPr/>
          <p:nvPr/>
        </p:nvGrpSpPr>
        <p:grpSpPr>
          <a:xfrm>
            <a:off x="3467981" y="384869"/>
            <a:ext cx="6065363" cy="1247903"/>
            <a:chOff x="2891850" y="702066"/>
            <a:chExt cx="3360312" cy="1123908"/>
          </a:xfrm>
        </p:grpSpPr>
        <p:sp>
          <p:nvSpPr>
            <p:cNvPr id="4" name="Google Shape;463;p41">
              <a:extLst>
                <a:ext uri="{FF2B5EF4-FFF2-40B4-BE49-F238E27FC236}">
                  <a16:creationId xmlns:a16="http://schemas.microsoft.com/office/drawing/2014/main" id="{0626229C-B020-4BCA-A6D8-E65A2908C461}"/>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dirty="0"/>
            </a:p>
          </p:txBody>
        </p:sp>
        <p:sp>
          <p:nvSpPr>
            <p:cNvPr id="5" name="Google Shape;464;p41">
              <a:extLst>
                <a:ext uri="{FF2B5EF4-FFF2-40B4-BE49-F238E27FC236}">
                  <a16:creationId xmlns:a16="http://schemas.microsoft.com/office/drawing/2014/main" id="{90AB9181-8327-4093-9EEB-05693CF55167}"/>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a:p>
          </p:txBody>
        </p:sp>
      </p:grpSp>
      <p:sp>
        <p:nvSpPr>
          <p:cNvPr id="6" name="Google Shape;467;p41">
            <a:extLst>
              <a:ext uri="{FF2B5EF4-FFF2-40B4-BE49-F238E27FC236}">
                <a16:creationId xmlns:a16="http://schemas.microsoft.com/office/drawing/2014/main" id="{C0A1CFE1-4BB9-4F13-A631-3A760319B8C4}"/>
              </a:ext>
            </a:extLst>
          </p:cNvPr>
          <p:cNvSpPr txBox="1">
            <a:spLocks noGrp="1"/>
          </p:cNvSpPr>
          <p:nvPr/>
        </p:nvSpPr>
        <p:spPr>
          <a:xfrm>
            <a:off x="3612002" y="699011"/>
            <a:ext cx="5777323" cy="725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r>
              <a:rPr lang="vi-VN" sz="3200" dirty="0">
                <a:latin typeface="#9Slide03 Arima Madurai Black" panose="00000A00000000000000" pitchFamily="2" charset="0"/>
                <a:cs typeface="#9Slide03 Arima Madurai Black" panose="00000A00000000000000" pitchFamily="2" charset="0"/>
              </a:rPr>
              <a:t> * </a:t>
            </a:r>
            <a:r>
              <a:rPr lang="en-SG" sz="3200" dirty="0">
                <a:solidFill>
                  <a:srgbClr val="0000CC"/>
                </a:solidFill>
                <a:latin typeface="#9Slide03 Arima Madurai Black" panose="00000A00000000000000" pitchFamily="2" charset="0"/>
                <a:cs typeface="#9Slide03 Arima Madurai Black" panose="00000A00000000000000" pitchFamily="2" charset="0"/>
              </a:rPr>
              <a:t>HÌNH TƯỢNG ĐÔN KI-HÔ-TÊ</a:t>
            </a:r>
            <a:endParaRPr sz="3200" dirty="0">
              <a:solidFill>
                <a:srgbClr val="0000CC"/>
              </a:solidFill>
              <a:latin typeface="#9Slide03 Arima Madurai Black" panose="00000A00000000000000" pitchFamily="2" charset="0"/>
              <a:cs typeface="#9Slide03 Arima Madurai Black" panose="00000A00000000000000" pitchFamily="2" charset="0"/>
            </a:endParaRPr>
          </a:p>
        </p:txBody>
      </p:sp>
      <p:sp>
        <p:nvSpPr>
          <p:cNvPr id="7" name="Google Shape;1523;p56">
            <a:extLst>
              <a:ext uri="{FF2B5EF4-FFF2-40B4-BE49-F238E27FC236}">
                <a16:creationId xmlns:a16="http://schemas.microsoft.com/office/drawing/2014/main" id="{D07B9141-38CF-40D3-83C0-ABECC94B5B87}"/>
              </a:ext>
            </a:extLst>
          </p:cNvPr>
          <p:cNvSpPr/>
          <p:nvPr/>
        </p:nvSpPr>
        <p:spPr>
          <a:xfrm>
            <a:off x="371257"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1525;p56">
            <a:extLst>
              <a:ext uri="{FF2B5EF4-FFF2-40B4-BE49-F238E27FC236}">
                <a16:creationId xmlns:a16="http://schemas.microsoft.com/office/drawing/2014/main" id="{B4573C4F-F031-4B59-AE5A-666A53896D7D}"/>
              </a:ext>
            </a:extLst>
          </p:cNvPr>
          <p:cNvSpPr/>
          <p:nvPr/>
        </p:nvSpPr>
        <p:spPr>
          <a:xfrm>
            <a:off x="6493799"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599;p56">
            <a:extLst>
              <a:ext uri="{FF2B5EF4-FFF2-40B4-BE49-F238E27FC236}">
                <a16:creationId xmlns:a16="http://schemas.microsoft.com/office/drawing/2014/main" id="{9AA1156D-2484-4705-8465-5F8BBF691032}"/>
              </a:ext>
            </a:extLst>
          </p:cNvPr>
          <p:cNvSpPr/>
          <p:nvPr/>
        </p:nvSpPr>
        <p:spPr>
          <a:xfrm>
            <a:off x="1793481"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C00000"/>
                </a:solidFill>
                <a:latin typeface="Times New Roman" panose="02020603050405020304" pitchFamily="18" charset="0"/>
                <a:cs typeface="Times New Roman" panose="02020603050405020304" pitchFamily="18" charset="0"/>
              </a:rPr>
              <a:t>Ưu</a:t>
            </a:r>
          </a:p>
        </p:txBody>
      </p:sp>
      <p:sp>
        <p:nvSpPr>
          <p:cNvPr id="10" name="Google Shape;1600;p56">
            <a:extLst>
              <a:ext uri="{FF2B5EF4-FFF2-40B4-BE49-F238E27FC236}">
                <a16:creationId xmlns:a16="http://schemas.microsoft.com/office/drawing/2014/main" id="{4D8D0ACF-2884-4A0A-BB11-8FC76885CFEC}"/>
              </a:ext>
            </a:extLst>
          </p:cNvPr>
          <p:cNvSpPr/>
          <p:nvPr/>
        </p:nvSpPr>
        <p:spPr>
          <a:xfrm>
            <a:off x="7884405"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C00000"/>
                </a:solidFill>
                <a:latin typeface="Times New Roman" panose="02020603050405020304" pitchFamily="18" charset="0"/>
                <a:cs typeface="Times New Roman" panose="02020603050405020304" pitchFamily="18" charset="0"/>
              </a:rPr>
              <a:t>Nhược</a:t>
            </a:r>
          </a:p>
        </p:txBody>
      </p:sp>
      <p:sp>
        <p:nvSpPr>
          <p:cNvPr id="11" name="Rectangle 1">
            <a:extLst>
              <a:ext uri="{FF2B5EF4-FFF2-40B4-BE49-F238E27FC236}">
                <a16:creationId xmlns:a16="http://schemas.microsoft.com/office/drawing/2014/main" id="{3DD30DA2-BEB9-4324-A8DA-F5C13CF6A44B}"/>
              </a:ext>
            </a:extLst>
          </p:cNvPr>
          <p:cNvSpPr>
            <a:spLocks noChangeArrowheads="1"/>
          </p:cNvSpPr>
          <p:nvPr/>
        </p:nvSpPr>
        <p:spPr bwMode="auto">
          <a:xfrm>
            <a:off x="426835" y="3115846"/>
            <a:ext cx="515595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SG"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Yêu</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tự</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do,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chuộng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công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lẽ</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quyết</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ra</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tay</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cứu</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khổ</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trừ</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gian</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vi-VN"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dũng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cảm</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không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sợ</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gian</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khó</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id="{40C82A47-0200-44F0-A1EE-AC7F40A2DD80}"/>
              </a:ext>
            </a:extLst>
          </p:cNvPr>
          <p:cNvSpPr>
            <a:spLocks noChangeArrowheads="1"/>
          </p:cNvSpPr>
          <p:nvPr/>
        </p:nvSpPr>
        <p:spPr bwMode="auto">
          <a:xfrm>
            <a:off x="6653172" y="3435670"/>
            <a:ext cx="49595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SG" sz="3200" b="1" dirty="0" err="1">
                <a:latin typeface="Times New Roman" pitchFamily="18" charset="0"/>
                <a:cs typeface="Times New Roman" pitchFamily="18" charset="0"/>
              </a:rPr>
              <a:t>Đầu</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óc</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quá</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hoang</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tưởng</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hão</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huyền</a:t>
            </a:r>
            <a:endParaRPr kumimoji="0" lang="pt-BR" sz="40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Arrow: Right 1">
            <a:extLst>
              <a:ext uri="{FF2B5EF4-FFF2-40B4-BE49-F238E27FC236}">
                <a16:creationId xmlns:a16="http://schemas.microsoft.com/office/drawing/2014/main" id="{C8E37ACC-4E48-46DD-9932-139B6A2E3122}"/>
              </a:ext>
            </a:extLst>
          </p:cNvPr>
          <p:cNvSpPr/>
          <p:nvPr/>
        </p:nvSpPr>
        <p:spPr>
          <a:xfrm>
            <a:off x="356839" y="5082190"/>
            <a:ext cx="11452301" cy="167402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giận</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c</a:t>
            </a:r>
            <a:r>
              <a:rPr lang="vi-VN" sz="3000" dirty="0">
                <a:solidFill>
                  <a:srgbClr val="FF0000"/>
                </a:solidFill>
                <a:latin typeface="#9Slide03 Arima Madurai Black" panose="00000A00000000000000" pitchFamily="2" charset="0"/>
                <a:cs typeface="#9Slide03 Arima Madurai Black" panose="00000A00000000000000" pitchFamily="2" charset="0"/>
              </a:rPr>
              <a:t>ư</a:t>
            </a:r>
            <a:r>
              <a:rPr lang="en-SG" sz="3000" dirty="0" err="1">
                <a:solidFill>
                  <a:srgbClr val="FF0000"/>
                </a:solidFill>
                <a:latin typeface="#9Slide03 Arima Madurai Black" panose="00000A00000000000000" pitchFamily="2" charset="0"/>
                <a:cs typeface="#9Slide03 Arima Madurai Black" panose="00000A00000000000000" pitchFamily="2" charset="0"/>
              </a:rPr>
              <a:t>ời</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trách</a:t>
            </a:r>
            <a:r>
              <a:rPr lang="vi-VN"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nhưng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cũng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th</a:t>
            </a:r>
            <a:r>
              <a:rPr lang="vi-VN" sz="3000" dirty="0">
                <a:solidFill>
                  <a:srgbClr val="FF0000"/>
                </a:solidFill>
                <a:latin typeface="#9Slide03 Arima Madurai Black" panose="00000A00000000000000" pitchFamily="2" charset="0"/>
                <a:cs typeface="#9Slide03 Arima Madurai Black" panose="00000A00000000000000" pitchFamily="2" charset="0"/>
              </a:rPr>
              <a:t>ư</a:t>
            </a:r>
            <a:r>
              <a:rPr lang="en-SG" sz="3000" dirty="0" err="1">
                <a:solidFill>
                  <a:srgbClr val="FF0000"/>
                </a:solidFill>
                <a:latin typeface="#9Slide03 Arima Madurai Black" panose="00000A00000000000000" pitchFamily="2" charset="0"/>
                <a:cs typeface="#9Slide03 Arima Madurai Black" panose="00000A00000000000000" pitchFamily="2" charset="0"/>
              </a:rPr>
              <a:t>ơng</a:t>
            </a:r>
            <a:endParaRPr lang="en-SG" sz="30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54206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Ã¢n tÃ­ch Äoáº¡n trÃ­ch ÄÃ¡nh nhau vá»i cá»i xay giÃ³ cá»§a Xec-van-tex ...">
            <a:extLst>
              <a:ext uri="{FF2B5EF4-FFF2-40B4-BE49-F238E27FC236}">
                <a16:creationId xmlns:a16="http://schemas.microsoft.com/office/drawing/2014/main" id="{580BAB6C-6390-4566-91A0-188738223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3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41DE5A1-5D8B-4195-8189-7CC971100262}"/>
              </a:ext>
            </a:extLst>
          </p:cNvPr>
          <p:cNvSpPr/>
          <p:nvPr/>
        </p:nvSpPr>
        <p:spPr>
          <a:xfrm>
            <a:off x="10142807" y="0"/>
            <a:ext cx="2035186"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srgbClr val="0000CC"/>
                </a:solidFill>
                <a:latin typeface="Times New Roman" panose="02020603050405020304" pitchFamily="18" charset="0"/>
                <a:cs typeface="Times New Roman" panose="02020603050405020304" pitchFamily="18" charset="0"/>
              </a:rPr>
              <a:t> </a:t>
            </a:r>
            <a:r>
              <a:rPr lang="en-SG" sz="4800" b="1" dirty="0" err="1">
                <a:solidFill>
                  <a:srgbClr val="0000CC"/>
                </a:solidFill>
                <a:latin typeface="Times New Roman" panose="02020603050405020304" pitchFamily="18" charset="0"/>
                <a:cs typeface="Times New Roman" panose="02020603050405020304" pitchFamily="18" charset="0"/>
              </a:rPr>
              <a:t>Hình</a:t>
            </a:r>
            <a:r>
              <a:rPr lang="en-SG" sz="4800" b="1" dirty="0">
                <a:solidFill>
                  <a:srgbClr val="0000CC"/>
                </a:solidFill>
                <a:latin typeface="Times New Roman" panose="02020603050405020304" pitchFamily="18" charset="0"/>
                <a:cs typeface="Times New Roman" panose="02020603050405020304" pitchFamily="18" charset="0"/>
              </a:rPr>
              <a:t> </a:t>
            </a:r>
            <a:r>
              <a:rPr lang="en-SG" sz="4800" b="1" dirty="0" err="1">
                <a:solidFill>
                  <a:srgbClr val="0000CC"/>
                </a:solidFill>
                <a:latin typeface="Times New Roman" panose="02020603050405020304" pitchFamily="18" charset="0"/>
                <a:cs typeface="Times New Roman" panose="02020603050405020304" pitchFamily="18" charset="0"/>
              </a:rPr>
              <a:t>tượng</a:t>
            </a:r>
            <a:r>
              <a:rPr lang="en-SG" sz="4800" b="1" dirty="0">
                <a:solidFill>
                  <a:srgbClr val="0000CC"/>
                </a:solidFill>
                <a:latin typeface="Times New Roman" panose="02020603050405020304" pitchFamily="18" charset="0"/>
                <a:cs typeface="Times New Roman" panose="02020603050405020304" pitchFamily="18" charset="0"/>
              </a:rPr>
              <a:t> Xan-</a:t>
            </a:r>
            <a:r>
              <a:rPr lang="en-SG" sz="4800" b="1" dirty="0" err="1">
                <a:solidFill>
                  <a:srgbClr val="0000CC"/>
                </a:solidFill>
                <a:latin typeface="Times New Roman" panose="02020603050405020304" pitchFamily="18" charset="0"/>
                <a:cs typeface="Times New Roman" panose="02020603050405020304" pitchFamily="18" charset="0"/>
              </a:rPr>
              <a:t>chô</a:t>
            </a:r>
            <a:r>
              <a:rPr lang="en-SG" sz="4800" b="1" dirty="0">
                <a:solidFill>
                  <a:srgbClr val="0000CC"/>
                </a:solidFill>
                <a:latin typeface="Times New Roman" panose="02020603050405020304" pitchFamily="18" charset="0"/>
                <a:cs typeface="Times New Roman" panose="02020603050405020304" pitchFamily="18" charset="0"/>
              </a:rPr>
              <a:t> Pan-</a:t>
            </a:r>
            <a:r>
              <a:rPr lang="en-SG" sz="4800" b="1" dirty="0" err="1">
                <a:solidFill>
                  <a:srgbClr val="0000CC"/>
                </a:solidFill>
                <a:latin typeface="Times New Roman" panose="02020603050405020304" pitchFamily="18" charset="0"/>
                <a:cs typeface="Times New Roman" panose="02020603050405020304" pitchFamily="18" charset="0"/>
              </a:rPr>
              <a:t>xa</a:t>
            </a:r>
            <a:endParaRPr lang="en-SG" sz="4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835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CE9BC-F6E9-4A0C-A8FA-AC56BA793F49}"/>
              </a:ext>
            </a:extLst>
          </p:cNvPr>
          <p:cNvSpPr/>
          <p:nvPr/>
        </p:nvSpPr>
        <p:spPr>
          <a:xfrm>
            <a:off x="0" y="-67088"/>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6" name="TextBox 30">
            <a:extLst>
              <a:ext uri="{FF2B5EF4-FFF2-40B4-BE49-F238E27FC236}">
                <a16:creationId xmlns:a16="http://schemas.microsoft.com/office/drawing/2014/main" id="{F365EB1A-3B74-4CFA-A42E-ED9A8EAB0D60}"/>
              </a:ext>
            </a:extLst>
          </p:cNvPr>
          <p:cNvSpPr txBox="1"/>
          <p:nvPr/>
        </p:nvSpPr>
        <p:spPr>
          <a:xfrm rot="16200000">
            <a:off x="5888599" y="-4113735"/>
            <a:ext cx="677108" cy="9850645"/>
          </a:xfrm>
          <a:prstGeom prst="rect">
            <a:avLst/>
          </a:prstGeom>
          <a:noFill/>
        </p:spPr>
        <p:txBody>
          <a:bodyPr vert="eaVert" wrap="square" rtlCol="0">
            <a:spAutoFit/>
          </a:bodyPr>
          <a:lstStyle/>
          <a:p>
            <a:endParaRPr lang="en-US"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pic>
        <p:nvPicPr>
          <p:cNvPr id="54" name="Picture 2" descr="PhÃ¢n tÃ­ch Äoáº¡n trÃ­ch ÄÃ¡nh nhau vá»i cá»i xay giÃ³ cá»§a Xec-van-tex ...">
            <a:extLst>
              <a:ext uri="{FF2B5EF4-FFF2-40B4-BE49-F238E27FC236}">
                <a16:creationId xmlns:a16="http://schemas.microsoft.com/office/drawing/2014/main" id="{E3DA776E-F495-47F0-86CE-C74564407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19" b="99178" l="667" r="56667">
                        <a14:foregroundMark x1="5833" y1="30959" x2="6333" y2="27671"/>
                        <a14:foregroundMark x1="3833" y1="39178" x2="6833" y2="81644"/>
                        <a14:foregroundMark x1="6833" y1="81644" x2="6333" y2="87671"/>
                        <a14:foregroundMark x1="9833" y1="41096" x2="15167" y2="56164"/>
                        <a14:foregroundMark x1="15167" y1="56164" x2="15000" y2="63836"/>
                        <a14:foregroundMark x1="15000" y1="63836" x2="14667" y2="64932"/>
                        <a14:foregroundMark x1="833" y1="45479" x2="3500" y2="89041"/>
                        <a14:foregroundMark x1="3500" y1="89041" x2="8000" y2="92329"/>
                        <a14:foregroundMark x1="8000" y1="92329" x2="14667" y2="90137"/>
                        <a14:foregroundMark x1="14667" y1="90137" x2="33833" y2="78356"/>
                        <a14:foregroundMark x1="33833" y1="78356" x2="35000" y2="78082"/>
                        <a14:foregroundMark x1="1333" y1="46301" x2="1500" y2="84932"/>
                        <a14:foregroundMark x1="1500" y1="84932" x2="3167" y2="92877"/>
                        <a14:foregroundMark x1="3167" y1="92877" x2="7333" y2="98630"/>
                        <a14:foregroundMark x1="7333" y1="98630" x2="18167" y2="98082"/>
                        <a14:foregroundMark x1="18167" y1="98082" x2="32333" y2="89315"/>
                        <a14:foregroundMark x1="32333" y1="89315" x2="37000" y2="89041"/>
                        <a14:foregroundMark x1="37000" y1="89041" x2="37333" y2="89041"/>
                        <a14:foregroundMark x1="833" y1="43562" x2="1000" y2="99178"/>
                        <a14:foregroundMark x1="51667" y1="91781" x2="46333" y2="89589"/>
                        <a14:foregroundMark x1="46333" y1="89589" x2="42333" y2="85479"/>
                        <a14:foregroundMark x1="42333" y1="85479" x2="46667" y2="83288"/>
                        <a14:foregroundMark x1="46667" y1="83288" x2="55500" y2="91507"/>
                        <a14:foregroundMark x1="55500" y1="91507" x2="44500" y2="99452"/>
                        <a14:foregroundMark x1="44500" y1="99452" x2="42167" y2="92329"/>
                        <a14:foregroundMark x1="42167" y1="92329" x2="44333" y2="88493"/>
                        <a14:foregroundMark x1="39500" y1="81644" x2="41000" y2="83288"/>
                        <a14:foregroundMark x1="56667" y1="90137" x2="56167" y2="95068"/>
                        <a14:foregroundMark x1="43000" y1="74795" x2="42500" y2="75068"/>
                        <a14:foregroundMark x1="19657" y1="66031" x2="19167" y2="65753"/>
                        <a14:foregroundMark x1="19904" y1="66171" x2="19669" y2="66038"/>
                        <a14:foregroundMark x1="24000" y1="68493" x2="22467" y2="67624"/>
                        <a14:foregroundMark x1="18803" y1="68235" x2="18000" y2="73699"/>
                        <a14:foregroundMark x1="19167" y1="65753" x2="19107" y2="66161"/>
                        <a14:foregroundMark x1="23322" y1="69833" x2="24544" y2="68945"/>
                        <a14:foregroundMark x1="20895" y1="71595" x2="21761" y2="70966"/>
                        <a14:foregroundMark x1="18000" y1="73699" x2="20628" y2="71789"/>
                        <a14:backgroundMark x1="24333" y1="30411" x2="19667" y2="43014"/>
                        <a14:backgroundMark x1="19667" y1="43014" x2="24667" y2="44110"/>
                        <a14:backgroundMark x1="24667" y1="44110" x2="28833" y2="43288"/>
                        <a14:backgroundMark x1="28833" y1="43288" x2="27000" y2="34521"/>
                        <a14:backgroundMark x1="27000" y1="34521" x2="24500" y2="30685"/>
                        <a14:backgroundMark x1="19000" y1="42466" x2="18667" y2="49863"/>
                        <a14:backgroundMark x1="18667" y1="49863" x2="20667" y2="56438"/>
                        <a14:backgroundMark x1="20667" y1="56438" x2="20667" y2="62382"/>
                        <a14:backgroundMark x1="24736" y1="64760" x2="26000" y2="61644"/>
                        <a14:backgroundMark x1="26000" y1="61644" x2="30667" y2="61918"/>
                        <a14:backgroundMark x1="30667" y1="61918" x2="35000" y2="64384"/>
                        <a14:backgroundMark x1="35000" y1="64384" x2="39667" y2="64384"/>
                        <a14:backgroundMark x1="39667" y1="64384" x2="43167" y2="57534"/>
                        <a14:backgroundMark x1="43167" y1="57534" x2="46333" y2="42192"/>
                        <a14:backgroundMark x1="46333" y1="42192" x2="43333" y2="36712"/>
                        <a14:backgroundMark x1="43333" y1="36712" x2="39000" y2="33151"/>
                        <a14:backgroundMark x1="39000" y1="33151" x2="32000" y2="20000"/>
                        <a14:backgroundMark x1="32000" y1="20000" x2="27667" y2="20000"/>
                        <a14:backgroundMark x1="27667" y1="20000" x2="24833" y2="35068"/>
                        <a14:backgroundMark x1="24833" y1="35068" x2="22167" y2="40822"/>
                        <a14:backgroundMark x1="22167" y1="40822" x2="19167" y2="42466"/>
                        <a14:backgroundMark x1="25167" y1="67123" x2="17667" y2="53699"/>
                        <a14:backgroundMark x1="17667" y1="53699" x2="17000" y2="51507"/>
                        <a14:backgroundMark x1="22167" y1="66849" x2="20167" y2="66849"/>
                        <a14:backgroundMark x1="19833" y1="66849" x2="19667" y2="66027"/>
                        <a14:backgroundMark x1="19333" y1="66849" x2="18167" y2="66301"/>
                        <a14:backgroundMark x1="19167" y1="66301" x2="18667" y2="66027"/>
                      </a14:backgroundRemoval>
                    </a14:imgEffect>
                  </a14:imgLayer>
                </a14:imgProps>
              </a:ext>
              <a:ext uri="{28A0092B-C50C-407E-A947-70E740481C1C}">
                <a14:useLocalDpi xmlns:a14="http://schemas.microsoft.com/office/drawing/2010/main" val="0"/>
              </a:ext>
            </a:extLst>
          </a:blip>
          <a:srcRect r="39958"/>
          <a:stretch/>
        </p:blipFill>
        <p:spPr bwMode="auto">
          <a:xfrm>
            <a:off x="211016" y="4536694"/>
            <a:ext cx="2649783" cy="2091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11815" y="4396973"/>
            <a:ext cx="5149609"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SG" sz="3200" dirty="0" err="1">
                <a:solidFill>
                  <a:srgbClr val="0000CC"/>
                </a:solidFill>
                <a:latin typeface="Times New Roman" panose="02020603050405020304" pitchFamily="18" charset="0"/>
                <a:cs typeface="Times New Roman" panose="02020603050405020304" pitchFamily="18" charset="0"/>
              </a:rPr>
              <a:t>Đầu</a:t>
            </a:r>
            <a:r>
              <a:rPr lang="en-SG" sz="3200" dirty="0">
                <a:solidFill>
                  <a:srgbClr val="0000CC"/>
                </a:solidFill>
                <a:latin typeface="Times New Roman" panose="02020603050405020304" pitchFamily="18" charset="0"/>
                <a:cs typeface="Times New Roman" panose="02020603050405020304" pitchFamily="18" charset="0"/>
              </a:rPr>
              <a:t> </a:t>
            </a:r>
            <a:r>
              <a:rPr lang="en-SG" sz="3200" dirty="0" err="1">
                <a:solidFill>
                  <a:srgbClr val="0000CC"/>
                </a:solidFill>
                <a:latin typeface="Times New Roman" panose="02020603050405020304" pitchFamily="18" charset="0"/>
                <a:cs typeface="Times New Roman" panose="02020603050405020304" pitchFamily="18" charset="0"/>
              </a:rPr>
              <a:t>óc</a:t>
            </a:r>
            <a:r>
              <a:rPr lang="en-SG" sz="3200" dirty="0">
                <a:solidFill>
                  <a:srgbClr val="0000CC"/>
                </a:solidFill>
                <a:latin typeface="Times New Roman" panose="02020603050405020304" pitchFamily="18" charset="0"/>
                <a:cs typeface="Times New Roman" panose="02020603050405020304" pitchFamily="18" charset="0"/>
              </a:rPr>
              <a:t> </a:t>
            </a:r>
            <a:r>
              <a:rPr lang="en-SG" sz="3200" dirty="0" err="1">
                <a:solidFill>
                  <a:srgbClr val="0000CC"/>
                </a:solidFill>
                <a:latin typeface="Times New Roman" panose="02020603050405020304" pitchFamily="18" charset="0"/>
                <a:cs typeface="Times New Roman" panose="02020603050405020304" pitchFamily="18" charset="0"/>
              </a:rPr>
              <a:t>hoàn</a:t>
            </a:r>
            <a:r>
              <a:rPr lang="en-SG" sz="3200" dirty="0">
                <a:solidFill>
                  <a:srgbClr val="0000CC"/>
                </a:solidFill>
                <a:latin typeface="Times New Roman" panose="02020603050405020304" pitchFamily="18" charset="0"/>
                <a:cs typeface="Times New Roman" panose="02020603050405020304" pitchFamily="18" charset="0"/>
              </a:rPr>
              <a:t> </a:t>
            </a:r>
          </a:p>
          <a:p>
            <a:pPr lvl="0" algn="ctr"/>
            <a:r>
              <a:rPr lang="en-SG" sz="3200" dirty="0" err="1">
                <a:solidFill>
                  <a:srgbClr val="0000CC"/>
                </a:solidFill>
                <a:latin typeface="Times New Roman" panose="02020603050405020304" pitchFamily="18" charset="0"/>
                <a:cs typeface="Times New Roman" panose="02020603050405020304" pitchFamily="18" charset="0"/>
              </a:rPr>
              <a:t>toàn</a:t>
            </a:r>
            <a:r>
              <a:rPr lang="en-SG" sz="3200" dirty="0">
                <a:solidFill>
                  <a:srgbClr val="0000CC"/>
                </a:solidFill>
                <a:latin typeface="Times New Roman" panose="02020603050405020304" pitchFamily="18" charset="0"/>
                <a:cs typeface="Times New Roman" panose="02020603050405020304" pitchFamily="18" charset="0"/>
              </a:rPr>
              <a:t> </a:t>
            </a:r>
            <a:r>
              <a:rPr lang="en-SG" sz="3200" dirty="0" err="1">
                <a:solidFill>
                  <a:srgbClr val="0000CC"/>
                </a:solidFill>
                <a:latin typeface="Times New Roman" panose="02020603050405020304" pitchFamily="18" charset="0"/>
                <a:cs typeface="Times New Roman" panose="02020603050405020304" pitchFamily="18" charset="0"/>
              </a:rPr>
              <a:t>tỉnh</a:t>
            </a:r>
            <a:r>
              <a:rPr lang="en-SG" sz="3200" dirty="0">
                <a:solidFill>
                  <a:srgbClr val="0000CC"/>
                </a:solidFill>
                <a:latin typeface="Times New Roman" panose="02020603050405020304" pitchFamily="18" charset="0"/>
                <a:cs typeface="Times New Roman" panose="02020603050405020304" pitchFamily="18" charset="0"/>
              </a:rPr>
              <a:t> </a:t>
            </a:r>
            <a:r>
              <a:rPr lang="en-SG" sz="3200" dirty="0" err="1">
                <a:solidFill>
                  <a:srgbClr val="0000CC"/>
                </a:solidFill>
                <a:latin typeface="Times New Roman" panose="02020603050405020304" pitchFamily="18" charset="0"/>
                <a:cs typeface="Times New Roman" panose="02020603050405020304" pitchFamily="18" charset="0"/>
              </a:rPr>
              <a:t>táo</a:t>
            </a:r>
            <a:r>
              <a:rPr lang="en-SG" sz="3200" dirty="0">
                <a:solidFill>
                  <a:srgbClr val="0000CC"/>
                </a:solidFill>
                <a:latin typeface="Times New Roman" panose="02020603050405020304" pitchFamily="18" charset="0"/>
                <a:cs typeface="Times New Roman" panose="02020603050405020304" pitchFamily="18" charset="0"/>
              </a:rPr>
              <a:t>: </a:t>
            </a:r>
            <a:r>
              <a:rPr lang="en-SG" sz="3200" i="1" dirty="0">
                <a:solidFill>
                  <a:srgbClr val="0000CC"/>
                </a:solidFill>
                <a:latin typeface="Times New Roman" panose="02020603050405020304" pitchFamily="18" charset="0"/>
                <a:cs typeface="Times New Roman" panose="02020603050405020304" pitchFamily="18" charset="0"/>
              </a:rPr>
              <a:t>“</a:t>
            </a:r>
            <a:r>
              <a:rPr lang="en-SG" sz="3200" i="1" dirty="0" err="1">
                <a:solidFill>
                  <a:srgbClr val="0000CC"/>
                </a:solidFill>
                <a:latin typeface="Times New Roman" panose="02020603050405020304" pitchFamily="18" charset="0"/>
                <a:cs typeface="Times New Roman" panose="02020603050405020304" pitchFamily="18" charset="0"/>
              </a:rPr>
              <a:t>Xuất</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hiện</a:t>
            </a:r>
            <a:r>
              <a:rPr lang="en-SG" sz="3200" i="1" dirty="0">
                <a:solidFill>
                  <a:srgbClr val="0000CC"/>
                </a:solidFill>
                <a:latin typeface="Times New Roman" panose="02020603050405020304" pitchFamily="18" charset="0"/>
                <a:cs typeface="Times New Roman" panose="02020603050405020304" pitchFamily="18" charset="0"/>
              </a:rPr>
              <a:t> ở </a:t>
            </a:r>
            <a:r>
              <a:rPr lang="en-SG" sz="3200" i="1" dirty="0" err="1">
                <a:solidFill>
                  <a:srgbClr val="0000CC"/>
                </a:solidFill>
                <a:latin typeface="Times New Roman" panose="02020603050405020304" pitchFamily="18" charset="0"/>
                <a:cs typeface="Times New Roman" panose="02020603050405020304" pitchFamily="18" charset="0"/>
              </a:rPr>
              <a:t>đằng</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kia</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chẳng</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phải</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là</a:t>
            </a:r>
            <a:r>
              <a:rPr lang="en-SG" sz="3200" i="1" dirty="0">
                <a:solidFill>
                  <a:srgbClr val="0000CC"/>
                </a:solidFill>
                <a:latin typeface="Times New Roman" panose="02020603050405020304" pitchFamily="18" charset="0"/>
                <a:cs typeface="Times New Roman" panose="02020603050405020304" pitchFamily="18" charset="0"/>
              </a:rPr>
              <a:t> … </a:t>
            </a:r>
            <a:r>
              <a:rPr lang="en-SG" sz="3200" i="1" dirty="0" err="1">
                <a:solidFill>
                  <a:srgbClr val="0000CC"/>
                </a:solidFill>
                <a:latin typeface="Times New Roman" panose="02020603050405020304" pitchFamily="18" charset="0"/>
                <a:cs typeface="Times New Roman" panose="02020603050405020304" pitchFamily="18" charset="0"/>
              </a:rPr>
              <a:t>mà</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chỉ</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là</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những</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cối</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xay</a:t>
            </a:r>
            <a:r>
              <a:rPr lang="en-SG" sz="3200" i="1" dirty="0">
                <a:solidFill>
                  <a:srgbClr val="0000CC"/>
                </a:solidFill>
                <a:latin typeface="Times New Roman" panose="02020603050405020304" pitchFamily="18" charset="0"/>
                <a:cs typeface="Times New Roman" panose="02020603050405020304" pitchFamily="18" charset="0"/>
              </a:rPr>
              <a:t> </a:t>
            </a:r>
            <a:r>
              <a:rPr lang="en-SG" sz="3200" i="1" dirty="0" err="1">
                <a:solidFill>
                  <a:srgbClr val="0000CC"/>
                </a:solidFill>
                <a:latin typeface="Times New Roman" panose="02020603050405020304" pitchFamily="18" charset="0"/>
                <a:cs typeface="Times New Roman" panose="02020603050405020304" pitchFamily="18" charset="0"/>
              </a:rPr>
              <a:t>gió</a:t>
            </a:r>
            <a:r>
              <a:rPr lang="en-SG" sz="3200" i="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598784" y="2271034"/>
            <a:ext cx="10534888"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vi-VN"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Thái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nhận</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định</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khi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thấy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những</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chiếc</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cối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xay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gió</a:t>
            </a:r>
            <a:endParaRPr lang="en-US"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9" name="TextBox 8"/>
          <p:cNvSpPr txBox="1"/>
          <p:nvPr/>
        </p:nvSpPr>
        <p:spPr>
          <a:xfrm>
            <a:off x="211016" y="1557438"/>
            <a:ext cx="11310424" cy="584775"/>
          </a:xfrm>
          <a:prstGeom prst="rect">
            <a:avLst/>
          </a:prstGeom>
          <a:noFill/>
        </p:spPr>
        <p:txBody>
          <a:bodyPr wrap="square" rtlCol="0">
            <a:spAutoFit/>
          </a:bodyPr>
          <a:lstStyle/>
          <a:p>
            <a:pPr lvl="0" algn="ctr">
              <a:spcBef>
                <a:spcPct val="50000"/>
              </a:spcBef>
            </a:pPr>
            <a:r>
              <a:rPr lang="vi-VN" altLang="en-US" sz="3200" dirty="0">
                <a:solidFill>
                  <a:srgbClr val="0000FF"/>
                </a:solidFill>
                <a:latin typeface="Times New Roman" panose="02020603050405020304" pitchFamily="18" charset="0"/>
                <a:cs typeface="Times New Roman" panose="02020603050405020304" pitchFamily="18" charset="0"/>
              </a:rPr>
              <a:t>- Nông dân; b</a:t>
            </a:r>
            <a:r>
              <a:rPr lang="en-US" altLang="en-US" sz="3200" dirty="0" err="1">
                <a:solidFill>
                  <a:srgbClr val="0000FF"/>
                </a:solidFill>
                <a:latin typeface="Times New Roman" panose="02020603050405020304" pitchFamily="18" charset="0"/>
                <a:cs typeface="Times New Roman" panose="02020603050405020304" pitchFamily="18" charset="0"/>
              </a:rPr>
              <a:t>éo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lùn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đủng</a:t>
            </a:r>
            <a:r>
              <a:rPr lang="en-US" altLang="en-US" sz="3200" dirty="0">
                <a:solidFill>
                  <a:srgbClr val="0000FF"/>
                </a:solidFill>
                <a:latin typeface="Times New Roman" panose="02020603050405020304" pitchFamily="18" charset="0"/>
                <a:cs typeface="Times New Roman" panose="02020603050405020304" pitchFamily="18" charset="0"/>
              </a:rPr>
              <a:t> </a:t>
            </a:r>
            <a:r>
              <a:rPr lang="vi-VN" altLang="en-US" sz="3200" dirty="0">
                <a:solidFill>
                  <a:srgbClr val="0000FF"/>
                </a:solidFill>
                <a:latin typeface="Times New Roman" panose="02020603050405020304" pitchFamily="18" charset="0"/>
                <a:cs typeface="Times New Roman" panose="02020603050405020304" pitchFamily="18" charset="0"/>
              </a:rPr>
              <a:t>đỉnh; hi vọng sau này giàu có, quyền uy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39410" y="684635"/>
            <a:ext cx="5872405"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vi-VN" altLang="zh-CN" sz="4400" b="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400" b="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Lai lịch, chân dung</a:t>
            </a:r>
            <a:endParaRPr lang="en-US"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11" name="TextBox 10"/>
          <p:cNvSpPr txBox="1"/>
          <p:nvPr/>
        </p:nvSpPr>
        <p:spPr>
          <a:xfrm>
            <a:off x="739410" y="2868078"/>
            <a:ext cx="7723163" cy="584775"/>
          </a:xfrm>
          <a:prstGeom prst="rect">
            <a:avLst/>
          </a:prstGeom>
          <a:noFill/>
        </p:spPr>
        <p:txBody>
          <a:bodyPr wrap="square" rtlCol="0">
            <a:spAutoFit/>
          </a:bodyPr>
          <a:lstStyle/>
          <a:p>
            <a:r>
              <a:rPr lang="vi-VN" sz="3200" dirty="0">
                <a:solidFill>
                  <a:srgbClr val="0000CC"/>
                </a:solidFill>
                <a:latin typeface="+mj-lt"/>
              </a:rPr>
              <a:t>- Dứt khoát, đúng đắn, tỉnh táo</a:t>
            </a:r>
            <a:endParaRPr lang="en-US" sz="3200" dirty="0">
              <a:latin typeface="+mj-lt"/>
            </a:endParaRPr>
          </a:p>
        </p:txBody>
      </p:sp>
      <p:sp>
        <p:nvSpPr>
          <p:cNvPr id="12" name="TextBox 11"/>
          <p:cNvSpPr txBox="1"/>
          <p:nvPr/>
        </p:nvSpPr>
        <p:spPr>
          <a:xfrm>
            <a:off x="598784" y="3498507"/>
            <a:ext cx="8333989"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vi-VN"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Hành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trong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giao</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tranh</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13" name="TextBox 12"/>
          <p:cNvSpPr txBox="1"/>
          <p:nvPr/>
        </p:nvSpPr>
        <p:spPr>
          <a:xfrm>
            <a:off x="6242567" y="4581504"/>
            <a:ext cx="543301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defRPr/>
            </a:pPr>
            <a:r>
              <a:rPr lang="en-SG" sz="3600" b="1" dirty="0">
                <a:solidFill>
                  <a:prstClr val="black"/>
                </a:solidFill>
                <a:latin typeface="Times New Roman" panose="02020603050405020304" pitchFamily="18" charset="0"/>
                <a:cs typeface="Times New Roman" panose="02020603050405020304" pitchFamily="18" charset="0"/>
              </a:rPr>
              <a:t>Can </a:t>
            </a:r>
            <a:r>
              <a:rPr lang="en-SG" sz="3600" b="1" dirty="0" err="1">
                <a:solidFill>
                  <a:prstClr val="black"/>
                </a:solidFill>
                <a:latin typeface="Times New Roman" panose="02020603050405020304" pitchFamily="18" charset="0"/>
                <a:cs typeface="Times New Roman" panose="02020603050405020304" pitchFamily="18" charset="0"/>
              </a:rPr>
              <a:t>ngăn</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Đôn</a:t>
            </a:r>
            <a:r>
              <a:rPr lang="en-SG" sz="3600" b="1" dirty="0">
                <a:solidFill>
                  <a:prstClr val="black"/>
                </a:solidFill>
                <a:latin typeface="Times New Roman" panose="02020603050405020304" pitchFamily="18" charset="0"/>
                <a:cs typeface="Times New Roman" panose="02020603050405020304" pitchFamily="18" charset="0"/>
              </a:rPr>
              <a:t> Ki-</a:t>
            </a:r>
            <a:r>
              <a:rPr lang="en-SG" sz="3600" b="1" dirty="0" err="1">
                <a:solidFill>
                  <a:prstClr val="black"/>
                </a:solidFill>
                <a:latin typeface="Times New Roman" panose="02020603050405020304" pitchFamily="18" charset="0"/>
                <a:cs typeface="Times New Roman" panose="02020603050405020304" pitchFamily="18" charset="0"/>
              </a:rPr>
              <a:t>hô</a:t>
            </a:r>
            <a:r>
              <a:rPr lang="en-SG" sz="3600" b="1" dirty="0">
                <a:solidFill>
                  <a:prstClr val="black"/>
                </a:solidFill>
                <a:latin typeface="Times New Roman" panose="02020603050405020304" pitchFamily="18" charset="0"/>
                <a:cs typeface="Times New Roman" panose="02020603050405020304" pitchFamily="18" charset="0"/>
              </a:rPr>
              <a:t>-</a:t>
            </a:r>
            <a:r>
              <a:rPr lang="en-SG" sz="3600" b="1" dirty="0" err="1">
                <a:solidFill>
                  <a:prstClr val="black"/>
                </a:solidFill>
                <a:latin typeface="Times New Roman" panose="02020603050405020304" pitchFamily="18" charset="0"/>
                <a:cs typeface="Times New Roman" panose="02020603050405020304" pitchFamily="18" charset="0"/>
              </a:rPr>
              <a:t>tê</a:t>
            </a:r>
            <a:endParaRPr lang="en-US" sz="3600" i="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122575" y="5415226"/>
            <a:ext cx="567300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defRPr/>
            </a:pPr>
            <a:r>
              <a:rPr lang="en-SG" sz="3600" b="1" dirty="0" err="1">
                <a:solidFill>
                  <a:prstClr val="black"/>
                </a:solidFill>
                <a:latin typeface="Times New Roman" panose="02020603050405020304" pitchFamily="18" charset="0"/>
                <a:cs typeface="Times New Roman" panose="02020603050405020304" pitchFamily="18" charset="0"/>
              </a:rPr>
              <a:t>Vội</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thúc</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lừa</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chạy</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đến</a:t>
            </a:r>
            <a:r>
              <a:rPr lang="en-SG" sz="3600" b="1" dirty="0">
                <a:solidFill>
                  <a:prstClr val="black"/>
                </a:solidFill>
                <a:latin typeface="Times New Roman" panose="02020603050405020304" pitchFamily="18" charset="0"/>
                <a:cs typeface="Times New Roman" panose="02020603050405020304" pitchFamily="18" charset="0"/>
              </a:rPr>
              <a:t> </a:t>
            </a:r>
            <a:r>
              <a:rPr lang="en-SG" sz="3600" b="1" dirty="0" err="1">
                <a:solidFill>
                  <a:prstClr val="black"/>
                </a:solidFill>
                <a:latin typeface="Times New Roman" panose="02020603050405020304" pitchFamily="18" charset="0"/>
                <a:cs typeface="Times New Roman" panose="02020603050405020304" pitchFamily="18" charset="0"/>
              </a:rPr>
              <a:t>cứu</a:t>
            </a:r>
            <a:endParaRPr lang="en-US" sz="3600" i="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44164" y="4252047"/>
            <a:ext cx="5344257" cy="646331"/>
          </a:xfrm>
          <a:prstGeom prst="rect">
            <a:avLst/>
          </a:prstGeom>
          <a:noFill/>
        </p:spPr>
        <p:txBody>
          <a:bodyPr wrap="square" rtlCol="0">
            <a:spAutoFit/>
          </a:bodyPr>
          <a:lstStyle/>
          <a:p>
            <a:r>
              <a:rPr lang="vi-VN"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Tỉnh</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táo</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vi-VN"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rất</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thực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tế</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Tree>
    <p:extLst>
      <p:ext uri="{BB962C8B-B14F-4D97-AF65-F5344CB8AC3E}">
        <p14:creationId xmlns:p14="http://schemas.microsoft.com/office/powerpoint/2010/main" val="12820379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9" grpId="0"/>
      <p:bldP spid="11" grpId="0"/>
      <p:bldP spid="12" grpId="0" animBg="1"/>
      <p:bldP spid="13" grpId="0" animBg="1"/>
      <p:bldP spid="13" grpId="1" animBg="1"/>
      <p:bldP spid="14" grpId="0" animBg="1"/>
      <p:bldP spid="14" grpId="1"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26504"/>
            <a:ext cx="12192000" cy="6898717"/>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5458" y="3816766"/>
            <a:ext cx="2163901" cy="1444633"/>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175" y="4323811"/>
            <a:ext cx="7899763" cy="2200474"/>
          </a:xfrm>
          <a:prstGeom prst="rect">
            <a:avLst/>
          </a:prstGeom>
        </p:spPr>
      </p:pic>
      <p:pic>
        <p:nvPicPr>
          <p:cNvPr id="36" name="图片 35"/>
          <p:cNvPicPr>
            <a:picLocks noChangeAspect="1"/>
          </p:cNvPicPr>
          <p:nvPr/>
        </p:nvPicPr>
        <p:blipFill>
          <a:blip r:embed="rId7">
            <a:extLst>
              <a:ext uri="{BEBA8EAE-BF5A-486C-A8C5-ECC9F3942E4B}">
                <a14:imgProps xmlns:a14="http://schemas.microsoft.com/office/drawing/2010/main">
                  <a14:imgLayer r:embed="rId8">
                    <a14:imgEffect>
                      <a14:saturation sat="130000"/>
                    </a14:imgEffect>
                  </a14:imgLayer>
                </a14:imgProps>
              </a:ext>
              <a:ext uri="{28A0092B-C50C-407E-A947-70E740481C1C}">
                <a14:useLocalDpi xmlns:a14="http://schemas.microsoft.com/office/drawing/2010/main" val="0"/>
              </a:ext>
            </a:extLst>
          </a:blip>
          <a:stretch>
            <a:fillRect/>
          </a:stretch>
        </p:blipFill>
        <p:spPr>
          <a:xfrm>
            <a:off x="7602280" y="4226064"/>
            <a:ext cx="4648726" cy="2694209"/>
          </a:xfrm>
          <a:prstGeom prst="rect">
            <a:avLst/>
          </a:prstGeom>
        </p:spPr>
      </p:pic>
      <p:pic>
        <p:nvPicPr>
          <p:cNvPr id="37" name="图片 36"/>
          <p:cNvPicPr>
            <a:picLocks noChangeAspect="1"/>
          </p:cNvPicPr>
          <p:nvPr/>
        </p:nvPicPr>
        <p:blipFill>
          <a:blip r:embed="rId9">
            <a:extLst>
              <a:ext uri="{BEBA8EAE-BF5A-486C-A8C5-ECC9F3942E4B}">
                <a14:imgProps xmlns:a14="http://schemas.microsoft.com/office/drawing/2010/main">
                  <a14:imgLayer r:embed="rId10">
                    <a14:imgEffect>
                      <a14:saturation sat="135000"/>
                    </a14:imgEffect>
                  </a14:imgLayer>
                </a14:imgProps>
              </a:ext>
              <a:ext uri="{28A0092B-C50C-407E-A947-70E740481C1C}">
                <a14:useLocalDpi xmlns:a14="http://schemas.microsoft.com/office/drawing/2010/main" val="0"/>
              </a:ext>
            </a:extLst>
          </a:blip>
          <a:stretch>
            <a:fillRect/>
          </a:stretch>
        </p:blipFill>
        <p:spPr>
          <a:xfrm>
            <a:off x="5308316" y="4842060"/>
            <a:ext cx="5729767" cy="2011514"/>
          </a:xfrm>
          <a:prstGeom prst="rect">
            <a:avLst/>
          </a:prstGeom>
        </p:spPr>
      </p:pic>
      <p:pic>
        <p:nvPicPr>
          <p:cNvPr id="38" name="图片 37"/>
          <p:cNvPicPr>
            <a:picLocks noChangeAspect="1"/>
          </p:cNvPicPr>
          <p:nvPr/>
        </p:nvPicPr>
        <p:blipFill>
          <a:blip r:embed="rId11">
            <a:extLst>
              <a:ext uri="{BEBA8EAE-BF5A-486C-A8C5-ECC9F3942E4B}">
                <a14:imgProps xmlns:a14="http://schemas.microsoft.com/office/drawing/2010/main">
                  <a14:imgLayer r:embed="rId12">
                    <a14:imgEffect>
                      <a14:saturation sat="135000"/>
                    </a14:imgEffect>
                  </a14:imgLayer>
                </a14:imgProps>
              </a:ext>
              <a:ext uri="{28A0092B-C50C-407E-A947-70E740481C1C}">
                <a14:useLocalDpi xmlns:a14="http://schemas.microsoft.com/office/drawing/2010/main" val="0"/>
              </a:ext>
            </a:extLst>
          </a:blip>
          <a:stretch>
            <a:fillRect/>
          </a:stretch>
        </p:blipFill>
        <p:spPr>
          <a:xfrm>
            <a:off x="-522768" y="5570420"/>
            <a:ext cx="9868787" cy="1392476"/>
          </a:xfrm>
          <a:prstGeom prst="rect">
            <a:avLst/>
          </a:prstGeom>
        </p:spPr>
      </p:pic>
      <p:pic>
        <p:nvPicPr>
          <p:cNvPr id="39" name="图片 38"/>
          <p:cNvPicPr>
            <a:picLocks noChangeAspect="1"/>
          </p:cNvPicPr>
          <p:nvPr/>
        </p:nvPicPr>
        <p:blipFill>
          <a:blip r:embed="rId13">
            <a:extLst>
              <a:ext uri="{BEBA8EAE-BF5A-486C-A8C5-ECC9F3942E4B}">
                <a14:imgProps xmlns:a14="http://schemas.microsoft.com/office/drawing/2010/main">
                  <a14:imgLayer r:embed="rId14">
                    <a14:imgEffect>
                      <a14:saturation sat="135000"/>
                    </a14:imgEffect>
                  </a14:imgLayer>
                </a14:imgProps>
              </a:ext>
              <a:ext uri="{28A0092B-C50C-407E-A947-70E740481C1C}">
                <a14:useLocalDpi xmlns:a14="http://schemas.microsoft.com/office/drawing/2010/main" val="0"/>
              </a:ext>
            </a:extLst>
          </a:blip>
          <a:stretch>
            <a:fillRect/>
          </a:stretch>
        </p:blipFill>
        <p:spPr>
          <a:xfrm>
            <a:off x="4606029" y="5537299"/>
            <a:ext cx="7703982" cy="1334914"/>
          </a:xfrm>
          <a:prstGeom prst="rect">
            <a:avLst/>
          </a:prstGeom>
        </p:spPr>
      </p:pic>
      <p:pic>
        <p:nvPicPr>
          <p:cNvPr id="40" name="图片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7016" y="4963899"/>
            <a:ext cx="2810024" cy="1505588"/>
          </a:xfrm>
          <a:prstGeom prst="rect">
            <a:avLst/>
          </a:prstGeom>
        </p:spPr>
      </p:pic>
      <p:pic>
        <p:nvPicPr>
          <p:cNvPr id="19" name="图片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4561" y="475410"/>
            <a:ext cx="4230275" cy="1353200"/>
          </a:xfrm>
          <a:prstGeom prst="rect">
            <a:avLst/>
          </a:prstGeom>
        </p:spPr>
      </p:pic>
      <p:sp>
        <p:nvSpPr>
          <p:cNvPr id="10" name="矩形 9"/>
          <p:cNvSpPr/>
          <p:nvPr/>
        </p:nvSpPr>
        <p:spPr>
          <a:xfrm>
            <a:off x="1912661" y="1680168"/>
            <a:ext cx="8775510" cy="357020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vi-VN" sz="6600" b="1" dirty="0">
                <a:ln w="12700">
                  <a:solidFill>
                    <a:srgbClr val="5B9BD5"/>
                  </a:solidFill>
                  <a:prstDash val="solid"/>
                </a:ln>
                <a:solidFill>
                  <a:srgbClr val="0000CC"/>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Tiết </a:t>
            </a:r>
            <a:r>
              <a:rPr lang="en-US" sz="6600" b="1" dirty="0">
                <a:ln w="12700">
                  <a:solidFill>
                    <a:srgbClr val="5B9BD5"/>
                  </a:solidFill>
                  <a:prstDash val="solid"/>
                </a:ln>
                <a:solidFill>
                  <a:srgbClr val="0000CC"/>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99</a:t>
            </a:r>
            <a:r>
              <a:rPr lang="vi-VN" sz="6600" b="1" dirty="0">
                <a:ln w="12700">
                  <a:solidFill>
                    <a:srgbClr val="5B9BD5"/>
                  </a:solidFill>
                  <a:prstDash val="solid"/>
                </a:ln>
                <a:solidFill>
                  <a:srgbClr val="0000CC"/>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 </a:t>
            </a:r>
          </a:p>
          <a:p>
            <a:pPr algn="ctr">
              <a:defRPr/>
            </a:pPr>
            <a:r>
              <a:rPr lang="en-US" altLang="zh-CN" sz="8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ĐÁNH NHAU VỚI CỐI XAY GIÓ</a:t>
            </a:r>
            <a:endParaRPr lang="zh-CN" altLang="en-US" sz="8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pic>
        <p:nvPicPr>
          <p:cNvPr id="12" name="图片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40146" y="1360182"/>
            <a:ext cx="515130" cy="515130"/>
          </a:xfrm>
          <a:prstGeom prst="rect">
            <a:avLst/>
          </a:prstGeom>
        </p:spPr>
      </p:pic>
      <p:pic>
        <p:nvPicPr>
          <p:cNvPr id="13" name="图片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94486" y="454519"/>
            <a:ext cx="468344" cy="468344"/>
          </a:xfrm>
          <a:prstGeom prst="rect">
            <a:avLst/>
          </a:prstGeom>
        </p:spPr>
      </p:pic>
      <p:pic>
        <p:nvPicPr>
          <p:cNvPr id="41" name="图片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273" y="2914525"/>
            <a:ext cx="3105383" cy="4098749"/>
          </a:xfrm>
          <a:prstGeom prst="rect">
            <a:avLst/>
          </a:prstGeom>
        </p:spPr>
      </p:pic>
      <p:pic>
        <p:nvPicPr>
          <p:cNvPr id="22"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161813" y="242905"/>
            <a:ext cx="1422589" cy="125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78210" y="253910"/>
            <a:ext cx="4339994" cy="1621402"/>
          </a:xfrm>
          <a:prstGeom prst="rect">
            <a:avLst/>
          </a:prstGeom>
        </p:spPr>
      </p:pic>
      <p:sp>
        <p:nvSpPr>
          <p:cNvPr id="2" name="Rectangle 1"/>
          <p:cNvSpPr/>
          <p:nvPr/>
        </p:nvSpPr>
        <p:spPr>
          <a:xfrm>
            <a:off x="7111489" y="4928768"/>
            <a:ext cx="2606804" cy="707886"/>
          </a:xfrm>
          <a:prstGeom prst="rect">
            <a:avLst/>
          </a:prstGeom>
        </p:spPr>
        <p:txBody>
          <a:bodyPr wrap="none">
            <a:spAutoFit/>
          </a:bodyPr>
          <a:lstStyle/>
          <a:p>
            <a:r>
              <a:rPr lang="vi-VN" sz="4000" dirty="0">
                <a:solidFill>
                  <a:srgbClr val="0000FF"/>
                </a:solidFill>
                <a:latin typeface="Times New Roman" pitchFamily="18" charset="0"/>
                <a:cs typeface="Times New Roman" pitchFamily="18" charset="0"/>
              </a:rPr>
              <a:t>Xéc-van-tét</a:t>
            </a:r>
            <a:endParaRPr lang="en-US" sz="4000" dirty="0"/>
          </a:p>
        </p:txBody>
      </p:sp>
      <p:sp>
        <p:nvSpPr>
          <p:cNvPr id="18" name="Rectangle 6"/>
          <p:cNvSpPr>
            <a:spLocks noChangeArrowheads="1"/>
          </p:cNvSpPr>
          <p:nvPr/>
        </p:nvSpPr>
        <p:spPr bwMode="auto">
          <a:xfrm>
            <a:off x="3450330" y="182258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3.39311E-6 -4.16185E-6 L 0.04805 -4.16185E-6 " pathEditMode="relative" rAng="0" ptsTypes="AA">
                                      <p:cBhvr>
                                        <p:cTn id="14" dur="2500" fill="hold"/>
                                        <p:tgtEl>
                                          <p:spTgt spid="19"/>
                                        </p:tgtEl>
                                        <p:attrNameLst>
                                          <p:attrName>ppt_x</p:attrName>
                                          <p:attrName>ppt_y</p:attrName>
                                        </p:attrNameLst>
                                      </p:cBhvr>
                                      <p:rCtr x="2396" y="0"/>
                                    </p:animMotion>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47"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63" presetClass="path" presetSubtype="0" repeatCount="3000" accel="50000" decel="50000" autoRev="1" fill="hold" nodeType="withEffect">
                                  <p:stCondLst>
                                    <p:cond delay="0"/>
                                  </p:stCondLst>
                                  <p:childTnLst>
                                    <p:animMotion origin="layout" path="M -0.03403 -6.35838E-7 L -3.03181E-6 -6.35838E-7 " pathEditMode="relative" rAng="0" ptsTypes="AA">
                                      <p:cBhvr>
                                        <p:cTn id="30" dur="2500" fill="hold"/>
                                        <p:tgtEl>
                                          <p:spTgt spid="23"/>
                                        </p:tgtEl>
                                        <p:attrNameLst>
                                          <p:attrName>ppt_x</p:attrName>
                                          <p:attrName>ppt_y</p:attrName>
                                        </p:attrNameLst>
                                      </p:cBhvr>
                                      <p:rCtr x="1702" y="0"/>
                                    </p:animMotion>
                                  </p:childTnLst>
                                </p:cTn>
                              </p:par>
                            </p:childTnLst>
                          </p:cTn>
                        </p:par>
                        <p:par>
                          <p:cTn id="31" fill="hold">
                            <p:stCondLst>
                              <p:cond delay="15000"/>
                            </p:stCondLst>
                            <p:childTnLst>
                              <p:par>
                                <p:cTn id="32" presetID="8" presetClass="emph" presetSubtype="0" fill="hold" nodeType="afterEffect">
                                  <p:stCondLst>
                                    <p:cond delay="0"/>
                                  </p:stCondLst>
                                  <p:childTnLst>
                                    <p:animRot by="21600000">
                                      <p:cBhvr>
                                        <p:cTn id="33" dur="3750" fill="hold"/>
                                        <p:tgtEl>
                                          <p:spTgt spid="22"/>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1" y="0"/>
            <a:ext cx="12192001"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a:extLst>
              <a:ext uri="{FF2B5EF4-FFF2-40B4-BE49-F238E27FC236}">
                <a16:creationId xmlns:a16="http://schemas.microsoft.com/office/drawing/2014/main" id="{24D75D48-F1CC-441C-9E51-57C923D7C016}"/>
              </a:ext>
            </a:extLst>
          </p:cNvPr>
          <p:cNvGrpSpPr/>
          <p:nvPr/>
        </p:nvGrpSpPr>
        <p:grpSpPr>
          <a:xfrm rot="16200000">
            <a:off x="5545515" y="-3585935"/>
            <a:ext cx="1509091" cy="10246599"/>
            <a:chOff x="4496871" y="1978230"/>
            <a:chExt cx="5082853" cy="4799314"/>
          </a:xfrm>
        </p:grpSpPr>
        <p:sp>
          <p:nvSpPr>
            <p:cNvPr id="8" name="TextBox 30">
              <a:extLst>
                <a:ext uri="{FF2B5EF4-FFF2-40B4-BE49-F238E27FC236}">
                  <a16:creationId xmlns:a16="http://schemas.microsoft.com/office/drawing/2014/main" id="{84F417EB-20AD-415D-BD2D-153F45728CA0}"/>
                </a:ext>
              </a:extLst>
            </p:cNvPr>
            <p:cNvSpPr txBox="1"/>
            <p:nvPr/>
          </p:nvSpPr>
          <p:spPr>
            <a:xfrm>
              <a:off x="4496871" y="2063322"/>
              <a:ext cx="4768541" cy="4629131"/>
            </a:xfrm>
            <a:prstGeom prst="rect">
              <a:avLst/>
            </a:prstGeom>
            <a:noFill/>
          </p:spPr>
          <p:txBody>
            <a:bodyPr vert="eaVert" wrap="square" rtlCol="0">
              <a:spAutoFit/>
            </a:bodyPr>
            <a:lstStyle/>
            <a:p>
              <a:r>
                <a:rPr lang="vi-VN"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Quan</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niệm</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cách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xử</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sự</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sau</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chiến</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id="{B0E36F22-F815-4EED-845F-FAA035193045}"/>
                </a:ext>
              </a:extLst>
            </p:cNvPr>
            <p:cNvSpPr/>
            <p:nvPr/>
          </p:nvSpPr>
          <p:spPr>
            <a:xfrm>
              <a:off x="6542796" y="1978230"/>
              <a:ext cx="3036928"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a:extLst>
              <a:ext uri="{FF2B5EF4-FFF2-40B4-BE49-F238E27FC236}">
                <a16:creationId xmlns:a16="http://schemas.microsoft.com/office/drawing/2014/main"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 name="AutoShape 8">
            <a:extLst>
              <a:ext uri="{FF2B5EF4-FFF2-40B4-BE49-F238E27FC236}">
                <a16:creationId xmlns:a16="http://schemas.microsoft.com/office/drawing/2014/main" id="{1DC613EE-0DC6-4E80-B4B4-9B4EB6EE7041}"/>
              </a:ext>
            </a:extLst>
          </p:cNvPr>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grpSp>
        <p:nvGrpSpPr>
          <p:cNvPr id="25" name="Group 3">
            <a:extLst>
              <a:ext uri="{FF2B5EF4-FFF2-40B4-BE49-F238E27FC236}">
                <a16:creationId xmlns:a16="http://schemas.microsoft.com/office/drawing/2014/main" id="{3441354B-50CD-4448-A386-C87D3CA08A58}"/>
              </a:ext>
            </a:extLst>
          </p:cNvPr>
          <p:cNvGrpSpPr>
            <a:grpSpLocks/>
          </p:cNvGrpSpPr>
          <p:nvPr/>
        </p:nvGrpSpPr>
        <p:grpSpPr bwMode="auto">
          <a:xfrm>
            <a:off x="778602" y="2126086"/>
            <a:ext cx="3164748" cy="4129314"/>
            <a:chOff x="720" y="1296"/>
            <a:chExt cx="1363" cy="1994"/>
          </a:xfrm>
        </p:grpSpPr>
        <p:sp>
          <p:nvSpPr>
            <p:cNvPr id="26" name="AutoShape 4">
              <a:extLst>
                <a:ext uri="{FF2B5EF4-FFF2-40B4-BE49-F238E27FC236}">
                  <a16:creationId xmlns:a16="http://schemas.microsoft.com/office/drawing/2014/main" id="{685DDF7B-7F75-44D4-953D-184D723496D7}"/>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 name="AutoShape 5">
              <a:extLst>
                <a:ext uri="{FF2B5EF4-FFF2-40B4-BE49-F238E27FC236}">
                  <a16:creationId xmlns:a16="http://schemas.microsoft.com/office/drawing/2014/main" id="{7E6E4896-B3E3-48D3-8B10-DA97E364A9E6}"/>
                </a:ext>
              </a:extLst>
            </p:cNvPr>
            <p:cNvSpPr>
              <a:spLocks noChangeArrowheads="1"/>
            </p:cNvSpPr>
            <p:nvPr/>
          </p:nvSpPr>
          <p:spPr bwMode="gray">
            <a:xfrm>
              <a:off x="741" y="1495"/>
              <a:ext cx="1322" cy="1766"/>
            </a:xfrm>
            <a:prstGeom prst="roundRect">
              <a:avLst>
                <a:gd name="adj" fmla="val 16667"/>
              </a:avLst>
            </a:prstGeom>
            <a:solidFill>
              <a:schemeClr val="accent1">
                <a:lumMod val="40000"/>
                <a:lumOff val="6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6">
              <a:extLst>
                <a:ext uri="{FF2B5EF4-FFF2-40B4-BE49-F238E27FC236}">
                  <a16:creationId xmlns:a16="http://schemas.microsoft.com/office/drawing/2014/main" id="{58A9A86C-AC07-4CE2-B119-65C9C39DCCA3}"/>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7">
              <a:extLst>
                <a:ext uri="{FF2B5EF4-FFF2-40B4-BE49-F238E27FC236}">
                  <a16:creationId xmlns:a16="http://schemas.microsoft.com/office/drawing/2014/main" id="{C165E8B2-2446-42CE-BC9D-05B8745B4B8F}"/>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32" name="Group 10">
              <a:extLst>
                <a:ext uri="{FF2B5EF4-FFF2-40B4-BE49-F238E27FC236}">
                  <a16:creationId xmlns:a16="http://schemas.microsoft.com/office/drawing/2014/main" id="{0EC21CDF-7BA6-42CD-B9EB-3A7257F2BFF8}"/>
                </a:ext>
              </a:extLst>
            </p:cNvPr>
            <p:cNvGrpSpPr>
              <a:grpSpLocks/>
            </p:cNvGrpSpPr>
            <p:nvPr/>
          </p:nvGrpSpPr>
          <p:grpSpPr bwMode="auto">
            <a:xfrm>
              <a:off x="1189" y="1296"/>
              <a:ext cx="405" cy="405"/>
              <a:chOff x="1289" y="582"/>
              <a:chExt cx="668" cy="668"/>
            </a:xfrm>
          </p:grpSpPr>
          <p:sp>
            <p:nvSpPr>
              <p:cNvPr id="39" name="Oval 11">
                <a:extLst>
                  <a:ext uri="{FF2B5EF4-FFF2-40B4-BE49-F238E27FC236}">
                    <a16:creationId xmlns:a16="http://schemas.microsoft.com/office/drawing/2014/main" id="{BDBD5AFD-EA6C-475E-AF17-9C81AFCFEDA1}"/>
                  </a:ext>
                </a:extLst>
              </p:cNvPr>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Oval 12">
                <a:extLst>
                  <a:ext uri="{FF2B5EF4-FFF2-40B4-BE49-F238E27FC236}">
                    <a16:creationId xmlns:a16="http://schemas.microsoft.com/office/drawing/2014/main" id="{07CAEBCD-6CB1-45D9-A438-720CF54EB0C5}"/>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 name="Oval 13">
                <a:extLst>
                  <a:ext uri="{FF2B5EF4-FFF2-40B4-BE49-F238E27FC236}">
                    <a16:creationId xmlns:a16="http://schemas.microsoft.com/office/drawing/2014/main" id="{529E6D90-F11A-409E-8185-613351E0A365}"/>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2" name="Oval 14">
                <a:extLst>
                  <a:ext uri="{FF2B5EF4-FFF2-40B4-BE49-F238E27FC236}">
                    <a16:creationId xmlns:a16="http://schemas.microsoft.com/office/drawing/2014/main" id="{4B06220C-45C3-4E61-8706-6B3AE1AE79AF}"/>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 name="Oval 15">
                <a:extLst>
                  <a:ext uri="{FF2B5EF4-FFF2-40B4-BE49-F238E27FC236}">
                    <a16:creationId xmlns:a16="http://schemas.microsoft.com/office/drawing/2014/main" id="{51ED45A1-0729-445B-B116-57C5BD327BC9}"/>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35" name="Text Box 16">
              <a:extLst>
                <a:ext uri="{FF2B5EF4-FFF2-40B4-BE49-F238E27FC236}">
                  <a16:creationId xmlns:a16="http://schemas.microsoft.com/office/drawing/2014/main" id="{3CC0261A-B320-41C7-87A8-C084EB801BCD}"/>
                </a:ext>
              </a:extLst>
            </p:cNvPr>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1</a:t>
              </a:r>
              <a:endParaRPr lang="en-US" altLang="en-US" sz="1800"/>
            </a:p>
          </p:txBody>
        </p:sp>
        <p:sp>
          <p:nvSpPr>
            <p:cNvPr id="38" name="Text Box 17">
              <a:extLst>
                <a:ext uri="{FF2B5EF4-FFF2-40B4-BE49-F238E27FC236}">
                  <a16:creationId xmlns:a16="http://schemas.microsoft.com/office/drawing/2014/main" id="{9DE7043D-6FB4-4432-B1ED-05AD17A632C0}"/>
                </a:ext>
              </a:extLst>
            </p:cNvPr>
            <p:cNvSpPr txBox="1">
              <a:spLocks noChangeArrowheads="1"/>
            </p:cNvSpPr>
            <p:nvPr/>
          </p:nvSpPr>
          <p:spPr bwMode="gray">
            <a:xfrm>
              <a:off x="788" y="1858"/>
              <a:ext cx="1227" cy="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dirty="0" err="1">
                  <a:solidFill>
                    <a:srgbClr val="000000"/>
                  </a:solidFill>
                  <a:latin typeface="Times New Roman" panose="02020603050405020304" pitchFamily="18" charset="0"/>
                  <a:cs typeface="Times New Roman" panose="02020603050405020304" pitchFamily="18" charset="0"/>
                </a:rPr>
                <a:t>Chỉ</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h</a:t>
              </a:r>
              <a:r>
                <a:rPr lang="vi-VN" altLang="en-US" sz="2800" dirty="0">
                  <a:solidFill>
                    <a:srgbClr val="000000"/>
                  </a:solidFill>
                  <a:latin typeface="Times New Roman" panose="02020603050405020304" pitchFamily="18" charset="0"/>
                  <a:cs typeface="Times New Roman" panose="02020603050405020304" pitchFamily="18" charset="0"/>
                </a:rPr>
                <a:t>ơ</a:t>
              </a:r>
              <a:r>
                <a:rPr lang="en-US" altLang="en-US" sz="2800" dirty="0" err="1">
                  <a:solidFill>
                    <a:srgbClr val="000000"/>
                  </a:solidFill>
                  <a:latin typeface="Times New Roman" panose="02020603050405020304" pitchFamily="18" charset="0"/>
                  <a:cs typeface="Times New Roman" panose="02020603050405020304" pitchFamily="18" charset="0"/>
                </a:rPr>
                <a:t>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đau</a:t>
              </a:r>
              <a:r>
                <a:rPr lang="en-US" altLang="en-US" sz="2800" dirty="0">
                  <a:solidFill>
                    <a:srgbClr val="000000"/>
                  </a:solidFill>
                  <a:latin typeface="Times New Roman" panose="02020603050405020304" pitchFamily="18" charset="0"/>
                  <a:cs typeface="Times New Roman" panose="02020603050405020304" pitchFamily="18" charset="0"/>
                </a:rPr>
                <a:t> 1 </a:t>
              </a:r>
              <a:r>
                <a:rPr lang="en-US" altLang="en-US" sz="2800" dirty="0" err="1">
                  <a:solidFill>
                    <a:srgbClr val="000000"/>
                  </a:solidFill>
                  <a:latin typeface="Times New Roman" panose="02020603050405020304" pitchFamily="18" charset="0"/>
                  <a:cs typeface="Times New Roman" panose="02020603050405020304" pitchFamily="18" charset="0"/>
                </a:rPr>
                <a:t>chút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run </a:t>
              </a:r>
              <a:r>
                <a:rPr lang="en-US" altLang="en-US" sz="2800" dirty="0" err="1">
                  <a:solidFill>
                    <a:srgbClr val="000000"/>
                  </a:solidFill>
                  <a:latin typeface="Times New Roman" panose="02020603050405020304" pitchFamily="18" charset="0"/>
                  <a:cs typeface="Times New Roman" panose="02020603050405020304" pitchFamily="18" charset="0"/>
                </a:rPr>
                <a:t>rẩy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trừ</a:t>
              </a:r>
              <a:r>
                <a:rPr lang="en-US" altLang="en-US" sz="2800" dirty="0">
                  <a:solidFill>
                    <a:srgbClr val="000000"/>
                  </a:solidFill>
                  <a:latin typeface="Times New Roman" panose="02020603050405020304" pitchFamily="18" charset="0"/>
                  <a:cs typeface="Times New Roman" panose="02020603050405020304" pitchFamily="18" charset="0"/>
                </a:rPr>
                <a:t> phi </a:t>
              </a:r>
              <a:r>
                <a:rPr lang="en-US" altLang="en-US" sz="2800" dirty="0" err="1">
                  <a:solidFill>
                    <a:srgbClr val="000000"/>
                  </a:solidFill>
                  <a:latin typeface="Times New Roman" panose="02020603050405020304" pitchFamily="18" charset="0"/>
                  <a:cs typeface="Times New Roman" panose="02020603050405020304" pitchFamily="18" charset="0"/>
                </a:rPr>
                <a:t>giám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mã</a:t>
              </a:r>
              <a:r>
                <a:rPr lang="en-US" altLang="en-US" sz="2800" dirty="0">
                  <a:solidFill>
                    <a:srgbClr val="000000"/>
                  </a:solidFill>
                  <a:latin typeface="Times New Roman" panose="02020603050405020304" pitchFamily="18" charset="0"/>
                  <a:cs typeface="Times New Roman" panose="02020603050405020304" pitchFamily="18" charset="0"/>
                </a:rPr>
                <a:t> … </a:t>
              </a:r>
              <a:r>
                <a:rPr lang="en-US" altLang="en-US" sz="2800" dirty="0" err="1">
                  <a:solidFill>
                    <a:srgbClr val="000000"/>
                  </a:solidFill>
                  <a:latin typeface="Times New Roman" panose="02020603050405020304" pitchFamily="18" charset="0"/>
                  <a:cs typeface="Times New Roman" panose="02020603050405020304" pitchFamily="18" charset="0"/>
                </a:rPr>
                <a:t>cũng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cấm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đ</a:t>
              </a:r>
              <a:r>
                <a:rPr lang="vi-VN" altLang="en-US" sz="2800" dirty="0">
                  <a:solidFill>
                    <a:srgbClr val="000000"/>
                  </a:solidFill>
                  <a:latin typeface="Times New Roman" panose="02020603050405020304" pitchFamily="18" charset="0"/>
                  <a:cs typeface="Times New Roman" panose="02020603050405020304" pitchFamily="18" charset="0"/>
                </a:rPr>
                <a:t>ư</a:t>
              </a:r>
              <a:r>
                <a:rPr lang="en-US" altLang="en-US" sz="2800" dirty="0" err="1">
                  <a:solidFill>
                    <a:srgbClr val="000000"/>
                  </a:solidFill>
                  <a:latin typeface="Times New Roman" panose="02020603050405020304" pitchFamily="18" charset="0"/>
                  <a:cs typeface="Times New Roman" panose="02020603050405020304" pitchFamily="18" charset="0"/>
                </a:rPr>
                <a:t>ợc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rỉ</a:t>
              </a:r>
              <a:endParaRPr lang="en-US" altLang="en-US" sz="2800" dirty="0">
                <a:latin typeface="Times New Roman" panose="02020603050405020304" pitchFamily="18" charset="0"/>
                <a:cs typeface="Times New Roman" panose="02020603050405020304" pitchFamily="18" charset="0"/>
              </a:endParaRPr>
            </a:p>
          </p:txBody>
        </p:sp>
      </p:grpSp>
      <p:grpSp>
        <p:nvGrpSpPr>
          <p:cNvPr id="44" name="Group 18">
            <a:extLst>
              <a:ext uri="{FF2B5EF4-FFF2-40B4-BE49-F238E27FC236}">
                <a16:creationId xmlns:a16="http://schemas.microsoft.com/office/drawing/2014/main" id="{7C3D05C8-1B64-47B2-993F-7A6ACA9182BE}"/>
              </a:ext>
            </a:extLst>
          </p:cNvPr>
          <p:cNvGrpSpPr>
            <a:grpSpLocks/>
          </p:cNvGrpSpPr>
          <p:nvPr/>
        </p:nvGrpSpPr>
        <p:grpSpPr bwMode="auto">
          <a:xfrm>
            <a:off x="4553463" y="2120601"/>
            <a:ext cx="3164748" cy="4129314"/>
            <a:chOff x="2208" y="1296"/>
            <a:chExt cx="1363" cy="1994"/>
          </a:xfrm>
        </p:grpSpPr>
        <p:sp>
          <p:nvSpPr>
            <p:cNvPr id="49" name="AutoShape 19">
              <a:extLst>
                <a:ext uri="{FF2B5EF4-FFF2-40B4-BE49-F238E27FC236}">
                  <a16:creationId xmlns:a16="http://schemas.microsoft.com/office/drawing/2014/main" id="{C760BFF8-3B83-4392-938B-CA9154F4E306}"/>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AutoShape 20">
              <a:extLst>
                <a:ext uri="{FF2B5EF4-FFF2-40B4-BE49-F238E27FC236}">
                  <a16:creationId xmlns:a16="http://schemas.microsoft.com/office/drawing/2014/main" id="{457A6307-4534-4A9E-9782-A6C94DFB60F7}"/>
                </a:ext>
              </a:extLst>
            </p:cNvPr>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AutoShape 21">
              <a:extLst>
                <a:ext uri="{FF2B5EF4-FFF2-40B4-BE49-F238E27FC236}">
                  <a16:creationId xmlns:a16="http://schemas.microsoft.com/office/drawing/2014/main" id="{77EF327C-F826-40D0-A110-766A57E3C1EB}"/>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2" name="AutoShape 22">
              <a:extLst>
                <a:ext uri="{FF2B5EF4-FFF2-40B4-BE49-F238E27FC236}">
                  <a16:creationId xmlns:a16="http://schemas.microsoft.com/office/drawing/2014/main" id="{BE1CCF15-B526-454E-87D8-C85DC58A46AA}"/>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53" name="Oval 23">
              <a:extLst>
                <a:ext uri="{FF2B5EF4-FFF2-40B4-BE49-F238E27FC236}">
                  <a16:creationId xmlns:a16="http://schemas.microsoft.com/office/drawing/2014/main" id="{13868B5A-4AA5-47DA-907D-7388C9BB68D5}"/>
                </a:ext>
              </a:extLst>
            </p:cNvPr>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4" name="Oval 24">
              <a:extLst>
                <a:ext uri="{FF2B5EF4-FFF2-40B4-BE49-F238E27FC236}">
                  <a16:creationId xmlns:a16="http://schemas.microsoft.com/office/drawing/2014/main" id="{BD9AA6E4-BDC4-4475-BD8C-4A71135FE3E0}"/>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5" name="Oval 25">
              <a:extLst>
                <a:ext uri="{FF2B5EF4-FFF2-40B4-BE49-F238E27FC236}">
                  <a16:creationId xmlns:a16="http://schemas.microsoft.com/office/drawing/2014/main" id="{830B0654-C245-4B98-832D-8D8174848D8D}"/>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Oval 26">
              <a:extLst>
                <a:ext uri="{FF2B5EF4-FFF2-40B4-BE49-F238E27FC236}">
                  <a16:creationId xmlns:a16="http://schemas.microsoft.com/office/drawing/2014/main" id="{3CC4912E-F16E-46E9-8D06-F5B9D6F9D13D}"/>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7" name="Oval 27">
              <a:extLst>
                <a:ext uri="{FF2B5EF4-FFF2-40B4-BE49-F238E27FC236}">
                  <a16:creationId xmlns:a16="http://schemas.microsoft.com/office/drawing/2014/main" id="{8ACC26C2-D29A-42C8-A681-5DC83C49EBE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Text Box 28">
              <a:extLst>
                <a:ext uri="{FF2B5EF4-FFF2-40B4-BE49-F238E27FC236}">
                  <a16:creationId xmlns:a16="http://schemas.microsoft.com/office/drawing/2014/main" id="{471304E6-24CC-46E3-9A66-04229369BAE9}"/>
                </a:ext>
              </a:extLst>
            </p:cNvPr>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2</a:t>
              </a:r>
              <a:endParaRPr lang="en-US" altLang="en-US" sz="1800"/>
            </a:p>
          </p:txBody>
        </p:sp>
        <p:sp>
          <p:nvSpPr>
            <p:cNvPr id="59" name="Text Box 29">
              <a:extLst>
                <a:ext uri="{FF2B5EF4-FFF2-40B4-BE49-F238E27FC236}">
                  <a16:creationId xmlns:a16="http://schemas.microsoft.com/office/drawing/2014/main" id="{6DA29EEA-3BB1-427D-B93C-A594091E6085}"/>
                </a:ext>
              </a:extLst>
            </p:cNvPr>
            <p:cNvSpPr txBox="1">
              <a:spLocks noChangeArrowheads="1"/>
            </p:cNvSpPr>
            <p:nvPr/>
          </p:nvSpPr>
          <p:spPr bwMode="gray">
            <a:xfrm>
              <a:off x="2308" y="2129"/>
              <a:ext cx="1213"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dirty="0" err="1">
                  <a:solidFill>
                    <a:srgbClr val="000000"/>
                  </a:solidFill>
                  <a:latin typeface="Times New Roman" panose="02020603050405020304" pitchFamily="18" charset="0"/>
                  <a:cs typeface="Times New Roman" panose="02020603050405020304" pitchFamily="18" charset="0"/>
                </a:rPr>
                <a:t>Đến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bữa</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ăn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uống</a:t>
              </a:r>
              <a:r>
                <a:rPr lang="en-US" altLang="en-US" sz="3600" dirty="0">
                  <a:solidFill>
                    <a:srgbClr val="000000"/>
                  </a:solidFill>
                  <a:latin typeface="Times New Roman" panose="02020603050405020304" pitchFamily="18" charset="0"/>
                  <a:cs typeface="Times New Roman" panose="02020603050405020304" pitchFamily="18" charset="0"/>
                </a:rPr>
                <a:t> no </a:t>
              </a:r>
              <a:r>
                <a:rPr lang="en-US" altLang="en-US" sz="3600" dirty="0" err="1">
                  <a:solidFill>
                    <a:srgbClr val="000000"/>
                  </a:solidFill>
                  <a:latin typeface="Times New Roman" panose="02020603050405020304" pitchFamily="18" charset="0"/>
                  <a:cs typeface="Times New Roman" panose="02020603050405020304" pitchFamily="18" charset="0"/>
                </a:rPr>
                <a:t>nê</a:t>
              </a:r>
              <a:endParaRPr lang="en-US" altLang="en-US" sz="3600" dirty="0">
                <a:latin typeface="Times New Roman" panose="02020603050405020304" pitchFamily="18" charset="0"/>
                <a:cs typeface="Times New Roman" panose="02020603050405020304" pitchFamily="18" charset="0"/>
              </a:endParaRPr>
            </a:p>
          </p:txBody>
        </p:sp>
      </p:grpSp>
      <p:grpSp>
        <p:nvGrpSpPr>
          <p:cNvPr id="62" name="Group 32">
            <a:extLst>
              <a:ext uri="{FF2B5EF4-FFF2-40B4-BE49-F238E27FC236}">
                <a16:creationId xmlns:a16="http://schemas.microsoft.com/office/drawing/2014/main" id="{FDA7AD53-7A66-47A3-ADAD-D58D3D33D723}"/>
              </a:ext>
            </a:extLst>
          </p:cNvPr>
          <p:cNvGrpSpPr>
            <a:grpSpLocks/>
          </p:cNvGrpSpPr>
          <p:nvPr/>
        </p:nvGrpSpPr>
        <p:grpSpPr bwMode="auto">
          <a:xfrm>
            <a:off x="8032517" y="2130955"/>
            <a:ext cx="3830491" cy="4129314"/>
            <a:chOff x="3696" y="1296"/>
            <a:chExt cx="1367" cy="1994"/>
          </a:xfrm>
        </p:grpSpPr>
        <p:sp>
          <p:nvSpPr>
            <p:cNvPr id="63" name="AutoShape 33">
              <a:extLst>
                <a:ext uri="{FF2B5EF4-FFF2-40B4-BE49-F238E27FC236}">
                  <a16:creationId xmlns:a16="http://schemas.microsoft.com/office/drawing/2014/main" id="{2211AF08-FCAC-44B7-8982-63CF622F425A}"/>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4" name="AutoShape 34">
              <a:extLst>
                <a:ext uri="{FF2B5EF4-FFF2-40B4-BE49-F238E27FC236}">
                  <a16:creationId xmlns:a16="http://schemas.microsoft.com/office/drawing/2014/main" id="{BA120202-E94B-4B01-9125-5FF538D576D1}"/>
                </a:ext>
              </a:extLst>
            </p:cNvPr>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5" name="AutoShape 35">
              <a:extLst>
                <a:ext uri="{FF2B5EF4-FFF2-40B4-BE49-F238E27FC236}">
                  <a16:creationId xmlns:a16="http://schemas.microsoft.com/office/drawing/2014/main" id="{ADAF48F0-BB98-4D5E-932B-ECB51411C83F}"/>
                </a:ext>
              </a:extLst>
            </p:cNvPr>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AutoShape 36">
              <a:extLst>
                <a:ext uri="{FF2B5EF4-FFF2-40B4-BE49-F238E27FC236}">
                  <a16:creationId xmlns:a16="http://schemas.microsoft.com/office/drawing/2014/main" id="{537A6204-B830-4139-A342-399259010B1F}"/>
                </a:ext>
              </a:extLst>
            </p:cNvPr>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grpSp>
          <p:nvGrpSpPr>
            <p:cNvPr id="67" name="Group 37">
              <a:extLst>
                <a:ext uri="{FF2B5EF4-FFF2-40B4-BE49-F238E27FC236}">
                  <a16:creationId xmlns:a16="http://schemas.microsoft.com/office/drawing/2014/main" id="{4DC9ABDD-3F36-4534-9AFD-11E292372BF1}"/>
                </a:ext>
              </a:extLst>
            </p:cNvPr>
            <p:cNvGrpSpPr>
              <a:grpSpLocks/>
            </p:cNvGrpSpPr>
            <p:nvPr/>
          </p:nvGrpSpPr>
          <p:grpSpPr bwMode="auto">
            <a:xfrm>
              <a:off x="4165" y="1296"/>
              <a:ext cx="405" cy="405"/>
              <a:chOff x="1289" y="582"/>
              <a:chExt cx="668" cy="668"/>
            </a:xfrm>
          </p:grpSpPr>
          <p:sp>
            <p:nvSpPr>
              <p:cNvPr id="72" name="Oval 38">
                <a:extLst>
                  <a:ext uri="{FF2B5EF4-FFF2-40B4-BE49-F238E27FC236}">
                    <a16:creationId xmlns:a16="http://schemas.microsoft.com/office/drawing/2014/main" id="{63D0307A-3191-497B-854D-2DF49C99DCA7}"/>
                  </a:ext>
                </a:extLst>
              </p:cNvPr>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3" name="Oval 39">
                <a:extLst>
                  <a:ext uri="{FF2B5EF4-FFF2-40B4-BE49-F238E27FC236}">
                    <a16:creationId xmlns:a16="http://schemas.microsoft.com/office/drawing/2014/main" id="{AA017E9F-09CC-45D7-8BDA-E3C89376DF0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4" name="Oval 40">
                <a:extLst>
                  <a:ext uri="{FF2B5EF4-FFF2-40B4-BE49-F238E27FC236}">
                    <a16:creationId xmlns:a16="http://schemas.microsoft.com/office/drawing/2014/main" id="{A61A0E14-FA11-484F-9634-63E7F8D664A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5" name="Oval 41">
                <a:extLst>
                  <a:ext uri="{FF2B5EF4-FFF2-40B4-BE49-F238E27FC236}">
                    <a16:creationId xmlns:a16="http://schemas.microsoft.com/office/drawing/2014/main" id="{2490449B-F7D4-438F-8267-FFD8BC81E7AC}"/>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6" name="Oval 42">
                <a:extLst>
                  <a:ext uri="{FF2B5EF4-FFF2-40B4-BE49-F238E27FC236}">
                    <a16:creationId xmlns:a16="http://schemas.microsoft.com/office/drawing/2014/main" id="{5D97348C-523A-4C9F-A4D3-7D6D6EBF1486}"/>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68" name="Text Box 43">
              <a:extLst>
                <a:ext uri="{FF2B5EF4-FFF2-40B4-BE49-F238E27FC236}">
                  <a16:creationId xmlns:a16="http://schemas.microsoft.com/office/drawing/2014/main" id="{03CF1673-EC9B-4045-86C9-62C9861474C6}"/>
                </a:ext>
              </a:extLst>
            </p:cNvPr>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3</a:t>
              </a:r>
              <a:endParaRPr lang="en-US" altLang="en-US" sz="1800"/>
            </a:p>
          </p:txBody>
        </p:sp>
        <p:sp>
          <p:nvSpPr>
            <p:cNvPr id="69" name="Text Box 44">
              <a:extLst>
                <a:ext uri="{FF2B5EF4-FFF2-40B4-BE49-F238E27FC236}">
                  <a16:creationId xmlns:a16="http://schemas.microsoft.com/office/drawing/2014/main" id="{4827C8C1-C086-4898-A7BA-6ABD4DCA2D36}"/>
                </a:ext>
              </a:extLst>
            </p:cNvPr>
            <p:cNvSpPr txBox="1">
              <a:spLocks noChangeArrowheads="1"/>
            </p:cNvSpPr>
            <p:nvPr/>
          </p:nvSpPr>
          <p:spPr bwMode="gray">
            <a:xfrm>
              <a:off x="3767" y="1781"/>
              <a:ext cx="1296"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i="1" dirty="0" err="1">
                  <a:solidFill>
                    <a:srgbClr val="000000"/>
                  </a:solidFill>
                  <a:latin typeface="Times New Roman" panose="02020603050405020304" pitchFamily="18" charset="0"/>
                  <a:cs typeface="Times New Roman" panose="02020603050405020304" pitchFamily="18" charset="0"/>
                </a:rPr>
                <a:t>Ngủ</a:t>
              </a:r>
              <a:r>
                <a:rPr lang="en-US" altLang="en-US" i="1" dirty="0">
                  <a:solidFill>
                    <a:srgbClr val="000000"/>
                  </a:solidFill>
                  <a:latin typeface="Times New Roman" panose="02020603050405020304" pitchFamily="18" charset="0"/>
                  <a:cs typeface="Times New Roman" panose="02020603050405020304" pitchFamily="18" charset="0"/>
                </a:rPr>
                <a:t> 1 </a:t>
              </a:r>
              <a:r>
                <a:rPr lang="en-US" altLang="en-US" i="1" dirty="0" err="1">
                  <a:solidFill>
                    <a:srgbClr val="000000"/>
                  </a:solidFill>
                  <a:latin typeface="Times New Roman" panose="02020603050405020304" pitchFamily="18" charset="0"/>
                  <a:cs typeface="Times New Roman" panose="02020603050405020304" pitchFamily="18" charset="0"/>
                </a:rPr>
                <a:t>mạch</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nếu</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chủ</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không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gọi</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thì</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dù</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ánh</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nắng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chiếu</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vào</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mắt</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tiếng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chim</a:t>
              </a:r>
              <a:r>
                <a:rPr lang="en-US" altLang="en-US" i="1" dirty="0">
                  <a:solidFill>
                    <a:srgbClr val="000000"/>
                  </a:solidFill>
                  <a:latin typeface="Times New Roman" panose="02020603050405020304" pitchFamily="18" charset="0"/>
                  <a:cs typeface="Times New Roman" panose="02020603050405020304" pitchFamily="18" charset="0"/>
                </a:rPr>
                <a:t> … </a:t>
              </a:r>
              <a:r>
                <a:rPr lang="en-US" altLang="en-US" i="1" dirty="0" err="1">
                  <a:solidFill>
                    <a:srgbClr val="000000"/>
                  </a:solidFill>
                  <a:latin typeface="Times New Roman" panose="02020603050405020304" pitchFamily="18" charset="0"/>
                  <a:cs typeface="Times New Roman" panose="02020603050405020304" pitchFamily="18" charset="0"/>
                </a:rPr>
                <a:t>không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thể</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đánh</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thức</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bác</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dậy</a:t>
              </a:r>
              <a:r>
                <a:rPr lang="en-US" altLang="en-US" i="1" dirty="0">
                  <a:solidFill>
                    <a:srgbClr val="000000"/>
                  </a:solidFill>
                  <a:latin typeface="Times New Roman" panose="02020603050405020304" pitchFamily="18" charset="0"/>
                  <a:cs typeface="Times New Roman" panose="02020603050405020304" pitchFamily="18" charset="0"/>
                </a:rPr>
                <a:t> …</a:t>
              </a:r>
              <a:endParaRPr lang="en-US" altLang="en-US"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4686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Ã¢n tÃ­ch Äoáº¡n trÃ­ch ÄÃ¡nh nhau vá»i cá»i xay giÃ³ cá»§a Xec-van-tex ...">
            <a:extLst>
              <a:ext uri="{FF2B5EF4-FFF2-40B4-BE49-F238E27FC236}">
                <a16:creationId xmlns:a16="http://schemas.microsoft.com/office/drawing/2014/main" id="{580BAB6C-6390-4566-91A0-188738223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461;p41">
            <a:extLst>
              <a:ext uri="{FF2B5EF4-FFF2-40B4-BE49-F238E27FC236}">
                <a16:creationId xmlns:a16="http://schemas.microsoft.com/office/drawing/2014/main" id="{613D9F9D-0B44-496A-B7D7-AAA001B682C4}"/>
              </a:ext>
            </a:extLst>
          </p:cNvPr>
          <p:cNvGrpSpPr/>
          <p:nvPr/>
        </p:nvGrpSpPr>
        <p:grpSpPr>
          <a:xfrm>
            <a:off x="2799858" y="580896"/>
            <a:ext cx="6823272" cy="1247903"/>
            <a:chOff x="2891850" y="702066"/>
            <a:chExt cx="3360312" cy="1123908"/>
          </a:xfrm>
        </p:grpSpPr>
        <p:sp>
          <p:nvSpPr>
            <p:cNvPr id="5" name="Google Shape;463;p41">
              <a:extLst>
                <a:ext uri="{FF2B5EF4-FFF2-40B4-BE49-F238E27FC236}">
                  <a16:creationId xmlns:a16="http://schemas.microsoft.com/office/drawing/2014/main" id="{E7299112-0FBB-423B-A47A-EB4D2EFC5148}"/>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dirty="0"/>
            </a:p>
          </p:txBody>
        </p:sp>
        <p:sp>
          <p:nvSpPr>
            <p:cNvPr id="6" name="Google Shape;464;p41">
              <a:extLst>
                <a:ext uri="{FF2B5EF4-FFF2-40B4-BE49-F238E27FC236}">
                  <a16:creationId xmlns:a16="http://schemas.microsoft.com/office/drawing/2014/main" id="{3FEAE675-7C48-4A3D-B1C2-9A51CBD5A3B4}"/>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a:p>
          </p:txBody>
        </p:sp>
      </p:grpSp>
      <p:sp>
        <p:nvSpPr>
          <p:cNvPr id="7" name="Google Shape;467;p41">
            <a:extLst>
              <a:ext uri="{FF2B5EF4-FFF2-40B4-BE49-F238E27FC236}">
                <a16:creationId xmlns:a16="http://schemas.microsoft.com/office/drawing/2014/main" id="{9BB3D688-4DBC-4970-A456-290C1FF2E921}"/>
              </a:ext>
            </a:extLst>
          </p:cNvPr>
          <p:cNvSpPr txBox="1">
            <a:spLocks noGrp="1"/>
          </p:cNvSpPr>
          <p:nvPr/>
        </p:nvSpPr>
        <p:spPr>
          <a:xfrm>
            <a:off x="3087897" y="955488"/>
            <a:ext cx="6167617" cy="725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r>
              <a:rPr lang="en-SG" sz="3200" dirty="0">
                <a:solidFill>
                  <a:srgbClr val="C00000"/>
                </a:solidFill>
                <a:latin typeface="#9Slide03 Arima Madurai Black" panose="00000A00000000000000" pitchFamily="2" charset="0"/>
                <a:cs typeface="#9Slide03 Arima Madurai Black" panose="00000A00000000000000" pitchFamily="2" charset="0"/>
              </a:rPr>
              <a:t>HÌNH TƯỢNG XAN-CHÔ PAN-XA</a:t>
            </a:r>
            <a:endParaRPr sz="3200" dirty="0">
              <a:solidFill>
                <a:srgbClr val="C00000"/>
              </a:solidFill>
              <a:latin typeface="#9Slide03 Arima Madurai Black" panose="00000A00000000000000" pitchFamily="2" charset="0"/>
              <a:cs typeface="#9Slide03 Arima Madurai Black" panose="00000A00000000000000" pitchFamily="2" charset="0"/>
            </a:endParaRPr>
          </a:p>
        </p:txBody>
      </p:sp>
      <p:sp>
        <p:nvSpPr>
          <p:cNvPr id="8" name="Google Shape;1523;p56">
            <a:extLst>
              <a:ext uri="{FF2B5EF4-FFF2-40B4-BE49-F238E27FC236}">
                <a16:creationId xmlns:a16="http://schemas.microsoft.com/office/drawing/2014/main" id="{2A2006DC-2976-4904-BA21-7768D370F67E}"/>
              </a:ext>
            </a:extLst>
          </p:cNvPr>
          <p:cNvSpPr/>
          <p:nvPr/>
        </p:nvSpPr>
        <p:spPr>
          <a:xfrm>
            <a:off x="983912" y="2868892"/>
            <a:ext cx="4467850" cy="21125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525;p56">
            <a:extLst>
              <a:ext uri="{FF2B5EF4-FFF2-40B4-BE49-F238E27FC236}">
                <a16:creationId xmlns:a16="http://schemas.microsoft.com/office/drawing/2014/main" id="{03AC4683-09AE-4EBA-86DC-07481BDBF193}"/>
              </a:ext>
            </a:extLst>
          </p:cNvPr>
          <p:cNvSpPr/>
          <p:nvPr/>
        </p:nvSpPr>
        <p:spPr>
          <a:xfrm>
            <a:off x="7100794" y="286889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599;p56">
            <a:extLst>
              <a:ext uri="{FF2B5EF4-FFF2-40B4-BE49-F238E27FC236}">
                <a16:creationId xmlns:a16="http://schemas.microsoft.com/office/drawing/2014/main" id="{4995C58C-D854-4AA5-B50F-B1B7B5007583}"/>
              </a:ext>
            </a:extLst>
          </p:cNvPr>
          <p:cNvSpPr/>
          <p:nvPr/>
        </p:nvSpPr>
        <p:spPr>
          <a:xfrm>
            <a:off x="2179655"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Ưu</a:t>
            </a:r>
          </a:p>
        </p:txBody>
      </p:sp>
      <p:sp>
        <p:nvSpPr>
          <p:cNvPr id="11" name="Google Shape;1600;p56">
            <a:extLst>
              <a:ext uri="{FF2B5EF4-FFF2-40B4-BE49-F238E27FC236}">
                <a16:creationId xmlns:a16="http://schemas.microsoft.com/office/drawing/2014/main" id="{5FD265D9-51FF-4BD7-82DC-B1CA1B8EB012}"/>
              </a:ext>
            </a:extLst>
          </p:cNvPr>
          <p:cNvSpPr/>
          <p:nvPr/>
        </p:nvSpPr>
        <p:spPr>
          <a:xfrm>
            <a:off x="8270579"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Nhược</a:t>
            </a:r>
          </a:p>
        </p:txBody>
      </p:sp>
      <p:sp>
        <p:nvSpPr>
          <p:cNvPr id="12" name="Rectangle 1">
            <a:extLst>
              <a:ext uri="{FF2B5EF4-FFF2-40B4-BE49-F238E27FC236}">
                <a16:creationId xmlns:a16="http://schemas.microsoft.com/office/drawing/2014/main" id="{E6DE5032-2B53-40B6-B37D-1951E908896C}"/>
              </a:ext>
            </a:extLst>
          </p:cNvPr>
          <p:cNvSpPr>
            <a:spLocks noChangeArrowheads="1"/>
          </p:cNvSpPr>
          <p:nvPr/>
        </p:nvSpPr>
        <p:spPr bwMode="auto">
          <a:xfrm>
            <a:off x="1200053" y="3462525"/>
            <a:ext cx="40874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Đầu</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óc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tỉnh</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táo</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thiết</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thực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lạc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quan</a:t>
            </a:r>
            <a:endParaRPr kumimoji="0" lang="en-US"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 name="Rectangle 1">
            <a:extLst>
              <a:ext uri="{FF2B5EF4-FFF2-40B4-BE49-F238E27FC236}">
                <a16:creationId xmlns:a16="http://schemas.microsoft.com/office/drawing/2014/main" id="{0B8C7269-CCE8-4B55-BE39-06B5CE4CC25C}"/>
              </a:ext>
            </a:extLst>
          </p:cNvPr>
          <p:cNvSpPr>
            <a:spLocks noChangeArrowheads="1"/>
          </p:cNvSpPr>
          <p:nvPr/>
        </p:nvSpPr>
        <p:spPr bwMode="auto">
          <a:xfrm>
            <a:off x="7250322" y="3528018"/>
            <a:ext cx="416879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Ước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muốn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tầm</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thường</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chỉ</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nghĩ</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đến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cá</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nhân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hèn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nhát</a:t>
            </a:r>
            <a:endParaRPr kumimoji="0" lang="pt-BR" sz="4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TextBox 1"/>
          <p:cNvSpPr txBox="1"/>
          <p:nvPr/>
        </p:nvSpPr>
        <p:spPr>
          <a:xfrm>
            <a:off x="2726129" y="2216164"/>
            <a:ext cx="7810573"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600" dirty="0">
                <a:solidFill>
                  <a:schemeClr val="tx1"/>
                </a:solidFill>
                <a:latin typeface="+mj-lt"/>
              </a:rPr>
              <a:t>=&gt; Rất thực tế nhưng cũng rất thực dụng</a:t>
            </a:r>
            <a:endParaRPr lang="en-US" sz="3600" dirty="0">
              <a:solidFill>
                <a:schemeClr val="tx1"/>
              </a:solidFill>
              <a:latin typeface="+mj-lt"/>
            </a:endParaRPr>
          </a:p>
        </p:txBody>
      </p:sp>
    </p:spTree>
    <p:extLst>
      <p:ext uri="{BB962C8B-B14F-4D97-AF65-F5344CB8AC3E}">
        <p14:creationId xmlns:p14="http://schemas.microsoft.com/office/powerpoint/2010/main" val="7512444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P spid="11" grpId="0" animBg="1"/>
      <p:bldP spid="11" grpId="1" animBg="1"/>
      <p:bldP spid="12" grpId="0"/>
      <p:bldP spid="12" grpId="1"/>
      <p:bldP spid="13" grpId="0"/>
      <p:bldP spid="13" grpId="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602;p56">
            <a:extLst>
              <a:ext uri="{FF2B5EF4-FFF2-40B4-BE49-F238E27FC236}">
                <a16:creationId xmlns:a16="http://schemas.microsoft.com/office/drawing/2014/main" id="{F50E48BA-AFD4-490B-9661-6B54AB50F721}"/>
              </a:ext>
            </a:extLst>
          </p:cNvPr>
          <p:cNvSpPr txBox="1">
            <a:spLocks noGrp="1"/>
          </p:cNvSpPr>
          <p:nvPr/>
        </p:nvSpPr>
        <p:spPr>
          <a:xfrm>
            <a:off x="1669407"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endParaRPr sz="2400" b="1" dirty="0">
              <a:solidFill>
                <a:schemeClr val="bg1"/>
              </a:solidFill>
              <a:latin typeface="Times New Roman" panose="02020603050405020304" pitchFamily="18" charset="0"/>
              <a:cs typeface="Times New Roman" panose="02020603050405020304" pitchFamily="18" charset="0"/>
            </a:endParaRPr>
          </a:p>
        </p:txBody>
      </p:sp>
      <p:sp>
        <p:nvSpPr>
          <p:cNvPr id="38" name="Google Shape;1603;p56">
            <a:extLst>
              <a:ext uri="{FF2B5EF4-FFF2-40B4-BE49-F238E27FC236}">
                <a16:creationId xmlns:a16="http://schemas.microsoft.com/office/drawing/2014/main" id="{3367574D-8ED2-451A-8956-1186EF404F44}"/>
              </a:ext>
            </a:extLst>
          </p:cNvPr>
          <p:cNvSpPr txBox="1">
            <a:spLocks noGrp="1"/>
          </p:cNvSpPr>
          <p:nvPr/>
        </p:nvSpPr>
        <p:spPr>
          <a:xfrm>
            <a:off x="5507792"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endParaRPr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A5E5AE6C-118A-442F-A850-49517E7A58EE}"/>
              </a:ext>
            </a:extLst>
          </p:cNvPr>
          <p:cNvGraphicFramePr>
            <a:graphicFrameLocks noGrp="1"/>
          </p:cNvGraphicFramePr>
          <p:nvPr>
            <p:extLst>
              <p:ext uri="{D42A27DB-BD31-4B8C-83A1-F6EECF244321}">
                <p14:modId xmlns:p14="http://schemas.microsoft.com/office/powerpoint/2010/main" val="2779280789"/>
              </p:ext>
            </p:extLst>
          </p:nvPr>
        </p:nvGraphicFramePr>
        <p:xfrm>
          <a:off x="63377" y="-697759"/>
          <a:ext cx="12192000" cy="6025966"/>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3425913185"/>
                    </a:ext>
                  </a:extLst>
                </a:gridCol>
                <a:gridCol w="4876800">
                  <a:extLst>
                    <a:ext uri="{9D8B030D-6E8A-4147-A177-3AD203B41FA5}">
                      <a16:colId xmlns:a16="http://schemas.microsoft.com/office/drawing/2014/main" val="3547247648"/>
                    </a:ext>
                  </a:extLst>
                </a:gridCol>
                <a:gridCol w="5181600">
                  <a:extLst>
                    <a:ext uri="{9D8B030D-6E8A-4147-A177-3AD203B41FA5}">
                      <a16:colId xmlns:a16="http://schemas.microsoft.com/office/drawing/2014/main" val="4259389066"/>
                    </a:ext>
                  </a:extLst>
                </a:gridCol>
              </a:tblGrid>
              <a:tr h="700886">
                <a:tc gridSpan="3">
                  <a:txBody>
                    <a:bodyPr/>
                    <a:lstStyle/>
                    <a:p>
                      <a:pPr algn="ctr"/>
                      <a:endParaRPr lang="en-SG" sz="3600" i="0" dirty="0"/>
                    </a:p>
                  </a:txBody>
                  <a:tcPr anchor="ctr"/>
                </a:tc>
                <a:tc hMerge="1">
                  <a:txBody>
                    <a:bodyPr/>
                    <a:lstStyle/>
                    <a:p>
                      <a:endParaRPr lang="en-SG"/>
                    </a:p>
                  </a:txBody>
                  <a:tcPr/>
                </a:tc>
                <a:tc hMerge="1">
                  <a:txBody>
                    <a:bodyPr/>
                    <a:lstStyle/>
                    <a:p>
                      <a:pPr algn="ctr"/>
                      <a:endParaRPr lang="en-SG" sz="3600" dirty="0"/>
                    </a:p>
                  </a:txBody>
                  <a:tcPr anchor="ctr"/>
                </a:tc>
                <a:extLst>
                  <a:ext uri="{0D108BD9-81ED-4DB2-BD59-A6C34878D82A}">
                    <a16:rowId xmlns:a16="http://schemas.microsoft.com/office/drawing/2014/main" val="2858930501"/>
                  </a:ext>
                </a:extLst>
              </a:tr>
              <a:tr h="846402">
                <a:tc>
                  <a:txBody>
                    <a:bodyPr/>
                    <a:lstStyle/>
                    <a:p>
                      <a:pPr algn="ctr"/>
                      <a:endParaRPr lang="en-SG"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err="1">
                          <a:solidFill>
                            <a:srgbClr val="006600"/>
                          </a:solidFill>
                          <a:latin typeface="Times New Roman" panose="02020603050405020304" pitchFamily="18" charset="0"/>
                          <a:cs typeface="Times New Roman" panose="02020603050405020304" pitchFamily="18" charset="0"/>
                        </a:rPr>
                        <a:t>Đôn-ki-hô-tê</a:t>
                      </a:r>
                      <a:endParaRPr lang="en-SG"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6600"/>
                          </a:solidFill>
                          <a:latin typeface="Times New Roman" panose="02020603050405020304" pitchFamily="18" charset="0"/>
                          <a:cs typeface="Times New Roman" panose="02020603050405020304" pitchFamily="18" charset="0"/>
                        </a:rPr>
                        <a:t>Xan-</a:t>
                      </a:r>
                      <a:r>
                        <a:rPr lang="en-US" altLang="en-US" sz="2800" b="1" dirty="0" err="1">
                          <a:solidFill>
                            <a:srgbClr val="006600"/>
                          </a:solidFill>
                          <a:latin typeface="Times New Roman" panose="02020603050405020304" pitchFamily="18" charset="0"/>
                          <a:cs typeface="Times New Roman" panose="02020603050405020304" pitchFamily="18" charset="0"/>
                        </a:rPr>
                        <a:t>chô</a:t>
                      </a:r>
                      <a:r>
                        <a:rPr lang="en-US" altLang="en-US" sz="2800" b="1" dirty="0">
                          <a:solidFill>
                            <a:srgbClr val="006600"/>
                          </a:solidFill>
                          <a:latin typeface="Times New Roman" panose="02020603050405020304" pitchFamily="18" charset="0"/>
                          <a:cs typeface="Times New Roman" panose="02020603050405020304" pitchFamily="18" charset="0"/>
                        </a:rPr>
                        <a:t> Pan-</a:t>
                      </a:r>
                      <a:r>
                        <a:rPr lang="en-US" altLang="en-US" sz="2800" b="1" dirty="0" err="1">
                          <a:solidFill>
                            <a:srgbClr val="006600"/>
                          </a:solidFill>
                          <a:latin typeface="Times New Roman" panose="02020603050405020304" pitchFamily="18" charset="0"/>
                          <a:cs typeface="Times New Roman" panose="02020603050405020304" pitchFamily="18" charset="0"/>
                        </a:rPr>
                        <a:t>xa</a:t>
                      </a:r>
                      <a:endParaRPr lang="en-SG" sz="2800" b="1" dirty="0"/>
                    </a:p>
                  </a:txBody>
                  <a:tcPr anchor="ctr"/>
                </a:tc>
                <a:extLst>
                  <a:ext uri="{0D108BD9-81ED-4DB2-BD59-A6C34878D82A}">
                    <a16:rowId xmlns:a16="http://schemas.microsoft.com/office/drawing/2014/main" val="2575149419"/>
                  </a:ext>
                </a:extLst>
              </a:tr>
              <a:tr h="702475">
                <a:tc>
                  <a:txBody>
                    <a:bodyPr/>
                    <a:lstStyle/>
                    <a:p>
                      <a:pPr algn="ctr"/>
                      <a:r>
                        <a:rPr lang="en-US" altLang="en-US" sz="2400" b="1" dirty="0" err="1">
                          <a:solidFill>
                            <a:srgbClr val="006600"/>
                          </a:solidFill>
                          <a:latin typeface="Times New Roman" panose="02020603050405020304" pitchFamily="18" charset="0"/>
                          <a:cs typeface="Times New Roman" panose="02020603050405020304" pitchFamily="18" charset="0"/>
                        </a:rPr>
                        <a:t>Xuất</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thân</a:t>
                      </a:r>
                      <a:endParaRPr lang="en-SG" sz="2400" b="1" dirty="0">
                        <a:solidFill>
                          <a:srgbClr val="006600"/>
                        </a:solidFill>
                      </a:endParaRPr>
                    </a:p>
                  </a:txBody>
                  <a:tcPr anchor="ctr"/>
                </a:tc>
                <a:tc>
                  <a:txBody>
                    <a:bodyPr/>
                    <a:lstStyle/>
                    <a:p>
                      <a:pPr algn="ctr"/>
                      <a:r>
                        <a:rPr lang="en-US" altLang="en-US" sz="2400" dirty="0" err="1">
                          <a:solidFill>
                            <a:srgbClr val="0000FF"/>
                          </a:solidFill>
                          <a:latin typeface="Times New Roman" panose="02020603050405020304" pitchFamily="18" charset="0"/>
                          <a:cs typeface="Times New Roman" panose="02020603050405020304" pitchFamily="18" charset="0"/>
                        </a:rPr>
                        <a:t>Qúy</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tộc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nghèo</a:t>
                      </a:r>
                      <a:endParaRPr lang="en-SG" sz="2400" dirty="0"/>
                    </a:p>
                  </a:txBody>
                  <a:tcPr anchor="ctr"/>
                </a:tc>
                <a:tc>
                  <a:txBody>
                    <a:bodyPr/>
                    <a:lstStyle/>
                    <a:p>
                      <a:pPr algn="ctr"/>
                      <a:r>
                        <a:rPr lang="en-US" altLang="en-US" sz="2400" dirty="0" err="1">
                          <a:solidFill>
                            <a:srgbClr val="0000FF"/>
                          </a:solidFill>
                          <a:latin typeface="Times New Roman" panose="02020603050405020304" pitchFamily="18" charset="0"/>
                          <a:cs typeface="Times New Roman" panose="02020603050405020304" pitchFamily="18" charset="0"/>
                        </a:rPr>
                        <a:t>Nông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dân</a:t>
                      </a:r>
                      <a:endParaRPr lang="en-SG" sz="2400" dirty="0"/>
                    </a:p>
                  </a:txBody>
                  <a:tcPr anchor="ctr"/>
                </a:tc>
                <a:extLst>
                  <a:ext uri="{0D108BD9-81ED-4DB2-BD59-A6C34878D82A}">
                    <a16:rowId xmlns:a16="http://schemas.microsoft.com/office/drawing/2014/main" val="2567189781"/>
                  </a:ext>
                </a:extLst>
              </a:tr>
              <a:tr h="858228">
                <a:tc>
                  <a:txBody>
                    <a:bodyPr/>
                    <a:lstStyle/>
                    <a:p>
                      <a:pPr algn="ctr"/>
                      <a:r>
                        <a:rPr lang="en-US" altLang="en-US" sz="2400" b="1" dirty="0" err="1">
                          <a:solidFill>
                            <a:srgbClr val="006600"/>
                          </a:solidFill>
                          <a:latin typeface="Times New Roman" panose="02020603050405020304" pitchFamily="18" charset="0"/>
                          <a:cs typeface="Times New Roman" panose="02020603050405020304" pitchFamily="18" charset="0"/>
                        </a:rPr>
                        <a:t>Hình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dáng</a:t>
                      </a:r>
                      <a:endParaRPr lang="en-SG" sz="2400" b="1" dirty="0">
                        <a:solidFill>
                          <a:srgbClr val="006600"/>
                        </a:solidFill>
                      </a:endParaRPr>
                    </a:p>
                  </a:txBody>
                  <a:tcPr anchor="ctr"/>
                </a:tc>
                <a:tc>
                  <a:txBody>
                    <a:bodyPr/>
                    <a:lstStyle/>
                    <a:p>
                      <a:pPr algn="ctr"/>
                      <a:r>
                        <a:rPr lang="vi-VN" altLang="en-US" sz="2400" dirty="0">
                          <a:solidFill>
                            <a:srgbClr val="0000FF"/>
                          </a:solidFill>
                          <a:latin typeface="Times New Roman" panose="02020603050405020304" pitchFamily="18" charset="0"/>
                          <a:cs typeface="Times New Roman" panose="02020603050405020304" pitchFamily="18" charset="0"/>
                        </a:rPr>
                        <a:t>Gầy gò, c</a:t>
                      </a:r>
                      <a:r>
                        <a:rPr lang="en-US" altLang="en-US" sz="2400" dirty="0" err="1">
                          <a:solidFill>
                            <a:srgbClr val="0000FF"/>
                          </a:solidFill>
                          <a:latin typeface="Times New Roman" panose="02020603050405020304" pitchFamily="18" charset="0"/>
                          <a:cs typeface="Times New Roman" panose="02020603050405020304" pitchFamily="18" charset="0"/>
                        </a:rPr>
                        <a:t>ao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lênh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khênh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baseline="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ngồi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trên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lưng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ngựa</a:t>
                      </a:r>
                      <a:endParaRPr lang="en-SG"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0000FF"/>
                          </a:solidFill>
                          <a:latin typeface="Times New Roman" panose="02020603050405020304" pitchFamily="18" charset="0"/>
                          <a:cs typeface="Times New Roman" panose="02020603050405020304" pitchFamily="18" charset="0"/>
                        </a:rPr>
                        <a:t>béo</a:t>
                      </a:r>
                      <a:r>
                        <a:rPr lang="en-US" altLang="en-US" sz="2400" dirty="0">
                          <a:solidFill>
                            <a:srgbClr val="0000FF"/>
                          </a:solidFill>
                          <a:latin typeface="Times New Roman" panose="02020603050405020304" pitchFamily="18" charset="0"/>
                          <a:cs typeface="Times New Roman" panose="02020603050405020304" pitchFamily="18" charset="0"/>
                        </a:rPr>
                        <a:t> </a:t>
                      </a:r>
                      <a:r>
                        <a:rPr lang="vi-VN" altLang="en-US" sz="2400" dirty="0">
                          <a:solidFill>
                            <a:srgbClr val="0000FF"/>
                          </a:solidFill>
                          <a:latin typeface="Times New Roman" panose="02020603050405020304" pitchFamily="18" charset="0"/>
                          <a:cs typeface="Times New Roman" panose="02020603050405020304" pitchFamily="18" charset="0"/>
                        </a:rPr>
                        <a:t>lù</a:t>
                      </a:r>
                      <a:r>
                        <a:rPr lang="en-US" altLang="en-US" sz="2400" dirty="0">
                          <a:solidFill>
                            <a:srgbClr val="0000FF"/>
                          </a:solidFill>
                          <a:latin typeface="Times New Roman" panose="02020603050405020304" pitchFamily="18" charset="0"/>
                          <a:cs typeface="Times New Roman" panose="02020603050405020304" pitchFamily="18" charset="0"/>
                        </a:rPr>
                        <a:t>n, </a:t>
                      </a:r>
                      <a:r>
                        <a:rPr lang="en-US" altLang="en-US" sz="2400" dirty="0" err="1">
                          <a:solidFill>
                            <a:srgbClr val="0000FF"/>
                          </a:solidFill>
                          <a:latin typeface="Times New Roman" panose="02020603050405020304" pitchFamily="18" charset="0"/>
                          <a:cs typeface="Times New Roman" panose="02020603050405020304" pitchFamily="18" charset="0"/>
                        </a:rPr>
                        <a:t>cưỡi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trên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lưng</a:t>
                      </a:r>
                      <a:r>
                        <a:rPr lang="en-US" altLang="en-US" sz="2400" dirty="0">
                          <a:solidFill>
                            <a:srgbClr val="0000FF"/>
                          </a:solidFill>
                          <a:latin typeface="Times New Roman" panose="02020603050405020304" pitchFamily="18" charset="0"/>
                          <a:cs typeface="Times New Roman" panose="02020603050405020304" pitchFamily="18" charset="0"/>
                        </a:rPr>
                        <a:t> con </a:t>
                      </a:r>
                      <a:r>
                        <a:rPr lang="en-US" altLang="en-US" sz="2400" dirty="0" err="1">
                          <a:solidFill>
                            <a:srgbClr val="0000FF"/>
                          </a:solidFill>
                          <a:latin typeface="Times New Roman" panose="02020603050405020304" pitchFamily="18" charset="0"/>
                          <a:cs typeface="Times New Roman" panose="02020603050405020304" pitchFamily="18" charset="0"/>
                        </a:rPr>
                        <a:t>lừa</a:t>
                      </a:r>
                      <a:r>
                        <a:rPr lang="en-US" altLang="en-US" sz="2400" dirty="0">
                          <a:solidFill>
                            <a:srgbClr val="0000FF"/>
                          </a:solidFill>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4072512250"/>
                  </a:ext>
                </a:extLst>
              </a:tr>
              <a:tr h="1201519">
                <a:tc>
                  <a:txBody>
                    <a:bodyPr/>
                    <a:lstStyle/>
                    <a:p>
                      <a:pPr algn="ctr"/>
                      <a:r>
                        <a:rPr lang="en-US" altLang="en-US" sz="2400" b="1" dirty="0" err="1">
                          <a:solidFill>
                            <a:srgbClr val="006600"/>
                          </a:solidFill>
                          <a:latin typeface="Times New Roman" panose="02020603050405020304" pitchFamily="18" charset="0"/>
                          <a:cs typeface="Times New Roman" panose="02020603050405020304" pitchFamily="18" charset="0"/>
                        </a:rPr>
                        <a:t>Mục</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đích</a:t>
                      </a:r>
                      <a:endParaRPr lang="en-SG" sz="2400" b="1"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0000FF"/>
                          </a:solidFill>
                          <a:latin typeface="Times New Roman" panose="02020603050405020304" pitchFamily="18" charset="0"/>
                          <a:cs typeface="Times New Roman" panose="02020603050405020304" pitchFamily="18" charset="0"/>
                        </a:rPr>
                        <a:t>Làm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hiệp</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sĩ</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lang</a:t>
                      </a:r>
                      <a:r>
                        <a:rPr lang="en-US" altLang="en-US" sz="2400" dirty="0">
                          <a:solidFill>
                            <a:srgbClr val="0000FF"/>
                          </a:solidFill>
                          <a:latin typeface="Times New Roman" panose="02020603050405020304" pitchFamily="18" charset="0"/>
                          <a:cs typeface="Times New Roman" panose="02020603050405020304" pitchFamily="18" charset="0"/>
                        </a:rPr>
                        <a:t> thang </a:t>
                      </a:r>
                      <a:r>
                        <a:rPr lang="en-US" altLang="en-US" sz="2400" dirty="0" err="1">
                          <a:solidFill>
                            <a:srgbClr val="0000FF"/>
                          </a:solidFill>
                          <a:latin typeface="Times New Roman" panose="02020603050405020304" pitchFamily="18" charset="0"/>
                          <a:cs typeface="Times New Roman" panose="02020603050405020304" pitchFamily="18" charset="0"/>
                        </a:rPr>
                        <a:t>trừ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gian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tà</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cứu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người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lương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thiện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cao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cả</a:t>
                      </a:r>
                      <a:endParaRPr lang="en-US" altLang="en-US" sz="24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err="1">
                          <a:solidFill>
                            <a:srgbClr val="0000FF"/>
                          </a:solidFill>
                          <a:latin typeface="Times New Roman" panose="02020603050405020304" pitchFamily="18" charset="0"/>
                          <a:cs typeface="Times New Roman" panose="02020603050405020304" pitchFamily="18" charset="0"/>
                        </a:rPr>
                        <a:t>Làm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giám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mã</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theo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hầu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Đôn-ki-hô-tê</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mong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được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hưởng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chiến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lợi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phẩm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tầm</a:t>
                      </a:r>
                      <a:r>
                        <a:rPr lang="en-US" altLang="en-US"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thường</a:t>
                      </a:r>
                      <a:endParaRPr lang="en-US" altLang="en-US" sz="24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33054336"/>
                  </a:ext>
                </a:extLst>
              </a:tr>
              <a:tr h="858228">
                <a:tc>
                  <a:txBody>
                    <a:bodyPr/>
                    <a:lstStyle/>
                    <a:p>
                      <a:pPr algn="ctr"/>
                      <a:r>
                        <a:rPr lang="en-US" altLang="en-US" sz="2400" b="1" dirty="0" err="1">
                          <a:solidFill>
                            <a:srgbClr val="006600"/>
                          </a:solidFill>
                          <a:latin typeface="Times New Roman" panose="02020603050405020304" pitchFamily="18" charset="0"/>
                          <a:cs typeface="Times New Roman" panose="02020603050405020304" pitchFamily="18" charset="0"/>
                        </a:rPr>
                        <a:t>Tính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cách</a:t>
                      </a:r>
                      <a:endParaRPr lang="en-SG" sz="2400" b="1" dirty="0">
                        <a:solidFill>
                          <a:srgbClr val="006600"/>
                        </a:solidFill>
                      </a:endParaRPr>
                    </a:p>
                  </a:txBody>
                  <a:tcPr anchor="ctr"/>
                </a:tc>
                <a:tc>
                  <a:txBody>
                    <a:bodyPr/>
                    <a:lstStyle/>
                    <a:p>
                      <a:pPr algn="ctr"/>
                      <a:r>
                        <a:rPr lang="en-US" altLang="en-US" sz="2400" dirty="0" err="1">
                          <a:solidFill>
                            <a:srgbClr val="0000FF"/>
                          </a:solidFill>
                          <a:latin typeface="Times New Roman" panose="02020603050405020304" pitchFamily="18" charset="0"/>
                          <a:cs typeface="Times New Roman" panose="02020603050405020304" pitchFamily="18" charset="0"/>
                        </a:rPr>
                        <a:t>Dũng</a:t>
                      </a:r>
                      <a:r>
                        <a:rPr lang="en-US" altLang="en-US" sz="2400" baseline="0" dirty="0">
                          <a:solidFill>
                            <a:srgbClr val="0000FF"/>
                          </a:solidFill>
                          <a:latin typeface="Times New Roman" panose="02020603050405020304" pitchFamily="18" charset="0"/>
                          <a:cs typeface="Times New Roman" panose="02020603050405020304" pitchFamily="18" charset="0"/>
                        </a:rPr>
                        <a:t> </a:t>
                      </a:r>
                      <a:r>
                        <a:rPr lang="vi-VN" altLang="en-US" sz="2400" baseline="0" dirty="0">
                          <a:solidFill>
                            <a:srgbClr val="0000FF"/>
                          </a:solidFill>
                          <a:latin typeface="Times New Roman" panose="02020603050405020304" pitchFamily="18" charset="0"/>
                          <a:cs typeface="Times New Roman" panose="02020603050405020304" pitchFamily="18" charset="0"/>
                        </a:rPr>
                        <a:t>cảm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trọng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danh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dự</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nghĩ</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việc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chung</a:t>
                      </a:r>
                      <a:endParaRPr lang="en-SG"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en-US" sz="2400" dirty="0">
                          <a:solidFill>
                            <a:srgbClr val="0000FF"/>
                          </a:solidFill>
                          <a:latin typeface="Times New Roman" panose="02020603050405020304" pitchFamily="18" charset="0"/>
                          <a:cs typeface="Times New Roman" panose="02020603050405020304" pitchFamily="18" charset="0"/>
                        </a:rPr>
                        <a:t>Hèn nhát, chỉ</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nghĩ</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cuộc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sống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của</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riêng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mình</a:t>
                      </a:r>
                      <a:endParaRPr lang="en-US" altLang="en-US" sz="24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00212444"/>
                  </a:ext>
                </a:extLst>
              </a:tr>
              <a:tr h="858228">
                <a:tc>
                  <a:txBody>
                    <a:bodyPr/>
                    <a:lstStyle/>
                    <a:p>
                      <a:pPr algn="ctr"/>
                      <a:r>
                        <a:rPr lang="en-US" altLang="en-US" sz="2400" b="1" dirty="0" err="1">
                          <a:solidFill>
                            <a:srgbClr val="006600"/>
                          </a:solidFill>
                          <a:latin typeface="Times New Roman" panose="02020603050405020304" pitchFamily="18" charset="0"/>
                          <a:cs typeface="Times New Roman" panose="02020603050405020304" pitchFamily="18" charset="0"/>
                        </a:rPr>
                        <a:t>Suy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nghĩ</a:t>
                      </a:r>
                      <a:endParaRPr lang="en-SG" sz="2400" b="1" dirty="0">
                        <a:solidFill>
                          <a:srgbClr val="006600"/>
                        </a:solidFill>
                      </a:endParaRPr>
                    </a:p>
                  </a:txBody>
                  <a:tcPr anchor="ctr"/>
                </a:tc>
                <a:tc>
                  <a:txBody>
                    <a:bodyPr/>
                    <a:lstStyle/>
                    <a:p>
                      <a:pPr algn="ctr"/>
                      <a:r>
                        <a:rPr lang="en-US" altLang="en-US" sz="2400" dirty="0" err="1">
                          <a:solidFill>
                            <a:srgbClr val="0000FF"/>
                          </a:solidFill>
                          <a:latin typeface="Times New Roman" panose="02020603050405020304" pitchFamily="18" charset="0"/>
                          <a:cs typeface="Times New Roman" panose="02020603050405020304" pitchFamily="18" charset="0"/>
                        </a:rPr>
                        <a:t>Ảo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tưởng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hão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huyền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thiếu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thực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tế</a:t>
                      </a:r>
                      <a:endParaRPr lang="en-SG" sz="2400" dirty="0"/>
                    </a:p>
                  </a:txBody>
                  <a:tcPr anchor="ctr"/>
                </a:tc>
                <a:tc>
                  <a:txBody>
                    <a:bodyPr/>
                    <a:lstStyle/>
                    <a:p>
                      <a:pPr algn="ctr"/>
                      <a:r>
                        <a:rPr lang="en-US" altLang="en-US" sz="2400" dirty="0" err="1">
                          <a:solidFill>
                            <a:srgbClr val="0000FF"/>
                          </a:solidFill>
                          <a:latin typeface="Times New Roman" panose="02020603050405020304" pitchFamily="18" charset="0"/>
                          <a:cs typeface="Times New Roman" panose="02020603050405020304" pitchFamily="18" charset="0"/>
                        </a:rPr>
                        <a:t>Tỉnh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táo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rất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thực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tế</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dẫn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thực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dụng</a:t>
                      </a:r>
                      <a:r>
                        <a:rPr lang="en-US" altLang="en-US" sz="2400" dirty="0">
                          <a:solidFill>
                            <a:srgbClr val="0000FF"/>
                          </a:solidFill>
                          <a:latin typeface="Times New Roman" panose="02020603050405020304" pitchFamily="18" charset="0"/>
                          <a:cs typeface="Times New Roman" panose="02020603050405020304" pitchFamily="18" charset="0"/>
                        </a:rPr>
                        <a:t> </a:t>
                      </a:r>
                      <a:endParaRPr lang="en-SG" sz="2400" dirty="0"/>
                    </a:p>
                  </a:txBody>
                  <a:tcPr anchor="ctr"/>
                </a:tc>
                <a:extLst>
                  <a:ext uri="{0D108BD9-81ED-4DB2-BD59-A6C34878D82A}">
                    <a16:rowId xmlns:a16="http://schemas.microsoft.com/office/drawing/2014/main" val="1193385706"/>
                  </a:ext>
                </a:extLst>
              </a:tr>
            </a:tbl>
          </a:graphicData>
        </a:graphic>
      </p:graphicFrame>
      <p:sp>
        <p:nvSpPr>
          <p:cNvPr id="2" name="TextBox 1"/>
          <p:cNvSpPr txBox="1"/>
          <p:nvPr/>
        </p:nvSpPr>
        <p:spPr>
          <a:xfrm>
            <a:off x="1254335" y="740129"/>
            <a:ext cx="8966579" cy="584775"/>
          </a:xfrm>
          <a:prstGeom prst="rect">
            <a:avLst/>
          </a:prstGeom>
          <a:noFill/>
        </p:spPr>
        <p:txBody>
          <a:bodyPr wrap="square" rtlCol="0">
            <a:spAutoFit/>
          </a:bodyPr>
          <a:lstStyle/>
          <a:p>
            <a:endParaRPr lang="en-US" sz="32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237898319"/>
              </p:ext>
            </p:extLst>
          </p:nvPr>
        </p:nvGraphicFramePr>
        <p:xfrm>
          <a:off x="190131" y="5527793"/>
          <a:ext cx="12065246" cy="1280160"/>
        </p:xfrm>
        <a:graphic>
          <a:graphicData uri="http://schemas.openxmlformats.org/drawingml/2006/table">
            <a:tbl>
              <a:tblPr firstRow="1" bandRow="1">
                <a:tableStyleId>{5C22544A-7EE6-4342-B048-85BDC9FD1C3A}</a:tableStyleId>
              </a:tblPr>
              <a:tblGrid>
                <a:gridCol w="12065246">
                  <a:extLst>
                    <a:ext uri="{9D8B030D-6E8A-4147-A177-3AD203B41FA5}">
                      <a16:colId xmlns:a16="http://schemas.microsoft.com/office/drawing/2014/main" val="31568435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kern="1200" dirty="0">
                          <a:solidFill>
                            <a:srgbClr val="C00000"/>
                          </a:solidFill>
                          <a:latin typeface="+mn-lt"/>
                          <a:ea typeface="+mn-ea"/>
                          <a:cs typeface="+mn-cs"/>
                        </a:rPr>
                        <a:t>=&gt; Nghệ thuật: </a:t>
                      </a:r>
                      <a:r>
                        <a:rPr lang="vi-VN" sz="2400" b="1" kern="1200" dirty="0">
                          <a:solidFill>
                            <a:schemeClr val="tx1"/>
                          </a:solidFill>
                          <a:latin typeface="+mn-lt"/>
                          <a:ea typeface="+mn-ea"/>
                          <a:cs typeface="+mn-cs"/>
                        </a:rPr>
                        <a:t>Xây dựng</a:t>
                      </a:r>
                      <a:r>
                        <a:rPr lang="vi-VN" sz="24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a:t>
                      </a:r>
                      <a:r>
                        <a:rPr lang="en-US" altLang="en-US" sz="2800" dirty="0" err="1">
                          <a:solidFill>
                            <a:schemeClr val="tx1"/>
                          </a:solidFill>
                          <a:latin typeface="Times New Roman" panose="02020603050405020304" pitchFamily="18" charset="0"/>
                          <a:cs typeface="Times New Roman" panose="02020603050405020304" pitchFamily="18" charset="0"/>
                        </a:rPr>
                        <a:t>ặp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nhân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vật</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tương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phản</a:t>
                      </a:r>
                      <a:r>
                        <a:rPr lang="en-US" alt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giọng điệu hài hước phê phán</a:t>
                      </a:r>
                      <a:r>
                        <a:rPr lang="vi-VN" altLang="en-US" sz="2800" baseline="0" dirty="0">
                          <a:solidFill>
                            <a:schemeClr val="tx1"/>
                          </a:solidFill>
                          <a:latin typeface="Times New Roman" panose="02020603050405020304" pitchFamily="18" charset="0"/>
                          <a:cs typeface="Times New Roman" panose="02020603050405020304" pitchFamily="18" charset="0"/>
                        </a:rPr>
                        <a:t> làm nổi bật sự đối lập trong suy nghĩ và tính cách</a:t>
                      </a:r>
                      <a:r>
                        <a:rPr lang="en-US" altLang="en-US" sz="2800" baseline="0" dirty="0">
                          <a:solidFill>
                            <a:schemeClr val="tx1"/>
                          </a:solidFill>
                          <a:latin typeface="Times New Roman" panose="02020603050405020304" pitchFamily="18" charset="0"/>
                          <a:cs typeface="Times New Roman" panose="02020603050405020304" pitchFamily="18" charset="0"/>
                        </a:rPr>
                        <a:t> </a:t>
                      </a:r>
                      <a:r>
                        <a:rPr lang="vi-VN" altLang="en-US" sz="2800" baseline="0" dirty="0">
                          <a:solidFill>
                            <a:schemeClr val="tx1"/>
                          </a:solidFill>
                          <a:latin typeface="Times New Roman" panose="02020603050405020304" pitchFamily="18" charset="0"/>
                          <a:cs typeface="Times New Roman" panose="02020603050405020304" pitchFamily="18" charset="0"/>
                        </a:rPr>
                        <a:t>của nhân vật.</a:t>
                      </a:r>
                      <a:endParaRPr lang="en-SG" sz="2800" dirty="0">
                        <a:solidFill>
                          <a:schemeClr val="tx1"/>
                        </a:solidFill>
                        <a:latin typeface="Times New Roman" panose="02020603050405020304" pitchFamily="18" charset="0"/>
                        <a:cs typeface="Times New Roman" panose="02020603050405020304" pitchFamily="18" charset="0"/>
                      </a:endParaRPr>
                    </a:p>
                    <a:p>
                      <a:endParaRPr lang="vi-VN" dirty="0">
                        <a:solidFill>
                          <a:schemeClr val="tx1"/>
                        </a:solidFill>
                      </a:endParaRPr>
                    </a:p>
                  </a:txBody>
                  <a:tcPr>
                    <a:solidFill>
                      <a:schemeClr val="bg1"/>
                    </a:solidFill>
                  </a:tcPr>
                </a:tc>
                <a:extLst>
                  <a:ext uri="{0D108BD9-81ED-4DB2-BD59-A6C34878D82A}">
                    <a16:rowId xmlns:a16="http://schemas.microsoft.com/office/drawing/2014/main" val="3205046201"/>
                  </a:ext>
                </a:extLst>
              </a:tr>
            </a:tbl>
          </a:graphicData>
        </a:graphic>
      </p:graphicFrame>
      <p:sp>
        <p:nvSpPr>
          <p:cNvPr id="7" name="Rectangle 6"/>
          <p:cNvSpPr>
            <a:spLocks noChangeArrowheads="1"/>
          </p:cNvSpPr>
          <p:nvPr/>
        </p:nvSpPr>
        <p:spPr bwMode="auto">
          <a:xfrm>
            <a:off x="478464" y="54329"/>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3860771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III. </a:t>
            </a:r>
          </a:p>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Tổng</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kết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val="1217723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KSO_Shape">
            <a:extLst>
              <a:ext uri="{FF2B5EF4-FFF2-40B4-BE49-F238E27FC236}">
                <a16:creationId xmlns:a16="http://schemas.microsoft.com/office/drawing/2014/main" id="{3FDA128F-278D-4968-A44E-08894360BF48}"/>
              </a:ext>
            </a:extLst>
          </p:cNvPr>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374990" y="2044523"/>
            <a:ext cx="2647118" cy="2572517"/>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Nghệ</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thuật</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矩形 9">
            <a:extLst>
              <a:ext uri="{FF2B5EF4-FFF2-40B4-BE49-F238E27FC236}">
                <a16:creationId xmlns:a16="http://schemas.microsoft.com/office/drawing/2014/main" id="{776AE9D9-E548-4D89-A847-B6CDE8965A1F}"/>
              </a:ext>
            </a:extLst>
          </p:cNvPr>
          <p:cNvSpPr/>
          <p:nvPr/>
        </p:nvSpPr>
        <p:spPr>
          <a:xfrm>
            <a:off x="5028034" y="1019912"/>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a:extLst>
              <a:ext uri="{FF2B5EF4-FFF2-40B4-BE49-F238E27FC236}">
                <a16:creationId xmlns:a16="http://schemas.microsoft.com/office/drawing/2014/main" id="{425F505B-A532-4077-B0F7-F2C63B6188A5}"/>
              </a:ext>
            </a:extLst>
          </p:cNvPr>
          <p:cNvSpPr/>
          <p:nvPr/>
        </p:nvSpPr>
        <p:spPr>
          <a:xfrm>
            <a:off x="5028034" y="3899433"/>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1443DC57-3B03-469E-887B-2FF0205EB60E}"/>
              </a:ext>
            </a:extLst>
          </p:cNvPr>
          <p:cNvSpPr/>
          <p:nvPr/>
        </p:nvSpPr>
        <p:spPr>
          <a:xfrm>
            <a:off x="5422900" y="1270511"/>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X</a:t>
            </a:r>
            <a:r>
              <a:rPr lang="vi-VN" sz="4400" dirty="0">
                <a:solidFill>
                  <a:srgbClr val="000000"/>
                </a:solidFill>
                <a:latin typeface="+mj-lt"/>
              </a:rPr>
              <a:t>ây dựng được cặp nhân vật tương phản</a:t>
            </a:r>
            <a:endParaRPr lang="vi-VN" sz="4400" b="0" i="0" dirty="0">
              <a:solidFill>
                <a:srgbClr val="000000"/>
              </a:solidFill>
              <a:effectLst/>
              <a:latin typeface="+mj-lt"/>
            </a:endParaRPr>
          </a:p>
        </p:txBody>
      </p:sp>
      <p:sp>
        <p:nvSpPr>
          <p:cNvPr id="17" name="Rectangle 16">
            <a:extLst>
              <a:ext uri="{FF2B5EF4-FFF2-40B4-BE49-F238E27FC236}">
                <a16:creationId xmlns:a16="http://schemas.microsoft.com/office/drawing/2014/main" id="{F5FFDDFE-4B62-4249-BB2F-81BF14EFF349}"/>
              </a:ext>
            </a:extLst>
          </p:cNvPr>
          <p:cNvSpPr/>
          <p:nvPr/>
        </p:nvSpPr>
        <p:spPr>
          <a:xfrm>
            <a:off x="5534605" y="4191534"/>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G</a:t>
            </a:r>
            <a:r>
              <a:rPr lang="vi-VN" sz="4400" dirty="0">
                <a:solidFill>
                  <a:srgbClr val="000000"/>
                </a:solidFill>
                <a:latin typeface="+mj-lt"/>
              </a:rPr>
              <a:t>iọng điệu hài hước, phê phán</a:t>
            </a:r>
            <a:endParaRPr lang="vi-VN" sz="4400" b="0" i="0" dirty="0">
              <a:solidFill>
                <a:srgbClr val="000000"/>
              </a:solidFill>
              <a:effectLst/>
              <a:latin typeface="+mj-lt"/>
            </a:endParaRPr>
          </a:p>
        </p:txBody>
      </p:sp>
    </p:spTree>
    <p:extLst>
      <p:ext uri="{BB962C8B-B14F-4D97-AF65-F5344CB8AC3E}">
        <p14:creationId xmlns:p14="http://schemas.microsoft.com/office/powerpoint/2010/main" val="2709719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CC8C60F8-2CE5-4CBE-9C01-751B2EE932A4}"/>
              </a:ext>
            </a:extLst>
          </p:cNvPr>
          <p:cNvSpPr/>
          <p:nvPr/>
        </p:nvSpPr>
        <p:spPr>
          <a:xfrm>
            <a:off x="4893953" y="1233438"/>
            <a:ext cx="6616497" cy="4401205"/>
          </a:xfrm>
          <a:prstGeom prst="rect">
            <a:avLst/>
          </a:prstGeom>
        </p:spPr>
        <p:txBody>
          <a:bodyPr wrap="square">
            <a:spAutoFit/>
          </a:bodyPr>
          <a:lstStyle/>
          <a:p>
            <a:pPr algn="just"/>
            <a:r>
              <a:rPr lang="fr-FR" altLang="en-US" sz="4000" dirty="0" err="1">
                <a:solidFill>
                  <a:srgbClr val="0000FF"/>
                </a:solidFill>
                <a:latin typeface="Times New Roman" panose="02020603050405020304" pitchFamily="18" charset="0"/>
                <a:cs typeface="Times New Roman" panose="02020603050405020304" pitchFamily="18" charset="0"/>
              </a:rPr>
              <a:t>Kể</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câu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chuyện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về</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sự</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thất</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bại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Đôn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ki-hô</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đánh</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nhau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với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cối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xay</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gió</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nhà</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chế</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giễu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lí</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tưởng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hiệp</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sĩ</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phiêu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lưu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hão</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huyền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phán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thói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thực</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dụng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thiển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cận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con </a:t>
            </a:r>
            <a:r>
              <a:rPr lang="fr-FR" altLang="en-US" sz="4000" dirty="0" err="1">
                <a:solidFill>
                  <a:srgbClr val="0000FF"/>
                </a:solidFill>
                <a:latin typeface="Times New Roman" panose="02020603050405020304" pitchFamily="18" charset="0"/>
                <a:cs typeface="Times New Roman" panose="02020603050405020304" pitchFamily="18" charset="0"/>
              </a:rPr>
              <a:t>người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trong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sống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xã</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hội</a:t>
            </a:r>
            <a:endParaRPr lang="vi-VN" sz="4000" dirty="0">
              <a:solidFill>
                <a:srgbClr val="000000"/>
              </a:solidFill>
              <a:latin typeface="+mj-lt"/>
            </a:endParaRPr>
          </a:p>
        </p:txBody>
      </p:sp>
      <p:sp>
        <p:nvSpPr>
          <p:cNvPr id="8" name="KSO_Shape">
            <a:extLst>
              <a:ext uri="{FF2B5EF4-FFF2-40B4-BE49-F238E27FC236}">
                <a16:creationId xmlns:a16="http://schemas.microsoft.com/office/drawing/2014/main" id="{3FDA128F-278D-4968-A44E-08894360BF48}"/>
              </a:ext>
            </a:extLst>
          </p:cNvPr>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374990" y="2044523"/>
            <a:ext cx="2647118" cy="2572517"/>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dung</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2919520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CC8C60F8-2CE5-4CBE-9C01-751B2EE932A4}"/>
              </a:ext>
            </a:extLst>
          </p:cNvPr>
          <p:cNvSpPr/>
          <p:nvPr/>
        </p:nvSpPr>
        <p:spPr>
          <a:xfrm>
            <a:off x="3039551" y="623838"/>
            <a:ext cx="8517449" cy="1754326"/>
          </a:xfrm>
          <a:prstGeom prst="rect">
            <a:avLst/>
          </a:prstGeom>
        </p:spPr>
        <p:txBody>
          <a:bodyPr wrap="square">
            <a:spAutoFit/>
          </a:bodyPr>
          <a:lstStyle/>
          <a:p>
            <a:pPr algn="just">
              <a:buNone/>
            </a:pPr>
            <a:r>
              <a:rPr lang="en-US" altLang="en-US" sz="3600" b="1" dirty="0" err="1">
                <a:solidFill>
                  <a:srgbClr val="3333FF"/>
                </a:solidFill>
                <a:latin typeface="Times New Roman" panose="02020603050405020304" pitchFamily="18" charset="0"/>
              </a:rPr>
              <a:t>Những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nét</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nghệ</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thuật</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chính</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được</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sử</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dụng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trong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văn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bản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Đánh</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nhau</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với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cối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xay</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gió</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là</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gì</a:t>
            </a:r>
            <a:r>
              <a:rPr lang="en-US" altLang="en-US" sz="36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57857" y="1185468"/>
              <a:ext cx="1051953" cy="546706"/>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id="{93992C5E-C580-4A51-91B3-4E266EA933CA}"/>
              </a:ext>
            </a:extLst>
          </p:cNvPr>
          <p:cNvSpPr txBox="1">
            <a:spLocks noChangeArrowheads="1"/>
          </p:cNvSpPr>
          <p:nvPr/>
        </p:nvSpPr>
        <p:spPr>
          <a:xfrm>
            <a:off x="2197100" y="278160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b="1" dirty="0" err="1">
                <a:latin typeface="Times New Roman" panose="02020603050405020304" pitchFamily="18" charset="0"/>
              </a:rPr>
              <a:t>Tương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phản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lập</a:t>
            </a:r>
            <a:r>
              <a:rPr lang="en-US" altLang="en-US" sz="3600" b="1" dirty="0">
                <a:latin typeface="Times New Roman" panose="02020603050405020304" pitchFamily="18"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Giọng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điệu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phê</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phán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hước</a:t>
            </a:r>
            <a:r>
              <a:rPr lang="en-US" altLang="en-US" sz="3600" b="1" dirty="0">
                <a:latin typeface=".VnTime" panose="020B7200000000000000" pitchFamily="34"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Đan</a:t>
            </a:r>
            <a:r>
              <a:rPr lang="en-US" altLang="en-US" sz="3600" b="1" dirty="0">
                <a:latin typeface="Times New Roman" panose="02020603050405020304" pitchFamily="18" charset="0"/>
              </a:rPr>
              <a:t> xen </a:t>
            </a:r>
            <a:r>
              <a:rPr lang="en-US" altLang="en-US" sz="3600" b="1" dirty="0" err="1">
                <a:latin typeface="Times New Roman" panose="02020603050405020304" pitchFamily="18" charset="0"/>
              </a:rPr>
              <a:t>giữa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hiện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thực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tưởng</a:t>
            </a:r>
            <a:r>
              <a:rPr lang="en-US" altLang="en-US" sz="3600" b="1" dirty="0">
                <a:latin typeface=".VnTime" panose="020B7200000000000000" pitchFamily="34"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Cả</a:t>
            </a:r>
            <a:r>
              <a:rPr lang="en-US" altLang="en-US" sz="3600" b="1" dirty="0">
                <a:latin typeface="Times New Roman" panose="02020603050405020304" pitchFamily="18" charset="0"/>
              </a:rPr>
              <a:t> a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b</a:t>
            </a:r>
            <a:r>
              <a:rPr lang="en-US" altLang="en-US" sz="3600" b="1" dirty="0">
                <a:latin typeface=".VnTime" panose="020B7200000000000000" pitchFamily="34" charset="0"/>
              </a:rPr>
              <a:t>.</a:t>
            </a:r>
          </a:p>
          <a:p>
            <a:pPr marL="609600" indent="-609600" algn="just">
              <a:lnSpc>
                <a:spcPct val="150000"/>
              </a:lnSpc>
              <a:buFont typeface="Arial" panose="020B0604020202020204" pitchFamily="34" charset="0"/>
              <a:buNone/>
            </a:pPr>
            <a:endParaRPr lang="en-US" altLang="en-US" sz="3600" b="1" dirty="0">
              <a:latin typeface=".VnTime" panose="020B7200000000000000" pitchFamily="34" charset="0"/>
            </a:endParaRPr>
          </a:p>
        </p:txBody>
      </p:sp>
      <p:sp>
        <p:nvSpPr>
          <p:cNvPr id="15" name="Oval 4">
            <a:extLst>
              <a:ext uri="{FF2B5EF4-FFF2-40B4-BE49-F238E27FC236}">
                <a16:creationId xmlns:a16="http://schemas.microsoft.com/office/drawing/2014/main" id="{9BF9C1D3-FDCD-42A7-A5F8-8CE16FC02DE6}"/>
              </a:ext>
            </a:extLst>
          </p:cNvPr>
          <p:cNvSpPr>
            <a:spLocks noChangeArrowheads="1"/>
          </p:cNvSpPr>
          <p:nvPr/>
        </p:nvSpPr>
        <p:spPr bwMode="auto">
          <a:xfrm rot="12340035">
            <a:off x="2169620" y="5829062"/>
            <a:ext cx="579438" cy="611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val="32290541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CC8C60F8-2CE5-4CBE-9C01-751B2EE932A4}"/>
              </a:ext>
            </a:extLst>
          </p:cNvPr>
          <p:cNvSpPr/>
          <p:nvPr/>
        </p:nvSpPr>
        <p:spPr>
          <a:xfrm>
            <a:off x="3039551" y="903238"/>
            <a:ext cx="8517449" cy="1323439"/>
          </a:xfrm>
          <a:prstGeom prst="rect">
            <a:avLst/>
          </a:prstGeom>
        </p:spPr>
        <p:txBody>
          <a:bodyPr wrap="square">
            <a:spAutoFit/>
          </a:bodyPr>
          <a:lstStyle/>
          <a:p>
            <a:pPr>
              <a:buNone/>
            </a:pPr>
            <a:r>
              <a:rPr lang="en-US" altLang="en-US" sz="4000" b="1" dirty="0">
                <a:solidFill>
                  <a:srgbClr val="3333FF"/>
                </a:solidFill>
                <a:latin typeface="Times New Roman" panose="02020603050405020304" pitchFamily="18" charset="0"/>
              </a:rPr>
              <a:t>Ý </a:t>
            </a:r>
            <a:r>
              <a:rPr lang="en-US" altLang="en-US" sz="4000" b="1" dirty="0" err="1">
                <a:solidFill>
                  <a:srgbClr val="3333FF"/>
                </a:solidFill>
                <a:latin typeface="Times New Roman" panose="02020603050405020304" pitchFamily="18" charset="0"/>
              </a:rPr>
              <a:t>nghĩa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của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văn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bản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Đánh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nhau</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với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cối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xay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gió</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là</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gì</a:t>
            </a:r>
            <a:r>
              <a:rPr lang="en-US" altLang="en-US" sz="40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id="{93992C5E-C580-4A51-91B3-4E266EA933CA}"/>
              </a:ext>
            </a:extLst>
          </p:cNvPr>
          <p:cNvSpPr txBox="1">
            <a:spLocks noChangeArrowheads="1"/>
          </p:cNvSpPr>
          <p:nvPr/>
        </p:nvSpPr>
        <p:spPr>
          <a:xfrm>
            <a:off x="1041400" y="288219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dirty="0" err="1">
                <a:latin typeface="Times New Roman" panose="02020603050405020304" pitchFamily="18" charset="0"/>
              </a:rPr>
              <a:t>Chế</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giễu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tưởng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lưu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hão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huyền</a:t>
            </a:r>
            <a:r>
              <a:rPr lang="en-US" altLang="en-US" sz="3600" dirty="0">
                <a:latin typeface=".VnTime" panose="020B7200000000000000" pitchFamily="34" charset="0"/>
              </a:rPr>
              <a:t>, </a:t>
            </a:r>
            <a:r>
              <a:rPr lang="en-US" altLang="en-US" sz="3600" dirty="0" err="1">
                <a:latin typeface="Times New Roman" panose="02020603050405020304" pitchFamily="18" charset="0"/>
              </a:rPr>
              <a:t>phê</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dụng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trong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hội</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Miêu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trận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liệt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Đôn</a:t>
            </a:r>
            <a:r>
              <a:rPr lang="en-US" altLang="en-US" sz="3600" dirty="0">
                <a:latin typeface="Times New Roman" panose="02020603050405020304" pitchFamily="18" charset="0"/>
              </a:rPr>
              <a:t> Ki-</a:t>
            </a:r>
            <a:r>
              <a:rPr lang="en-US" altLang="en-US" sz="3600" dirty="0" err="1">
                <a:latin typeface="Times New Roman" panose="02020603050405020304" pitchFamily="18" charset="0"/>
              </a:rPr>
              <a:t>hô</a:t>
            </a:r>
            <a:r>
              <a:rPr lang="en-US" altLang="en-US" sz="3600" dirty="0">
                <a:latin typeface="Times New Roman" panose="02020603050405020304" pitchFamily="18" charset="0"/>
              </a:rPr>
              <a:t>-</a:t>
            </a:r>
            <a:r>
              <a:rPr lang="en-US" altLang="en-US" sz="3600" dirty="0" err="1">
                <a:latin typeface="Times New Roman" panose="02020603050405020304" pitchFamily="18" charset="0"/>
              </a:rPr>
              <a:t>tê</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Giới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thiệu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lập</a:t>
            </a:r>
            <a:r>
              <a:rPr lang="en-US" altLang="en-US" sz="3600" dirty="0">
                <a:latin typeface=".VnTime" panose="020B7200000000000000" pitchFamily="34" charset="0"/>
              </a:rPr>
              <a:t>.</a:t>
            </a:r>
          </a:p>
        </p:txBody>
      </p:sp>
      <p:sp>
        <p:nvSpPr>
          <p:cNvPr id="15" name="Oval 4">
            <a:extLst>
              <a:ext uri="{FF2B5EF4-FFF2-40B4-BE49-F238E27FC236}">
                <a16:creationId xmlns:a16="http://schemas.microsoft.com/office/drawing/2014/main" id="{9BF9C1D3-FDCD-42A7-A5F8-8CE16FC02DE6}"/>
              </a:ext>
            </a:extLst>
          </p:cNvPr>
          <p:cNvSpPr>
            <a:spLocks noChangeArrowheads="1"/>
          </p:cNvSpPr>
          <p:nvPr/>
        </p:nvSpPr>
        <p:spPr bwMode="auto">
          <a:xfrm rot="12340035">
            <a:off x="946643" y="3123406"/>
            <a:ext cx="579438" cy="611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val="3328013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CC8C60F8-2CE5-4CBE-9C01-751B2EE932A4}"/>
              </a:ext>
            </a:extLst>
          </p:cNvPr>
          <p:cNvSpPr/>
          <p:nvPr/>
        </p:nvSpPr>
        <p:spPr>
          <a:xfrm>
            <a:off x="2874451" y="839738"/>
            <a:ext cx="8517449" cy="1323439"/>
          </a:xfrm>
          <a:prstGeom prst="rect">
            <a:avLst/>
          </a:prstGeom>
        </p:spPr>
        <p:txBody>
          <a:bodyPr wrap="square">
            <a:spAutoFit/>
          </a:bodyPr>
          <a:lstStyle/>
          <a:p>
            <a:pPr algn="just">
              <a:buNone/>
            </a:pPr>
            <a:r>
              <a:rPr lang="en-US" altLang="en-US" sz="4000" b="1" dirty="0" err="1">
                <a:solidFill>
                  <a:srgbClr val="3333FF"/>
                </a:solidFill>
                <a:latin typeface="Times New Roman" panose="02020603050405020304" pitchFamily="18" charset="0"/>
              </a:rPr>
              <a:t>Dòng</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nào</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dưới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đây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nói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lên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đầy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đủ</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nhất</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tính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cách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của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Đôn</a:t>
            </a:r>
            <a:r>
              <a:rPr lang="en-US" altLang="en-US" sz="4000" b="1" dirty="0">
                <a:solidFill>
                  <a:srgbClr val="3333FF"/>
                </a:solidFill>
                <a:latin typeface="Times New Roman" panose="02020603050405020304" pitchFamily="18" charset="0"/>
              </a:rPr>
              <a:t> Ki-</a:t>
            </a:r>
            <a:r>
              <a:rPr lang="en-US" altLang="en-US" sz="4000" b="1" dirty="0" err="1">
                <a:solidFill>
                  <a:srgbClr val="3333FF"/>
                </a:solidFill>
                <a:latin typeface="Times New Roman" panose="02020603050405020304" pitchFamily="18" charset="0"/>
              </a:rPr>
              <a:t>hô</a:t>
            </a:r>
            <a:r>
              <a:rPr lang="en-US" altLang="en-US" sz="4000" b="1" dirty="0">
                <a:solidFill>
                  <a:srgbClr val="3333FF"/>
                </a:solidFill>
                <a:latin typeface="Times New Roman" panose="02020603050405020304" pitchFamily="18" charset="0"/>
              </a:rPr>
              <a:t>-</a:t>
            </a:r>
            <a:r>
              <a:rPr lang="en-US" altLang="en-US" sz="4000" b="1" dirty="0" err="1">
                <a:solidFill>
                  <a:srgbClr val="3333FF"/>
                </a:solidFill>
                <a:latin typeface="Times New Roman" panose="02020603050405020304" pitchFamily="18" charset="0"/>
              </a:rPr>
              <a:t>tê</a:t>
            </a:r>
            <a:r>
              <a:rPr lang="en-US" altLang="en-US" sz="4000" b="1" dirty="0">
                <a:solidFill>
                  <a:srgbClr val="3333FF"/>
                </a:solidFill>
                <a:latin typeface="Times New Roman" panose="02020603050405020304" pitchFamily="18" charset="0"/>
              </a:rPr>
              <a:t>?</a:t>
            </a:r>
            <a:endParaRPr lang="en-US" altLang="en-US" sz="4000" b="1" i="1" dirty="0">
              <a:solidFill>
                <a:srgbClr val="3333FF"/>
              </a:solidFill>
              <a:latin typeface="Times New Roman" panose="02020603050405020304" pitchFamily="18" charset="0"/>
            </a:endParaRPr>
          </a:p>
        </p:txBody>
      </p:sp>
      <p:sp>
        <p:nvSpPr>
          <p:cNvPr id="8" name="KSO_Shape">
            <a:extLst>
              <a:ext uri="{FF2B5EF4-FFF2-40B4-BE49-F238E27FC236}">
                <a16:creationId xmlns:a16="http://schemas.microsoft.com/office/drawing/2014/main"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id="{93992C5E-C580-4A51-91B3-4E266EA933CA}"/>
              </a:ext>
            </a:extLst>
          </p:cNvPr>
          <p:cNvSpPr txBox="1">
            <a:spLocks noChangeArrowheads="1"/>
          </p:cNvSpPr>
          <p:nvPr/>
        </p:nvSpPr>
        <p:spPr>
          <a:xfrm>
            <a:off x="732349" y="2882199"/>
            <a:ext cx="1082465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đẹp</a:t>
            </a:r>
            <a:r>
              <a:rPr lang="en-US" altLang="en-US" sz="3600" dirty="0">
                <a:latin typeface=".VnTime" panose="020B7200000000000000" pitchFamily="34" charset="0"/>
              </a:rPr>
              <a:t>.</a:t>
            </a:r>
          </a:p>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ảnh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hưởng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cười</a:t>
            </a:r>
            <a:r>
              <a:rPr lang="en-US" altLang="en-US" sz="3600" dirty="0">
                <a:latin typeface=".VnTime" panose="020B7200000000000000" pitchFamily="34" charset="0"/>
              </a:rPr>
              <a:t>. </a:t>
            </a:r>
          </a:p>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điên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trong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ước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muốn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lẫn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hành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VnTime" panose="020B7200000000000000" pitchFamily="34" charset="0"/>
              </a:rPr>
              <a:t>.</a:t>
            </a:r>
          </a:p>
          <a:p>
            <a:pPr marL="609600" indent="-609600" algn="just">
              <a:buFontTx/>
              <a:buAutoNum type="alphaLcPeriod"/>
            </a:pP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a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b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đúng</a:t>
            </a:r>
            <a:r>
              <a:rPr lang="en-US" altLang="en-US" sz="3600" dirty="0">
                <a:latin typeface=".VnTime" panose="020B7200000000000000" pitchFamily="34" charset="0"/>
              </a:rPr>
              <a:t>.</a:t>
            </a:r>
          </a:p>
        </p:txBody>
      </p:sp>
      <p:sp>
        <p:nvSpPr>
          <p:cNvPr id="15" name="Oval 4">
            <a:extLst>
              <a:ext uri="{FF2B5EF4-FFF2-40B4-BE49-F238E27FC236}">
                <a16:creationId xmlns:a16="http://schemas.microsoft.com/office/drawing/2014/main" id="{9BF9C1D3-FDCD-42A7-A5F8-8CE16FC02DE6}"/>
              </a:ext>
            </a:extLst>
          </p:cNvPr>
          <p:cNvSpPr>
            <a:spLocks noChangeArrowheads="1"/>
          </p:cNvSpPr>
          <p:nvPr/>
        </p:nvSpPr>
        <p:spPr bwMode="auto">
          <a:xfrm rot="12340035">
            <a:off x="713378" y="5733376"/>
            <a:ext cx="579438" cy="611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val="2576506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CC8C60F8-2CE5-4CBE-9C01-751B2EE932A4}"/>
              </a:ext>
            </a:extLst>
          </p:cNvPr>
          <p:cNvSpPr/>
          <p:nvPr/>
        </p:nvSpPr>
        <p:spPr>
          <a:xfrm>
            <a:off x="2874451" y="839738"/>
            <a:ext cx="8517449" cy="1323439"/>
          </a:xfrm>
          <a:prstGeom prst="rect">
            <a:avLst/>
          </a:prstGeom>
        </p:spPr>
        <p:txBody>
          <a:bodyPr wrap="square">
            <a:spAutoFit/>
          </a:bodyPr>
          <a:lstStyle/>
          <a:p>
            <a:pPr algn="just">
              <a:buNone/>
            </a:pPr>
            <a:r>
              <a:rPr lang="en-US" altLang="en-US" sz="4000" b="1" dirty="0">
                <a:solidFill>
                  <a:srgbClr val="3333FF"/>
                </a:solidFill>
                <a:latin typeface="Times New Roman" panose="02020603050405020304" pitchFamily="18" charset="0"/>
              </a:rPr>
              <a:t>Theo </a:t>
            </a:r>
            <a:r>
              <a:rPr lang="en-US" altLang="en-US" sz="4000" b="1" dirty="0" err="1">
                <a:solidFill>
                  <a:srgbClr val="3333FF"/>
                </a:solidFill>
                <a:latin typeface="Times New Roman" panose="02020603050405020304" pitchFamily="18" charset="0"/>
              </a:rPr>
              <a:t>em</a:t>
            </a:r>
            <a:r>
              <a:rPr lang="en-US" altLang="en-US" sz="4000" b="1" dirty="0">
                <a:solidFill>
                  <a:srgbClr val="3333FF"/>
                </a:solidFill>
                <a:latin typeface="Times New Roman" panose="02020603050405020304" pitchFamily="18" charset="0"/>
              </a:rPr>
              <a:t>, Xan-</a:t>
            </a:r>
            <a:r>
              <a:rPr lang="en-US" altLang="en-US" sz="4000" b="1" dirty="0" err="1">
                <a:solidFill>
                  <a:srgbClr val="3333FF"/>
                </a:solidFill>
                <a:latin typeface="Times New Roman" panose="02020603050405020304" pitchFamily="18" charset="0"/>
              </a:rPr>
              <a:t>chô</a:t>
            </a:r>
            <a:r>
              <a:rPr lang="en-US" altLang="en-US" sz="4000" b="1" dirty="0">
                <a:solidFill>
                  <a:srgbClr val="3333FF"/>
                </a:solidFill>
                <a:latin typeface="Times New Roman" panose="02020603050405020304" pitchFamily="18" charset="0"/>
              </a:rPr>
              <a:t> Pan-</a:t>
            </a:r>
            <a:r>
              <a:rPr lang="en-US" altLang="en-US" sz="4000" b="1" dirty="0" err="1">
                <a:solidFill>
                  <a:srgbClr val="3333FF"/>
                </a:solidFill>
                <a:latin typeface="Times New Roman" panose="02020603050405020304" pitchFamily="18" charset="0"/>
              </a:rPr>
              <a:t>xa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là</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một</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người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như</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thế</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nào</a:t>
            </a:r>
            <a:r>
              <a:rPr lang="en-US" altLang="en-US" sz="40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id="{93992C5E-C580-4A51-91B3-4E266EA933CA}"/>
              </a:ext>
            </a:extLst>
          </p:cNvPr>
          <p:cNvSpPr txBox="1">
            <a:spLocks noChangeArrowheads="1"/>
          </p:cNvSpPr>
          <p:nvPr/>
        </p:nvSpPr>
        <p:spPr>
          <a:xfrm>
            <a:off x="2103949" y="2678404"/>
            <a:ext cx="10850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dirty="0" err="1">
                <a:latin typeface="Times New Roman" panose="02020603050405020304" pitchFamily="18" charset="0"/>
              </a:rPr>
              <a:t>Xấu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hoàn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toàn</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xấu</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Sống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dụng</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tính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rõ</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ràng</a:t>
            </a:r>
            <a:r>
              <a:rPr lang="en-US" altLang="en-US" sz="3600" dirty="0">
                <a:latin typeface="Times New Roman" panose="02020603050405020304" pitchFamily="18" charset="0"/>
              </a:rPr>
              <a:t>.</a:t>
            </a:r>
          </a:p>
        </p:txBody>
      </p:sp>
      <p:sp>
        <p:nvSpPr>
          <p:cNvPr id="15" name="Oval 4">
            <a:extLst>
              <a:ext uri="{FF2B5EF4-FFF2-40B4-BE49-F238E27FC236}">
                <a16:creationId xmlns:a16="http://schemas.microsoft.com/office/drawing/2014/main" id="{9BF9C1D3-FDCD-42A7-A5F8-8CE16FC02DE6}"/>
              </a:ext>
            </a:extLst>
          </p:cNvPr>
          <p:cNvSpPr>
            <a:spLocks noChangeArrowheads="1"/>
          </p:cNvSpPr>
          <p:nvPr/>
        </p:nvSpPr>
        <p:spPr bwMode="auto">
          <a:xfrm rot="12340035">
            <a:off x="2045074" y="3818945"/>
            <a:ext cx="579438" cy="611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val="190323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070554" y="2028616"/>
            <a:ext cx="8052619"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Đọc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Tìm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hiểu</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chung</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
        <p:nvSpPr>
          <p:cNvPr id="5" name="Rectangle 6"/>
          <p:cNvSpPr>
            <a:spLocks noChangeArrowheads="1"/>
          </p:cNvSpPr>
          <p:nvPr/>
        </p:nvSpPr>
        <p:spPr bwMode="auto">
          <a:xfrm>
            <a:off x="5329153" y="1019973"/>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617908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1270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6" name="组合 3">
            <a:extLst>
              <a:ext uri="{FF2B5EF4-FFF2-40B4-BE49-F238E27FC236}">
                <a16:creationId xmlns:a16="http://schemas.microsoft.com/office/drawing/2014/main" id="{7CE5FFCD-56A8-4645-BB83-8C25060FEF7E}"/>
              </a:ext>
            </a:extLst>
          </p:cNvPr>
          <p:cNvGrpSpPr/>
          <p:nvPr/>
        </p:nvGrpSpPr>
        <p:grpSpPr>
          <a:xfrm>
            <a:off x="0" y="3289299"/>
            <a:ext cx="12192000" cy="16937"/>
            <a:chOff x="0" y="3428999"/>
            <a:chExt cx="12192000" cy="16937"/>
          </a:xfrm>
        </p:grpSpPr>
        <p:cxnSp>
          <p:nvCxnSpPr>
            <p:cNvPr id="17" name="直接连接符 46">
              <a:extLst>
                <a:ext uri="{FF2B5EF4-FFF2-40B4-BE49-F238E27FC236}">
                  <a16:creationId xmlns:a16="http://schemas.microsoft.com/office/drawing/2014/main" id="{C0AAA945-E48F-4AC1-8F33-39570FE74992}"/>
                </a:ext>
              </a:extLst>
            </p:cNvPr>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8" name="直接连接符 2">
              <a:extLst>
                <a:ext uri="{FF2B5EF4-FFF2-40B4-BE49-F238E27FC236}">
                  <a16:creationId xmlns:a16="http://schemas.microsoft.com/office/drawing/2014/main" id="{D6834190-1FFE-4607-AF66-F0423A4264C3}"/>
                </a:ext>
              </a:extLst>
            </p:cNvPr>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20" name="组合 61">
            <a:extLst>
              <a:ext uri="{FF2B5EF4-FFF2-40B4-BE49-F238E27FC236}">
                <a16:creationId xmlns:a16="http://schemas.microsoft.com/office/drawing/2014/main" id="{E5943077-9069-47B1-8FED-E1CC7CDB7331}"/>
              </a:ext>
            </a:extLst>
          </p:cNvPr>
          <p:cNvGrpSpPr/>
          <p:nvPr/>
        </p:nvGrpSpPr>
        <p:grpSpPr>
          <a:xfrm>
            <a:off x="261460" y="1693535"/>
            <a:ext cx="3172197" cy="3172197"/>
            <a:chOff x="664329" y="2299272"/>
            <a:chExt cx="2212236" cy="2212236"/>
          </a:xfrm>
        </p:grpSpPr>
        <p:grpSp>
          <p:nvGrpSpPr>
            <p:cNvPr id="21" name="组合 4">
              <a:extLst>
                <a:ext uri="{FF2B5EF4-FFF2-40B4-BE49-F238E27FC236}">
                  <a16:creationId xmlns:a16="http://schemas.microsoft.com/office/drawing/2014/main" id="{3FFD5266-68EF-4958-8524-5E8AB0FF6AB4}"/>
                </a:ext>
              </a:extLst>
            </p:cNvPr>
            <p:cNvGrpSpPr/>
            <p:nvPr/>
          </p:nvGrpSpPr>
          <p:grpSpPr>
            <a:xfrm>
              <a:off x="664329" y="2299272"/>
              <a:ext cx="2212236" cy="2212236"/>
              <a:chOff x="413242" y="2498776"/>
              <a:chExt cx="1860446" cy="1860447"/>
            </a:xfrm>
          </p:grpSpPr>
          <p:sp>
            <p:nvSpPr>
              <p:cNvPr id="23" name="椭圆 44">
                <a:extLst>
                  <a:ext uri="{FF2B5EF4-FFF2-40B4-BE49-F238E27FC236}">
                    <a16:creationId xmlns:a16="http://schemas.microsoft.com/office/drawing/2014/main" id="{7269F4D7-EB81-4EA7-BD2E-332334D5D0AC}"/>
                  </a:ext>
                </a:extLst>
              </p:cNvPr>
              <p:cNvSpPr/>
              <p:nvPr/>
            </p:nvSpPr>
            <p:spPr>
              <a:xfrm>
                <a:off x="413242" y="2498776"/>
                <a:ext cx="1860446" cy="1860447"/>
              </a:xfrm>
              <a:prstGeom prst="ellipse">
                <a:avLst/>
              </a:prstGeom>
              <a:gradFill flip="none" rotWithShape="1">
                <a:gsLst>
                  <a:gs pos="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sp>
            <p:nvSpPr>
              <p:cNvPr id="24" name="椭圆 45">
                <a:extLst>
                  <a:ext uri="{FF2B5EF4-FFF2-40B4-BE49-F238E27FC236}">
                    <a16:creationId xmlns:a16="http://schemas.microsoft.com/office/drawing/2014/main" id="{09024E7A-CD35-459B-BF77-0C7B31777DED}"/>
                  </a:ext>
                </a:extLst>
              </p:cNvPr>
              <p:cNvSpPr/>
              <p:nvPr/>
            </p:nvSpPr>
            <p:spPr>
              <a:xfrm rot="10800000">
                <a:off x="621171" y="2706704"/>
                <a:ext cx="1444588" cy="1444589"/>
              </a:xfrm>
              <a:prstGeom prst="ellipse">
                <a:avLst/>
              </a:prstGeom>
              <a:gradFill flip="none" rotWithShape="1">
                <a:gsLst>
                  <a:gs pos="0">
                    <a:schemeClr val="bg1">
                      <a:lumMod val="8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22" name="文本框 5">
              <a:extLst>
                <a:ext uri="{FF2B5EF4-FFF2-40B4-BE49-F238E27FC236}">
                  <a16:creationId xmlns:a16="http://schemas.microsoft.com/office/drawing/2014/main" id="{9F363339-65FD-404E-8843-69E086E7B87F}"/>
                </a:ext>
              </a:extLst>
            </p:cNvPr>
            <p:cNvSpPr txBox="1"/>
            <p:nvPr/>
          </p:nvSpPr>
          <p:spPr>
            <a:xfrm>
              <a:off x="1031601" y="2679791"/>
              <a:ext cx="1503272" cy="1481003"/>
            </a:xfrm>
            <a:prstGeom prst="rect">
              <a:avLst/>
            </a:prstGeom>
            <a:noFill/>
          </p:spPr>
          <p:txBody>
            <a:bodyPr wrap="square" rtlCol="0">
              <a:spAutoFit/>
            </a:bodyPr>
            <a:lstStyle/>
            <a:p>
              <a:pPr algn="ctr"/>
              <a:r>
                <a:rPr lang="en-US" altLang="zh-CN" sz="4400" b="1" dirty="0">
                  <a:solidFill>
                    <a:srgbClr val="FF0000"/>
                  </a:solidFill>
                  <a:latin typeface="Times New Roman" panose="02020603050405020304" pitchFamily="18" charset="0"/>
                  <a:cs typeface="Times New Roman" panose="02020603050405020304" pitchFamily="18" charset="0"/>
                </a:rPr>
                <a:t>H</a:t>
              </a:r>
              <a:r>
                <a:rPr lang="vi-VN" altLang="zh-CN" sz="4400" b="1" dirty="0">
                  <a:solidFill>
                    <a:srgbClr val="FF0000"/>
                  </a:solidFill>
                  <a:latin typeface="Times New Roman" panose="02020603050405020304" pitchFamily="18" charset="0"/>
                  <a:cs typeface="Times New Roman" panose="02020603050405020304" pitchFamily="18" charset="0"/>
                </a:rPr>
                <a:t>ư</a:t>
              </a:r>
              <a:r>
                <a:rPr lang="en-SG" altLang="zh-CN" sz="4400" b="1" dirty="0" err="1">
                  <a:solidFill>
                    <a:srgbClr val="FF0000"/>
                  </a:solidFill>
                  <a:latin typeface="Times New Roman" panose="02020603050405020304" pitchFamily="18" charset="0"/>
                  <a:cs typeface="Times New Roman" panose="02020603050405020304" pitchFamily="18" charset="0"/>
                </a:rPr>
                <a:t>ớng</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dẫn</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tự</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học</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25" name="椭圆 52">
            <a:extLst>
              <a:ext uri="{FF2B5EF4-FFF2-40B4-BE49-F238E27FC236}">
                <a16:creationId xmlns:a16="http://schemas.microsoft.com/office/drawing/2014/main" id="{DE2DA2D7-09E1-440C-BD5A-71B9142B973C}"/>
              </a:ext>
            </a:extLst>
          </p:cNvPr>
          <p:cNvSpPr/>
          <p:nvPr/>
        </p:nvSpPr>
        <p:spPr>
          <a:xfrm rot="10800000">
            <a:off x="3760861"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26" name="组合 54">
            <a:extLst>
              <a:ext uri="{FF2B5EF4-FFF2-40B4-BE49-F238E27FC236}">
                <a16:creationId xmlns:a16="http://schemas.microsoft.com/office/drawing/2014/main" id="{DCFD652A-C865-4854-84A0-6A65B0601C79}"/>
              </a:ext>
            </a:extLst>
          </p:cNvPr>
          <p:cNvGrpSpPr/>
          <p:nvPr/>
        </p:nvGrpSpPr>
        <p:grpSpPr>
          <a:xfrm>
            <a:off x="4565417" y="2488273"/>
            <a:ext cx="1661660" cy="1661660"/>
            <a:chOff x="4056364" y="1384713"/>
            <a:chExt cx="4088570" cy="4088570"/>
          </a:xfrm>
        </p:grpSpPr>
        <p:sp>
          <p:nvSpPr>
            <p:cNvPr id="27" name="椭圆 55">
              <a:extLst>
                <a:ext uri="{FF2B5EF4-FFF2-40B4-BE49-F238E27FC236}">
                  <a16:creationId xmlns:a16="http://schemas.microsoft.com/office/drawing/2014/main" id="{73D3D793-99EE-41DD-B6E8-F52B6DFC14E1}"/>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28" name="同心圆 57">
              <a:extLst>
                <a:ext uri="{FF2B5EF4-FFF2-40B4-BE49-F238E27FC236}">
                  <a16:creationId xmlns:a16="http://schemas.microsoft.com/office/drawing/2014/main" id="{1937FD53-BA62-4C3B-BC0A-57559CA0273D}"/>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sp>
        <p:nvSpPr>
          <p:cNvPr id="29" name="椭圆 62">
            <a:extLst>
              <a:ext uri="{FF2B5EF4-FFF2-40B4-BE49-F238E27FC236}">
                <a16:creationId xmlns:a16="http://schemas.microsoft.com/office/drawing/2014/main" id="{DA0F3C9A-030A-41E1-B8A9-CF2733788448}"/>
              </a:ext>
            </a:extLst>
          </p:cNvPr>
          <p:cNvSpPr/>
          <p:nvPr/>
        </p:nvSpPr>
        <p:spPr>
          <a:xfrm rot="10800000">
            <a:off x="6545706"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30" name="组合 63">
            <a:extLst>
              <a:ext uri="{FF2B5EF4-FFF2-40B4-BE49-F238E27FC236}">
                <a16:creationId xmlns:a16="http://schemas.microsoft.com/office/drawing/2014/main" id="{CE4486B1-8B51-4C8D-909B-6CEFFAB1A4C7}"/>
              </a:ext>
            </a:extLst>
          </p:cNvPr>
          <p:cNvGrpSpPr/>
          <p:nvPr/>
        </p:nvGrpSpPr>
        <p:grpSpPr>
          <a:xfrm>
            <a:off x="7350262" y="2488273"/>
            <a:ext cx="1661660" cy="1661660"/>
            <a:chOff x="4056364" y="1384713"/>
            <a:chExt cx="4088570" cy="4088570"/>
          </a:xfrm>
        </p:grpSpPr>
        <p:sp>
          <p:nvSpPr>
            <p:cNvPr id="31" name="椭圆 64">
              <a:extLst>
                <a:ext uri="{FF2B5EF4-FFF2-40B4-BE49-F238E27FC236}">
                  <a16:creationId xmlns:a16="http://schemas.microsoft.com/office/drawing/2014/main" id="{1C08525F-2411-4EA0-8900-A659CF2FE33F}"/>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32" name="同心圆 65">
              <a:extLst>
                <a:ext uri="{FF2B5EF4-FFF2-40B4-BE49-F238E27FC236}">
                  <a16:creationId xmlns:a16="http://schemas.microsoft.com/office/drawing/2014/main" id="{E7A89C20-3D29-4C41-8724-F7555389EAE4}"/>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33" name="椭圆 66">
            <a:extLst>
              <a:ext uri="{FF2B5EF4-FFF2-40B4-BE49-F238E27FC236}">
                <a16:creationId xmlns:a16="http://schemas.microsoft.com/office/drawing/2014/main" id="{229879F8-C6D0-4B50-8E70-08B0255DF813}"/>
              </a:ext>
            </a:extLst>
          </p:cNvPr>
          <p:cNvSpPr/>
          <p:nvPr/>
        </p:nvSpPr>
        <p:spPr>
          <a:xfrm rot="10800000">
            <a:off x="9331820"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34" name="组合 67">
            <a:extLst>
              <a:ext uri="{FF2B5EF4-FFF2-40B4-BE49-F238E27FC236}">
                <a16:creationId xmlns:a16="http://schemas.microsoft.com/office/drawing/2014/main" id="{D40B95D9-E732-47B3-9C6D-4F81723FFC74}"/>
              </a:ext>
            </a:extLst>
          </p:cNvPr>
          <p:cNvGrpSpPr/>
          <p:nvPr/>
        </p:nvGrpSpPr>
        <p:grpSpPr>
          <a:xfrm>
            <a:off x="10136376" y="2488273"/>
            <a:ext cx="1661660" cy="1661660"/>
            <a:chOff x="4056364" y="1384713"/>
            <a:chExt cx="4088570" cy="4088570"/>
          </a:xfrm>
        </p:grpSpPr>
        <p:sp>
          <p:nvSpPr>
            <p:cNvPr id="35" name="椭圆 68">
              <a:extLst>
                <a:ext uri="{FF2B5EF4-FFF2-40B4-BE49-F238E27FC236}">
                  <a16:creationId xmlns:a16="http://schemas.microsoft.com/office/drawing/2014/main" id="{FB0A3140-094D-4C91-9999-04529E9BF31E}"/>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36" name="同心圆 69">
              <a:extLst>
                <a:ext uri="{FF2B5EF4-FFF2-40B4-BE49-F238E27FC236}">
                  <a16:creationId xmlns:a16="http://schemas.microsoft.com/office/drawing/2014/main" id="{0E2F7039-4015-4DBC-84CB-0FFE95894A0C}"/>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37" name="文本框 71">
            <a:extLst>
              <a:ext uri="{FF2B5EF4-FFF2-40B4-BE49-F238E27FC236}">
                <a16:creationId xmlns:a16="http://schemas.microsoft.com/office/drawing/2014/main" id="{D7B9E77E-2243-4089-8999-D173BBC5EA06}"/>
              </a:ext>
            </a:extLst>
          </p:cNvPr>
          <p:cNvSpPr txBox="1"/>
          <p:nvPr/>
        </p:nvSpPr>
        <p:spPr>
          <a:xfrm>
            <a:off x="5092392" y="3072202"/>
            <a:ext cx="591829" cy="523220"/>
          </a:xfrm>
          <a:prstGeom prst="rect">
            <a:avLst/>
          </a:prstGeom>
          <a:noFill/>
        </p:spPr>
        <p:txBody>
          <a:bodyPr wrap="none" rtlCol="0">
            <a:spAutoFit/>
          </a:bodyPr>
          <a:lstStyle/>
          <a:p>
            <a:r>
              <a:rPr lang="en-US" altLang="zh-CN" sz="2800" b="1" dirty="0">
                <a:solidFill>
                  <a:schemeClr val="bg1"/>
                </a:solidFill>
                <a:cs typeface="+mn-ea"/>
              </a:rPr>
              <a:t>(1)</a:t>
            </a:r>
            <a:endParaRPr lang="zh-CN" altLang="en-US" sz="2800" b="1" dirty="0">
              <a:solidFill>
                <a:schemeClr val="bg1"/>
              </a:solidFill>
              <a:cs typeface="+mn-ea"/>
            </a:endParaRPr>
          </a:p>
        </p:txBody>
      </p:sp>
      <p:sp>
        <p:nvSpPr>
          <p:cNvPr id="38" name="文本框 72">
            <a:extLst>
              <a:ext uri="{FF2B5EF4-FFF2-40B4-BE49-F238E27FC236}">
                <a16:creationId xmlns:a16="http://schemas.microsoft.com/office/drawing/2014/main" id="{1BBF3B77-9BD6-4D2B-818B-B5B9729B1EDA}"/>
              </a:ext>
            </a:extLst>
          </p:cNvPr>
          <p:cNvSpPr txBox="1"/>
          <p:nvPr/>
        </p:nvSpPr>
        <p:spPr>
          <a:xfrm>
            <a:off x="7892524" y="3057492"/>
            <a:ext cx="591829" cy="523220"/>
          </a:xfrm>
          <a:prstGeom prst="rect">
            <a:avLst/>
          </a:prstGeom>
          <a:noFill/>
        </p:spPr>
        <p:txBody>
          <a:bodyPr wrap="none" rtlCol="0">
            <a:spAutoFit/>
          </a:bodyPr>
          <a:lstStyle/>
          <a:p>
            <a:r>
              <a:rPr lang="en-US" altLang="zh-CN" sz="2800" b="1" dirty="0">
                <a:solidFill>
                  <a:schemeClr val="bg1"/>
                </a:solidFill>
                <a:cs typeface="+mn-ea"/>
              </a:rPr>
              <a:t>(2)</a:t>
            </a:r>
            <a:endParaRPr lang="zh-CN" altLang="en-US" sz="2800" b="1" dirty="0">
              <a:solidFill>
                <a:schemeClr val="bg1"/>
              </a:solidFill>
              <a:cs typeface="+mn-ea"/>
            </a:endParaRPr>
          </a:p>
        </p:txBody>
      </p:sp>
      <p:sp>
        <p:nvSpPr>
          <p:cNvPr id="39" name="文本框 73">
            <a:extLst>
              <a:ext uri="{FF2B5EF4-FFF2-40B4-BE49-F238E27FC236}">
                <a16:creationId xmlns:a16="http://schemas.microsoft.com/office/drawing/2014/main" id="{FB4875C2-C491-4F11-BB9C-72F57BD05CFC}"/>
              </a:ext>
            </a:extLst>
          </p:cNvPr>
          <p:cNvSpPr txBox="1"/>
          <p:nvPr/>
        </p:nvSpPr>
        <p:spPr>
          <a:xfrm>
            <a:off x="10678638" y="3070192"/>
            <a:ext cx="591829" cy="523220"/>
          </a:xfrm>
          <a:prstGeom prst="rect">
            <a:avLst/>
          </a:prstGeom>
          <a:noFill/>
        </p:spPr>
        <p:txBody>
          <a:bodyPr wrap="none" rtlCol="0">
            <a:spAutoFit/>
          </a:bodyPr>
          <a:lstStyle/>
          <a:p>
            <a:r>
              <a:rPr lang="en-US" altLang="zh-CN" sz="2800" b="1" dirty="0">
                <a:solidFill>
                  <a:schemeClr val="bg1"/>
                </a:solidFill>
                <a:cs typeface="+mn-ea"/>
              </a:rPr>
              <a:t>(3)</a:t>
            </a:r>
            <a:endParaRPr lang="zh-CN" altLang="en-US" sz="2800" b="1" dirty="0">
              <a:solidFill>
                <a:schemeClr val="bg1"/>
              </a:solidFill>
              <a:cs typeface="+mn-ea"/>
            </a:endParaRPr>
          </a:p>
        </p:txBody>
      </p:sp>
      <p:sp>
        <p:nvSpPr>
          <p:cNvPr id="40" name="文本框 74">
            <a:extLst>
              <a:ext uri="{FF2B5EF4-FFF2-40B4-BE49-F238E27FC236}">
                <a16:creationId xmlns:a16="http://schemas.microsoft.com/office/drawing/2014/main" id="{FCBA2235-F758-4C73-A00C-F2D47E36E1D8}"/>
              </a:ext>
            </a:extLst>
          </p:cNvPr>
          <p:cNvSpPr txBox="1"/>
          <p:nvPr/>
        </p:nvSpPr>
        <p:spPr>
          <a:xfrm>
            <a:off x="3548369" y="4865732"/>
            <a:ext cx="3679873" cy="1569660"/>
          </a:xfrm>
          <a:prstGeom prst="rect">
            <a:avLst/>
          </a:prstGeom>
          <a:noFill/>
        </p:spPr>
        <p:txBody>
          <a:bodyPr wrap="square" rtlCol="0">
            <a:spAutoFit/>
          </a:bodyPr>
          <a:lstStyle/>
          <a:p>
            <a:pPr algn="ctr">
              <a:lnSpc>
                <a:spcPct val="150000"/>
              </a:lnSpc>
            </a:pPr>
            <a:r>
              <a:rPr lang="vi-VN" altLang="zh-CN" sz="3200" dirty="0">
                <a:latin typeface="Times New Roman" panose="02020603050405020304" pitchFamily="18" charset="0"/>
                <a:cs typeface="Times New Roman" panose="02020603050405020304" pitchFamily="18" charset="0"/>
              </a:rPr>
              <a:t>Tóm tắt vb Đánh nhau với cối xay gió</a:t>
            </a:r>
            <a:endParaRPr lang="en-US" altLang="zh-CN" sz="3200" dirty="0">
              <a:latin typeface="Times New Roman" panose="02020603050405020304" pitchFamily="18" charset="0"/>
              <a:cs typeface="Times New Roman" panose="02020603050405020304" pitchFamily="18" charset="0"/>
            </a:endParaRPr>
          </a:p>
        </p:txBody>
      </p:sp>
      <p:sp>
        <p:nvSpPr>
          <p:cNvPr id="41" name="等腰三角形 75">
            <a:extLst>
              <a:ext uri="{FF2B5EF4-FFF2-40B4-BE49-F238E27FC236}">
                <a16:creationId xmlns:a16="http://schemas.microsoft.com/office/drawing/2014/main" id="{1C1A3ACB-F2B2-4E9B-893A-C5754AA63BD4}"/>
              </a:ext>
            </a:extLst>
          </p:cNvPr>
          <p:cNvSpPr/>
          <p:nvPr/>
        </p:nvSpPr>
        <p:spPr>
          <a:xfrm flipV="1">
            <a:off x="5258868" y="43609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3" name="文本框 77">
            <a:extLst>
              <a:ext uri="{FF2B5EF4-FFF2-40B4-BE49-F238E27FC236}">
                <a16:creationId xmlns:a16="http://schemas.microsoft.com/office/drawing/2014/main" id="{CFF47A3C-3765-4C75-9F07-80F2D9EB30AD}"/>
              </a:ext>
            </a:extLst>
          </p:cNvPr>
          <p:cNvSpPr txBox="1"/>
          <p:nvPr/>
        </p:nvSpPr>
        <p:spPr>
          <a:xfrm>
            <a:off x="9583616" y="4789979"/>
            <a:ext cx="2367084" cy="1569660"/>
          </a:xfrm>
          <a:prstGeom prst="rect">
            <a:avLst/>
          </a:prstGeom>
          <a:noFill/>
        </p:spPr>
        <p:txBody>
          <a:bodyPr wrap="square" rtlCol="0">
            <a:spAutoFit/>
          </a:bodyPr>
          <a:lstStyle/>
          <a:p>
            <a:pPr algn="ctr">
              <a:lnSpc>
                <a:spcPct val="150000"/>
              </a:lnSpc>
            </a:pPr>
            <a:r>
              <a:rPr lang="vi-VN" altLang="zh-CN" sz="3200" dirty="0">
                <a:latin typeface="Times New Roman" panose="02020603050405020304" pitchFamily="18" charset="0"/>
                <a:cs typeface="Times New Roman" panose="02020603050405020304" pitchFamily="18" charset="0"/>
              </a:rPr>
              <a:t>Soạn bài: Tình thái từ.</a:t>
            </a:r>
            <a:endParaRPr lang="en-US" altLang="zh-CN" sz="3200" dirty="0">
              <a:latin typeface="Times New Roman" panose="02020603050405020304" pitchFamily="18" charset="0"/>
              <a:cs typeface="Times New Roman" panose="02020603050405020304" pitchFamily="18" charset="0"/>
            </a:endParaRPr>
          </a:p>
        </p:txBody>
      </p:sp>
      <p:sp>
        <p:nvSpPr>
          <p:cNvPr id="44" name="等腰三角形 78">
            <a:extLst>
              <a:ext uri="{FF2B5EF4-FFF2-40B4-BE49-F238E27FC236}">
                <a16:creationId xmlns:a16="http://schemas.microsoft.com/office/drawing/2014/main" id="{0AA24244-1328-4190-A918-B724D8D98226}"/>
              </a:ext>
            </a:extLst>
          </p:cNvPr>
          <p:cNvSpPr/>
          <p:nvPr/>
        </p:nvSpPr>
        <p:spPr>
          <a:xfrm flipV="1">
            <a:off x="10870537" y="43609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6" name="文本框 80">
            <a:extLst>
              <a:ext uri="{FF2B5EF4-FFF2-40B4-BE49-F238E27FC236}">
                <a16:creationId xmlns:a16="http://schemas.microsoft.com/office/drawing/2014/main" id="{11DD6B83-E956-4F75-8784-FE86FA8F536A}"/>
              </a:ext>
            </a:extLst>
          </p:cNvPr>
          <p:cNvSpPr txBox="1"/>
          <p:nvPr/>
        </p:nvSpPr>
        <p:spPr>
          <a:xfrm>
            <a:off x="5736816" y="244682"/>
            <a:ext cx="4903243" cy="1569660"/>
          </a:xfrm>
          <a:prstGeom prst="rect">
            <a:avLst/>
          </a:prstGeom>
          <a:noFill/>
        </p:spPr>
        <p:txBody>
          <a:bodyPr wrap="square" rtlCol="0">
            <a:spAutoFit/>
          </a:bodyPr>
          <a:lstStyle/>
          <a:p>
            <a:pPr algn="ctr">
              <a:lnSpc>
                <a:spcPct val="150000"/>
              </a:lnSpc>
            </a:pPr>
            <a:r>
              <a:rPr lang="vi-VN" altLang="zh-CN" sz="3200" dirty="0">
                <a:latin typeface="Times New Roman" panose="02020603050405020304" pitchFamily="18" charset="0"/>
                <a:cs typeface="Times New Roman" panose="02020603050405020304" pitchFamily="18" charset="0"/>
              </a:rPr>
              <a:t>Nắm được nội dung, nghệ thuật đặc sắc của vb</a:t>
            </a:r>
            <a:endParaRPr lang="en-US" altLang="zh-CN" sz="3200" dirty="0">
              <a:latin typeface="Times New Roman" panose="02020603050405020304" pitchFamily="18" charset="0"/>
              <a:cs typeface="Times New Roman" panose="02020603050405020304" pitchFamily="18" charset="0"/>
            </a:endParaRPr>
          </a:p>
        </p:txBody>
      </p:sp>
      <p:sp>
        <p:nvSpPr>
          <p:cNvPr id="47" name="等腰三角形 81">
            <a:extLst>
              <a:ext uri="{FF2B5EF4-FFF2-40B4-BE49-F238E27FC236}">
                <a16:creationId xmlns:a16="http://schemas.microsoft.com/office/drawing/2014/main" id="{D9658F01-E12C-4BF4-80B9-339318377C90}"/>
              </a:ext>
            </a:extLst>
          </p:cNvPr>
          <p:cNvSpPr/>
          <p:nvPr/>
        </p:nvSpPr>
        <p:spPr>
          <a:xfrm rot="10800000" flipV="1">
            <a:off x="8074232" y="2125409"/>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Tree>
    <p:extLst>
      <p:ext uri="{BB962C8B-B14F-4D97-AF65-F5344CB8AC3E}">
        <p14:creationId xmlns:p14="http://schemas.microsoft.com/office/powerpoint/2010/main" val="2171316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 presetClass="entr" presetSubtype="4" accel="50000" fill="hold" grpId="0" nodeType="afterEffect" p14:presetBounceEnd="50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50000">
                                          <p:cBhvr additive="base">
                                            <p:cTn id="15"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50000">
                                          <p:cBhvr additive="base">
                                            <p:cTn id="19"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14:bounceEnd="50000">
                                          <p:cBhvr additive="base">
                                            <p:cTn id="23"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14:presetBounceEnd="50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50000">
                                          <p:cBhvr additive="base">
                                            <p:cTn id="28"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14:bounceEnd="50000">
                                          <p:cBhvr additive="base">
                                            <p:cTn id="32"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14:presetBounceEnd="50000">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14:bounceEnd="50000">
                                          <p:cBhvr additive="base">
                                            <p:cTn id="36" dur="10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3" grpId="0" animBg="1"/>
          <p:bldP spid="37" grpId="0"/>
          <p:bldP spid="38" grpId="0"/>
          <p:bldP spid="39" grpId="0"/>
          <p:bldP spid="40" grpId="0"/>
          <p:bldP spid="41" grpId="0" animBg="1"/>
          <p:bldP spid="43" grpId="0"/>
          <p:bldP spid="44" grpId="0" animBg="1"/>
          <p:bldP spid="46" grpId="0"/>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 presetClass="entr" presetSubtype="4" accel="500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ppt_x"/>
                                              </p:val>
                                            </p:tav>
                                            <p:tav tm="100000">
                                              <p:val>
                                                <p:strVal val="#ppt_x"/>
                                              </p:val>
                                            </p:tav>
                                          </p:tavLst>
                                        </p:anim>
                                        <p:anim calcmode="lin" valueType="num">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1+#ppt_w/2"/>
                                              </p:val>
                                            </p:tav>
                                            <p:tav tm="100000">
                                              <p:val>
                                                <p:strVal val="#ppt_x"/>
                                              </p:val>
                                            </p:tav>
                                          </p:tavLst>
                                        </p:anim>
                                        <p:anim calcmode="lin" valueType="num">
                                          <p:cBhvr additive="base">
                                            <p:cTn id="29" dur="10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000" fill="hold"/>
                                            <p:tgtEl>
                                              <p:spTgt spid="30"/>
                                            </p:tgtEl>
                                            <p:attrNameLst>
                                              <p:attrName>ppt_x</p:attrName>
                                            </p:attrNameLst>
                                          </p:cBhvr>
                                          <p:tavLst>
                                            <p:tav tm="0">
                                              <p:val>
                                                <p:strVal val="1+#ppt_w/2"/>
                                              </p:val>
                                            </p:tav>
                                            <p:tav tm="100000">
                                              <p:val>
                                                <p:strVal val="#ppt_x"/>
                                              </p:val>
                                            </p:tav>
                                          </p:tavLst>
                                        </p:anim>
                                        <p:anim calcmode="lin" valueType="num">
                                          <p:cBhvr additive="base">
                                            <p:cTn id="33" dur="10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3" grpId="0" animBg="1"/>
          <p:bldP spid="37" grpId="0"/>
          <p:bldP spid="38" grpId="0"/>
          <p:bldP spid="39" grpId="0"/>
          <p:bldP spid="40" grpId="0"/>
          <p:bldP spid="41" grpId="0" animBg="1"/>
          <p:bldP spid="43" grpId="0"/>
          <p:bldP spid="44" grpId="0" animBg="1"/>
          <p:bldP spid="46" grpId="0"/>
          <p:bldP spid="47"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Tạm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biệt</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các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em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val="496094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3"/>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E94F6BB1-FC2B-49DF-9126-CA9A92553A57}"/>
              </a:ext>
            </a:extLst>
          </p:cNvPr>
          <p:cNvSpPr>
            <a:spLocks noGrp="1" noChangeArrowheads="1"/>
          </p:cNvSpPr>
          <p:nvPr/>
        </p:nvSpPr>
        <p:spPr bwMode="auto">
          <a:xfrm>
            <a:off x="-1496501" y="1011955"/>
            <a:ext cx="2688201" cy="90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12800" indent="-812800" algn="ctr">
              <a:lnSpc>
                <a:spcPct val="150000"/>
              </a:lnSpc>
              <a:buFontTx/>
              <a:buNone/>
              <a:defRPr/>
            </a:pPr>
            <a:endParaRPr lang="vi-VN" sz="4400" b="1" dirty="0">
              <a:solidFill>
                <a:srgbClr val="0000FF"/>
              </a:solidFill>
              <a:latin typeface="#9Slide03 Arima Madurai Black" panose="00000A00000000000000" pitchFamily="2" charset="0"/>
              <a:cs typeface="#9Slide03 Arima Madurai Black" panose="00000A00000000000000" pitchFamily="2" charset="0"/>
            </a:endParaRPr>
          </a:p>
        </p:txBody>
      </p:sp>
      <p:grpSp>
        <p:nvGrpSpPr>
          <p:cNvPr id="5" name="Google Shape;808;p20">
            <a:extLst>
              <a:ext uri="{FF2B5EF4-FFF2-40B4-BE49-F238E27FC236}">
                <a16:creationId xmlns:a16="http://schemas.microsoft.com/office/drawing/2014/main" id="{3EDF7D2F-BFAF-4338-97AE-20D2B0A71DE2}"/>
              </a:ext>
            </a:extLst>
          </p:cNvPr>
          <p:cNvGrpSpPr/>
          <p:nvPr/>
        </p:nvGrpSpPr>
        <p:grpSpPr>
          <a:xfrm>
            <a:off x="3953551" y="2392221"/>
            <a:ext cx="7788687" cy="1586937"/>
            <a:chOff x="1104900" y="5372100"/>
            <a:chExt cx="4991100" cy="1295401"/>
          </a:xfrm>
        </p:grpSpPr>
        <p:sp>
          <p:nvSpPr>
            <p:cNvPr id="11" name="Google Shape;809;p20">
              <a:extLst>
                <a:ext uri="{FF2B5EF4-FFF2-40B4-BE49-F238E27FC236}">
                  <a16:creationId xmlns:a16="http://schemas.microsoft.com/office/drawing/2014/main" id="{5355D97B-B112-499F-8217-67F784BAB90B}"/>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810;p20">
              <a:extLst>
                <a:ext uri="{FF2B5EF4-FFF2-40B4-BE49-F238E27FC236}">
                  <a16:creationId xmlns:a16="http://schemas.microsoft.com/office/drawing/2014/main" id="{CA82AA44-8800-4F64-B626-E6118E746A9B}"/>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 name="Google Shape;814;p20">
            <a:extLst>
              <a:ext uri="{FF2B5EF4-FFF2-40B4-BE49-F238E27FC236}">
                <a16:creationId xmlns:a16="http://schemas.microsoft.com/office/drawing/2014/main" id="{B316E857-3475-44BA-9DF7-8C85DC911962}"/>
              </a:ext>
            </a:extLst>
          </p:cNvPr>
          <p:cNvGrpSpPr/>
          <p:nvPr/>
        </p:nvGrpSpPr>
        <p:grpSpPr>
          <a:xfrm>
            <a:off x="3953551" y="4611891"/>
            <a:ext cx="7788687" cy="1586937"/>
            <a:chOff x="1104900" y="5372100"/>
            <a:chExt cx="4991100" cy="1295401"/>
          </a:xfrm>
        </p:grpSpPr>
        <p:sp>
          <p:nvSpPr>
            <p:cNvPr id="9" name="Google Shape;815;p20">
              <a:extLst>
                <a:ext uri="{FF2B5EF4-FFF2-40B4-BE49-F238E27FC236}">
                  <a16:creationId xmlns:a16="http://schemas.microsoft.com/office/drawing/2014/main" id="{EC3A5078-9647-4BF4-B2A4-E553F443F3F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 name="Google Shape;816;p20">
              <a:extLst>
                <a:ext uri="{FF2B5EF4-FFF2-40B4-BE49-F238E27FC236}">
                  <a16:creationId xmlns:a16="http://schemas.microsoft.com/office/drawing/2014/main" id="{0A828DFE-FDB8-43EA-8C51-11D0A4478381}"/>
                </a:ext>
              </a:extLst>
            </p:cNvPr>
            <p:cNvSpPr/>
            <p:nvPr/>
          </p:nvSpPr>
          <p:spPr>
            <a:xfrm>
              <a:off x="1104900" y="5372100"/>
              <a:ext cx="4819650" cy="1123950"/>
            </a:xfrm>
            <a:prstGeom prst="roundRect">
              <a:avLst>
                <a:gd name="adj" fmla="val 16667"/>
              </a:avLst>
            </a:prstGeom>
            <a:solidFill>
              <a:schemeClr val="accent1">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id="{52305EBF-37B4-4789-90AC-311873F87E2D}"/>
              </a:ext>
            </a:extLst>
          </p:cNvPr>
          <p:cNvSpPr>
            <a:spLocks noGrp="1" noChangeArrowheads="1"/>
          </p:cNvSpPr>
          <p:nvPr/>
        </p:nvSpPr>
        <p:spPr bwMode="auto">
          <a:xfrm>
            <a:off x="4155304" y="2407260"/>
            <a:ext cx="6934665" cy="136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buNone/>
              <a:defRPr/>
            </a:pPr>
            <a:r>
              <a:rPr lang="vi-VN" dirty="0">
                <a:solidFill>
                  <a:srgbClr val="0000FF"/>
                </a:solidFill>
                <a:latin typeface="Times New Roman" pitchFamily="18" charset="0"/>
                <a:cs typeface="Times New Roman" pitchFamily="18" charset="0"/>
              </a:rPr>
              <a:t> - Xéc-van-tét (1547 – 1616) là nhà văn lỗi lạc của Tây Ban Nha.</a:t>
            </a:r>
          </a:p>
        </p:txBody>
      </p:sp>
      <p:pic>
        <p:nvPicPr>
          <p:cNvPr id="14" name="Picture 13">
            <a:extLst>
              <a:ext uri="{FF2B5EF4-FFF2-40B4-BE49-F238E27FC236}">
                <a16:creationId xmlns:a16="http://schemas.microsoft.com/office/drawing/2014/main" id="{15DFDCBF-1100-49B7-9F87-25ABCD75D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8" y="2429745"/>
            <a:ext cx="2879197" cy="3581400"/>
          </a:xfrm>
          <a:prstGeom prst="rect">
            <a:avLst/>
          </a:prstGeom>
        </p:spPr>
      </p:pic>
      <p:sp>
        <p:nvSpPr>
          <p:cNvPr id="15" name="Rectangle 14">
            <a:extLst>
              <a:ext uri="{FF2B5EF4-FFF2-40B4-BE49-F238E27FC236}">
                <a16:creationId xmlns:a16="http://schemas.microsoft.com/office/drawing/2014/main" id="{CCACAA9F-4BAB-4D17-B1DC-AC0961348DB8}"/>
              </a:ext>
            </a:extLst>
          </p:cNvPr>
          <p:cNvSpPr>
            <a:spLocks noGrp="1" noChangeArrowheads="1"/>
          </p:cNvSpPr>
          <p:nvPr/>
        </p:nvSpPr>
        <p:spPr bwMode="auto">
          <a:xfrm>
            <a:off x="4215162" y="4648816"/>
            <a:ext cx="6934665"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buNone/>
              <a:defRPr/>
            </a:pPr>
            <a:r>
              <a:rPr lang="vi-VN" dirty="0">
                <a:solidFill>
                  <a:srgbClr val="0000FF"/>
                </a:solidFill>
                <a:latin typeface="Times New Roman" pitchFamily="18" charset="0"/>
                <a:cs typeface="Times New Roman" pitchFamily="18" charset="0"/>
              </a:rPr>
              <a:t>-  Cuộc đời cực nhọc, âm thầm</a:t>
            </a:r>
            <a:r>
              <a:rPr lang="en-SG" dirty="0">
                <a:solidFill>
                  <a:srgbClr val="0000FF"/>
                </a:solidFill>
                <a:latin typeface="Times New Roman" pitchFamily="18" charset="0"/>
                <a:cs typeface="Times New Roman" pitchFamily="18" charset="0"/>
              </a:rPr>
              <a:t> </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Vốn</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sống</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trải</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nghiệm</a:t>
            </a:r>
            <a:r>
              <a:rPr lang="en-SG" dirty="0">
                <a:solidFill>
                  <a:srgbClr val="0000FF"/>
                </a:solidFill>
                <a:latin typeface="Times New Roman" pitchFamily="18" charset="0"/>
                <a:cs typeface="Times New Roman" pitchFamily="18" charset="0"/>
                <a:sym typeface="Wingdings" panose="05000000000000000000" pitchFamily="2" charset="2"/>
              </a:rPr>
              <a:t>  </a:t>
            </a:r>
            <a:r>
              <a:rPr lang="en-SG" dirty="0" err="1">
                <a:solidFill>
                  <a:srgbClr val="0000FF"/>
                </a:solidFill>
                <a:latin typeface="Times New Roman" pitchFamily="18" charset="0"/>
                <a:cs typeface="Times New Roman" pitchFamily="18" charset="0"/>
                <a:sym typeface="Wingdings" panose="05000000000000000000" pitchFamily="2" charset="2"/>
              </a:rPr>
              <a:t>Chất</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liệu</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sáng</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tác</a:t>
            </a:r>
            <a:r>
              <a:rPr lang="en-SG"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pic>
        <p:nvPicPr>
          <p:cNvPr id="16" name="Group 8">
            <a:extLst>
              <a:ext uri="{FF2B5EF4-FFF2-40B4-BE49-F238E27FC236}">
                <a16:creationId xmlns:a16="http://schemas.microsoft.com/office/drawing/2014/main" id="{A2E0CAAB-A537-493F-8943-A6BDC6FFF6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92" r="19778" b="283"/>
          <a:stretch/>
        </p:blipFill>
        <p:spPr bwMode="auto">
          <a:xfrm>
            <a:off x="4440765" y="345859"/>
            <a:ext cx="3310469" cy="13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29">
            <a:extLst>
              <a:ext uri="{FF2B5EF4-FFF2-40B4-BE49-F238E27FC236}">
                <a16:creationId xmlns:a16="http://schemas.microsoft.com/office/drawing/2014/main" id="{B53AD77F-4422-4B2F-99F8-EF7A3C0C894B}"/>
              </a:ext>
            </a:extLst>
          </p:cNvPr>
          <p:cNvSpPr txBox="1"/>
          <p:nvPr/>
        </p:nvSpPr>
        <p:spPr>
          <a:xfrm>
            <a:off x="4957379" y="564606"/>
            <a:ext cx="2277239" cy="85408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9Slide03 Arima Madurai Black" panose="00000A00000000000000" pitchFamily="2" charset="0"/>
                <a:cs typeface="#9Slide03 Arima Madurai Black" panose="00000A00000000000000" pitchFamily="2" charset="0"/>
              </a:rPr>
              <a:t>1. </a:t>
            </a:r>
            <a:r>
              <a:rPr lang="en-US" sz="3600" b="1" dirty="0" err="1">
                <a:solidFill>
                  <a:srgbClr val="FF0000"/>
                </a:solidFill>
                <a:latin typeface="#9Slide03 Arima Madurai Black" panose="00000A00000000000000" pitchFamily="2" charset="0"/>
                <a:cs typeface="#9Slide03 Arima Madurai Black" panose="00000A00000000000000" pitchFamily="2" charset="0"/>
              </a:rPr>
              <a:t>Tác</a:t>
            </a:r>
            <a:r>
              <a:rPr lang="en-US" sz="3600" b="1" dirty="0">
                <a:solidFill>
                  <a:srgbClr val="FF0000"/>
                </a:solidFill>
                <a:latin typeface="#9Slide03 Arima Madurai Black" panose="00000A00000000000000" pitchFamily="2" charset="0"/>
                <a:cs typeface="#9Slide03 Arima Madurai Black" panose="00000A00000000000000" pitchFamily="2" charset="0"/>
              </a:rPr>
              <a:t> </a:t>
            </a:r>
            <a:r>
              <a:rPr lang="en-US" sz="3600" b="1" dirty="0" err="1">
                <a:solidFill>
                  <a:srgbClr val="FF0000"/>
                </a:solidFill>
                <a:latin typeface="#9Slide03 Arima Madurai Black" panose="00000A00000000000000" pitchFamily="2" charset="0"/>
                <a:cs typeface="#9Slide03 Arima Madurai Black" panose="00000A00000000000000" pitchFamily="2" charset="0"/>
              </a:rPr>
              <a:t>giả</a:t>
            </a:r>
            <a:endParaRPr lang="vi-VN" sz="3600" b="1" dirty="0">
              <a:solidFill>
                <a:srgbClr val="0000FF"/>
              </a:solidFill>
              <a:latin typeface="#9Slide03 Arima Madurai Black" panose="00000A00000000000000" pitchFamily="2" charset="0"/>
              <a:cs typeface="#9Slide03 Arima Madurai Black" panose="00000A00000000000000" pitchFamily="2" charset="0"/>
            </a:endParaRPr>
          </a:p>
        </p:txBody>
      </p:sp>
      <p:sp>
        <p:nvSpPr>
          <p:cNvPr id="18" name="Rectangle 6"/>
          <p:cNvSpPr>
            <a:spLocks noChangeArrowheads="1"/>
          </p:cNvSpPr>
          <p:nvPr/>
        </p:nvSpPr>
        <p:spPr bwMode="auto">
          <a:xfrm>
            <a:off x="3433935" y="531234"/>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3041034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Group 8">
            <a:extLst>
              <a:ext uri="{FF2B5EF4-FFF2-40B4-BE49-F238E27FC236}">
                <a16:creationId xmlns:a16="http://schemas.microsoft.com/office/drawing/2014/main" id="{4C8D7A33-DDDB-4E00-96DA-51079068B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r="19778" b="283"/>
          <a:stretch/>
        </p:blipFill>
        <p:spPr bwMode="auto">
          <a:xfrm>
            <a:off x="4440765" y="345859"/>
            <a:ext cx="3310469" cy="13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9">
            <a:extLst>
              <a:ext uri="{FF2B5EF4-FFF2-40B4-BE49-F238E27FC236}">
                <a16:creationId xmlns:a16="http://schemas.microsoft.com/office/drawing/2014/main" id="{EF3AD808-36A6-4A39-A098-2D26743A3CFE}"/>
              </a:ext>
            </a:extLst>
          </p:cNvPr>
          <p:cNvSpPr txBox="1"/>
          <p:nvPr/>
        </p:nvSpPr>
        <p:spPr>
          <a:xfrm>
            <a:off x="4610101" y="564606"/>
            <a:ext cx="2916618" cy="85408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9Slide03 Arima Madurai Black" panose="00000A00000000000000" pitchFamily="2" charset="0"/>
                <a:cs typeface="#9Slide03 Arima Madurai Black" panose="00000A00000000000000" pitchFamily="2" charset="0"/>
              </a:rPr>
              <a:t>2. </a:t>
            </a:r>
            <a:r>
              <a:rPr lang="en-US" sz="3600" b="1" dirty="0" err="1">
                <a:solidFill>
                  <a:srgbClr val="FF0000"/>
                </a:solidFill>
                <a:latin typeface="#9Slide03 Arima Madurai Black" panose="00000A00000000000000" pitchFamily="2" charset="0"/>
                <a:cs typeface="#9Slide03 Arima Madurai Black" panose="00000A00000000000000" pitchFamily="2" charset="0"/>
              </a:rPr>
              <a:t>Tác</a:t>
            </a:r>
            <a:r>
              <a:rPr lang="en-US" sz="3600" b="1" dirty="0">
                <a:solidFill>
                  <a:srgbClr val="FF0000"/>
                </a:solidFill>
                <a:latin typeface="#9Slide03 Arima Madurai Black" panose="00000A00000000000000" pitchFamily="2" charset="0"/>
                <a:cs typeface="#9Slide03 Arima Madurai Black" panose="00000A00000000000000" pitchFamily="2" charset="0"/>
              </a:rPr>
              <a:t> </a:t>
            </a:r>
            <a:r>
              <a:rPr lang="en-US" sz="3600" b="1" dirty="0" err="1">
                <a:solidFill>
                  <a:srgbClr val="FF0000"/>
                </a:solidFill>
                <a:latin typeface="#9Slide03 Arima Madurai Black" panose="00000A00000000000000" pitchFamily="2" charset="0"/>
                <a:cs typeface="#9Slide03 Arima Madurai Black" panose="00000A00000000000000" pitchFamily="2" charset="0"/>
              </a:rPr>
              <a:t>phẩm</a:t>
            </a:r>
            <a:endParaRPr lang="vi-VN" sz="3600" b="1" dirty="0">
              <a:solidFill>
                <a:srgbClr val="0000FF"/>
              </a:solidFill>
              <a:latin typeface="#9Slide03 Arima Madurai Black" panose="00000A00000000000000" pitchFamily="2" charset="0"/>
              <a:cs typeface="#9Slide03 Arima Madurai Black" panose="00000A00000000000000" pitchFamily="2" charset="0"/>
            </a:endParaRPr>
          </a:p>
        </p:txBody>
      </p:sp>
      <p:pic>
        <p:nvPicPr>
          <p:cNvPr id="5" name="Picture 4">
            <a:extLst>
              <a:ext uri="{FF2B5EF4-FFF2-40B4-BE49-F238E27FC236}">
                <a16:creationId xmlns:a16="http://schemas.microsoft.com/office/drawing/2014/main" id="{AB72A0E3-BBDC-4631-8BCC-966BFFB77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121" y="2183416"/>
            <a:ext cx="3086485" cy="4213926"/>
          </a:xfrm>
          <a:prstGeom prst="rect">
            <a:avLst/>
          </a:prstGeom>
        </p:spPr>
      </p:pic>
      <p:pic>
        <p:nvPicPr>
          <p:cNvPr id="6" name="Picture 6" descr="13527625053_3e1739bcc9">
            <a:extLst>
              <a:ext uri="{FF2B5EF4-FFF2-40B4-BE49-F238E27FC236}">
                <a16:creationId xmlns:a16="http://schemas.microsoft.com/office/drawing/2014/main" id="{B09FA4A9-F072-4CBF-B5DE-07D724CEE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426" y="2183416"/>
            <a:ext cx="3249293" cy="421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6E72B3B-E0A8-4DD0-BA5C-59B2753C32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539" y="2183416"/>
            <a:ext cx="3149737" cy="4213926"/>
          </a:xfrm>
          <a:prstGeom prst="rect">
            <a:avLst/>
          </a:prstGeom>
        </p:spPr>
      </p:pic>
      <p:sp>
        <p:nvSpPr>
          <p:cNvPr id="9" name="Rectangle 6"/>
          <p:cNvSpPr>
            <a:spLocks noChangeArrowheads="1"/>
          </p:cNvSpPr>
          <p:nvPr/>
        </p:nvSpPr>
        <p:spPr bwMode="auto">
          <a:xfrm>
            <a:off x="3568550" y="668589"/>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4246320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20716"/>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oogle Shape;808;p20">
            <a:extLst>
              <a:ext uri="{FF2B5EF4-FFF2-40B4-BE49-F238E27FC236}">
                <a16:creationId xmlns:a16="http://schemas.microsoft.com/office/drawing/2014/main" id="{A9AF73F6-1A89-48E6-A7A7-81B8922CC3EF}"/>
              </a:ext>
            </a:extLst>
          </p:cNvPr>
          <p:cNvGrpSpPr/>
          <p:nvPr/>
        </p:nvGrpSpPr>
        <p:grpSpPr>
          <a:xfrm>
            <a:off x="4371784" y="538084"/>
            <a:ext cx="7341041" cy="1841185"/>
            <a:chOff x="1104900" y="5372100"/>
            <a:chExt cx="4991100" cy="1295401"/>
          </a:xfrm>
        </p:grpSpPr>
        <p:sp>
          <p:nvSpPr>
            <p:cNvPr id="9" name="Google Shape;809;p20">
              <a:extLst>
                <a:ext uri="{FF2B5EF4-FFF2-40B4-BE49-F238E27FC236}">
                  <a16:creationId xmlns:a16="http://schemas.microsoft.com/office/drawing/2014/main"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810;p20">
              <a:extLst>
                <a:ext uri="{FF2B5EF4-FFF2-40B4-BE49-F238E27FC236}">
                  <a16:creationId xmlns:a16="http://schemas.microsoft.com/office/drawing/2014/main"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4" name="Rectangle 13">
            <a:extLst>
              <a:ext uri="{FF2B5EF4-FFF2-40B4-BE49-F238E27FC236}">
                <a16:creationId xmlns:a16="http://schemas.microsoft.com/office/drawing/2014/main" id="{A4C4C4B0-E8E7-41A3-9507-70C39B2B464B}"/>
              </a:ext>
            </a:extLst>
          </p:cNvPr>
          <p:cNvSpPr>
            <a:spLocks noGrp="1" noChangeArrowheads="1"/>
          </p:cNvSpPr>
          <p:nvPr/>
        </p:nvSpPr>
        <p:spPr bwMode="auto">
          <a:xfrm>
            <a:off x="4476637" y="699637"/>
            <a:ext cx="6686664" cy="7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20000"/>
              </a:lnSpc>
              <a:buNone/>
              <a:defRPr/>
            </a:pP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Xuất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xứ</a:t>
            </a:r>
            <a:r>
              <a:rPr lang="en-US" sz="3600" b="1" dirty="0">
                <a:solidFill>
                  <a:srgbClr val="0000FF"/>
                </a:solidFill>
                <a:latin typeface="Times New Roman" pitchFamily="18" charset="0"/>
                <a:cs typeface="Times New Roman" pitchFamily="18" charset="0"/>
              </a:rPr>
              <a:t>: </a:t>
            </a:r>
            <a:r>
              <a:rPr lang="en-SG" sz="3600" dirty="0">
                <a:solidFill>
                  <a:srgbClr val="0000CC"/>
                </a:solidFill>
                <a:latin typeface="Times New Roman" panose="02020603050405020304" pitchFamily="18" charset="0"/>
                <a:cs typeface="Times New Roman" panose="02020603050405020304" pitchFamily="18" charset="0"/>
              </a:rPr>
              <a:t>T</a:t>
            </a:r>
            <a:r>
              <a:rPr lang="vi-VN" sz="3600" dirty="0">
                <a:solidFill>
                  <a:srgbClr val="0000CC"/>
                </a:solidFill>
                <a:latin typeface="Times New Roman" panose="02020603050405020304" pitchFamily="18" charset="0"/>
                <a:cs typeface="Times New Roman" panose="02020603050405020304" pitchFamily="18" charset="0"/>
              </a:rPr>
              <a:t>rích từ </a:t>
            </a:r>
            <a:r>
              <a:rPr lang="en-SG" sz="3600" dirty="0" err="1">
                <a:solidFill>
                  <a:srgbClr val="0000CC"/>
                </a:solidFill>
                <a:latin typeface="Times New Roman" panose="02020603050405020304" pitchFamily="18" charset="0"/>
                <a:cs typeface="Times New Roman" panose="02020603050405020304" pitchFamily="18" charset="0"/>
              </a:rPr>
              <a:t>chương</a:t>
            </a:r>
            <a:r>
              <a:rPr lang="en-SG" sz="3600" dirty="0">
                <a:solidFill>
                  <a:srgbClr val="0000CC"/>
                </a:solidFill>
                <a:latin typeface="Times New Roman" panose="02020603050405020304" pitchFamily="18" charset="0"/>
                <a:cs typeface="Times New Roman" panose="02020603050405020304" pitchFamily="18" charset="0"/>
              </a:rPr>
              <a:t> VIII </a:t>
            </a:r>
            <a:r>
              <a:rPr lang="en-SG" sz="3600" dirty="0" err="1">
                <a:solidFill>
                  <a:srgbClr val="0000CC"/>
                </a:solidFill>
                <a:latin typeface="Times New Roman" panose="02020603050405020304" pitchFamily="18" charset="0"/>
                <a:cs typeface="Times New Roman" panose="02020603050405020304" pitchFamily="18" charset="0"/>
              </a:rPr>
              <a:t>của</a:t>
            </a:r>
            <a:r>
              <a:rPr lang="en-SG"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tác phẩm </a:t>
            </a:r>
            <a:r>
              <a:rPr lang="vi-VN" sz="3600" i="1" dirty="0">
                <a:solidFill>
                  <a:srgbClr val="FF0066"/>
                </a:solidFill>
                <a:latin typeface="Times New Roman" panose="02020603050405020304" pitchFamily="18" charset="0"/>
                <a:cs typeface="Times New Roman" panose="02020603050405020304" pitchFamily="18" charset="0"/>
              </a:rPr>
              <a:t>Đôn Ki-hô-t</a:t>
            </a:r>
            <a:r>
              <a:rPr lang="en-US" sz="3600" i="1" dirty="0">
                <a:solidFill>
                  <a:srgbClr val="FF0066"/>
                </a:solidFill>
                <a:latin typeface="Times New Roman" panose="02020603050405020304" pitchFamily="18" charset="0"/>
                <a:cs typeface="Times New Roman" panose="02020603050405020304" pitchFamily="18" charset="0"/>
              </a:rPr>
              <a:t>ê</a:t>
            </a:r>
            <a:r>
              <a:rPr lang="vi-VN" sz="3600" i="1" dirty="0">
                <a:solidFill>
                  <a:srgbClr val="FF0066"/>
                </a:solidFill>
                <a:latin typeface="Times New Roman" panose="02020603050405020304" pitchFamily="18" charset="0"/>
                <a:cs typeface="Times New Roman" panose="02020603050405020304" pitchFamily="18" charset="0"/>
              </a:rPr>
              <a:t>.</a:t>
            </a:r>
            <a:endParaRPr lang="vi-VN" sz="3600" dirty="0">
              <a:solidFill>
                <a:srgbClr val="0000FF"/>
              </a:solidFill>
              <a:latin typeface="Times New Roman" pitchFamily="18" charset="0"/>
              <a:cs typeface="Times New Roman" pitchFamily="18" charset="0"/>
            </a:endParaRPr>
          </a:p>
        </p:txBody>
      </p:sp>
      <p:pic>
        <p:nvPicPr>
          <p:cNvPr id="16" name="Picture 6" descr="13527625053_3e1739bcc9">
            <a:extLst>
              <a:ext uri="{FF2B5EF4-FFF2-40B4-BE49-F238E27FC236}">
                <a16:creationId xmlns:a16="http://schemas.microsoft.com/office/drawing/2014/main" id="{8D52B04E-AD04-4CEB-B941-24B6B9A79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01" y="1197502"/>
            <a:ext cx="3542129" cy="45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539750" y="260350"/>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grpSp>
        <p:nvGrpSpPr>
          <p:cNvPr id="11" name="Google Shape;808;p20">
            <a:extLst>
              <a:ext uri="{FF2B5EF4-FFF2-40B4-BE49-F238E27FC236}">
                <a16:creationId xmlns:a16="http://schemas.microsoft.com/office/drawing/2014/main" id="{A9AF73F6-1A89-48E6-A7A7-81B8922CC3EF}"/>
              </a:ext>
            </a:extLst>
          </p:cNvPr>
          <p:cNvGrpSpPr/>
          <p:nvPr/>
        </p:nvGrpSpPr>
        <p:grpSpPr>
          <a:xfrm>
            <a:off x="4149448" y="3161107"/>
            <a:ext cx="7341041" cy="1841185"/>
            <a:chOff x="1104900" y="5372100"/>
            <a:chExt cx="4991100" cy="1295401"/>
          </a:xfrm>
        </p:grpSpPr>
        <p:sp>
          <p:nvSpPr>
            <p:cNvPr id="13" name="Google Shape;809;p20">
              <a:extLst>
                <a:ext uri="{FF2B5EF4-FFF2-40B4-BE49-F238E27FC236}">
                  <a16:creationId xmlns:a16="http://schemas.microsoft.com/office/drawing/2014/main"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810;p20">
              <a:extLst>
                <a:ext uri="{FF2B5EF4-FFF2-40B4-BE49-F238E27FC236}">
                  <a16:creationId xmlns:a16="http://schemas.microsoft.com/office/drawing/2014/main"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r>
                <a:rPr lang="vi-VN" sz="3600" b="1" i="0" u="none" strike="noStrike" cap="none" dirty="0">
                  <a:solidFill>
                    <a:srgbClr val="6600FF"/>
                  </a:solidFill>
                  <a:latin typeface="Calibri"/>
                  <a:ea typeface="Calibri"/>
                  <a:cs typeface="Calibri"/>
                  <a:sym typeface="Calibri"/>
                </a:rPr>
                <a:t>- Thể loại </a:t>
              </a:r>
              <a:r>
                <a:rPr lang="vi-VN" sz="3600" b="0" i="0" u="none" strike="noStrike" cap="none" dirty="0">
                  <a:solidFill>
                    <a:srgbClr val="6600FF"/>
                  </a:solidFill>
                  <a:latin typeface="Calibri"/>
                  <a:ea typeface="Calibri"/>
                  <a:cs typeface="Calibri"/>
                  <a:sym typeface="Calibri"/>
                </a:rPr>
                <a:t>: </a:t>
              </a:r>
              <a:r>
                <a:rPr lang="vi-VN" sz="3200" b="0" i="0" u="none" strike="noStrike" cap="none" dirty="0">
                  <a:solidFill>
                    <a:srgbClr val="0000CC"/>
                  </a:solidFill>
                  <a:latin typeface="Calibri"/>
                  <a:ea typeface="Calibri"/>
                  <a:cs typeface="Calibri"/>
                  <a:sym typeface="Calibri"/>
                </a:rPr>
                <a:t>Tiểu thuyết</a:t>
              </a:r>
              <a:endParaRPr sz="3200" b="0" i="0" u="none" strike="noStrike" cap="none" dirty="0">
                <a:solidFill>
                  <a:srgbClr val="0000CC"/>
                </a:solidFill>
                <a:latin typeface="Calibri"/>
                <a:ea typeface="Calibri"/>
                <a:cs typeface="Calibri"/>
                <a:sym typeface="Calibri"/>
              </a:endParaRPr>
            </a:p>
          </p:txBody>
        </p:sp>
      </p:grpSp>
    </p:spTree>
    <p:extLst>
      <p:ext uri="{BB962C8B-B14F-4D97-AF65-F5344CB8AC3E}">
        <p14:creationId xmlns:p14="http://schemas.microsoft.com/office/powerpoint/2010/main" val="4014361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FB2EB9D-8274-4FEB-B43D-634B8FEA0D0C}"/>
              </a:ext>
            </a:extLst>
          </p:cNvPr>
          <p:cNvSpPr>
            <a:spLocks noGrp="1" noChangeArrowheads="1"/>
          </p:cNvSpPr>
          <p:nvPr/>
        </p:nvSpPr>
        <p:spPr bwMode="auto">
          <a:xfrm>
            <a:off x="105261" y="687041"/>
            <a:ext cx="7088867"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Courier New" panose="02070309020205020404" pitchFamily="49" charset="0"/>
              <a:buChar char="o"/>
              <a:defRPr/>
            </a:pPr>
            <a:r>
              <a:rPr lang="en-SG" sz="3600" dirty="0">
                <a:solidFill>
                  <a:srgbClr val="0000CC"/>
                </a:solidFill>
                <a:latin typeface="Times New Roman" panose="02020603050405020304" pitchFamily="18" charset="0"/>
                <a:cs typeface="Times New Roman" panose="02020603050405020304" pitchFamily="18" charset="0"/>
              </a:rPr>
              <a:t>D</a:t>
            </a:r>
            <a:r>
              <a:rPr lang="vi-VN" sz="3600" dirty="0">
                <a:solidFill>
                  <a:srgbClr val="0000CC"/>
                </a:solidFill>
                <a:latin typeface="Times New Roman" panose="02020603050405020304" pitchFamily="18" charset="0"/>
                <a:cs typeface="Times New Roman" panose="02020603050405020304" pitchFamily="18" charset="0"/>
              </a:rPr>
              <a:t>ày</a:t>
            </a:r>
            <a:r>
              <a:rPr lang="en-US"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gần ngàn trang, gồm </a:t>
            </a:r>
            <a:r>
              <a:rPr lang="en-SG" sz="3600" dirty="0">
                <a:solidFill>
                  <a:srgbClr val="0000CC"/>
                </a:solidFill>
                <a:latin typeface="Times New Roman" panose="02020603050405020304" pitchFamily="18" charset="0"/>
                <a:cs typeface="Times New Roman" panose="02020603050405020304" pitchFamily="18" charset="0"/>
              </a:rPr>
              <a:t>2</a:t>
            </a:r>
            <a:r>
              <a:rPr lang="vi-VN" sz="3600" dirty="0">
                <a:solidFill>
                  <a:srgbClr val="0000CC"/>
                </a:solidFill>
                <a:latin typeface="Times New Roman" panose="02020603050405020304" pitchFamily="18" charset="0"/>
                <a:cs typeface="Times New Roman" panose="02020603050405020304" pitchFamily="18" charset="0"/>
              </a:rPr>
              <a:t> phần</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9A8531F2-C874-4B86-8314-EDBB005805A8}"/>
              </a:ext>
            </a:extLst>
          </p:cNvPr>
          <p:cNvSpPr>
            <a:spLocks noGrp="1" noChangeArrowheads="1"/>
          </p:cNvSpPr>
          <p:nvPr/>
        </p:nvSpPr>
        <p:spPr bwMode="auto">
          <a:xfrm>
            <a:off x="752280" y="1350581"/>
            <a:ext cx="7088867"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Tx/>
              <a:buChar char="-"/>
              <a:defRPr/>
            </a:pPr>
            <a:r>
              <a:rPr lang="vi-VN" sz="3400" dirty="0">
                <a:latin typeface="Times New Roman" panose="02020603050405020304" pitchFamily="18" charset="0"/>
                <a:cs typeface="Times New Roman" panose="02020603050405020304" pitchFamily="18" charset="0"/>
              </a:rPr>
              <a:t>Phần I </a:t>
            </a:r>
            <a:r>
              <a:rPr lang="en-SG"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52 chương, xuất bản 1605</a:t>
            </a:r>
            <a:r>
              <a:rPr lang="en-SG" sz="3400" dirty="0">
                <a:latin typeface="Times New Roman" panose="02020603050405020304" pitchFamily="18" charset="0"/>
                <a:cs typeface="Times New Roman" panose="02020603050405020304" pitchFamily="18" charset="0"/>
              </a:rPr>
              <a:t>)</a:t>
            </a:r>
          </a:p>
          <a:p>
            <a:pPr algn="just">
              <a:lnSpc>
                <a:spcPct val="130000"/>
              </a:lnSpc>
              <a:buFontTx/>
              <a:buChar char="-"/>
              <a:defRPr/>
            </a:pPr>
            <a:r>
              <a:rPr lang="en-SG" sz="3400" dirty="0">
                <a:latin typeface="Times New Roman" panose="02020603050405020304" pitchFamily="18" charset="0"/>
                <a:cs typeface="Times New Roman" panose="02020603050405020304" pitchFamily="18" charset="0"/>
              </a:rPr>
              <a:t>P</a:t>
            </a:r>
            <a:r>
              <a:rPr lang="vi-VN" sz="3400" dirty="0">
                <a:latin typeface="Times New Roman" panose="02020603050405020304" pitchFamily="18" charset="0"/>
                <a:cs typeface="Times New Roman" panose="02020603050405020304" pitchFamily="18" charset="0"/>
              </a:rPr>
              <a:t>hần II </a:t>
            </a:r>
            <a:r>
              <a:rPr lang="en-SG"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74 chương, xuất bản 1615</a:t>
            </a:r>
            <a:r>
              <a:rPr lang="en-SG" sz="3400" dirty="0">
                <a:latin typeface="Times New Roman" panose="02020603050405020304" pitchFamily="18" charset="0"/>
                <a:cs typeface="Times New Roman" panose="02020603050405020304" pitchFamily="18" charset="0"/>
              </a:rPr>
              <a:t>)</a:t>
            </a:r>
            <a:endParaRPr lang="vi-VN" sz="3400"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32B33F0E-5325-43A0-B9F6-34B459BB8736}"/>
              </a:ext>
            </a:extLst>
          </p:cNvPr>
          <p:cNvSpPr>
            <a:spLocks noGrp="1" noChangeArrowheads="1"/>
          </p:cNvSpPr>
          <p:nvPr/>
        </p:nvSpPr>
        <p:spPr bwMode="auto">
          <a:xfrm>
            <a:off x="296539" y="4520728"/>
            <a:ext cx="7685284"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Courier New" panose="02070309020205020404" pitchFamily="49" charset="0"/>
              <a:buChar char="o"/>
              <a:defRPr/>
            </a:pP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hủ</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mang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bản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xã</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hội</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5FDD53-72C9-43AF-B52C-13544EF2C747}"/>
              </a:ext>
            </a:extLst>
          </p:cNvPr>
          <p:cNvSpPr>
            <a:spLocks noGrp="1" noChangeArrowheads="1"/>
          </p:cNvSpPr>
          <p:nvPr/>
        </p:nvSpPr>
        <p:spPr bwMode="auto">
          <a:xfrm>
            <a:off x="892956" y="5095219"/>
            <a:ext cx="7088867"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Tx/>
              <a:buChar char="-"/>
              <a:defRPr/>
            </a:pPr>
            <a:r>
              <a:rPr lang="en-US" sz="3400" dirty="0" err="1">
                <a:latin typeface="Times New Roman" panose="02020603050405020304" pitchFamily="18" charset="0"/>
                <a:cs typeface="Times New Roman" panose="02020603050405020304" pitchFamily="18" charset="0"/>
              </a:rPr>
              <a:t>Đôn</a:t>
            </a:r>
            <a:r>
              <a:rPr lang="en-US" sz="3400" dirty="0">
                <a:latin typeface="Times New Roman" panose="02020603050405020304" pitchFamily="18" charset="0"/>
                <a:cs typeface="Times New Roman" panose="02020603050405020304" pitchFamily="18" charset="0"/>
              </a:rPr>
              <a:t> Ki-</a:t>
            </a:r>
            <a:r>
              <a:rPr lang="en-US" sz="3400" dirty="0" err="1">
                <a:latin typeface="Times New Roman" panose="02020603050405020304" pitchFamily="18" charset="0"/>
                <a:cs typeface="Times New Roman" panose="02020603050405020304" pitchFamily="18" charset="0"/>
              </a:rPr>
              <a:t>hô</a:t>
            </a:r>
            <a:r>
              <a:rPr lang="en-US" sz="3400" dirty="0">
                <a:latin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cs typeface="Times New Roman" panose="02020603050405020304" pitchFamily="18" charset="0"/>
              </a:rPr>
              <a:t>tê</a:t>
            </a:r>
            <a:endParaRPr lang="en-SG" sz="3400" dirty="0">
              <a:latin typeface="Times New Roman" panose="02020603050405020304" pitchFamily="18" charset="0"/>
              <a:cs typeface="Times New Roman" panose="02020603050405020304" pitchFamily="18" charset="0"/>
            </a:endParaRPr>
          </a:p>
          <a:p>
            <a:pPr algn="just">
              <a:lnSpc>
                <a:spcPct val="130000"/>
              </a:lnSpc>
              <a:buFontTx/>
              <a:buChar char="-"/>
              <a:defRPr/>
            </a:pPr>
            <a:r>
              <a:rPr lang="en-US" sz="3400" dirty="0">
                <a:latin typeface="Times New Roman" panose="02020603050405020304" pitchFamily="18" charset="0"/>
                <a:cs typeface="Times New Roman" panose="02020603050405020304" pitchFamily="18" charset="0"/>
              </a:rPr>
              <a:t>Xan-</a:t>
            </a:r>
            <a:r>
              <a:rPr lang="en-US" sz="3400" dirty="0" err="1">
                <a:latin typeface="Times New Roman" panose="02020603050405020304" pitchFamily="18" charset="0"/>
                <a:cs typeface="Times New Roman" panose="02020603050405020304" pitchFamily="18" charset="0"/>
              </a:rPr>
              <a:t>chô</a:t>
            </a:r>
            <a:r>
              <a:rPr lang="en-US" sz="3400" dirty="0">
                <a:latin typeface="Times New Roman" panose="02020603050405020304" pitchFamily="18" charset="0"/>
                <a:cs typeface="Times New Roman" panose="02020603050405020304" pitchFamily="18" charset="0"/>
              </a:rPr>
              <a:t> Pan-</a:t>
            </a:r>
            <a:r>
              <a:rPr lang="en-US" sz="3400" dirty="0" err="1">
                <a:latin typeface="Times New Roman" panose="02020603050405020304" pitchFamily="18" charset="0"/>
                <a:cs typeface="Times New Roman" panose="02020603050405020304" pitchFamily="18" charset="0"/>
              </a:rPr>
              <a:t>xa</a:t>
            </a:r>
            <a:endParaRPr lang="vi-VN" sz="34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CFB2EB9D-8274-4FEB-B43D-634B8FEA0D0C}"/>
              </a:ext>
            </a:extLst>
          </p:cNvPr>
          <p:cNvSpPr>
            <a:spLocks noGrp="1" noChangeArrowheads="1"/>
          </p:cNvSpPr>
          <p:nvPr/>
        </p:nvSpPr>
        <p:spPr bwMode="auto">
          <a:xfrm>
            <a:off x="0" y="2891130"/>
            <a:ext cx="12192000"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dirty="0" err="1">
                <a:solidFill>
                  <a:srgbClr val="0000CC"/>
                </a:solidFill>
                <a:latin typeface="Times New Roman" panose="02020603050405020304" pitchFamily="18" charset="0"/>
                <a:cs typeface="Times New Roman" panose="02020603050405020304" pitchFamily="18" charset="0"/>
              </a:rPr>
              <a:t>Tác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phẩm</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chế</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giễu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tàn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dư</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lí</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tưởng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hiệp</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sĩ</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phong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kiến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lỗi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báo</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trước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sự</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xuất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hiện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đại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Phục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Hưng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những</a:t>
            </a:r>
            <a:r>
              <a:rPr lang="en-US" dirty="0">
                <a:solidFill>
                  <a:srgbClr val="0000CC"/>
                </a:solidFill>
                <a:latin typeface="Times New Roman" panose="02020603050405020304" pitchFamily="18" charset="0"/>
                <a:cs typeface="Times New Roman" panose="02020603050405020304" pitchFamily="18" charset="0"/>
              </a:rPr>
              <a:t> con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tính</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cách</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và</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nghị</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lực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sáng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chủ</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nghĩa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nhân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văn</a:t>
            </a:r>
            <a:endParaRPr lang="vi-VN" dirty="0">
              <a:solidFill>
                <a:srgbClr val="0000CC"/>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7BA32AC-F67A-4915-89B5-E2643901A726}"/>
              </a:ext>
            </a:extLst>
          </p:cNvPr>
          <p:cNvSpPr>
            <a:spLocks noGrp="1" noChangeArrowheads="1"/>
          </p:cNvSpPr>
          <p:nvPr/>
        </p:nvSpPr>
        <p:spPr bwMode="auto">
          <a:xfrm>
            <a:off x="155863" y="141465"/>
            <a:ext cx="11912345" cy="9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Là</a:t>
            </a:r>
            <a:r>
              <a:rPr lang="en-US" altLang="en-US" dirty="0">
                <a:solidFill>
                  <a:srgbClr val="0000CC"/>
                </a:solidFill>
                <a:latin typeface="Times New Roman" panose="02020603050405020304" pitchFamily="18" charset="0"/>
                <a:cs typeface="Times New Roman" panose="02020603050405020304" pitchFamily="18" charset="0"/>
              </a:rPr>
              <a:t> 1 </a:t>
            </a:r>
            <a:r>
              <a:rPr lang="en-US" altLang="en-US" dirty="0" err="1">
                <a:solidFill>
                  <a:srgbClr val="0000CC"/>
                </a:solidFill>
                <a:latin typeface="Times New Roman" panose="02020603050405020304" pitchFamily="18" charset="0"/>
                <a:cs typeface="Times New Roman" panose="02020603050405020304" pitchFamily="18" charset="0"/>
              </a:rPr>
              <a:t>trong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những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tác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phẩm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vĩ</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nhất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của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thời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Phục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Hưng</a:t>
            </a:r>
            <a:endParaRPr lang="vi-VN"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83242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 name="Google Shape;814;p20">
            <a:extLst>
              <a:ext uri="{FF2B5EF4-FFF2-40B4-BE49-F238E27FC236}">
                <a16:creationId xmlns:a16="http://schemas.microsoft.com/office/drawing/2014/main" id="{03454569-353E-4091-A5F9-CF5D282FF784}"/>
              </a:ext>
            </a:extLst>
          </p:cNvPr>
          <p:cNvGrpSpPr/>
          <p:nvPr/>
        </p:nvGrpSpPr>
        <p:grpSpPr>
          <a:xfrm>
            <a:off x="4118806" y="263166"/>
            <a:ext cx="3747002" cy="1046088"/>
            <a:chOff x="1104900" y="5372100"/>
            <a:chExt cx="4991100" cy="1295401"/>
          </a:xfrm>
        </p:grpSpPr>
        <p:sp>
          <p:nvSpPr>
            <p:cNvPr id="4" name="Google Shape;815;p20">
              <a:extLst>
                <a:ext uri="{FF2B5EF4-FFF2-40B4-BE49-F238E27FC236}">
                  <a16:creationId xmlns:a16="http://schemas.microsoft.com/office/drawing/2014/main" id="{7A2209A5-EED5-4ECB-A907-AF557E957438}"/>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Calibri"/>
                <a:ea typeface="Calibri"/>
                <a:cs typeface="Calibri"/>
                <a:sym typeface="Calibri"/>
              </a:endParaRPr>
            </a:p>
          </p:txBody>
        </p:sp>
        <p:sp>
          <p:nvSpPr>
            <p:cNvPr id="5" name="Google Shape;816;p20">
              <a:extLst>
                <a:ext uri="{FF2B5EF4-FFF2-40B4-BE49-F238E27FC236}">
                  <a16:creationId xmlns:a16="http://schemas.microsoft.com/office/drawing/2014/main" id="{DF3B9E33-77BC-470D-8326-E9D3EF1D05AF}"/>
                </a:ext>
              </a:extLst>
            </p:cNvPr>
            <p:cNvSpPr/>
            <p:nvPr/>
          </p:nvSpPr>
          <p:spPr>
            <a:xfrm>
              <a:off x="1104900" y="5372100"/>
              <a:ext cx="4819650" cy="1123950"/>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dirty="0">
                <a:solidFill>
                  <a:srgbClr val="FFFFFF"/>
                </a:solidFill>
                <a:latin typeface="Calibri"/>
                <a:ea typeface="Calibri"/>
                <a:cs typeface="Calibri"/>
                <a:sym typeface="Calibri"/>
              </a:endParaRPr>
            </a:p>
          </p:txBody>
        </p:sp>
      </p:grpSp>
      <p:sp>
        <p:nvSpPr>
          <p:cNvPr id="6" name="Rectangle 5">
            <a:extLst>
              <a:ext uri="{FF2B5EF4-FFF2-40B4-BE49-F238E27FC236}">
                <a16:creationId xmlns:a16="http://schemas.microsoft.com/office/drawing/2014/main" id="{1D35F07F-9ECF-44E4-A941-15CFF6AE37A9}"/>
              </a:ext>
            </a:extLst>
          </p:cNvPr>
          <p:cNvSpPr>
            <a:spLocks noGrp="1" noChangeArrowheads="1"/>
          </p:cNvSpPr>
          <p:nvPr/>
        </p:nvSpPr>
        <p:spPr bwMode="auto">
          <a:xfrm>
            <a:off x="4429218" y="364916"/>
            <a:ext cx="3576699" cy="8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buNone/>
              <a:defRPr/>
            </a:pPr>
            <a:r>
              <a:rPr lang="vi-VN"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Đọc</a:t>
            </a:r>
            <a:r>
              <a:rPr lang="en-SG" b="1" dirty="0">
                <a:solidFill>
                  <a:srgbClr val="0000FF"/>
                </a:solidFill>
                <a:latin typeface="Times New Roman" pitchFamily="18" charset="0"/>
                <a:cs typeface="Times New Roman" pitchFamily="18" charset="0"/>
              </a:rPr>
              <a:t> - </a:t>
            </a:r>
            <a:r>
              <a:rPr lang="en-SG" b="1" dirty="0" err="1">
                <a:solidFill>
                  <a:srgbClr val="0000FF"/>
                </a:solidFill>
                <a:latin typeface="Times New Roman" pitchFamily="18" charset="0"/>
                <a:cs typeface="Times New Roman" pitchFamily="18" charset="0"/>
              </a:rPr>
              <a:t>Tóm</a:t>
            </a:r>
            <a:r>
              <a:rPr lang="en-SG"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tắt</a:t>
            </a:r>
            <a:r>
              <a:rPr lang="en-SG"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42A6BB1-5570-440B-A146-58612A16F3EE}"/>
              </a:ext>
            </a:extLst>
          </p:cNvPr>
          <p:cNvSpPr>
            <a:spLocks noChangeArrowheads="1"/>
          </p:cNvSpPr>
          <p:nvPr/>
        </p:nvSpPr>
        <p:spPr bwMode="auto">
          <a:xfrm>
            <a:off x="434150" y="167842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571500" indent="-571500" algn="just">
              <a:buFont typeface="Courier New" panose="02070309020205020404" pitchFamily="49" charset="0"/>
              <a:buChar char="o"/>
            </a:pPr>
            <a:r>
              <a:rPr lang="vi-VN" dirty="0">
                <a:solidFill>
                  <a:srgbClr val="0000CC"/>
                </a:solidFill>
                <a:latin typeface="+mj-lt"/>
              </a:rPr>
              <a:t>Trên đường đi thực hiện những ý định viển vông, </a:t>
            </a:r>
            <a:r>
              <a:rPr lang="en-SG" dirty="0">
                <a:solidFill>
                  <a:srgbClr val="0000CC"/>
                </a:solidFill>
                <a:latin typeface="Times New Roman" panose="02020603050405020304" pitchFamily="18" charset="0"/>
                <a:cs typeface="Times New Roman" panose="02020603050405020304" pitchFamily="18" charset="0"/>
              </a:rPr>
              <a:t>2</a:t>
            </a:r>
            <a:r>
              <a:rPr lang="vi-VN" dirty="0">
                <a:solidFill>
                  <a:srgbClr val="0000CC"/>
                </a:solidFill>
                <a:latin typeface="+mj-lt"/>
              </a:rPr>
              <a:t> thầy trò Đôn</a:t>
            </a:r>
            <a:r>
              <a:rPr lang="en-US" dirty="0">
                <a:solidFill>
                  <a:srgbClr val="0000CC"/>
                </a:solidFill>
                <a:latin typeface="+mj-lt"/>
              </a:rPr>
              <a:t> </a:t>
            </a:r>
            <a:r>
              <a:rPr lang="vi-VN" dirty="0">
                <a:solidFill>
                  <a:srgbClr val="0000CC"/>
                </a:solidFill>
                <a:latin typeface="+mj-lt"/>
              </a:rPr>
              <a:t>Ki-hô-tê thấy </a:t>
            </a:r>
            <a:r>
              <a:rPr lang="en-SG" dirty="0">
                <a:solidFill>
                  <a:srgbClr val="0000CC"/>
                </a:solidFill>
                <a:latin typeface="Times New Roman" panose="02020603050405020304" pitchFamily="18" charset="0"/>
                <a:cs typeface="Times New Roman" panose="02020603050405020304" pitchFamily="18" charset="0"/>
              </a:rPr>
              <a:t>30-40</a:t>
            </a:r>
            <a:r>
              <a:rPr lang="vi-VN" dirty="0">
                <a:solidFill>
                  <a:srgbClr val="0000CC"/>
                </a:solidFill>
                <a:latin typeface="+mj-lt"/>
              </a:rPr>
              <a:t> chiếc cối xay gió giữa đồng. </a:t>
            </a:r>
            <a:endParaRPr lang="en-US" dirty="0">
              <a:solidFill>
                <a:srgbClr val="0000CC"/>
              </a:solidFill>
              <a:latin typeface="+mj-lt"/>
            </a:endParaRPr>
          </a:p>
        </p:txBody>
      </p:sp>
      <p:sp>
        <p:nvSpPr>
          <p:cNvPr id="8" name="Rectangle 7">
            <a:extLst>
              <a:ext uri="{FF2B5EF4-FFF2-40B4-BE49-F238E27FC236}">
                <a16:creationId xmlns:a16="http://schemas.microsoft.com/office/drawing/2014/main" id="{7F2A7DBD-A660-4BA1-A6C5-D9AB5C414F6D}"/>
              </a:ext>
            </a:extLst>
          </p:cNvPr>
          <p:cNvSpPr>
            <a:spLocks noChangeArrowheads="1"/>
          </p:cNvSpPr>
          <p:nvPr/>
        </p:nvSpPr>
        <p:spPr bwMode="auto">
          <a:xfrm>
            <a:off x="434150" y="2708732"/>
            <a:ext cx="1125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Đôn Ki-hô-tê tưởng tượng đó là những tên khổng lồ và quyết giao chiến. </a:t>
            </a:r>
            <a:endParaRPr lang="en-US" dirty="0">
              <a:solidFill>
                <a:srgbClr val="0000CC"/>
              </a:solidFill>
              <a:latin typeface="+mj-lt"/>
            </a:endParaRPr>
          </a:p>
        </p:txBody>
      </p:sp>
      <p:sp>
        <p:nvSpPr>
          <p:cNvPr id="9" name="Rectangle 8">
            <a:extLst>
              <a:ext uri="{FF2B5EF4-FFF2-40B4-BE49-F238E27FC236}">
                <a16:creationId xmlns:a16="http://schemas.microsoft.com/office/drawing/2014/main" id="{655785F7-D274-4AF6-912E-68CF1C50E746}"/>
              </a:ext>
            </a:extLst>
          </p:cNvPr>
          <p:cNvSpPr>
            <a:spLocks noChangeArrowheads="1"/>
          </p:cNvSpPr>
          <p:nvPr/>
        </p:nvSpPr>
        <p:spPr bwMode="auto">
          <a:xfrm>
            <a:off x="434150" y="340933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Bỗng</a:t>
            </a:r>
            <a:r>
              <a:rPr lang="en-US" dirty="0">
                <a:solidFill>
                  <a:srgbClr val="0000CC"/>
                </a:solidFill>
                <a:latin typeface="+mj-lt"/>
              </a:rPr>
              <a:t> </a:t>
            </a:r>
            <a:r>
              <a:rPr lang="vi-VN" dirty="0">
                <a:solidFill>
                  <a:srgbClr val="0000CC"/>
                </a:solidFill>
                <a:latin typeface="+mj-lt"/>
              </a:rPr>
              <a:t>gió nổi lên, cối xay gió chuyển động và Đôn Ki-hô-tê càng hăng máu</a:t>
            </a:r>
            <a:r>
              <a:rPr lang="en-US" dirty="0">
                <a:solidFill>
                  <a:srgbClr val="0000CC"/>
                </a:solidFill>
                <a:latin typeface="+mj-lt"/>
              </a:rPr>
              <a:t> </a:t>
            </a:r>
            <a:r>
              <a:rPr lang="vi-VN" dirty="0">
                <a:solidFill>
                  <a:srgbClr val="0000CC"/>
                </a:solidFill>
                <a:latin typeface="+mj-lt"/>
              </a:rPr>
              <a:t>xông vào. </a:t>
            </a:r>
            <a:endParaRPr lang="en-US" dirty="0">
              <a:solidFill>
                <a:srgbClr val="0000CC"/>
              </a:solidFill>
              <a:latin typeface="+mj-lt"/>
            </a:endParaRPr>
          </a:p>
        </p:txBody>
      </p:sp>
      <p:sp>
        <p:nvSpPr>
          <p:cNvPr id="10" name="Rectangle 9">
            <a:extLst>
              <a:ext uri="{FF2B5EF4-FFF2-40B4-BE49-F238E27FC236}">
                <a16:creationId xmlns:a16="http://schemas.microsoft.com/office/drawing/2014/main" id="{42E305B1-3D23-4FED-A0AB-E67BDDE2C6F6}"/>
              </a:ext>
            </a:extLst>
          </p:cNvPr>
          <p:cNvSpPr>
            <a:spLocks noChangeArrowheads="1"/>
          </p:cNvSpPr>
          <p:nvPr/>
        </p:nvSpPr>
        <p:spPr bwMode="auto">
          <a:xfrm>
            <a:off x="434150" y="4430930"/>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Kết cục, giáo gãy, ngựa và người văng ra xa, Đôn Ki-hô-tê bị</a:t>
            </a:r>
            <a:r>
              <a:rPr lang="en-US" dirty="0">
                <a:solidFill>
                  <a:srgbClr val="0000CC"/>
                </a:solidFill>
                <a:latin typeface="+mj-lt"/>
              </a:rPr>
              <a:t> </a:t>
            </a:r>
            <a:r>
              <a:rPr lang="vi-VN" dirty="0">
                <a:solidFill>
                  <a:srgbClr val="0000CC"/>
                </a:solidFill>
                <a:latin typeface="+mj-lt"/>
              </a:rPr>
              <a:t>đau như trời giáng. </a:t>
            </a:r>
            <a:endParaRPr lang="en-US" dirty="0">
              <a:solidFill>
                <a:srgbClr val="0000CC"/>
              </a:solidFill>
              <a:latin typeface="+mj-lt"/>
            </a:endParaRPr>
          </a:p>
        </p:txBody>
      </p:sp>
      <p:sp>
        <p:nvSpPr>
          <p:cNvPr id="11" name="Rectangle 10">
            <a:extLst>
              <a:ext uri="{FF2B5EF4-FFF2-40B4-BE49-F238E27FC236}">
                <a16:creationId xmlns:a16="http://schemas.microsoft.com/office/drawing/2014/main" id="{487E6B46-A8DC-4C71-B29B-1B6828167E1F}"/>
              </a:ext>
            </a:extLst>
          </p:cNvPr>
          <p:cNvSpPr>
            <a:spLocks noChangeArrowheads="1"/>
          </p:cNvSpPr>
          <p:nvPr/>
        </p:nvSpPr>
        <p:spPr bwMode="auto">
          <a:xfrm>
            <a:off x="434150" y="5445914"/>
            <a:ext cx="11252200" cy="12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Sau đó, hai thầy trò đi về phía cảng La-pi-xe, vì Đôn</a:t>
            </a:r>
            <a:r>
              <a:rPr lang="en-US" dirty="0">
                <a:solidFill>
                  <a:srgbClr val="0000CC"/>
                </a:solidFill>
                <a:latin typeface="+mj-lt"/>
              </a:rPr>
              <a:t> </a:t>
            </a:r>
            <a:r>
              <a:rPr lang="vi-VN" dirty="0">
                <a:solidFill>
                  <a:srgbClr val="0000CC"/>
                </a:solidFill>
                <a:latin typeface="+mj-lt"/>
              </a:rPr>
              <a:t>Ki-hô-tê nghĩ: con đường này có lắm người qua lại chẳng thể nào không</a:t>
            </a:r>
            <a:r>
              <a:rPr lang="en-US" dirty="0">
                <a:solidFill>
                  <a:srgbClr val="0000CC"/>
                </a:solidFill>
                <a:latin typeface="+mj-lt"/>
              </a:rPr>
              <a:t> </a:t>
            </a:r>
            <a:r>
              <a:rPr lang="vi-VN" dirty="0">
                <a:solidFill>
                  <a:srgbClr val="0000CC"/>
                </a:solidFill>
                <a:latin typeface="+mj-lt"/>
              </a:rPr>
              <a:t>gặp nhiều chuyện phiêu lưu khác nhau.</a:t>
            </a:r>
            <a:endParaRPr lang="en-US" dirty="0">
              <a:solidFill>
                <a:srgbClr val="0000CC"/>
              </a:solidFill>
              <a:latin typeface="+mj-lt"/>
            </a:endParaRPr>
          </a:p>
        </p:txBody>
      </p:sp>
    </p:spTree>
    <p:extLst>
      <p:ext uri="{BB962C8B-B14F-4D97-AF65-F5344CB8AC3E}">
        <p14:creationId xmlns:p14="http://schemas.microsoft.com/office/powerpoint/2010/main" val="1219133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id="{EEFEE3FE-5867-4841-B9D5-AB47E8F3D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18" y="1213301"/>
            <a:ext cx="3752273" cy="4502728"/>
          </a:xfrm>
          <a:prstGeom prst="rect">
            <a:avLst/>
          </a:prstGeom>
        </p:spPr>
      </p:pic>
      <p:grpSp>
        <p:nvGrpSpPr>
          <p:cNvPr id="4" name="Google Shape;814;p20">
            <a:extLst>
              <a:ext uri="{FF2B5EF4-FFF2-40B4-BE49-F238E27FC236}">
                <a16:creationId xmlns:a16="http://schemas.microsoft.com/office/drawing/2014/main" id="{40AEA676-3116-4E49-8460-AD57461954D8}"/>
              </a:ext>
            </a:extLst>
          </p:cNvPr>
          <p:cNvGrpSpPr/>
          <p:nvPr/>
        </p:nvGrpSpPr>
        <p:grpSpPr>
          <a:xfrm>
            <a:off x="5856975" y="573291"/>
            <a:ext cx="4544325" cy="1138773"/>
            <a:chOff x="1104900" y="5372100"/>
            <a:chExt cx="4991100" cy="1295401"/>
          </a:xfrm>
        </p:grpSpPr>
        <p:sp>
          <p:nvSpPr>
            <p:cNvPr id="5" name="Google Shape;815;p20">
              <a:extLst>
                <a:ext uri="{FF2B5EF4-FFF2-40B4-BE49-F238E27FC236}">
                  <a16:creationId xmlns:a16="http://schemas.microsoft.com/office/drawing/2014/main" id="{AEF314ED-8094-4772-A9AC-E611B437D59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816;p20">
              <a:extLst>
                <a:ext uri="{FF2B5EF4-FFF2-40B4-BE49-F238E27FC236}">
                  <a16:creationId xmlns:a16="http://schemas.microsoft.com/office/drawing/2014/main" id="{B974BC1A-3DED-4B2B-AB32-D590A66E517F}"/>
                </a:ext>
              </a:extLst>
            </p:cNvPr>
            <p:cNvSpPr/>
            <p:nvPr/>
          </p:nvSpPr>
          <p:spPr>
            <a:xfrm>
              <a:off x="1104900" y="5372100"/>
              <a:ext cx="4819650" cy="1123950"/>
            </a:xfrm>
            <a:prstGeom prst="roundRect">
              <a:avLst>
                <a:gd name="adj" fmla="val 16667"/>
              </a:avLst>
            </a:prstGeom>
            <a:solidFill>
              <a:schemeClr val="accent1">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 name="Rectangle 6">
            <a:extLst>
              <a:ext uri="{FF2B5EF4-FFF2-40B4-BE49-F238E27FC236}">
                <a16:creationId xmlns:a16="http://schemas.microsoft.com/office/drawing/2014/main" id="{DE5ABC01-BEE3-4AAF-AB00-3DA9F68C36D9}"/>
              </a:ext>
            </a:extLst>
          </p:cNvPr>
          <p:cNvSpPr>
            <a:spLocks noGrp="1" noChangeArrowheads="1"/>
          </p:cNvSpPr>
          <p:nvPr/>
        </p:nvSpPr>
        <p:spPr bwMode="auto">
          <a:xfrm>
            <a:off x="6305039" y="700442"/>
            <a:ext cx="5346632" cy="8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buNone/>
              <a:defRPr/>
            </a:pPr>
            <a:r>
              <a:rPr lang="vi-VN" sz="3600" b="1" dirty="0">
                <a:solidFill>
                  <a:srgbClr val="0000FF"/>
                </a:solidFill>
                <a:latin typeface="Times New Roman" pitchFamily="18" charset="0"/>
                <a:cs typeface="Times New Roman" pitchFamily="18" charset="0"/>
              </a:rPr>
              <a:t>-  </a:t>
            </a:r>
            <a:r>
              <a:rPr lang="en-SG" sz="3600" b="1" dirty="0" err="1">
                <a:solidFill>
                  <a:srgbClr val="0000FF"/>
                </a:solidFill>
                <a:latin typeface="Times New Roman" pitchFamily="18" charset="0"/>
                <a:cs typeface="Times New Roman" pitchFamily="18" charset="0"/>
              </a:rPr>
              <a:t>Bố</a:t>
            </a:r>
            <a:r>
              <a:rPr lang="en-SG" sz="3600" b="1" dirty="0">
                <a:solidFill>
                  <a:srgbClr val="0000FF"/>
                </a:solidFill>
                <a:latin typeface="Times New Roman" pitchFamily="18" charset="0"/>
                <a:cs typeface="Times New Roman" pitchFamily="18" charset="0"/>
              </a:rPr>
              <a:t> </a:t>
            </a:r>
            <a:r>
              <a:rPr lang="en-SG" sz="3600" b="1" dirty="0" err="1">
                <a:solidFill>
                  <a:srgbClr val="0000FF"/>
                </a:solidFill>
                <a:latin typeface="Times New Roman" pitchFamily="18" charset="0"/>
                <a:cs typeface="Times New Roman" pitchFamily="18" charset="0"/>
              </a:rPr>
              <a:t>cục</a:t>
            </a:r>
            <a:r>
              <a:rPr lang="en-SG" sz="3600" b="1" dirty="0">
                <a:solidFill>
                  <a:srgbClr val="0000FF"/>
                </a:solidFill>
                <a:latin typeface="Times New Roman" pitchFamily="18" charset="0"/>
                <a:cs typeface="Times New Roman" pitchFamily="18" charset="0"/>
              </a:rPr>
              <a:t>: </a:t>
            </a:r>
            <a:r>
              <a:rPr lang="en-SG" sz="3600" dirty="0">
                <a:solidFill>
                  <a:srgbClr val="0000FF"/>
                </a:solidFill>
                <a:latin typeface="Times New Roman" pitchFamily="18" charset="0"/>
                <a:cs typeface="Times New Roman" pitchFamily="18" charset="0"/>
              </a:rPr>
              <a:t>3 </a:t>
            </a:r>
            <a:r>
              <a:rPr lang="en-SG" sz="3600" dirty="0" err="1">
                <a:solidFill>
                  <a:srgbClr val="0000FF"/>
                </a:solidFill>
                <a:latin typeface="Times New Roman" pitchFamily="18" charset="0"/>
                <a:cs typeface="Times New Roman" pitchFamily="18" charset="0"/>
              </a:rPr>
              <a:t>phần</a:t>
            </a:r>
            <a:endParaRPr lang="vi-VN" sz="3600" dirty="0">
              <a:solidFill>
                <a:srgbClr val="0000FF"/>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C90BAD08-965B-4AFF-B967-A294738E69B0}"/>
              </a:ext>
            </a:extLst>
          </p:cNvPr>
          <p:cNvSpPr>
            <a:spLocks noChangeArrowheads="1"/>
          </p:cNvSpPr>
          <p:nvPr/>
        </p:nvSpPr>
        <p:spPr bwMode="auto">
          <a:xfrm>
            <a:off x="4563537" y="2325892"/>
            <a:ext cx="708813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b="1" dirty="0" err="1">
                <a:solidFill>
                  <a:srgbClr val="0000CC"/>
                </a:solidFill>
                <a:latin typeface="Times New Roman" panose="02020603050405020304" pitchFamily="18" charset="0"/>
                <a:cs typeface="Times New Roman" panose="02020603050405020304" pitchFamily="18" charset="0"/>
              </a:rPr>
              <a:t>Phần</a:t>
            </a:r>
            <a:r>
              <a:rPr lang="en-US" altLang="en-US" sz="3400" b="1" dirty="0">
                <a:solidFill>
                  <a:srgbClr val="0000CC"/>
                </a:solidFill>
                <a:latin typeface="Times New Roman" panose="02020603050405020304" pitchFamily="18" charset="0"/>
                <a:cs typeface="Times New Roman" panose="02020603050405020304" pitchFamily="18" charset="0"/>
              </a:rPr>
              <a:t> 1:</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Từ</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đầu</a:t>
            </a:r>
            <a:r>
              <a:rPr lang="en-US" altLang="en-US" sz="3400" i="1" dirty="0">
                <a:latin typeface="Times New Roman" panose="02020603050405020304" pitchFamily="18" charset="0"/>
                <a:cs typeface="Times New Roman" panose="02020603050405020304" pitchFamily="18" charset="0"/>
              </a:rPr>
              <a:t>… </a:t>
            </a:r>
            <a:r>
              <a:rPr lang="vi-VN" altLang="en-US" sz="3400" i="1" dirty="0">
                <a:latin typeface="Times New Roman" panose="02020603050405020304" pitchFamily="18" charset="0"/>
                <a:cs typeface="Times New Roman" panose="02020603050405020304" pitchFamily="18" charset="0"/>
              </a:rPr>
              <a:t>không cân sức</a:t>
            </a:r>
            <a:r>
              <a:rPr lang="en-US" altLang="en-US" sz="3400" i="1" dirty="0">
                <a:latin typeface="Times New Roman" panose="02020603050405020304" pitchFamily="18" charset="0"/>
                <a:cs typeface="Times New Roman" panose="02020603050405020304" pitchFamily="18" charset="0"/>
              </a:rPr>
              <a:t>: </a:t>
            </a:r>
            <a:br>
              <a:rPr lang="en-US" altLang="en-US" sz="3400" dirty="0">
                <a:latin typeface="Times New Roman" panose="02020603050405020304" pitchFamily="18" charset="0"/>
                <a:cs typeface="Times New Roman" panose="02020603050405020304" pitchFamily="18" charset="0"/>
              </a:rPr>
            </a:br>
            <a:r>
              <a:rPr lang="en-US" altLang="en-US" sz="3400" dirty="0" err="1">
                <a:latin typeface="Times New Roman" panose="02020603050405020304" pitchFamily="18" charset="0"/>
                <a:cs typeface="Times New Roman" panose="02020603050405020304" pitchFamily="18" charset="0"/>
              </a:rPr>
              <a:t>Trước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nhau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cối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xay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gió</a:t>
            </a:r>
            <a:r>
              <a:rPr lang="en-US" altLang="en-US" sz="34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3EF83716-9564-4BC7-B3C9-2675A7D4E973}"/>
              </a:ext>
            </a:extLst>
          </p:cNvPr>
          <p:cNvSpPr>
            <a:spLocks noChangeArrowheads="1"/>
          </p:cNvSpPr>
          <p:nvPr/>
        </p:nvSpPr>
        <p:spPr bwMode="auto">
          <a:xfrm>
            <a:off x="4563537" y="3731100"/>
            <a:ext cx="708813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b="1" dirty="0" err="1">
                <a:solidFill>
                  <a:srgbClr val="0000CC"/>
                </a:solidFill>
                <a:latin typeface="Times New Roman" panose="02020603050405020304" pitchFamily="18" charset="0"/>
                <a:cs typeface="Times New Roman" panose="02020603050405020304" pitchFamily="18" charset="0"/>
              </a:rPr>
              <a:t>Phần</a:t>
            </a:r>
            <a:r>
              <a:rPr lang="vi-VN" altLang="en-US" sz="3400" b="1" dirty="0">
                <a:solidFill>
                  <a:srgbClr val="0000CC"/>
                </a:solidFill>
                <a:latin typeface="Times New Roman" panose="02020603050405020304" pitchFamily="18" charset="0"/>
                <a:cs typeface="Times New Roman" panose="02020603050405020304" pitchFamily="18" charset="0"/>
              </a:rPr>
              <a:t> </a:t>
            </a:r>
            <a:r>
              <a:rPr lang="en-US" altLang="en-US" sz="3400" b="1" dirty="0">
                <a:solidFill>
                  <a:srgbClr val="0000CC"/>
                </a:solidFill>
                <a:latin typeface="Times New Roman" panose="02020603050405020304" pitchFamily="18" charset="0"/>
                <a:cs typeface="Times New Roman" panose="02020603050405020304" pitchFamily="18" charset="0"/>
              </a:rPr>
              <a:t>2</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Tiếp</a:t>
            </a:r>
            <a:r>
              <a:rPr lang="en-US" altLang="en-US" sz="3400" i="1" dirty="0">
                <a:latin typeface="Times New Roman" panose="02020603050405020304" pitchFamily="18" charset="0"/>
                <a:cs typeface="Times New Roman" panose="02020603050405020304" pitchFamily="18" charset="0"/>
              </a:rPr>
              <a:t>… </a:t>
            </a:r>
            <a:r>
              <a:rPr lang="en-US" altLang="en-US" sz="3400" i="1" dirty="0" err="1">
                <a:latin typeface="Times New Roman" panose="02020603050405020304" pitchFamily="18" charset="0"/>
                <a:cs typeface="Times New Roman" panose="02020603050405020304" pitchFamily="18" charset="0"/>
              </a:rPr>
              <a:t>toạc</a:t>
            </a:r>
            <a:r>
              <a:rPr lang="en-US" altLang="en-US" sz="3400" i="1" dirty="0">
                <a:latin typeface="Times New Roman" panose="02020603050405020304" pitchFamily="18" charset="0"/>
                <a:cs typeface="Times New Roman" panose="02020603050405020304" pitchFamily="18" charset="0"/>
              </a:rPr>
              <a:t> </a:t>
            </a:r>
            <a:r>
              <a:rPr lang="en-US" altLang="en-US" sz="3400" i="1" dirty="0" err="1">
                <a:latin typeface="Times New Roman" panose="02020603050405020304" pitchFamily="18" charset="0"/>
                <a:cs typeface="Times New Roman" panose="02020603050405020304" pitchFamily="18" charset="0"/>
              </a:rPr>
              <a:t>nửa</a:t>
            </a:r>
            <a:r>
              <a:rPr lang="en-US" altLang="en-US" sz="3400" i="1" dirty="0">
                <a:latin typeface="Times New Roman" panose="02020603050405020304" pitchFamily="18" charset="0"/>
                <a:cs typeface="Times New Roman" panose="02020603050405020304" pitchFamily="18" charset="0"/>
              </a:rPr>
              <a:t> </a:t>
            </a:r>
            <a:r>
              <a:rPr lang="en-US" altLang="en-US" sz="3400" i="1" dirty="0" err="1">
                <a:latin typeface="Times New Roman" panose="02020603050405020304" pitchFamily="18" charset="0"/>
                <a:cs typeface="Times New Roman" panose="02020603050405020304" pitchFamily="18" charset="0"/>
              </a:rPr>
              <a:t>vai</a:t>
            </a:r>
            <a:r>
              <a:rPr lang="en-US" altLang="en-US" sz="3400" i="1"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biến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cuộc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nhau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cối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xay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gió</a:t>
            </a:r>
            <a:r>
              <a:rPr lang="en-US" altLang="en-US" sz="34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6F4DD63B-94B5-4349-9032-7CAE04068348}"/>
              </a:ext>
            </a:extLst>
          </p:cNvPr>
          <p:cNvSpPr>
            <a:spLocks noChangeArrowheads="1"/>
          </p:cNvSpPr>
          <p:nvPr/>
        </p:nvSpPr>
        <p:spPr bwMode="auto">
          <a:xfrm>
            <a:off x="4576237" y="5136119"/>
            <a:ext cx="708813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b="1" dirty="0" err="1">
                <a:solidFill>
                  <a:srgbClr val="0000CC"/>
                </a:solidFill>
                <a:latin typeface="Times New Roman" panose="02020603050405020304" pitchFamily="18" charset="0"/>
                <a:cs typeface="Times New Roman" panose="02020603050405020304" pitchFamily="18" charset="0"/>
              </a:rPr>
              <a:t>Phần</a:t>
            </a:r>
            <a:r>
              <a:rPr lang="en-US" altLang="en-US" sz="3400" b="1" dirty="0">
                <a:solidFill>
                  <a:srgbClr val="0000CC"/>
                </a:solidFill>
                <a:latin typeface="Times New Roman" panose="02020603050405020304" pitchFamily="18" charset="0"/>
                <a:cs typeface="Times New Roman" panose="02020603050405020304" pitchFamily="18" charset="0"/>
              </a:rPr>
              <a:t> 3: </a:t>
            </a:r>
            <a:r>
              <a:rPr lang="en-US" altLang="en-US" sz="3400" dirty="0" err="1">
                <a:latin typeface="Times New Roman" panose="02020603050405020304" pitchFamily="18" charset="0"/>
                <a:cs typeface="Times New Roman" panose="02020603050405020304" pitchFamily="18" charset="0"/>
              </a:rPr>
              <a:t>Còn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i="1"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Những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sự</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việc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sau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nhau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cối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xay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gió</a:t>
            </a:r>
            <a:endParaRPr lang="en-US" altLang="en-US" sz="3400" dirty="0">
              <a:latin typeface="Times New Roman" panose="02020603050405020304" pitchFamily="18" charset="0"/>
              <a:cs typeface="Times New Roman" panose="02020603050405020304" pitchFamily="18" charset="0"/>
            </a:endParaRPr>
          </a:p>
        </p:txBody>
      </p:sp>
      <p:sp>
        <p:nvSpPr>
          <p:cNvPr id="11" name="Rectangle 6"/>
          <p:cNvSpPr>
            <a:spLocks noChangeArrowheads="1"/>
          </p:cNvSpPr>
          <p:nvPr/>
        </p:nvSpPr>
        <p:spPr bwMode="auto">
          <a:xfrm>
            <a:off x="4668946" y="672751"/>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3600" b="1" dirty="0">
                <a:solidFill>
                  <a:srgbClr val="FF0000"/>
                </a:solidFill>
                <a:latin typeface="VNI-Times" pitchFamily="2" charset="0"/>
                <a:sym typeface="Wingdings" panose="05000000000000000000" pitchFamily="2" charset="2"/>
              </a:rPr>
              <a:t></a:t>
            </a:r>
            <a:endParaRPr lang="en-US" altLang="en-US" sz="3600" b="1" dirty="0">
              <a:solidFill>
                <a:srgbClr val="FF0000"/>
              </a:solidFill>
              <a:latin typeface="VNI-Times" pitchFamily="2" charset="0"/>
            </a:endParaRPr>
          </a:p>
        </p:txBody>
      </p:sp>
    </p:spTree>
    <p:extLst>
      <p:ext uri="{BB962C8B-B14F-4D97-AF65-F5344CB8AC3E}">
        <p14:creationId xmlns:p14="http://schemas.microsoft.com/office/powerpoint/2010/main" val="1606336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F16BD50-2B08-4F4B-9DEB-CD42096B56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育教学培训课件通用通用PPT模板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1864</TotalTime>
  <Words>1560</Words>
  <Application>Microsoft Office PowerPoint</Application>
  <PresentationFormat>Widescreen</PresentationFormat>
  <Paragraphs>184</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VNI-Times</vt:lpstr>
      <vt:lpstr>Arial</vt:lpstr>
      <vt:lpstr>Courier New</vt:lpstr>
      <vt:lpstr>Calibri</vt:lpstr>
      <vt:lpstr>Times New Roman</vt:lpstr>
      <vt:lpstr>Calibri Light</vt:lpstr>
      <vt:lpstr>.VnTime</vt:lpstr>
      <vt:lpstr>Verdana</vt:lpstr>
      <vt:lpstr>微软雅黑</vt:lpstr>
      <vt:lpstr>#9Slide03 Arima Madurai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教育教学培训课件通用通用PPT模板2</dc:title>
  <dc:subject>卡通教育模板</dc:subject>
  <dc:creator>瑞哥</dc:creator>
  <cp:lastModifiedBy>Administrator</cp:lastModifiedBy>
  <cp:revision>283</cp:revision>
  <dcterms:created xsi:type="dcterms:W3CDTF">2015-08-08T12:00:40Z</dcterms:created>
  <dcterms:modified xsi:type="dcterms:W3CDTF">2025-04-15T00:57:21Z</dcterms:modified>
</cp:coreProperties>
</file>