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3B42-1F4E-7726-2436-23F1456B7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9124F-A599-D152-8DC7-54DDF04BF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444E6-B2F1-67CF-9264-4DFB8577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385FA-1DD9-1A55-8D84-C5498523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45FE3-2A69-ED7B-3720-1A321E8D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8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16CB6-C839-3EF0-ACA8-068D0227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9CC2F-2CA2-551C-1EC6-88DF634D5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7CE23-416D-65E3-44C5-30A1B8696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093B2-B246-6AAF-BBF8-917DAE79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CE068-D5C8-08D8-8402-6F117858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D4DDE7-36D8-0865-093E-F9AFAD8C7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20023-0517-4336-EE26-F83DC1D3F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CBC1E-F50E-9F56-264C-C4A2F8CC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AABF5-4C56-C316-DDE4-2E2B2249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64495-8CA1-0F1D-E90E-C4BABBDC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4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AEFA-FDBB-4C6E-100B-DD833EDC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DF21F-A525-53F5-5E34-9EAC6A466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C46EA-BDE3-EC2C-60C1-86287FC0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3D5D7-CA7B-A36D-B7DF-27E9309A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F6E70-0526-6AFD-3D7F-A4C959FF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7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1081-DC7E-B950-26F2-726934C0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AAD84-AD57-F1D0-9FFF-018EE8388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E4D04-921B-52BA-1784-CAB1CAA0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51575-B57B-1063-9C80-481250C4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CAC5-19E5-AC66-7602-CA34F1C5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A950-5AA7-6228-0406-081B40E3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2C62-E46D-2082-87FA-A17EBD5CA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4A735-92BA-2B68-37B9-24A2DF70B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A1658-E290-502E-82AB-64D675DC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7813B-830A-1F1B-AC37-D402E45C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D7770-BED0-2F10-04DA-8AA6B3E0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2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2A5F-C7BD-8845-8819-CB8799528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72A8D-F0AB-CA3E-B4A9-3B42A3A92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1A0CFB-A20F-38F4-00F9-5BBF0530E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E1AC2-886D-A623-5E36-18A5D0063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31FC77-822E-A7CA-915B-936AA7E50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72F28F-7016-993B-F1BC-FF5F35E4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31C69-89B4-D3A1-FB5D-BB4A77D4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4699A-2D26-724D-93A8-B13F0E98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F023-9BF7-EF80-2DBC-07677A05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CA19C-530E-7202-0BD2-A1A251E8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E0761-E789-D10B-D618-5A9AADCB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B99BE-E421-AC0A-C577-A2A9CAE0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3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B9FED-D729-F2F0-548C-9BA5CC82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A43E6-C71B-626E-9E45-71784DA2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ED3FF-4738-2566-3870-FC63D33F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0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14DD-5CBD-376E-49F1-0F9EE4AB1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6943D-8516-D45F-00A8-2653DA2C8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AAA7D-F829-0CD2-5F19-691037B78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4913E-03E2-3129-E941-119F20E3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E60F1-35B5-44EC-2378-B11D19CF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2D6CF-2BB7-069D-1322-703399BD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AB8E0-7C8F-E251-1075-9E5DE8E2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7C443-B844-242F-DF6F-665DE0919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A31AA-695A-8581-A335-9E8F30301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CA80F-1F30-A239-29D5-95929896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13DCF-2D7E-0D67-1033-314DA126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6D9F1-B211-4268-CF85-1D27BB2C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4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A25EFF-0B11-57AC-17F7-2794B624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02F81-1324-D79D-5650-BA5FAC27C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C1A40-801D-C318-AC7D-34FB38974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C3B9-0A4F-4740-B11B-65B49C3485E4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C8D64-4A55-EEE8-FFA3-20B2EFDAB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F44C7-7D2D-5BDF-0921-570DC3D5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B1DC-F14F-4519-9A6E-9E0345ACC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6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D5C9-F3CB-01A4-BEA6-9CE7BCE3D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453860"/>
          </a:xfrm>
        </p:spPr>
        <p:txBody>
          <a:bodyPr>
            <a:normAutofit fontScale="90000"/>
          </a:bodyPr>
          <a:lstStyle/>
          <a:p>
            <a:r>
              <a:rPr lang="en-US" sz="7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5: VĂN BẢN THÔNG TIN</a:t>
            </a:r>
            <a:br>
              <a: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ĐHVB: CA HUẾ</a:t>
            </a:r>
            <a:br>
              <a:rPr 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(Theo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dsvh.gov.vn)</a:t>
            </a:r>
          </a:p>
        </p:txBody>
      </p:sp>
    </p:spTree>
    <p:extLst>
      <p:ext uri="{BB962C8B-B14F-4D97-AF65-F5344CB8AC3E}">
        <p14:creationId xmlns:p14="http://schemas.microsoft.com/office/powerpoint/2010/main" val="165944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3252E4-137D-7F0C-F776-5084512D81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60B6E3-74E7-D497-B230-556202CFAD4B}"/>
              </a:ext>
            </a:extLst>
          </p:cNvPr>
          <p:cNvSpPr txBox="1"/>
          <p:nvPr/>
        </p:nvSpPr>
        <p:spPr>
          <a:xfrm>
            <a:off x="557980" y="544190"/>
            <a:ext cx="1145949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thiệu</a:t>
            </a:r>
            <a:r>
              <a:rPr lang="en-US" sz="4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4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gốc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4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qui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luật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4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bước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thử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thách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vượt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qua,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44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en-US" sz="4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44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44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4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44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2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FCEC5E79-4CD3-A37E-DA4C-FB253CE75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009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4BD33F7D-3897-385C-CC66-A0D5CAA3E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10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524136-01B7-7228-2469-BB77C8B6A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8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126907-4A89-EC59-1B73-5E1285D42971}"/>
              </a:ext>
            </a:extLst>
          </p:cNvPr>
          <p:cNvSpPr txBox="1"/>
          <p:nvPr/>
        </p:nvSpPr>
        <p:spPr>
          <a:xfrm>
            <a:off x="304799" y="674400"/>
            <a:ext cx="507836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buFont typeface="+mj-lt"/>
              <a:buAutoNum type="arabicPeriod"/>
            </a:pPr>
            <a:r>
              <a:rPr lang="en-US" sz="3200" b="1" i="1" kern="1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</a:rPr>
              <a:t>Nguồn</a:t>
            </a:r>
            <a:r>
              <a:rPr lang="en-US" sz="3200" b="1" i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3200" b="1" i="1" kern="1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</a:rPr>
              <a:t>gốc</a:t>
            </a:r>
            <a:r>
              <a:rPr lang="en-US" sz="3200" b="1" i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</a:rPr>
              <a:t> ca </a:t>
            </a:r>
            <a:r>
              <a:rPr lang="en-US" sz="3200" b="1" i="1" kern="1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</a:rPr>
              <a:t>Huế</a:t>
            </a:r>
            <a:r>
              <a:rPr lang="en-US" sz="3200" b="1" i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</a:rPr>
              <a:t>: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Huế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hát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cửa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quyền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vua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phủ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chúa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xướng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dành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thượng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say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mê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Theo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thời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lối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hát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thính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phòng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dần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dân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hóa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điều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kiện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tầng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lớp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chúng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6521C6-CFA9-7C9E-E6EB-32005CB92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877" y="22122"/>
            <a:ext cx="6521247" cy="683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9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CF25FC08-77C9-E40C-3D8B-DEDFF0B04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4" y="988142"/>
            <a:ext cx="11887200" cy="5869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329D87-47DA-6464-A054-AD311F428D50}"/>
              </a:ext>
            </a:extLst>
          </p:cNvPr>
          <p:cNvSpPr txBox="1"/>
          <p:nvPr/>
        </p:nvSpPr>
        <p:spPr>
          <a:xfrm>
            <a:off x="0" y="139799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450215" algn="l"/>
              </a:tabLst>
            </a:pP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40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5132A4-ED53-E082-AF6E-3C67AADA4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3648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896867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137649812"/>
                    </a:ext>
                  </a:extLst>
                </a:gridCol>
              </a:tblGrid>
              <a:tr h="1082842">
                <a:tc gridSpan="2">
                  <a:txBody>
                    <a:bodyPr/>
                    <a:lstStyle/>
                    <a:p>
                      <a:pPr algn="ctr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450215" algn="l"/>
                        </a:tabLs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763008"/>
                  </a:ext>
                </a:extLst>
              </a:tr>
              <a:tr h="2165684">
                <a:tc rowSpan="3">
                  <a:txBody>
                    <a:bodyPr/>
                    <a:lstStyle/>
                    <a:p>
                      <a:pPr algn="just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450215" algn="l"/>
                        </a:tabLs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tabLst>
                          <a:tab pos="450215" algn="l"/>
                        </a:tabLs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khách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450215" algn="l"/>
                        </a:tabLs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thưởng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Trong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833810"/>
                  </a:ext>
                </a:extLst>
              </a:tr>
              <a:tr h="1804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450215" algn="l"/>
                        </a:tabLs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thưởng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Trong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507913"/>
                  </a:ext>
                </a:extLst>
              </a:tr>
              <a:tr h="1804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450215" algn="l"/>
                        </a:tabLs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kèm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kèm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kèm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Huế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7513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31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5AFE-FD5F-4BBA-730C-B049C7E4B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4355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3.Giá 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3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b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D1E2D0-F828-3B69-DDF3-5702CE4C8E33}"/>
              </a:ext>
            </a:extLst>
          </p:cNvPr>
          <p:cNvSpPr txBox="1"/>
          <p:nvPr/>
        </p:nvSpPr>
        <p:spPr>
          <a:xfrm>
            <a:off x="838199" y="1978094"/>
            <a:ext cx="105156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Ca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phi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Văn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thao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1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FF8D9-8110-90DD-E37E-9D08071BF3F5}"/>
              </a:ext>
            </a:extLst>
          </p:cNvPr>
          <p:cNvSpPr txBox="1"/>
          <p:nvPr/>
        </p:nvSpPr>
        <p:spPr>
          <a:xfrm>
            <a:off x="366251" y="326861"/>
            <a:ext cx="1145949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Nghệ thuật</a:t>
            </a:r>
            <a:endParaRPr lang="en-US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Thông tin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bày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sắp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xếp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quát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gian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rõ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ràng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Văn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đã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sử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dụng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hiệu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quả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yếu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văn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bản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thông</a:t>
            </a:r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tin.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fr-FR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 đề, số liệu, hình ảnh để truyền tải được nội dung, ý nghĩa đến người đọc.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Nội dung</a:t>
            </a:r>
            <a:endParaRPr lang="en-US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Qua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đó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,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văn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bản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có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tác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dụng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hiệu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quả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trong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việc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lan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tỏa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hiểu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biết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về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ca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Huế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-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một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di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sản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văn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hóa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của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dân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tộc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en-US" sz="2800" kern="1200" dirty="0" err="1">
                <a:effectLst/>
                <a:latin typeface="Times New Roman" panose="02020603050405020304" pitchFamily="18" charset="0"/>
                <a:ea typeface="+mn-ea"/>
              </a:rPr>
              <a:t>và</a:t>
            </a:r>
            <a:r>
              <a:rPr lang="en-US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phi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7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578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BÀI 5: VĂN BẢN THÔNG TIN  ĐHVB: CA HUẾ (Theo Cục Di sản văn hoá; dsvh.gov.vn)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3.Giá trị đã được công nhận của ca Huế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9</cp:revision>
  <dcterms:created xsi:type="dcterms:W3CDTF">2024-12-11T03:35:57Z</dcterms:created>
  <dcterms:modified xsi:type="dcterms:W3CDTF">2024-12-17T03:12:31Z</dcterms:modified>
</cp:coreProperties>
</file>