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notesMasterIdLst>
    <p:notesMasterId r:id="rId13"/>
  </p:notesMasterIdLst>
  <p:sldIdLst>
    <p:sldId id="311" r:id="rId2"/>
    <p:sldId id="257" r:id="rId3"/>
    <p:sldId id="258" r:id="rId4"/>
    <p:sldId id="259" r:id="rId5"/>
    <p:sldId id="260" r:id="rId6"/>
    <p:sldId id="261" r:id="rId7"/>
    <p:sldId id="264" r:id="rId8"/>
    <p:sldId id="262" r:id="rId9"/>
    <p:sldId id="263" r:id="rId10"/>
    <p:sldId id="265" r:id="rId11"/>
    <p:sldId id="266" r:id="rId12"/>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45" autoAdjust="0"/>
    <p:restoredTop sz="94654"/>
  </p:normalViewPr>
  <p:slideViewPr>
    <p:cSldViewPr snapToGrid="0" snapToObjects="1">
      <p:cViewPr varScale="1">
        <p:scale>
          <a:sx n="70" d="100"/>
          <a:sy n="70" d="100"/>
        </p:scale>
        <p:origin x="67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6D80BF-8DCB-4F61-A6E3-14BC2A7E1E75}" type="datetimeFigureOut">
              <a:rPr lang="en-US" smtClean="0"/>
              <a:t>1/14/2025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AF58FD-3B73-4CEC-988F-B75D47DC209E}" type="slidenum">
              <a:rPr lang="en-US" smtClean="0"/>
              <a:t>‹#›</a:t>
            </a:fld>
            <a:endParaRPr lang="en-US"/>
          </a:p>
        </p:txBody>
      </p:sp>
    </p:spTree>
    <p:extLst>
      <p:ext uri="{BB962C8B-B14F-4D97-AF65-F5344CB8AC3E}">
        <p14:creationId xmlns:p14="http://schemas.microsoft.com/office/powerpoint/2010/main" val="1702883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48618E9-EE2D-4864-9EEE-58939BD4FBBA}"/>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317D1EC0-23FF-4FC8-B22D-E34878EAA4C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AB929A7-258C-4469-AAB4-A67D713F7A80}"/>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A635CDB-2D00-49D5-B26E-0694A25000C7}"/>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4288D7A-F857-418D-92F2-368E841B9F27}"/>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1084F50-7F3C-4A4A-877E-FFD9EC7CD88B}"/>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31E64C1-F4C0-4A94-B319-BB1A0A2450B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63D8374-8052-417F-AB69-B97EAC43D51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7750734-4D51-4019-A003-38A3DE49B434}"/>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1B693D1-DBA2-4D3B-9B37-D9EE8C4112F4}"/>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BCD3EA8-E4C0-4AF6-817F-F9F29157A499}"/>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A170FB3-B397-4AC9-85FD-65388F26D90A}"/>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E5EC0B9-49C7-4777-AEC5-B5EF8DE40498}"/>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7902048B-30F7-4434-87A5-140F9BB4BEB1}"/>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0500A6E2-A41C-4751-8A4E-9A0C5718D930}"/>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C259517-7BE7-45F9-81C0-3A6362BF143C}"/>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0652F56-7B71-42B2-AB68-22204A6DF17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059830E-1C3D-4D42-8789-524971CB4657}"/>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B53325A7-86D3-4B52-A7E3-ADDF408B4067}"/>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D53F46F-EC12-484C-A4E7-791E57687AC1}"/>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64ED9CA-8950-47B8-A9ED-22B45CE15FB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E4429F7B-9FD7-438F-8ECA-3FCAD006180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C558100-D455-4B41-890C-BCC898B2D165}"/>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2886397-398A-4318-BE16-2CBAC1902F9E}"/>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D32A3A6-CE6E-4ABD-8522-2C8DC88C070E}"/>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9014C09-5B84-4798-8BDE-C80D76E67B8E}"/>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A29EB9E-ED9D-4C69-8A26-9A7A0A83056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A2899F9-1795-416F-8F3D-26EEB684DB6A}"/>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3043474-8625-495C-BD06-3627FD286C55}"/>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D432CE47-7631-408E-8DDC-79EE378B707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2C8832D-8B8D-4036-B913-2D363143274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1CCEFEAF-E87B-4FF2-A947-94CABAA0610D}"/>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43A7CD3-94E1-42A9-BAB7-2AFCD9FCBD10}"/>
              </a:ext>
            </a:extLst>
          </p:cNvPr>
          <p:cNvSpPr>
            <a:spLocks noGrp="1"/>
          </p:cNvSpPr>
          <p:nvPr>
            <p:ph type="ctrTitle"/>
          </p:nvPr>
        </p:nvSpPr>
        <p:spPr>
          <a:xfrm>
            <a:off x="691078" y="722903"/>
            <a:ext cx="10495904" cy="2460770"/>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467609B-8FD3-4FF7-8EBC-6619CA868B33}"/>
              </a:ext>
            </a:extLst>
          </p:cNvPr>
          <p:cNvSpPr>
            <a:spLocks noGrp="1"/>
          </p:cNvSpPr>
          <p:nvPr>
            <p:ph type="subTitle" idx="1"/>
          </p:nvPr>
        </p:nvSpPr>
        <p:spPr>
          <a:xfrm>
            <a:off x="691078" y="3428997"/>
            <a:ext cx="10495904" cy="2306639"/>
          </a:xfrm>
        </p:spPr>
        <p:txBody>
          <a:bodyPr/>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39" name="Right Triangle 38">
            <a:extLst>
              <a:ext uri="{FF2B5EF4-FFF2-40B4-BE49-F238E27FC236}">
                <a16:creationId xmlns:a16="http://schemas.microsoft.com/office/drawing/2014/main" id="{2437C4A8-8E3A-4ADA-93B9-64737CE1ABB1}"/>
              </a:ext>
              <a:ext uri="{C183D7F6-B498-43B3-948B-1728B52AA6E4}">
                <adec:decorative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id="{ACC7A76F-3401-4F50-AE85-8F2AA247B99F}"/>
              </a:ext>
            </a:extLst>
          </p:cNvPr>
          <p:cNvSpPr>
            <a:spLocks noGrp="1"/>
          </p:cNvSpPr>
          <p:nvPr>
            <p:ph type="dt" sz="half" idx="10"/>
          </p:nvPr>
        </p:nvSpPr>
        <p:spPr/>
        <p:txBody>
          <a:bodyPr/>
          <a:lstStyle/>
          <a:p>
            <a:fld id="{8F72BA41-EC5B-4197-BCC8-0FD2E523CD7A}" type="datetimeFigureOut">
              <a:rPr lang="en-US" smtClean="0"/>
              <a:t>1/14/2025</a:t>
            </a:fld>
            <a:endParaRPr lang="en-US"/>
          </a:p>
        </p:txBody>
      </p:sp>
      <p:sp>
        <p:nvSpPr>
          <p:cNvPr id="5" name="Footer Placeholder 4">
            <a:extLst>
              <a:ext uri="{FF2B5EF4-FFF2-40B4-BE49-F238E27FC236}">
                <a16:creationId xmlns:a16="http://schemas.microsoft.com/office/drawing/2014/main" id="{DEF02E50-D34E-4DD4-8B3B-55D08F25F50A}"/>
              </a:ext>
            </a:extLst>
          </p:cNvPr>
          <p:cNvSpPr>
            <a:spLocks noGrp="1"/>
          </p:cNvSpPr>
          <p:nvPr>
            <p:ph type="ftr" sz="quarter" idx="11"/>
          </p:nvPr>
        </p:nvSpPr>
        <p:spPr>
          <a:xfrm>
            <a:off x="691078" y="236364"/>
            <a:ext cx="4114800" cy="417126"/>
          </a:xfrm>
        </p:spPr>
        <p:txBody>
          <a:bodyPr/>
          <a:lstStyle/>
          <a:p>
            <a:endParaRPr lang="en-US" dirty="0"/>
          </a:p>
        </p:txBody>
      </p:sp>
      <p:sp>
        <p:nvSpPr>
          <p:cNvPr id="6" name="Slide Number Placeholder 5">
            <a:extLst>
              <a:ext uri="{FF2B5EF4-FFF2-40B4-BE49-F238E27FC236}">
                <a16:creationId xmlns:a16="http://schemas.microsoft.com/office/drawing/2014/main" id="{37B53B71-D2FA-4DDC-9C9C-E26F7B591A8E}"/>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498762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BD70F-ACE4-4595-845E-2296BDF83B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978CD9-E0B5-4B48-8366-91E6D22C9F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FAF4B4-44D3-4E29-B235-A1B868207789}"/>
              </a:ext>
            </a:extLst>
          </p:cNvPr>
          <p:cNvSpPr>
            <a:spLocks noGrp="1"/>
          </p:cNvSpPr>
          <p:nvPr>
            <p:ph type="dt" sz="half" idx="10"/>
          </p:nvPr>
        </p:nvSpPr>
        <p:spPr/>
        <p:txBody>
          <a:bodyPr/>
          <a:lstStyle/>
          <a:p>
            <a:fld id="{8F72BA41-EC5B-4197-BCC8-0FD2E523CD7A}" type="datetimeFigureOut">
              <a:rPr lang="en-US" smtClean="0"/>
              <a:t>1/14/2025</a:t>
            </a:fld>
            <a:endParaRPr lang="en-US"/>
          </a:p>
        </p:txBody>
      </p:sp>
      <p:sp>
        <p:nvSpPr>
          <p:cNvPr id="5" name="Footer Placeholder 4">
            <a:extLst>
              <a:ext uri="{FF2B5EF4-FFF2-40B4-BE49-F238E27FC236}">
                <a16:creationId xmlns:a16="http://schemas.microsoft.com/office/drawing/2014/main" id="{E2D7BA37-9639-480E-84AB-EA277225CA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BFC658-154E-48DE-AD31-813E5170C93C}"/>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488849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65405209-5179-4359-91ED-1B1A46619A99}"/>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0E32344F-3BE0-4CE8-B1BD-9ABD425E1C0D}"/>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99DE306-F4FB-4730-A066-ADF38D739563}"/>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CB32885-303F-477F-A081-27425944F230}"/>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60C0C0B-4CD0-467D-A382-2B2415102C48}"/>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788DF0F-327F-43A5-AB71-3D32053D83CA}"/>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98A0902-2662-4911-A532-AA6310861479}"/>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ABDA4F7-23F4-46D1-8B7E-A21DD84083E1}"/>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7FC9FC2-8808-438E-8FFB-5FE416BFB5C8}"/>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04694E5-71F9-4210-9BE8-FC12CC177BD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0B37E805-A7E5-4906-B0C5-1373F3DA962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A4CD964-FBD6-41AB-8A02-9509A2BAC11F}"/>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E9CD7FF8-E827-4E0A-BCE2-CCB34EDAC0F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5C4AD6BB-F1EE-4FB8-96E8-6890447800EC}"/>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E935057-E0A3-4DAE-B9C8-6E818D7A7205}"/>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08DDF69-1C14-453C-BC3A-37D3FE69DFC7}"/>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6C26D82-15BA-4B2E-A42D-2ECA8012D30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7F73B67-E5E9-4000-91DA-034B2127EFD2}"/>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AFAC1B5-F0DD-4FC0-B4C9-77CB29DF442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9ACB3DB-54B2-4CEE-A791-C6FC6C758DAE}"/>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8324004-1030-47D9-B817-425FF6ECC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1AA001C4-81AB-4FA6-ADAA-C8618056353B}"/>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D1DAD34-7844-4F16-9874-F51F2A23B9EA}"/>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7DCBC6D-1BDA-4CB1-A3EC-59F240C8FA19}"/>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5B3C1A0-58E7-47E4-831B-CF3EE21D1E90}"/>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08A09FAA-E123-4FE4-B67A-9EBDE1A3130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317B7C6-C816-4A58-B184-135E4FD19F5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4D22ABB-4CE8-47DC-80BF-39B3E4CF7048}"/>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3A17DE37-A292-4031-AF42-CDB00A13EE76}"/>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73EF673-CB75-435F-9BF3-7594EC3ADF8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35F4581-15F6-47EE-87D0-1132A093DBA5}"/>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565CF984-F5BD-45C4-9A12-B02DB4F044E1}"/>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39" name="Right Triangle 38">
            <a:extLst>
              <a:ext uri="{FF2B5EF4-FFF2-40B4-BE49-F238E27FC236}">
                <a16:creationId xmlns:a16="http://schemas.microsoft.com/office/drawing/2014/main" id="{ACE66A86-8455-497B-9CA4-F460A19E5FBB}"/>
              </a:ext>
              <a:ext uri="{C183D7F6-B498-43B3-948B-1728B52AA6E4}">
                <adec:decorative xmlns:adec="http://schemas.microsoft.com/office/drawing/2017/decorative" val="1"/>
              </a:ext>
            </a:extLst>
          </p:cNvPr>
          <p:cNvSpPr/>
          <p:nvPr/>
        </p:nvSpPr>
        <p:spPr>
          <a:xfrm rot="18900000">
            <a:off x="7770390" y="-287370"/>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Vertical Title 1">
            <a:extLst>
              <a:ext uri="{FF2B5EF4-FFF2-40B4-BE49-F238E27FC236}">
                <a16:creationId xmlns:a16="http://schemas.microsoft.com/office/drawing/2014/main" id="{5868C62B-71EF-4824-9EE8-6CAE17984232}"/>
              </a:ext>
            </a:extLst>
          </p:cNvPr>
          <p:cNvSpPr>
            <a:spLocks noGrp="1"/>
          </p:cNvSpPr>
          <p:nvPr>
            <p:ph type="title" orient="vert"/>
          </p:nvPr>
        </p:nvSpPr>
        <p:spPr>
          <a:xfrm>
            <a:off x="7707774" y="715616"/>
            <a:ext cx="3295876" cy="5026597"/>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243E4C8-4AA9-49D7-BF71-1AB5F2CFE1FC}"/>
              </a:ext>
            </a:extLst>
          </p:cNvPr>
          <p:cNvSpPr>
            <a:spLocks noGrp="1"/>
          </p:cNvSpPr>
          <p:nvPr>
            <p:ph type="body" orient="vert" idx="1"/>
          </p:nvPr>
        </p:nvSpPr>
        <p:spPr>
          <a:xfrm>
            <a:off x="683588" y="715616"/>
            <a:ext cx="6770448" cy="50265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97898B3-014E-440B-BA4E-106339212804}"/>
              </a:ext>
            </a:extLst>
          </p:cNvPr>
          <p:cNvSpPr>
            <a:spLocks noGrp="1"/>
          </p:cNvSpPr>
          <p:nvPr>
            <p:ph type="dt" sz="half" idx="10"/>
          </p:nvPr>
        </p:nvSpPr>
        <p:spPr/>
        <p:txBody>
          <a:bodyPr/>
          <a:lstStyle/>
          <a:p>
            <a:fld id="{8F72BA41-EC5B-4197-BCC8-0FD2E523CD7A}" type="datetimeFigureOut">
              <a:rPr lang="en-US" smtClean="0"/>
              <a:t>1/14/2025</a:t>
            </a:fld>
            <a:endParaRPr lang="en-US"/>
          </a:p>
        </p:txBody>
      </p:sp>
      <p:sp>
        <p:nvSpPr>
          <p:cNvPr id="5" name="Footer Placeholder 4">
            <a:extLst>
              <a:ext uri="{FF2B5EF4-FFF2-40B4-BE49-F238E27FC236}">
                <a16:creationId xmlns:a16="http://schemas.microsoft.com/office/drawing/2014/main" id="{81C22643-CE63-4C3E-B437-5A1A5EF911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D1CE5E-160A-4B37-94E2-3D9DC75BFFAF}"/>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726888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D8D6B-70A2-430A-9F5D-DA093D8C16CF}"/>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94A2845-6CA6-4745-A951-25B8D5319D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049424-7A20-4BA1-9F60-671A5DBB3B13}"/>
              </a:ext>
            </a:extLst>
          </p:cNvPr>
          <p:cNvSpPr>
            <a:spLocks noGrp="1"/>
          </p:cNvSpPr>
          <p:nvPr>
            <p:ph type="dt" sz="half" idx="10"/>
          </p:nvPr>
        </p:nvSpPr>
        <p:spPr/>
        <p:txBody>
          <a:bodyPr/>
          <a:lstStyle/>
          <a:p>
            <a:fld id="{8F72BA41-EC5B-4197-BCC8-0FD2E523CD7A}" type="datetimeFigureOut">
              <a:rPr lang="en-US" smtClean="0"/>
              <a:t>1/14/2025</a:t>
            </a:fld>
            <a:endParaRPr lang="en-US"/>
          </a:p>
        </p:txBody>
      </p:sp>
      <p:sp>
        <p:nvSpPr>
          <p:cNvPr id="5" name="Footer Placeholder 4">
            <a:extLst>
              <a:ext uri="{FF2B5EF4-FFF2-40B4-BE49-F238E27FC236}">
                <a16:creationId xmlns:a16="http://schemas.microsoft.com/office/drawing/2014/main" id="{4F1BD2B2-E17F-402E-8EA3-5C7C1118A8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D23070-8658-4AC0-B2A3-4BE605A840F8}"/>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106469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69DB7AC-F7D7-430A-A2A7-CD3EBBF1D35D}"/>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66AAF10E-F092-4160-BF4A-FF568555B790}"/>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6341C04-9B94-4385-A661-7B8C17000497}"/>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4C1D709-6A0F-409C-B2D0-C248E562265E}"/>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999BE53-BA11-4B67-BFBB-6281DB50C75D}"/>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B662D93-31C1-4DFB-A938-E631F89AA9F0}"/>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7ECC8DA-0BEC-4508-89D4-12FA35B481F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7DC8E6C-1B78-4B89-82DD-BBA778CD1482}"/>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8E5F54A-0315-4B15-B865-1F0460526260}"/>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DD7F352-DE39-4835-8D3F-69CDEC490F1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9D6F20A-F777-4F41-B23B-735A64FA5DA3}"/>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1BBADBA-0F74-418B-BC50-AD44596C3EF8}"/>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918BE26-88E5-457C-8095-745F34D1536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FB269E0-E058-4340-B93D-7D40FFF521F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DDD9AEE-5501-4385-B339-4616F567B53D}"/>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4D29C61-8926-4C98-882B-AB90108C8386}"/>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CAC585F9-B633-4F7E-AADE-75079DC17158}"/>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5DC6366-5525-4FBC-9886-D4409F6B2993}"/>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7CC03CF9-098C-4140-806A-023D3DC3F2E3}"/>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9C41BC4-89DF-4EC4-A141-9EF16D8EEB5B}"/>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32AD067-E64C-499E-9C0A-A7252587441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6653DD54-FA2B-4B91-A94E-3C46AE21B38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86AC204-156B-442E-B028-01036BD1F26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03512DE-F013-431A-9F6E-ADDA88FB2DD5}"/>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E95FEE1-61A9-4065-B9F8-5589180AC62B}"/>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028AA59-C1FA-46C0-BFDD-1C1D3404C81C}"/>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0A5C99EE-B791-470A-8639-0357A751EB43}"/>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54F4204-F48B-4AF5-B11E-0CE7D972AC3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076643FE-3966-4B82-9623-C61A56EDD20C}"/>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2DD769C5-B1B1-45BD-A40A-67E6568C843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2A511707-50C7-48B2-81F7-5C82BF57795C}"/>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38D44F3-CCFE-48A0-8414-FFF5E43D9184}"/>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2D126FE0-8204-40BB-AD46-4A0C7A47514C}"/>
              </a:ext>
            </a:extLst>
          </p:cNvPr>
          <p:cNvSpPr>
            <a:spLocks noGrp="1"/>
          </p:cNvSpPr>
          <p:nvPr>
            <p:ph type="title"/>
          </p:nvPr>
        </p:nvSpPr>
        <p:spPr>
          <a:xfrm>
            <a:off x="691078" y="718115"/>
            <a:ext cx="10312571" cy="2781501"/>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B25E350-4200-419C-A167-527DD6B77792}"/>
              </a:ext>
            </a:extLst>
          </p:cNvPr>
          <p:cNvSpPr>
            <a:spLocks noGrp="1"/>
          </p:cNvSpPr>
          <p:nvPr>
            <p:ph type="body" idx="1"/>
          </p:nvPr>
        </p:nvSpPr>
        <p:spPr>
          <a:xfrm>
            <a:off x="691078" y="3753350"/>
            <a:ext cx="10312571" cy="1991572"/>
          </a:xfrm>
        </p:spPr>
        <p:txBody>
          <a:bodyPr/>
          <a:lstStyle>
            <a:lvl1pPr marL="0" indent="0">
              <a:buNone/>
              <a:defRPr lang="en-US" sz="2400" kern="1200" smtClean="0">
                <a:solidFill>
                  <a:schemeClr val="tx2"/>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39" name="Right Triangle 38">
            <a:extLst>
              <a:ext uri="{FF2B5EF4-FFF2-40B4-BE49-F238E27FC236}">
                <a16:creationId xmlns:a16="http://schemas.microsoft.com/office/drawing/2014/main" id="{6741F519-22CF-4C01-B140-5480DBAB30F8}"/>
              </a:ext>
              <a:ext uri="{C183D7F6-B498-43B3-948B-1728B52AA6E4}">
                <adec:decorative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id="{D05D1550-9064-4767-B70A-3501AF956C94}"/>
              </a:ext>
            </a:extLst>
          </p:cNvPr>
          <p:cNvSpPr>
            <a:spLocks noGrp="1"/>
          </p:cNvSpPr>
          <p:nvPr>
            <p:ph type="dt" sz="half" idx="10"/>
          </p:nvPr>
        </p:nvSpPr>
        <p:spPr/>
        <p:txBody>
          <a:bodyPr/>
          <a:lstStyle/>
          <a:p>
            <a:fld id="{8F72BA41-EC5B-4197-BCC8-0FD2E523CD7A}" type="datetimeFigureOut">
              <a:rPr lang="en-US" smtClean="0"/>
              <a:t>1/14/2025</a:t>
            </a:fld>
            <a:endParaRPr lang="en-US"/>
          </a:p>
        </p:txBody>
      </p:sp>
      <p:sp>
        <p:nvSpPr>
          <p:cNvPr id="5" name="Footer Placeholder 4">
            <a:extLst>
              <a:ext uri="{FF2B5EF4-FFF2-40B4-BE49-F238E27FC236}">
                <a16:creationId xmlns:a16="http://schemas.microsoft.com/office/drawing/2014/main" id="{581E1C33-2E8E-4041-9683-12048CB8AB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D36992-B921-4F3F-9C4A-0D67E618D114}"/>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592382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CFDF5-4B31-4F1B-83BA-82A9510379F2}"/>
              </a:ext>
            </a:extLst>
          </p:cNvPr>
          <p:cNvSpPr>
            <a:spLocks noGrp="1"/>
          </p:cNvSpPr>
          <p:nvPr>
            <p:ph type="title"/>
          </p:nvPr>
        </p:nvSpPr>
        <p:spPr>
          <a:xfrm>
            <a:off x="691078" y="722903"/>
            <a:ext cx="10312571" cy="1354844"/>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14EC9A6-F718-4497-8A75-637EE17458E0}"/>
              </a:ext>
            </a:extLst>
          </p:cNvPr>
          <p:cNvSpPr>
            <a:spLocks noGrp="1"/>
          </p:cNvSpPr>
          <p:nvPr>
            <p:ph sz="half" idx="1"/>
          </p:nvPr>
        </p:nvSpPr>
        <p:spPr>
          <a:xfrm>
            <a:off x="691078" y="2345843"/>
            <a:ext cx="500958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D503E57-9695-4508-9778-B3DB1FB5FAB6}"/>
              </a:ext>
            </a:extLst>
          </p:cNvPr>
          <p:cNvSpPr>
            <a:spLocks noGrp="1"/>
          </p:cNvSpPr>
          <p:nvPr>
            <p:ph sz="half" idx="2"/>
          </p:nvPr>
        </p:nvSpPr>
        <p:spPr>
          <a:xfrm>
            <a:off x="5935075" y="2345843"/>
            <a:ext cx="506857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474CEE6-B9DC-4CCC-8F4C-0B4DADFB0195}"/>
              </a:ext>
            </a:extLst>
          </p:cNvPr>
          <p:cNvSpPr>
            <a:spLocks noGrp="1"/>
          </p:cNvSpPr>
          <p:nvPr>
            <p:ph type="dt" sz="half" idx="10"/>
          </p:nvPr>
        </p:nvSpPr>
        <p:spPr/>
        <p:txBody>
          <a:bodyPr/>
          <a:lstStyle/>
          <a:p>
            <a:fld id="{8F72BA41-EC5B-4197-BCC8-0FD2E523CD7A}" type="datetimeFigureOut">
              <a:rPr lang="en-US" smtClean="0"/>
              <a:t>1/14/2025</a:t>
            </a:fld>
            <a:endParaRPr lang="en-US"/>
          </a:p>
        </p:txBody>
      </p:sp>
      <p:sp>
        <p:nvSpPr>
          <p:cNvPr id="6" name="Footer Placeholder 5">
            <a:extLst>
              <a:ext uri="{FF2B5EF4-FFF2-40B4-BE49-F238E27FC236}">
                <a16:creationId xmlns:a16="http://schemas.microsoft.com/office/drawing/2014/main" id="{2AC85191-5804-47C9-95EB-D49D715737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6B0A03-44F6-4299-B45D-E07A023906F0}"/>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097171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920E6-CC97-4BD8-92FE-8F36024D0E38}"/>
              </a:ext>
            </a:extLst>
          </p:cNvPr>
          <p:cNvSpPr>
            <a:spLocks noGrp="1"/>
          </p:cNvSpPr>
          <p:nvPr>
            <p:ph type="title"/>
          </p:nvPr>
        </p:nvSpPr>
        <p:spPr>
          <a:xfrm>
            <a:off x="691078" y="722900"/>
            <a:ext cx="10320062" cy="1407505"/>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73872FB-EDD5-42FB-8A9A-279EAD4FB0D9}"/>
              </a:ext>
            </a:extLst>
          </p:cNvPr>
          <p:cNvSpPr>
            <a:spLocks noGrp="1"/>
          </p:cNvSpPr>
          <p:nvPr>
            <p:ph type="body" idx="1"/>
          </p:nvPr>
        </p:nvSpPr>
        <p:spPr>
          <a:xfrm>
            <a:off x="691078" y="2331481"/>
            <a:ext cx="4963444"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5F28C1-95C8-476A-8D93-D580DD39D8F7}"/>
              </a:ext>
            </a:extLst>
          </p:cNvPr>
          <p:cNvSpPr>
            <a:spLocks noGrp="1"/>
          </p:cNvSpPr>
          <p:nvPr>
            <p:ph sz="half" idx="2"/>
          </p:nvPr>
        </p:nvSpPr>
        <p:spPr>
          <a:xfrm>
            <a:off x="691078" y="2954564"/>
            <a:ext cx="4963444"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4315485-EE1A-41B0-873A-BA9D06E88BFD}"/>
              </a:ext>
            </a:extLst>
          </p:cNvPr>
          <p:cNvSpPr>
            <a:spLocks noGrp="1"/>
          </p:cNvSpPr>
          <p:nvPr>
            <p:ph type="body" sz="quarter" idx="3"/>
          </p:nvPr>
        </p:nvSpPr>
        <p:spPr>
          <a:xfrm>
            <a:off x="6103351" y="2331481"/>
            <a:ext cx="4900298"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81A6FB-1583-4A1B-A4A7-C65062C57B73}"/>
              </a:ext>
            </a:extLst>
          </p:cNvPr>
          <p:cNvSpPr>
            <a:spLocks noGrp="1"/>
          </p:cNvSpPr>
          <p:nvPr>
            <p:ph sz="quarter" idx="4"/>
          </p:nvPr>
        </p:nvSpPr>
        <p:spPr>
          <a:xfrm>
            <a:off x="6103351" y="2954564"/>
            <a:ext cx="4900298"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3A29EA7-E61E-4617-9DA9-40B9299B3287}"/>
              </a:ext>
            </a:extLst>
          </p:cNvPr>
          <p:cNvSpPr>
            <a:spLocks noGrp="1"/>
          </p:cNvSpPr>
          <p:nvPr>
            <p:ph type="dt" sz="half" idx="10"/>
          </p:nvPr>
        </p:nvSpPr>
        <p:spPr>
          <a:xfrm>
            <a:off x="683587" y="6215870"/>
            <a:ext cx="3843779" cy="417126"/>
          </a:xfrm>
        </p:spPr>
        <p:txBody>
          <a:bodyPr/>
          <a:lstStyle/>
          <a:p>
            <a:fld id="{8F72BA41-EC5B-4197-BCC8-0FD2E523CD7A}" type="datetimeFigureOut">
              <a:rPr lang="en-US" smtClean="0"/>
              <a:t>1/14/2025</a:t>
            </a:fld>
            <a:endParaRPr lang="en-US"/>
          </a:p>
        </p:txBody>
      </p:sp>
      <p:sp>
        <p:nvSpPr>
          <p:cNvPr id="8" name="Footer Placeholder 7">
            <a:extLst>
              <a:ext uri="{FF2B5EF4-FFF2-40B4-BE49-F238E27FC236}">
                <a16:creationId xmlns:a16="http://schemas.microsoft.com/office/drawing/2014/main" id="{D56249CC-EB72-46A6-87D9-5FBDA8E450EC}"/>
              </a:ext>
            </a:extLst>
          </p:cNvPr>
          <p:cNvSpPr>
            <a:spLocks noGrp="1"/>
          </p:cNvSpPr>
          <p:nvPr>
            <p:ph type="ftr" sz="quarter" idx="11"/>
          </p:nvPr>
        </p:nvSpPr>
        <p:spPr>
          <a:xfrm>
            <a:off x="691078" y="236364"/>
            <a:ext cx="4114800" cy="417126"/>
          </a:xfrm>
        </p:spPr>
        <p:txBody>
          <a:bodyPr/>
          <a:lstStyle/>
          <a:p>
            <a:endParaRPr lang="en-US" dirty="0"/>
          </a:p>
        </p:txBody>
      </p:sp>
      <p:sp>
        <p:nvSpPr>
          <p:cNvPr id="9" name="Slide Number Placeholder 8">
            <a:extLst>
              <a:ext uri="{FF2B5EF4-FFF2-40B4-BE49-F238E27FC236}">
                <a16:creationId xmlns:a16="http://schemas.microsoft.com/office/drawing/2014/main" id="{EAA04EE7-47BE-4ECE-A170-793C4E569518}"/>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910669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E4946-24AD-40DD-95A7-49BA49C227DF}"/>
              </a:ext>
            </a:extLst>
          </p:cNvPr>
          <p:cNvSpPr>
            <a:spLocks noGrp="1"/>
          </p:cNvSpPr>
          <p:nvPr>
            <p:ph type="title"/>
          </p:nvPr>
        </p:nvSpPr>
        <p:spPr>
          <a:xfrm>
            <a:off x="691078" y="722903"/>
            <a:ext cx="10501177" cy="1401231"/>
          </a:xfrm>
        </p:spPr>
        <p:txBody>
          <a:bodyPr/>
          <a:lstStyle>
            <a:lvl1pPr>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7D8CF342-49F6-482D-943E-7E50B1694AE3}"/>
              </a:ext>
            </a:extLst>
          </p:cNvPr>
          <p:cNvSpPr>
            <a:spLocks noGrp="1"/>
          </p:cNvSpPr>
          <p:nvPr>
            <p:ph type="dt" sz="half" idx="10"/>
          </p:nvPr>
        </p:nvSpPr>
        <p:spPr/>
        <p:txBody>
          <a:bodyPr/>
          <a:lstStyle/>
          <a:p>
            <a:fld id="{8F72BA41-EC5B-4197-BCC8-0FD2E523CD7A}" type="datetimeFigureOut">
              <a:rPr lang="en-US" smtClean="0"/>
              <a:t>1/14/2025</a:t>
            </a:fld>
            <a:endParaRPr lang="en-US"/>
          </a:p>
        </p:txBody>
      </p:sp>
      <p:sp>
        <p:nvSpPr>
          <p:cNvPr id="4" name="Footer Placeholder 3">
            <a:extLst>
              <a:ext uri="{FF2B5EF4-FFF2-40B4-BE49-F238E27FC236}">
                <a16:creationId xmlns:a16="http://schemas.microsoft.com/office/drawing/2014/main" id="{064033E5-3797-4FF8-866F-9FD9325A9FAB}"/>
              </a:ext>
            </a:extLst>
          </p:cNvPr>
          <p:cNvSpPr>
            <a:spLocks noGrp="1"/>
          </p:cNvSpPr>
          <p:nvPr>
            <p:ph type="ftr" sz="quarter" idx="11"/>
          </p:nvPr>
        </p:nvSpPr>
        <p:spPr>
          <a:xfrm>
            <a:off x="691078" y="236364"/>
            <a:ext cx="4114800" cy="417126"/>
          </a:xfrm>
        </p:spPr>
        <p:txBody>
          <a:bodyPr/>
          <a:lstStyle/>
          <a:p>
            <a:endParaRPr lang="en-US"/>
          </a:p>
        </p:txBody>
      </p:sp>
      <p:sp>
        <p:nvSpPr>
          <p:cNvPr id="5" name="Slide Number Placeholder 4">
            <a:extLst>
              <a:ext uri="{FF2B5EF4-FFF2-40B4-BE49-F238E27FC236}">
                <a16:creationId xmlns:a16="http://schemas.microsoft.com/office/drawing/2014/main" id="{66DC1E67-424D-4638-98F8-38E71A410011}"/>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261834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45BED274-5EB4-4EF4-B353-E55BD502655C}"/>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6" name="Straight Connector 5">
              <a:extLst>
                <a:ext uri="{FF2B5EF4-FFF2-40B4-BE49-F238E27FC236}">
                  <a16:creationId xmlns:a16="http://schemas.microsoft.com/office/drawing/2014/main" id="{E0418BE5-560E-4E49-B12D-B555511FED72}"/>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49D1162-73B9-420F-BCBE-95039D00CD24}"/>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92BA76FE-316A-48E2-A03B-4E05691C4348}"/>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E678FBC-A6AD-4422-BA24-A4172F8862CA}"/>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D3C5C3E-2D08-43F0-AFAC-E15360CA7D3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0BEAC62-AF92-4A65-9790-6F6E0C6C5A1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C77D7C5-E76E-4E82-BFC4-9A75D2C8089D}"/>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66E0152-96B9-4067-80D3-D9BDE6D7EC9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0918AFCC-B9DA-4092-8FBA-2CFEDB0388E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1EC7D33-C87E-4812-A722-53C5D99272B5}"/>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5F239E3-501A-4C3C-9BE4-6BFA0D3126B7}"/>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B62BF3B-95BB-4188-AAE5-015A0EF3D18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14E5F0F-0124-40D0-A0BF-AE307A0E15F4}"/>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BADC3B1-26C7-4CF1-B29D-4D0DEA3E2633}"/>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0A7DF6E-1132-4A80-9B18-593B1ACD778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EF19589-10D8-4A8F-A0B1-F7CE380E3001}"/>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28E6BB32-C4F8-4914-88D3-7DC5E79D023E}"/>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8F046EE-9DBA-4924-A19C-ED8741F5F810}"/>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8AABBC44-ABA8-4913-824E-64D344724644}"/>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4272B22-1C39-47A0-8551-73666AFBE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8CDFF66-464C-4ABF-BB01-00500A3B7517}"/>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079FC88-BD3B-4C04-9B90-0FC93C17921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1FCAED8-8687-4141-A7C3-0D88ACEDFEC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65038E6-7B32-460F-B804-D6C105FF44C9}"/>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EC5DAE85-AD17-454B-AB64-CEFF52FDAB9D}"/>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C603643-2066-4967-AE4B-9DA143843B2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37E9533-9B07-43E3-B939-7BADC01FEE86}"/>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EDCCAAEE-AB2E-4534-893A-3DB109499FB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8BD39A2-970F-4714-AAA6-67EE99A0EAA9}"/>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F4A1387-348B-4E46-9B65-FDF76ED0EF20}"/>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F5DAF27-A54D-442A-93E4-BA7F04EAE379}"/>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Date Placeholder 1">
            <a:extLst>
              <a:ext uri="{FF2B5EF4-FFF2-40B4-BE49-F238E27FC236}">
                <a16:creationId xmlns:a16="http://schemas.microsoft.com/office/drawing/2014/main" id="{D2EA265F-80A1-448D-A6EB-CE8D6F6EC723}"/>
              </a:ext>
            </a:extLst>
          </p:cNvPr>
          <p:cNvSpPr>
            <a:spLocks noGrp="1"/>
          </p:cNvSpPr>
          <p:nvPr>
            <p:ph type="dt" sz="half" idx="10"/>
          </p:nvPr>
        </p:nvSpPr>
        <p:spPr/>
        <p:txBody>
          <a:bodyPr/>
          <a:lstStyle/>
          <a:p>
            <a:fld id="{8F72BA41-EC5B-4197-BCC8-0FD2E523CD7A}" type="datetimeFigureOut">
              <a:rPr lang="en-US" smtClean="0"/>
              <a:t>1/14/2025</a:t>
            </a:fld>
            <a:endParaRPr lang="en-US"/>
          </a:p>
        </p:txBody>
      </p:sp>
      <p:sp>
        <p:nvSpPr>
          <p:cNvPr id="3" name="Footer Placeholder 2">
            <a:extLst>
              <a:ext uri="{FF2B5EF4-FFF2-40B4-BE49-F238E27FC236}">
                <a16:creationId xmlns:a16="http://schemas.microsoft.com/office/drawing/2014/main" id="{4815D00D-89E6-4E7A-9A4D-A8CCEB3BED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2B5AEA-8C38-4776-878C-AB01474D9171}"/>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918304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40" name="Right Triangle 39">
            <a:extLst>
              <a:ext uri="{FF2B5EF4-FFF2-40B4-BE49-F238E27FC236}">
                <a16:creationId xmlns:a16="http://schemas.microsoft.com/office/drawing/2014/main" id="{C4853C57-22BC-4465-8B37-DC06FE5A0003}"/>
              </a:ext>
              <a:ext uri="{C183D7F6-B498-43B3-948B-1728B52AA6E4}">
                <adec:decorative xmlns:adec="http://schemas.microsoft.com/office/drawing/2017/decorative" val="1"/>
              </a:ext>
            </a:extLst>
          </p:cNvPr>
          <p:cNvSpPr/>
          <p:nvPr/>
        </p:nvSpPr>
        <p:spPr>
          <a:xfrm rot="13500000">
            <a:off x="-281092" y="314485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7E67C0A6-48E9-4845-9EBF-EF2A3DFD274F}"/>
              </a:ext>
            </a:extLst>
          </p:cNvPr>
          <p:cNvSpPr>
            <a:spLocks noGrp="1"/>
          </p:cNvSpPr>
          <p:nvPr>
            <p:ph type="title"/>
          </p:nvPr>
        </p:nvSpPr>
        <p:spPr>
          <a:xfrm>
            <a:off x="683587" y="713677"/>
            <a:ext cx="4499914" cy="2996581"/>
          </a:xfrm>
        </p:spPr>
        <p:txBody>
          <a:bodyPr anchor="b">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A8B542-2084-485C-ABFC-94340B4C7E77}"/>
              </a:ext>
            </a:extLst>
          </p:cNvPr>
          <p:cNvSpPr>
            <a:spLocks noGrp="1"/>
          </p:cNvSpPr>
          <p:nvPr>
            <p:ph idx="1"/>
          </p:nvPr>
        </p:nvSpPr>
        <p:spPr>
          <a:xfrm>
            <a:off x="5698672" y="708102"/>
            <a:ext cx="5656716" cy="54306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9647791F-9546-470D-A174-D75285263C2C}"/>
              </a:ext>
            </a:extLst>
          </p:cNvPr>
          <p:cNvSpPr>
            <a:spLocks noGrp="1"/>
          </p:cNvSpPr>
          <p:nvPr>
            <p:ph type="body" sz="half" idx="2"/>
          </p:nvPr>
        </p:nvSpPr>
        <p:spPr>
          <a:xfrm>
            <a:off x="683587" y="3976544"/>
            <a:ext cx="4499914" cy="2162201"/>
          </a:xfrm>
        </p:spPr>
        <p:txBody>
          <a:bodyPr>
            <a:normAutofit/>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None/>
            </a:pPr>
            <a:r>
              <a:rPr lang="en-US"/>
              <a:t>Click to edit Master text styles</a:t>
            </a:r>
          </a:p>
        </p:txBody>
      </p:sp>
      <p:grpSp>
        <p:nvGrpSpPr>
          <p:cNvPr id="8" name="Group 7">
            <a:extLst>
              <a:ext uri="{FF2B5EF4-FFF2-40B4-BE49-F238E27FC236}">
                <a16:creationId xmlns:a16="http://schemas.microsoft.com/office/drawing/2014/main" id="{0550D594-9D00-4E12-9A7B-8B78EC199482}"/>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C5DEA230-2680-47DD-BD49-FDBF4C1105A5}"/>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0BA61D-887F-46F1-B20D-EA4C38D467C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350DFBA-D16D-4AE0-8339-58C4089B94AD}"/>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F4AAAA5-CEFC-4C25-91D3-5AE49F720DA5}"/>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4D142AD-3FA3-43E4-8A61-61CF1E41568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C3755A3-93F4-4EC4-9635-7E89E4AF1D3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0BFB588-0AB8-4BD8-9272-1CA867726018}"/>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45A6DF3-CF29-4480-A235-EAE88D65A63C}"/>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D6FF036-365A-4C15-8E15-0D5BBEBCEA58}"/>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85E76FF-4E86-4E42-B67E-B11AAE8D3076}"/>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1A64CEE-7CED-4EB2-A414-6F2D91E824F9}"/>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12C571B-47A6-49EB-A29F-678368BAED9F}"/>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160B109-845C-4119-BB66-9887B3859A7D}"/>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B68B7447-FF64-42D9-B3C6-2BDC6F547ED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4FFF9B71-8653-450D-AFBE-2140D586FB5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F0B9E5A-C1DA-445C-A911-721DF98DDCDD}"/>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5C9A3DC-A478-4469-9359-34A435689F3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7DE3299-EED7-4771-A270-F6B02941AD6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B434422A-5B59-41DC-8E2A-1A8244580E30}"/>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A176117-0990-434B-A9D9-B4B9043C544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A7D6425E-C84A-462F-98F8-D0AB4FC3AF88}"/>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AF13AB68-7321-4AC2-AC60-0F417877D07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E275CCE-D06F-49D0-8A47-372C5040330B}"/>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D4B374E-EEBC-4A9C-B3B4-B269EC719857}"/>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D80A7E6-BBEF-4EF1-B14A-29F26BFCF8E6}"/>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D7BC013-9B50-459D-8B8D-F756514A478B}"/>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48964C0-675D-4807-B795-4B695A8F8420}"/>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96911512-51A8-4CE7-A043-425C809EB5F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3C15D1E-0EDF-4AD7-90C7-3D8D64E645D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78265A2D-2A6A-4301-B59F-8BAD98D9A57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D4A4907F-2D1D-49D1-882D-119AA5E1183B}"/>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5" name="Date Placeholder 4">
            <a:extLst>
              <a:ext uri="{FF2B5EF4-FFF2-40B4-BE49-F238E27FC236}">
                <a16:creationId xmlns:a16="http://schemas.microsoft.com/office/drawing/2014/main" id="{AF6A2284-37AB-43F5-98B8-8AB49DBFA9F5}"/>
              </a:ext>
            </a:extLst>
          </p:cNvPr>
          <p:cNvSpPr>
            <a:spLocks noGrp="1"/>
          </p:cNvSpPr>
          <p:nvPr>
            <p:ph type="dt" sz="half" idx="10"/>
          </p:nvPr>
        </p:nvSpPr>
        <p:spPr/>
        <p:txBody>
          <a:bodyPr/>
          <a:lstStyle/>
          <a:p>
            <a:fld id="{8F72BA41-EC5B-4197-BCC8-0FD2E523CD7A}" type="datetimeFigureOut">
              <a:rPr lang="en-US" smtClean="0"/>
              <a:t>1/14/2025</a:t>
            </a:fld>
            <a:endParaRPr lang="en-US"/>
          </a:p>
        </p:txBody>
      </p:sp>
      <p:sp>
        <p:nvSpPr>
          <p:cNvPr id="6" name="Footer Placeholder 5">
            <a:extLst>
              <a:ext uri="{FF2B5EF4-FFF2-40B4-BE49-F238E27FC236}">
                <a16:creationId xmlns:a16="http://schemas.microsoft.com/office/drawing/2014/main" id="{9AD8ABAA-E2F7-4C89-99ED-2C340220DD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52EF12-B2CD-4F3C-9F19-A86915405017}"/>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230402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DDA6865-0A03-48FA-AD6E-D5BF8FDE9272}"/>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2277E8EB-0DA2-40E4-AD12-1CCD0D262D0B}"/>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5BFE9F8-907A-4FFC-9FDE-2B51D238C40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BDDC323-8732-4007-BB81-1BE917E3B2FF}"/>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908FC40-8403-438D-95CA-E4EDC66192A9}"/>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411D218-3FEA-4455-9809-91F029FB55AE}"/>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541390F-BE50-4E4E-9DA2-B5F23F1A93D8}"/>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EB3F094-97B5-48E1-A4DE-8BEED255028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D4DBB43-CB34-4881-9445-A7FE131D5327}"/>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8B71F972-027A-47F0-996C-84BFE4574050}"/>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C41353D-93C8-43F8-BBDE-7AB6B29EC38C}"/>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CF07B24-CBD8-4F09-81EB-504285F8E11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27873BB-1D79-4055-801C-BDA0F9A1513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008D42B-2F35-497E-A26D-9AF008619D4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7F57499-C4D9-4B7D-BADA-38462AA3164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1271F2B9-1FFA-4350-9370-B098459A232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8FBAFFC-DC8F-4BB4-B405-E4AAA269AED4}"/>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94FCE64-D7A5-411A-8795-932DD39F9520}"/>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0B4ECFC-FD43-44CF-B7FA-2A8C5651400F}"/>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99DFBC12-1E1D-44DE-9966-BAB05B246636}"/>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9BEF096-361C-478B-81EB-37584119BFEE}"/>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EFC81993-CE86-4910-B9CE-B69375BDCEE3}"/>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75613D7-9FB0-4D33-8784-EC059DE019C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D520AFD9-E849-4F42-99B2-928E6098C29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A200B0B-91CD-4D66-ADFC-9585D283103C}"/>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B5DB0C45-30CE-4C85-95C6-FFF4977C646A}"/>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BDC31604-5F93-436D-A9D2-A48846D4E0DE}"/>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1FF1B965-7DE1-4AE3-B28B-DB6847BC52CC}"/>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EFD9FB65-4392-4D6A-8ACC-8151F682BFE8}"/>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B40380C-3493-4AFE-BF13-AE68A8D244B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3CB21DF1-4859-4991-9C10-F8FA68F41013}"/>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354AD212-17DC-4506-AAA0-34A46A0B11C3}"/>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5B556E7-762B-4E18-A961-A4F7A9ECF9D8}"/>
              </a:ext>
            </a:extLst>
          </p:cNvPr>
          <p:cNvSpPr>
            <a:spLocks noGrp="1"/>
          </p:cNvSpPr>
          <p:nvPr>
            <p:ph type="title"/>
          </p:nvPr>
        </p:nvSpPr>
        <p:spPr>
          <a:xfrm>
            <a:off x="683587" y="713677"/>
            <a:ext cx="4434823" cy="3020519"/>
          </a:xfrm>
        </p:spPr>
        <p:txBody>
          <a:bodyPr anchor="b">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FB7118AF-C54D-406D-AABE-AED6576D1281}"/>
              </a:ext>
            </a:extLst>
          </p:cNvPr>
          <p:cNvSpPr>
            <a:spLocks noGrp="1"/>
          </p:cNvSpPr>
          <p:nvPr>
            <p:ph type="pic" idx="1"/>
          </p:nvPr>
        </p:nvSpPr>
        <p:spPr>
          <a:xfrm>
            <a:off x="5698672" y="713677"/>
            <a:ext cx="5304977" cy="543064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0" name="Right Triangle 39">
            <a:extLst>
              <a:ext uri="{FF2B5EF4-FFF2-40B4-BE49-F238E27FC236}">
                <a16:creationId xmlns:a16="http://schemas.microsoft.com/office/drawing/2014/main" id="{205CDEB9-8DED-4711-8140-4C943FC2CDA0}"/>
              </a:ext>
              <a:ext uri="{C183D7F6-B498-43B3-948B-1728B52AA6E4}">
                <adec:decorative xmlns:adec="http://schemas.microsoft.com/office/drawing/2017/decorative" val="1"/>
              </a:ext>
            </a:extLst>
          </p:cNvPr>
          <p:cNvSpPr/>
          <p:nvPr/>
        </p:nvSpPr>
        <p:spPr>
          <a:xfrm rot="13500000">
            <a:off x="-281093" y="314330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Text Placeholder 3">
            <a:extLst>
              <a:ext uri="{FF2B5EF4-FFF2-40B4-BE49-F238E27FC236}">
                <a16:creationId xmlns:a16="http://schemas.microsoft.com/office/drawing/2014/main" id="{02E13C3F-6360-4760-9477-C3831A6E26EF}"/>
              </a:ext>
            </a:extLst>
          </p:cNvPr>
          <p:cNvSpPr>
            <a:spLocks noGrp="1"/>
          </p:cNvSpPr>
          <p:nvPr>
            <p:ph type="body" sz="half" idx="2"/>
          </p:nvPr>
        </p:nvSpPr>
        <p:spPr>
          <a:xfrm>
            <a:off x="683587" y="3970330"/>
            <a:ext cx="4434823" cy="2173992"/>
          </a:xfrm>
        </p:spPr>
        <p:txBody>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192D3B-60EE-4FC5-9ED7-4445300844CA}"/>
              </a:ext>
            </a:extLst>
          </p:cNvPr>
          <p:cNvSpPr>
            <a:spLocks noGrp="1"/>
          </p:cNvSpPr>
          <p:nvPr>
            <p:ph type="dt" sz="half" idx="10"/>
          </p:nvPr>
        </p:nvSpPr>
        <p:spPr/>
        <p:txBody>
          <a:bodyPr/>
          <a:lstStyle/>
          <a:p>
            <a:fld id="{8F72BA41-EC5B-4197-BCC8-0FD2E523CD7A}" type="datetimeFigureOut">
              <a:rPr lang="en-US" smtClean="0"/>
              <a:t>1/14/2025</a:t>
            </a:fld>
            <a:endParaRPr lang="en-US"/>
          </a:p>
        </p:txBody>
      </p:sp>
      <p:sp>
        <p:nvSpPr>
          <p:cNvPr id="6" name="Footer Placeholder 5">
            <a:extLst>
              <a:ext uri="{FF2B5EF4-FFF2-40B4-BE49-F238E27FC236}">
                <a16:creationId xmlns:a16="http://schemas.microsoft.com/office/drawing/2014/main" id="{5BCF831E-9B19-4936-8BC9-F62A9B118B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71E1D1-F7A2-40D0-91DA-07468A9651E7}"/>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022281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BDF0D99C-5D42-41C6-A50C-C4E2D6B2A36E}"/>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40" name="Straight Connector 39">
              <a:extLst>
                <a:ext uri="{FF2B5EF4-FFF2-40B4-BE49-F238E27FC236}">
                  <a16:creationId xmlns:a16="http://schemas.microsoft.com/office/drawing/2014/main" id="{5F28962D-50BA-43F8-8863-28ECE711D3F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80F5939-D4E0-46FD-9A5A-5D648E381092}"/>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8633D331-78CB-40A1-B167-8185EC5D707B}"/>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C512E4B1-E78E-49E7-AA36-374CC1B084E4}"/>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A7D46340-CBFC-490F-B44E-7AA8FBF58B05}"/>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3575C26C-3EBD-4AA9-BA4D-2561E295D65D}"/>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235DB6BE-E065-4559-BF5C-36B56B379040}"/>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3DA54272-CD9D-4F68-BBAB-4F0C0C3EC63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A002CE8F-9256-4F2C-B474-58873717119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59C9DE9F-4252-401D-913E-B74C9E326F9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8FE4E69B-534F-4A80-9E1C-798BEE1B079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7564E1C-009C-4832-AE8D-E98286693F0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305DF1C-5801-43F2-A8B9-5351369418C0}"/>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806E71C8-0783-4E17-9B34-F51231DD2954}"/>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FD908F17-2A89-4B0A-A2EA-692390969FE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FBE22751-380F-44F9-BEED-0A553CF87BE5}"/>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7B27910-846F-4E4E-B588-F5B2E026FE9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E6E0501E-134E-46D7-984F-3A382B0BB29B}"/>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90A83974-CBD7-4A69-9D84-2D3BBDE027A5}"/>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A503E931-00D4-4B0C-BC69-49FE5C766518}"/>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97732A30-BE2F-4D71-BC37-60F7B44591B9}"/>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0C8EB840-DE7D-4E67-989C-F4D8F50E15BD}"/>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F05D2CC2-53CC-487E-A72E-42B1E9B18460}"/>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03A12D6B-1D60-4F26-8FB9-74AD5B070BDF}"/>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41895D00-2D63-443C-95A8-5EB6E5EECBF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6AC50652-2A56-4382-95D0-971644EE0FA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DA50A374-8880-482D-B54F-F74E0D7BE18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C66364D8-CCC7-4AAF-94BC-766EC160D99E}"/>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4A0DC409-26E2-4453-89FD-745EA849BE7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239ED039-D66C-4A5E-AA35-E7A5FA2E64C2}"/>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C72C13DC-161E-49CF-96B5-5383AA052AB7}"/>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Placeholder 1">
            <a:extLst>
              <a:ext uri="{FF2B5EF4-FFF2-40B4-BE49-F238E27FC236}">
                <a16:creationId xmlns:a16="http://schemas.microsoft.com/office/drawing/2014/main" id="{05103067-48DA-458C-99F6-9921C19A802A}"/>
              </a:ext>
            </a:extLst>
          </p:cNvPr>
          <p:cNvSpPr>
            <a:spLocks noGrp="1"/>
          </p:cNvSpPr>
          <p:nvPr>
            <p:ph type="title"/>
          </p:nvPr>
        </p:nvSpPr>
        <p:spPr>
          <a:xfrm>
            <a:off x="691079" y="725951"/>
            <a:ext cx="10325000" cy="14424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CB86862-507E-4F73-890F-3B77BCFA3FA2}"/>
              </a:ext>
            </a:extLst>
          </p:cNvPr>
          <p:cNvSpPr>
            <a:spLocks noGrp="1"/>
          </p:cNvSpPr>
          <p:nvPr>
            <p:ph type="body" idx="1"/>
          </p:nvPr>
        </p:nvSpPr>
        <p:spPr>
          <a:xfrm>
            <a:off x="691079" y="2340131"/>
            <a:ext cx="10325000" cy="35644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EFBC0BB-AF05-4753-9159-41A16FBFC3B4}"/>
              </a:ext>
            </a:extLst>
          </p:cNvPr>
          <p:cNvSpPr>
            <a:spLocks noGrp="1"/>
          </p:cNvSpPr>
          <p:nvPr>
            <p:ph type="dt" sz="half" idx="2"/>
          </p:nvPr>
        </p:nvSpPr>
        <p:spPr>
          <a:xfrm>
            <a:off x="683587" y="6215870"/>
            <a:ext cx="3843779" cy="417126"/>
          </a:xfrm>
          <a:prstGeom prst="rect">
            <a:avLst/>
          </a:prstGeom>
        </p:spPr>
        <p:txBody>
          <a:bodyPr vert="horz" lIns="91440" tIns="45720" rIns="91440" bIns="45720" rtlCol="0" anchor="ctr"/>
          <a:lstStyle>
            <a:lvl1pPr algn="l">
              <a:defRPr sz="900">
                <a:solidFill>
                  <a:schemeClr val="tx1">
                    <a:tint val="75000"/>
                  </a:schemeClr>
                </a:solidFill>
              </a:defRPr>
            </a:lvl1pPr>
          </a:lstStyle>
          <a:p>
            <a:fld id="{8F72BA41-EC5B-4197-BCC8-0FD2E523CD7A}" type="datetimeFigureOut">
              <a:rPr lang="en-US" smtClean="0"/>
              <a:pPr/>
              <a:t>1/14/2025</a:t>
            </a:fld>
            <a:endParaRPr lang="en-US" dirty="0"/>
          </a:p>
        </p:txBody>
      </p:sp>
      <p:sp>
        <p:nvSpPr>
          <p:cNvPr id="5" name="Footer Placeholder 4">
            <a:extLst>
              <a:ext uri="{FF2B5EF4-FFF2-40B4-BE49-F238E27FC236}">
                <a16:creationId xmlns:a16="http://schemas.microsoft.com/office/drawing/2014/main" id="{28362F82-EA1A-4B02-8A64-3B44C0D9DAC6}"/>
              </a:ext>
            </a:extLst>
          </p:cNvPr>
          <p:cNvSpPr>
            <a:spLocks noGrp="1"/>
          </p:cNvSpPr>
          <p:nvPr>
            <p:ph type="ftr" sz="quarter" idx="3"/>
          </p:nvPr>
        </p:nvSpPr>
        <p:spPr>
          <a:xfrm>
            <a:off x="691078" y="236364"/>
            <a:ext cx="4114800" cy="417126"/>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9C5EF32-1CA9-4CDA-8182-2FB0C30A0F6F}"/>
              </a:ext>
            </a:extLst>
          </p:cNvPr>
          <p:cNvSpPr>
            <a:spLocks noGrp="1"/>
          </p:cNvSpPr>
          <p:nvPr>
            <p:ph type="sldNum" sz="quarter" idx="4"/>
          </p:nvPr>
        </p:nvSpPr>
        <p:spPr>
          <a:xfrm>
            <a:off x="11003649" y="6215870"/>
            <a:ext cx="979151" cy="417126"/>
          </a:xfrm>
          <a:prstGeom prst="rect">
            <a:avLst/>
          </a:prstGeom>
        </p:spPr>
        <p:txBody>
          <a:bodyPr vert="horz" lIns="91440" tIns="45720" rIns="91440" bIns="45720" rtlCol="0" anchor="ctr"/>
          <a:lstStyle>
            <a:lvl1pPr algn="ctr">
              <a:defRPr sz="900">
                <a:solidFill>
                  <a:schemeClr val="tx1">
                    <a:tint val="75000"/>
                  </a:schemeClr>
                </a:solidFill>
              </a:defRPr>
            </a:lvl1pPr>
          </a:lstStyle>
          <a:p>
            <a:fld id="{BE15108C-154A-4A5A-9C05-91A49A422BA7}" type="slidenum">
              <a:rPr lang="en-US" smtClean="0"/>
              <a:pPr/>
              <a:t>‹#›</a:t>
            </a:fld>
            <a:endParaRPr lang="en-US" dirty="0"/>
          </a:p>
        </p:txBody>
      </p:sp>
      <p:sp>
        <p:nvSpPr>
          <p:cNvPr id="7" name="Right Triangle 6">
            <a:extLst>
              <a:ext uri="{FF2B5EF4-FFF2-40B4-BE49-F238E27FC236}">
                <a16:creationId xmlns:a16="http://schemas.microsoft.com/office/drawing/2014/main" id="{63BAC6E0-ADAC-40FB-AF53-88FA5F83738C}"/>
              </a:ext>
              <a:ext uri="{C183D7F6-B498-43B3-948B-1728B52AA6E4}">
                <adec:decorative xmlns:adec="http://schemas.microsoft.com/office/drawing/2017/decorative" val="1"/>
              </a:ext>
            </a:extLst>
          </p:cNvPr>
          <p:cNvSpPr/>
          <p:nvPr/>
        </p:nvSpPr>
        <p:spPr>
          <a:xfrm rot="13500000">
            <a:off x="-281094" y="151621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718603564"/>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8" r:id="rId6"/>
    <p:sldLayoutId id="2147483693" r:id="rId7"/>
    <p:sldLayoutId id="2147483694" r:id="rId8"/>
    <p:sldLayoutId id="2147483695" r:id="rId9"/>
    <p:sldLayoutId id="2147483697" r:id="rId10"/>
    <p:sldLayoutId id="2147483696"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Char char="§"/>
        <a:defRPr sz="2000" kern="1200">
          <a:solidFill>
            <a:schemeClr val="tx2"/>
          </a:solidFill>
          <a:latin typeface="+mn-lt"/>
          <a:ea typeface="+mn-ea"/>
          <a:cs typeface="+mn-cs"/>
        </a:defRPr>
      </a:lvl1pPr>
      <a:lvl2pPr marL="4572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800" kern="1200">
          <a:solidFill>
            <a:schemeClr val="tx2"/>
          </a:solidFill>
          <a:latin typeface="+mn-lt"/>
          <a:ea typeface="+mn-ea"/>
          <a:cs typeface="+mn-cs"/>
        </a:defRPr>
      </a:lvl2pPr>
      <a:lvl3pPr marL="6858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600" kern="1200">
          <a:solidFill>
            <a:schemeClr val="tx2"/>
          </a:solidFill>
          <a:latin typeface="+mn-lt"/>
          <a:ea typeface="+mn-ea"/>
          <a:cs typeface="+mn-cs"/>
        </a:defRPr>
      </a:lvl3pPr>
      <a:lvl4pPr marL="9144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4pPr>
      <a:lvl5pPr marL="11430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509521" y="515125"/>
            <a:ext cx="11172959" cy="5827751"/>
            <a:chOff x="0" y="0"/>
            <a:chExt cx="4551148" cy="2300522"/>
          </a:xfrm>
        </p:grpSpPr>
        <p:sp>
          <p:nvSpPr>
            <p:cNvPr id="3" name="Freeform 3"/>
            <p:cNvSpPr/>
            <p:nvPr/>
          </p:nvSpPr>
          <p:spPr>
            <a:xfrm>
              <a:off x="0" y="0"/>
              <a:ext cx="4551149" cy="2300522"/>
            </a:xfrm>
            <a:custGeom>
              <a:avLst/>
              <a:gdLst/>
              <a:ahLst/>
              <a:cxnLst/>
              <a:rect l="l" t="t" r="r" b="b"/>
              <a:pathLst>
                <a:path w="4551149" h="2300522">
                  <a:moveTo>
                    <a:pt x="4426688" y="2300522"/>
                  </a:moveTo>
                  <a:lnTo>
                    <a:pt x="124460" y="2300522"/>
                  </a:lnTo>
                  <a:cubicBezTo>
                    <a:pt x="55880" y="2300522"/>
                    <a:pt x="0" y="2244642"/>
                    <a:pt x="0" y="2176062"/>
                  </a:cubicBezTo>
                  <a:lnTo>
                    <a:pt x="0" y="124460"/>
                  </a:lnTo>
                  <a:cubicBezTo>
                    <a:pt x="0" y="55880"/>
                    <a:pt x="55880" y="0"/>
                    <a:pt x="124460" y="0"/>
                  </a:cubicBezTo>
                  <a:lnTo>
                    <a:pt x="4426688" y="0"/>
                  </a:lnTo>
                  <a:cubicBezTo>
                    <a:pt x="4495268" y="0"/>
                    <a:pt x="4551149" y="55880"/>
                    <a:pt x="4551149" y="124460"/>
                  </a:cubicBezTo>
                  <a:lnTo>
                    <a:pt x="4551149" y="2176062"/>
                  </a:lnTo>
                  <a:cubicBezTo>
                    <a:pt x="4551149" y="2244642"/>
                    <a:pt x="4495268" y="2300522"/>
                    <a:pt x="4426688" y="2300522"/>
                  </a:cubicBezTo>
                  <a:close/>
                </a:path>
              </a:pathLst>
            </a:custGeom>
            <a:solidFill>
              <a:srgbClr val="FFFFFF"/>
            </a:solidFill>
          </p:spPr>
        </p:sp>
      </p:grpSp>
      <p:pic>
        <p:nvPicPr>
          <p:cNvPr id="4" name="Picture 4"/>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355600" y="4446800"/>
            <a:ext cx="2062391" cy="2383014"/>
          </a:xfrm>
          <a:prstGeom prst="rect">
            <a:avLst/>
          </a:prstGeom>
        </p:spPr>
      </p:pic>
      <p:grpSp>
        <p:nvGrpSpPr>
          <p:cNvPr id="8" name="Group 8"/>
          <p:cNvGrpSpPr/>
          <p:nvPr/>
        </p:nvGrpSpPr>
        <p:grpSpPr>
          <a:xfrm>
            <a:off x="685800" y="685800"/>
            <a:ext cx="1220153" cy="572054"/>
            <a:chOff x="0" y="0"/>
            <a:chExt cx="2440306" cy="1144108"/>
          </a:xfrm>
        </p:grpSpPr>
        <p:grpSp>
          <p:nvGrpSpPr>
            <p:cNvPr id="9" name="Group 9"/>
            <p:cNvGrpSpPr/>
            <p:nvPr/>
          </p:nvGrpSpPr>
          <p:grpSpPr>
            <a:xfrm>
              <a:off x="0" y="0"/>
              <a:ext cx="2440306" cy="1144108"/>
              <a:chOff x="0" y="0"/>
              <a:chExt cx="933897" cy="406400"/>
            </a:xfrm>
          </p:grpSpPr>
          <p:sp>
            <p:nvSpPr>
              <p:cNvPr id="10" name="Freeform 10"/>
              <p:cNvSpPr/>
              <p:nvPr/>
            </p:nvSpPr>
            <p:spPr>
              <a:xfrm>
                <a:off x="17780" y="22860"/>
                <a:ext cx="908497" cy="360680"/>
              </a:xfrm>
              <a:custGeom>
                <a:avLst/>
                <a:gdLst/>
                <a:ahLst/>
                <a:cxnLst/>
                <a:rect l="l" t="t" r="r" b="b"/>
                <a:pathLst>
                  <a:path w="908497" h="360680">
                    <a:moveTo>
                      <a:pt x="908497" y="180340"/>
                    </a:moveTo>
                    <a:cubicBezTo>
                      <a:pt x="908497" y="81280"/>
                      <a:pt x="828487" y="0"/>
                      <a:pt x="728157" y="0"/>
                    </a:cubicBezTo>
                    <a:lnTo>
                      <a:pt x="172720" y="0"/>
                    </a:lnTo>
                    <a:lnTo>
                      <a:pt x="172720" y="1270"/>
                    </a:lnTo>
                    <a:cubicBezTo>
                      <a:pt x="76200" y="5080"/>
                      <a:pt x="0" y="83820"/>
                      <a:pt x="0" y="180340"/>
                    </a:cubicBezTo>
                    <a:cubicBezTo>
                      <a:pt x="0" y="276860"/>
                      <a:pt x="77470" y="355600"/>
                      <a:pt x="172720" y="359410"/>
                    </a:cubicBezTo>
                    <a:lnTo>
                      <a:pt x="172720" y="360680"/>
                    </a:lnTo>
                    <a:lnTo>
                      <a:pt x="728157" y="360680"/>
                    </a:lnTo>
                    <a:cubicBezTo>
                      <a:pt x="827217" y="360680"/>
                      <a:pt x="908497" y="279400"/>
                      <a:pt x="908497" y="180340"/>
                    </a:cubicBezTo>
                    <a:close/>
                  </a:path>
                </a:pathLst>
              </a:custGeom>
              <a:solidFill>
                <a:srgbClr val="FC795D"/>
              </a:solidFill>
            </p:spPr>
          </p:sp>
        </p:grpSp>
        <p:pic>
          <p:nvPicPr>
            <p:cNvPr id="11" name="Picture 11"/>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p:blipFill>
          <p:spPr>
            <a:xfrm rot="-5375368">
              <a:off x="1089772" y="52420"/>
              <a:ext cx="260762" cy="1039269"/>
            </a:xfrm>
            <a:prstGeom prst="rect">
              <a:avLst/>
            </a:prstGeom>
          </p:spPr>
        </p:pic>
      </p:grpSp>
      <p:grpSp>
        <p:nvGrpSpPr>
          <p:cNvPr id="12" name="Group 12"/>
          <p:cNvGrpSpPr/>
          <p:nvPr/>
        </p:nvGrpSpPr>
        <p:grpSpPr>
          <a:xfrm>
            <a:off x="10286047" y="5600146"/>
            <a:ext cx="1220153" cy="572054"/>
            <a:chOff x="0" y="0"/>
            <a:chExt cx="2440306" cy="1144108"/>
          </a:xfrm>
        </p:grpSpPr>
        <p:grpSp>
          <p:nvGrpSpPr>
            <p:cNvPr id="13" name="Group 13"/>
            <p:cNvGrpSpPr/>
            <p:nvPr/>
          </p:nvGrpSpPr>
          <p:grpSpPr>
            <a:xfrm>
              <a:off x="0" y="0"/>
              <a:ext cx="2440306" cy="1144108"/>
              <a:chOff x="0" y="0"/>
              <a:chExt cx="933897" cy="406400"/>
            </a:xfrm>
          </p:grpSpPr>
          <p:sp>
            <p:nvSpPr>
              <p:cNvPr id="14" name="Freeform 14"/>
              <p:cNvSpPr/>
              <p:nvPr/>
            </p:nvSpPr>
            <p:spPr>
              <a:xfrm>
                <a:off x="17780" y="22860"/>
                <a:ext cx="908497" cy="360680"/>
              </a:xfrm>
              <a:custGeom>
                <a:avLst/>
                <a:gdLst/>
                <a:ahLst/>
                <a:cxnLst/>
                <a:rect l="l" t="t" r="r" b="b"/>
                <a:pathLst>
                  <a:path w="908497" h="360680">
                    <a:moveTo>
                      <a:pt x="908497" y="180340"/>
                    </a:moveTo>
                    <a:cubicBezTo>
                      <a:pt x="908497" y="81280"/>
                      <a:pt x="828487" y="0"/>
                      <a:pt x="728157" y="0"/>
                    </a:cubicBezTo>
                    <a:lnTo>
                      <a:pt x="172720" y="0"/>
                    </a:lnTo>
                    <a:lnTo>
                      <a:pt x="172720" y="1270"/>
                    </a:lnTo>
                    <a:cubicBezTo>
                      <a:pt x="76200" y="5080"/>
                      <a:pt x="0" y="83820"/>
                      <a:pt x="0" y="180340"/>
                    </a:cubicBezTo>
                    <a:cubicBezTo>
                      <a:pt x="0" y="276860"/>
                      <a:pt x="77470" y="355600"/>
                      <a:pt x="172720" y="359410"/>
                    </a:cubicBezTo>
                    <a:lnTo>
                      <a:pt x="172720" y="360680"/>
                    </a:lnTo>
                    <a:lnTo>
                      <a:pt x="728157" y="360680"/>
                    </a:lnTo>
                    <a:cubicBezTo>
                      <a:pt x="827217" y="360680"/>
                      <a:pt x="908497" y="279400"/>
                      <a:pt x="908497" y="180340"/>
                    </a:cubicBezTo>
                    <a:close/>
                  </a:path>
                </a:pathLst>
              </a:custGeom>
              <a:solidFill>
                <a:srgbClr val="F4B157"/>
              </a:solidFill>
            </p:spPr>
          </p:sp>
        </p:grpSp>
        <p:grpSp>
          <p:nvGrpSpPr>
            <p:cNvPr id="15" name="Group 15"/>
            <p:cNvGrpSpPr/>
            <p:nvPr/>
          </p:nvGrpSpPr>
          <p:grpSpPr>
            <a:xfrm>
              <a:off x="764557" y="409093"/>
              <a:ext cx="911193" cy="325922"/>
              <a:chOff x="0" y="0"/>
              <a:chExt cx="1200098" cy="429260"/>
            </a:xfrm>
          </p:grpSpPr>
          <p:sp>
            <p:nvSpPr>
              <p:cNvPr id="16" name="Freeform 16"/>
              <p:cNvSpPr/>
              <p:nvPr/>
            </p:nvSpPr>
            <p:spPr>
              <a:xfrm>
                <a:off x="0" y="-5080"/>
                <a:ext cx="1200099" cy="434340"/>
              </a:xfrm>
              <a:custGeom>
                <a:avLst/>
                <a:gdLst/>
                <a:ahLst/>
                <a:cxnLst/>
                <a:rect l="l" t="t" r="r" b="b"/>
                <a:pathLst>
                  <a:path w="1200099" h="434340">
                    <a:moveTo>
                      <a:pt x="1182319" y="187960"/>
                    </a:moveTo>
                    <a:lnTo>
                      <a:pt x="920698" y="11430"/>
                    </a:lnTo>
                    <a:cubicBezTo>
                      <a:pt x="902918" y="0"/>
                      <a:pt x="880058" y="3810"/>
                      <a:pt x="867358" y="21590"/>
                    </a:cubicBezTo>
                    <a:cubicBezTo>
                      <a:pt x="855928" y="39370"/>
                      <a:pt x="859738" y="62230"/>
                      <a:pt x="877518" y="74930"/>
                    </a:cubicBezTo>
                    <a:lnTo>
                      <a:pt x="1036268" y="181610"/>
                    </a:lnTo>
                    <a:lnTo>
                      <a:pt x="0" y="181610"/>
                    </a:lnTo>
                    <a:lnTo>
                      <a:pt x="0" y="257810"/>
                    </a:lnTo>
                    <a:lnTo>
                      <a:pt x="1036269" y="257810"/>
                    </a:lnTo>
                    <a:lnTo>
                      <a:pt x="877519" y="364490"/>
                    </a:lnTo>
                    <a:cubicBezTo>
                      <a:pt x="859739" y="375920"/>
                      <a:pt x="855928" y="400050"/>
                      <a:pt x="867358" y="417830"/>
                    </a:cubicBezTo>
                    <a:cubicBezTo>
                      <a:pt x="874978" y="429260"/>
                      <a:pt x="886408" y="434340"/>
                      <a:pt x="899108" y="434340"/>
                    </a:cubicBezTo>
                    <a:cubicBezTo>
                      <a:pt x="906728" y="434340"/>
                      <a:pt x="914349" y="431800"/>
                      <a:pt x="920699" y="427990"/>
                    </a:cubicBezTo>
                    <a:lnTo>
                      <a:pt x="1183589" y="251460"/>
                    </a:lnTo>
                    <a:cubicBezTo>
                      <a:pt x="1193749" y="243840"/>
                      <a:pt x="1200099" y="232410"/>
                      <a:pt x="1200099" y="219710"/>
                    </a:cubicBezTo>
                    <a:cubicBezTo>
                      <a:pt x="1200099" y="207010"/>
                      <a:pt x="1193749" y="195580"/>
                      <a:pt x="1182319" y="187960"/>
                    </a:cubicBezTo>
                    <a:close/>
                  </a:path>
                </a:pathLst>
              </a:custGeom>
              <a:solidFill>
                <a:srgbClr val="FFFFFF"/>
              </a:solidFill>
            </p:spPr>
          </p:sp>
        </p:grpSp>
      </p:grpSp>
      <p:sp>
        <p:nvSpPr>
          <p:cNvPr id="17" name="TextBox 7">
            <a:extLst>
              <a:ext uri="{FF2B5EF4-FFF2-40B4-BE49-F238E27FC236}">
                <a16:creationId xmlns:a16="http://schemas.microsoft.com/office/drawing/2014/main" id="{B06E6245-0FF4-4FA2-9E2D-6CDF62BF53B8}"/>
              </a:ext>
            </a:extLst>
          </p:cNvPr>
          <p:cNvSpPr txBox="1"/>
          <p:nvPr/>
        </p:nvSpPr>
        <p:spPr>
          <a:xfrm>
            <a:off x="1" y="2411201"/>
            <a:ext cx="12191999" cy="3082511"/>
          </a:xfrm>
          <a:prstGeom prst="rect">
            <a:avLst/>
          </a:prstGeom>
        </p:spPr>
        <p:txBody>
          <a:bodyPr wrap="square" lIns="0" tIns="0" rIns="0" bIns="0" rtlCol="0" anchor="t">
            <a:spAutoFit/>
          </a:bodyPr>
          <a:lstStyle/>
          <a:p>
            <a:pPr algn="ctr">
              <a:lnSpc>
                <a:spcPts val="8334"/>
              </a:lnSpc>
            </a:pPr>
            <a:r>
              <a:rPr lang="en-US" sz="5200" b="1" dirty="0">
                <a:solidFill>
                  <a:srgbClr val="272727"/>
                </a:solidFill>
                <a:latin typeface="Arial" panose="020B0604020202020204" pitchFamily="34" charset="0"/>
                <a:cs typeface="Arial" panose="020B0604020202020204" pitchFamily="34" charset="0"/>
              </a:rPr>
              <a:t>NHIỆT LIỆT CHÀO MỪNG CÁC EM ĐẾN </a:t>
            </a:r>
            <a:r>
              <a:rPr lang="en-US" sz="5200" b="1">
                <a:solidFill>
                  <a:srgbClr val="272727"/>
                </a:solidFill>
                <a:latin typeface="Arial" panose="020B0604020202020204" pitchFamily="34" charset="0"/>
                <a:cs typeface="Arial" panose="020B0604020202020204" pitchFamily="34" charset="0"/>
              </a:rPr>
              <a:t>VỚI TIẾT </a:t>
            </a:r>
            <a:r>
              <a:rPr lang="en-US" sz="5200" b="1" dirty="0">
                <a:solidFill>
                  <a:srgbClr val="272727"/>
                </a:solidFill>
                <a:latin typeface="Arial" panose="020B0604020202020204" pitchFamily="34" charset="0"/>
                <a:cs typeface="Arial" panose="020B0604020202020204" pitchFamily="34" charset="0"/>
              </a:rPr>
              <a:t>HỌC HÔM NAY</a:t>
            </a:r>
          </a:p>
          <a:p>
            <a:pPr algn="ctr">
              <a:lnSpc>
                <a:spcPts val="8334"/>
              </a:lnSpc>
            </a:pPr>
            <a:r>
              <a:rPr lang="en-US" sz="5200" b="1" dirty="0" err="1">
                <a:solidFill>
                  <a:srgbClr val="272727"/>
                </a:solidFill>
                <a:latin typeface="Arial" panose="020B0604020202020204" pitchFamily="34" charset="0"/>
                <a:cs typeface="Arial" panose="020B0604020202020204" pitchFamily="34" charset="0"/>
              </a:rPr>
              <a:t>Gv:</a:t>
            </a:r>
            <a:r>
              <a:rPr lang="en-US" sz="5200" b="1" dirty="0" err="1">
                <a:solidFill>
                  <a:srgbClr val="272727"/>
                </a:solidFill>
                <a:latin typeface="Times New Roman" panose="02020603050405020304" pitchFamily="18" charset="0"/>
                <a:cs typeface="Times New Roman" panose="02020603050405020304" pitchFamily="18" charset="0"/>
              </a:rPr>
              <a:t>LÊ</a:t>
            </a:r>
            <a:r>
              <a:rPr lang="en-US" sz="5200" b="1" dirty="0">
                <a:solidFill>
                  <a:srgbClr val="272727"/>
                </a:solidFill>
                <a:latin typeface="Times New Roman" panose="02020603050405020304" pitchFamily="18" charset="0"/>
                <a:cs typeface="Times New Roman" panose="02020603050405020304" pitchFamily="18" charset="0"/>
              </a:rPr>
              <a:t> THỊ ÁI VÂN</a:t>
            </a:r>
            <a:endParaRPr lang="en-US" sz="5200" b="1" dirty="0">
              <a:solidFill>
                <a:srgbClr val="272727"/>
              </a:solidFill>
              <a:latin typeface="Arial" panose="020B0604020202020204" pitchFamily="34" charset="0"/>
              <a:cs typeface="Arial" panose="020B0604020202020204" pitchFamily="34" charset="0"/>
            </a:endParaRPr>
          </a:p>
        </p:txBody>
      </p:sp>
      <p:sp>
        <p:nvSpPr>
          <p:cNvPr id="50" name="Google Shape;1923;p69">
            <a:extLst>
              <a:ext uri="{FF2B5EF4-FFF2-40B4-BE49-F238E27FC236}">
                <a16:creationId xmlns:a16="http://schemas.microsoft.com/office/drawing/2014/main" id="{71F9C50A-9262-4010-875B-F124310B3484}"/>
              </a:ext>
            </a:extLst>
          </p:cNvPr>
          <p:cNvSpPr/>
          <p:nvPr/>
        </p:nvSpPr>
        <p:spPr>
          <a:xfrm rot="16650982">
            <a:off x="10377647" y="1046217"/>
            <a:ext cx="806995" cy="845436"/>
          </a:xfrm>
          <a:custGeom>
            <a:avLst/>
            <a:gdLst/>
            <a:ahLst/>
            <a:cxnLst/>
            <a:rect l="l" t="t" r="r" b="b"/>
            <a:pathLst>
              <a:path w="42831" h="34400" extrusionOk="0">
                <a:moveTo>
                  <a:pt x="42684" y="32139"/>
                </a:moveTo>
                <a:cubicBezTo>
                  <a:pt x="42663" y="31323"/>
                  <a:pt x="42684" y="30487"/>
                  <a:pt x="42684" y="29691"/>
                </a:cubicBezTo>
                <a:lnTo>
                  <a:pt x="42601" y="21908"/>
                </a:lnTo>
                <a:cubicBezTo>
                  <a:pt x="42580" y="19355"/>
                  <a:pt x="42559" y="16823"/>
                  <a:pt x="42559" y="14250"/>
                </a:cubicBezTo>
                <a:cubicBezTo>
                  <a:pt x="42559" y="13643"/>
                  <a:pt x="42496" y="13078"/>
                  <a:pt x="42370" y="12492"/>
                </a:cubicBezTo>
                <a:cubicBezTo>
                  <a:pt x="42287" y="12157"/>
                  <a:pt x="42203" y="11802"/>
                  <a:pt x="42203" y="11446"/>
                </a:cubicBezTo>
                <a:cubicBezTo>
                  <a:pt x="42182" y="10818"/>
                  <a:pt x="42245" y="10191"/>
                  <a:pt x="42203" y="9605"/>
                </a:cubicBezTo>
                <a:cubicBezTo>
                  <a:pt x="42203" y="9291"/>
                  <a:pt x="42203" y="8914"/>
                  <a:pt x="42098" y="8621"/>
                </a:cubicBezTo>
                <a:cubicBezTo>
                  <a:pt x="41889" y="7994"/>
                  <a:pt x="41826" y="7366"/>
                  <a:pt x="41868" y="6696"/>
                </a:cubicBezTo>
                <a:cubicBezTo>
                  <a:pt x="41889" y="6278"/>
                  <a:pt x="41889" y="5838"/>
                  <a:pt x="41889" y="5420"/>
                </a:cubicBezTo>
                <a:cubicBezTo>
                  <a:pt x="41889" y="4750"/>
                  <a:pt x="41889" y="4102"/>
                  <a:pt x="41847" y="3453"/>
                </a:cubicBezTo>
                <a:cubicBezTo>
                  <a:pt x="41764" y="2637"/>
                  <a:pt x="41659" y="1821"/>
                  <a:pt x="41533" y="859"/>
                </a:cubicBezTo>
                <a:cubicBezTo>
                  <a:pt x="40676" y="1047"/>
                  <a:pt x="39880" y="440"/>
                  <a:pt x="39023" y="629"/>
                </a:cubicBezTo>
                <a:cubicBezTo>
                  <a:pt x="38939" y="649"/>
                  <a:pt x="38813" y="629"/>
                  <a:pt x="38730" y="566"/>
                </a:cubicBezTo>
                <a:cubicBezTo>
                  <a:pt x="38186" y="294"/>
                  <a:pt x="37600" y="398"/>
                  <a:pt x="37035" y="356"/>
                </a:cubicBezTo>
                <a:cubicBezTo>
                  <a:pt x="36763" y="356"/>
                  <a:pt x="36512" y="398"/>
                  <a:pt x="36282" y="294"/>
                </a:cubicBezTo>
                <a:cubicBezTo>
                  <a:pt x="35926" y="126"/>
                  <a:pt x="35591" y="126"/>
                  <a:pt x="35256" y="126"/>
                </a:cubicBezTo>
                <a:cubicBezTo>
                  <a:pt x="34398" y="147"/>
                  <a:pt x="33520" y="147"/>
                  <a:pt x="32662" y="189"/>
                </a:cubicBezTo>
                <a:cubicBezTo>
                  <a:pt x="31323" y="231"/>
                  <a:pt x="29963" y="336"/>
                  <a:pt x="28644" y="43"/>
                </a:cubicBezTo>
                <a:cubicBezTo>
                  <a:pt x="28435" y="1"/>
                  <a:pt x="28184" y="22"/>
                  <a:pt x="27954" y="22"/>
                </a:cubicBezTo>
                <a:cubicBezTo>
                  <a:pt x="26510" y="43"/>
                  <a:pt x="25087" y="43"/>
                  <a:pt x="23644" y="126"/>
                </a:cubicBezTo>
                <a:cubicBezTo>
                  <a:pt x="22367" y="189"/>
                  <a:pt x="21070" y="84"/>
                  <a:pt x="19815" y="461"/>
                </a:cubicBezTo>
                <a:cubicBezTo>
                  <a:pt x="19605" y="545"/>
                  <a:pt x="19375" y="503"/>
                  <a:pt x="19145" y="524"/>
                </a:cubicBezTo>
                <a:cubicBezTo>
                  <a:pt x="18852" y="545"/>
                  <a:pt x="18559" y="545"/>
                  <a:pt x="18287" y="649"/>
                </a:cubicBezTo>
                <a:cubicBezTo>
                  <a:pt x="17492" y="921"/>
                  <a:pt x="16718" y="880"/>
                  <a:pt x="15902" y="921"/>
                </a:cubicBezTo>
                <a:cubicBezTo>
                  <a:pt x="15065" y="942"/>
                  <a:pt x="14228" y="942"/>
                  <a:pt x="13412" y="963"/>
                </a:cubicBezTo>
                <a:cubicBezTo>
                  <a:pt x="9939" y="1047"/>
                  <a:pt x="6424" y="1152"/>
                  <a:pt x="2950" y="1193"/>
                </a:cubicBezTo>
                <a:cubicBezTo>
                  <a:pt x="2636" y="1193"/>
                  <a:pt x="2323" y="1152"/>
                  <a:pt x="2009" y="1047"/>
                </a:cubicBezTo>
                <a:cubicBezTo>
                  <a:pt x="1360" y="838"/>
                  <a:pt x="711" y="880"/>
                  <a:pt x="42" y="1026"/>
                </a:cubicBezTo>
                <a:cubicBezTo>
                  <a:pt x="21" y="1193"/>
                  <a:pt x="0" y="1340"/>
                  <a:pt x="0" y="1465"/>
                </a:cubicBezTo>
                <a:cubicBezTo>
                  <a:pt x="21" y="3328"/>
                  <a:pt x="84" y="5211"/>
                  <a:pt x="105" y="7052"/>
                </a:cubicBezTo>
                <a:cubicBezTo>
                  <a:pt x="398" y="8245"/>
                  <a:pt x="356" y="9458"/>
                  <a:pt x="523" y="10651"/>
                </a:cubicBezTo>
                <a:cubicBezTo>
                  <a:pt x="628" y="11488"/>
                  <a:pt x="774" y="12325"/>
                  <a:pt x="753" y="13183"/>
                </a:cubicBezTo>
                <a:cubicBezTo>
                  <a:pt x="753" y="13601"/>
                  <a:pt x="753" y="14041"/>
                  <a:pt x="774" y="14459"/>
                </a:cubicBezTo>
                <a:cubicBezTo>
                  <a:pt x="837" y="15401"/>
                  <a:pt x="732" y="16363"/>
                  <a:pt x="1046" y="17284"/>
                </a:cubicBezTo>
                <a:cubicBezTo>
                  <a:pt x="1130" y="17514"/>
                  <a:pt x="1130" y="17807"/>
                  <a:pt x="1130" y="18079"/>
                </a:cubicBezTo>
                <a:cubicBezTo>
                  <a:pt x="1151" y="20108"/>
                  <a:pt x="1172" y="22117"/>
                  <a:pt x="1235" y="24168"/>
                </a:cubicBezTo>
                <a:cubicBezTo>
                  <a:pt x="1235" y="24837"/>
                  <a:pt x="1193" y="25549"/>
                  <a:pt x="1360" y="26197"/>
                </a:cubicBezTo>
                <a:cubicBezTo>
                  <a:pt x="1507" y="26929"/>
                  <a:pt x="1590" y="27704"/>
                  <a:pt x="1590" y="28436"/>
                </a:cubicBezTo>
                <a:cubicBezTo>
                  <a:pt x="1590" y="28708"/>
                  <a:pt x="1611" y="29022"/>
                  <a:pt x="1716" y="29294"/>
                </a:cubicBezTo>
                <a:cubicBezTo>
                  <a:pt x="1883" y="29754"/>
                  <a:pt x="1925" y="30256"/>
                  <a:pt x="1925" y="30738"/>
                </a:cubicBezTo>
                <a:cubicBezTo>
                  <a:pt x="1925" y="31533"/>
                  <a:pt x="1925" y="32370"/>
                  <a:pt x="1967" y="33186"/>
                </a:cubicBezTo>
                <a:cubicBezTo>
                  <a:pt x="1967" y="33583"/>
                  <a:pt x="1925" y="33981"/>
                  <a:pt x="2092" y="34357"/>
                </a:cubicBezTo>
                <a:cubicBezTo>
                  <a:pt x="2218" y="34357"/>
                  <a:pt x="2344" y="34399"/>
                  <a:pt x="2490" y="34399"/>
                </a:cubicBezTo>
                <a:cubicBezTo>
                  <a:pt x="4059" y="34357"/>
                  <a:pt x="5629" y="34336"/>
                  <a:pt x="7198" y="34253"/>
                </a:cubicBezTo>
                <a:cubicBezTo>
                  <a:pt x="7637" y="34232"/>
                  <a:pt x="8077" y="34127"/>
                  <a:pt x="8516" y="34044"/>
                </a:cubicBezTo>
                <a:cubicBezTo>
                  <a:pt x="8788" y="34002"/>
                  <a:pt x="9018" y="33918"/>
                  <a:pt x="9290" y="33918"/>
                </a:cubicBezTo>
                <a:cubicBezTo>
                  <a:pt x="11111" y="33876"/>
                  <a:pt x="12952" y="33834"/>
                  <a:pt x="14751" y="33792"/>
                </a:cubicBezTo>
                <a:cubicBezTo>
                  <a:pt x="14981" y="33792"/>
                  <a:pt x="15212" y="33792"/>
                  <a:pt x="15400" y="33709"/>
                </a:cubicBezTo>
                <a:cubicBezTo>
                  <a:pt x="16048" y="33479"/>
                  <a:pt x="16739" y="33500"/>
                  <a:pt x="17388" y="33395"/>
                </a:cubicBezTo>
                <a:cubicBezTo>
                  <a:pt x="18413" y="33248"/>
                  <a:pt x="19438" y="33144"/>
                  <a:pt x="20422" y="32976"/>
                </a:cubicBezTo>
                <a:cubicBezTo>
                  <a:pt x="21175" y="32851"/>
                  <a:pt x="21949" y="32683"/>
                  <a:pt x="22702" y="32725"/>
                </a:cubicBezTo>
                <a:cubicBezTo>
                  <a:pt x="23142" y="32725"/>
                  <a:pt x="23581" y="32725"/>
                  <a:pt x="24041" y="32683"/>
                </a:cubicBezTo>
                <a:cubicBezTo>
                  <a:pt x="25150" y="32642"/>
                  <a:pt x="26280" y="32746"/>
                  <a:pt x="27389" y="32349"/>
                </a:cubicBezTo>
                <a:cubicBezTo>
                  <a:pt x="27536" y="32286"/>
                  <a:pt x="27703" y="32286"/>
                  <a:pt x="27849" y="32286"/>
                </a:cubicBezTo>
                <a:cubicBezTo>
                  <a:pt x="28770" y="32265"/>
                  <a:pt x="29712" y="32223"/>
                  <a:pt x="30653" y="32223"/>
                </a:cubicBezTo>
                <a:cubicBezTo>
                  <a:pt x="30967" y="32223"/>
                  <a:pt x="31281" y="32265"/>
                  <a:pt x="31595" y="32370"/>
                </a:cubicBezTo>
                <a:cubicBezTo>
                  <a:pt x="32034" y="32537"/>
                  <a:pt x="32453" y="32537"/>
                  <a:pt x="32934" y="32495"/>
                </a:cubicBezTo>
                <a:cubicBezTo>
                  <a:pt x="33624" y="32453"/>
                  <a:pt x="34336" y="32432"/>
                  <a:pt x="35047" y="32411"/>
                </a:cubicBezTo>
                <a:cubicBezTo>
                  <a:pt x="35194" y="32411"/>
                  <a:pt x="35382" y="32411"/>
                  <a:pt x="35507" y="32474"/>
                </a:cubicBezTo>
                <a:cubicBezTo>
                  <a:pt x="35926" y="32683"/>
                  <a:pt x="36386" y="32663"/>
                  <a:pt x="36826" y="32663"/>
                </a:cubicBezTo>
                <a:cubicBezTo>
                  <a:pt x="37056" y="32663"/>
                  <a:pt x="37286" y="32621"/>
                  <a:pt x="37474" y="32683"/>
                </a:cubicBezTo>
                <a:cubicBezTo>
                  <a:pt x="38123" y="32976"/>
                  <a:pt x="38855" y="32872"/>
                  <a:pt x="39546" y="33081"/>
                </a:cubicBezTo>
                <a:cubicBezTo>
                  <a:pt x="39776" y="33165"/>
                  <a:pt x="40048" y="33165"/>
                  <a:pt x="40299" y="33165"/>
                </a:cubicBezTo>
                <a:cubicBezTo>
                  <a:pt x="41136" y="33165"/>
                  <a:pt x="41994" y="33144"/>
                  <a:pt x="42831" y="33102"/>
                </a:cubicBezTo>
                <a:cubicBezTo>
                  <a:pt x="42726" y="32788"/>
                  <a:pt x="42684" y="32474"/>
                  <a:pt x="42684" y="32139"/>
                </a:cubicBezTo>
                <a:close/>
              </a:path>
            </a:pathLst>
          </a:custGeom>
          <a:solidFill>
            <a:schemeClr val="accent5"/>
          </a:solidFill>
          <a:ln>
            <a:noFill/>
          </a:ln>
        </p:spPr>
        <p:txBody>
          <a:bodyPr spcFirstLastPara="1" wrap="square" lIns="60950" tIns="60950" rIns="60950" bIns="60950" anchor="ctr" anchorCtr="0">
            <a:noAutofit/>
          </a:bodyPr>
          <a:lstStyle/>
          <a:p>
            <a:endParaRPr sz="1200"/>
          </a:p>
        </p:txBody>
      </p:sp>
      <p:sp>
        <p:nvSpPr>
          <p:cNvPr id="51" name="Google Shape;1924;p69">
            <a:extLst>
              <a:ext uri="{FF2B5EF4-FFF2-40B4-BE49-F238E27FC236}">
                <a16:creationId xmlns:a16="http://schemas.microsoft.com/office/drawing/2014/main" id="{5752B10B-2C9A-4651-9A58-5DEDC649020F}"/>
              </a:ext>
            </a:extLst>
          </p:cNvPr>
          <p:cNvSpPr/>
          <p:nvPr/>
        </p:nvSpPr>
        <p:spPr>
          <a:xfrm rot="-5210138">
            <a:off x="9115390" y="808878"/>
            <a:ext cx="806953" cy="845411"/>
          </a:xfrm>
          <a:custGeom>
            <a:avLst/>
            <a:gdLst/>
            <a:ahLst/>
            <a:cxnLst/>
            <a:rect l="l" t="t" r="r" b="b"/>
            <a:pathLst>
              <a:path w="42831" h="34400" extrusionOk="0">
                <a:moveTo>
                  <a:pt x="42684" y="32139"/>
                </a:moveTo>
                <a:cubicBezTo>
                  <a:pt x="42663" y="31323"/>
                  <a:pt x="42684" y="30487"/>
                  <a:pt x="42684" y="29691"/>
                </a:cubicBezTo>
                <a:lnTo>
                  <a:pt x="42601" y="21908"/>
                </a:lnTo>
                <a:cubicBezTo>
                  <a:pt x="42580" y="19355"/>
                  <a:pt x="42559" y="16823"/>
                  <a:pt x="42559" y="14250"/>
                </a:cubicBezTo>
                <a:cubicBezTo>
                  <a:pt x="42559" y="13643"/>
                  <a:pt x="42496" y="13078"/>
                  <a:pt x="42370" y="12492"/>
                </a:cubicBezTo>
                <a:cubicBezTo>
                  <a:pt x="42287" y="12157"/>
                  <a:pt x="42203" y="11802"/>
                  <a:pt x="42203" y="11446"/>
                </a:cubicBezTo>
                <a:cubicBezTo>
                  <a:pt x="42182" y="10818"/>
                  <a:pt x="42245" y="10191"/>
                  <a:pt x="42203" y="9605"/>
                </a:cubicBezTo>
                <a:cubicBezTo>
                  <a:pt x="42203" y="9291"/>
                  <a:pt x="42203" y="8914"/>
                  <a:pt x="42098" y="8621"/>
                </a:cubicBezTo>
                <a:cubicBezTo>
                  <a:pt x="41889" y="7994"/>
                  <a:pt x="41826" y="7366"/>
                  <a:pt x="41868" y="6696"/>
                </a:cubicBezTo>
                <a:cubicBezTo>
                  <a:pt x="41889" y="6278"/>
                  <a:pt x="41889" y="5838"/>
                  <a:pt x="41889" y="5420"/>
                </a:cubicBezTo>
                <a:cubicBezTo>
                  <a:pt x="41889" y="4750"/>
                  <a:pt x="41889" y="4102"/>
                  <a:pt x="41847" y="3453"/>
                </a:cubicBezTo>
                <a:cubicBezTo>
                  <a:pt x="41764" y="2637"/>
                  <a:pt x="41659" y="1821"/>
                  <a:pt x="41533" y="859"/>
                </a:cubicBezTo>
                <a:cubicBezTo>
                  <a:pt x="40676" y="1047"/>
                  <a:pt x="39880" y="440"/>
                  <a:pt x="39023" y="629"/>
                </a:cubicBezTo>
                <a:cubicBezTo>
                  <a:pt x="38939" y="649"/>
                  <a:pt x="38813" y="629"/>
                  <a:pt x="38730" y="566"/>
                </a:cubicBezTo>
                <a:cubicBezTo>
                  <a:pt x="38186" y="294"/>
                  <a:pt x="37600" y="398"/>
                  <a:pt x="37035" y="356"/>
                </a:cubicBezTo>
                <a:cubicBezTo>
                  <a:pt x="36763" y="356"/>
                  <a:pt x="36512" y="398"/>
                  <a:pt x="36282" y="294"/>
                </a:cubicBezTo>
                <a:cubicBezTo>
                  <a:pt x="35926" y="126"/>
                  <a:pt x="35591" y="126"/>
                  <a:pt x="35256" y="126"/>
                </a:cubicBezTo>
                <a:cubicBezTo>
                  <a:pt x="34398" y="147"/>
                  <a:pt x="33520" y="147"/>
                  <a:pt x="32662" y="189"/>
                </a:cubicBezTo>
                <a:cubicBezTo>
                  <a:pt x="31323" y="231"/>
                  <a:pt x="29963" y="336"/>
                  <a:pt x="28644" y="43"/>
                </a:cubicBezTo>
                <a:cubicBezTo>
                  <a:pt x="28435" y="1"/>
                  <a:pt x="28184" y="22"/>
                  <a:pt x="27954" y="22"/>
                </a:cubicBezTo>
                <a:cubicBezTo>
                  <a:pt x="26510" y="43"/>
                  <a:pt x="25087" y="43"/>
                  <a:pt x="23644" y="126"/>
                </a:cubicBezTo>
                <a:cubicBezTo>
                  <a:pt x="22367" y="189"/>
                  <a:pt x="21070" y="84"/>
                  <a:pt x="19815" y="461"/>
                </a:cubicBezTo>
                <a:cubicBezTo>
                  <a:pt x="19605" y="545"/>
                  <a:pt x="19375" y="503"/>
                  <a:pt x="19145" y="524"/>
                </a:cubicBezTo>
                <a:cubicBezTo>
                  <a:pt x="18852" y="545"/>
                  <a:pt x="18559" y="545"/>
                  <a:pt x="18287" y="649"/>
                </a:cubicBezTo>
                <a:cubicBezTo>
                  <a:pt x="17492" y="921"/>
                  <a:pt x="16718" y="880"/>
                  <a:pt x="15902" y="921"/>
                </a:cubicBezTo>
                <a:cubicBezTo>
                  <a:pt x="15065" y="942"/>
                  <a:pt x="14228" y="942"/>
                  <a:pt x="13412" y="963"/>
                </a:cubicBezTo>
                <a:cubicBezTo>
                  <a:pt x="9939" y="1047"/>
                  <a:pt x="6424" y="1152"/>
                  <a:pt x="2950" y="1193"/>
                </a:cubicBezTo>
                <a:cubicBezTo>
                  <a:pt x="2636" y="1193"/>
                  <a:pt x="2323" y="1152"/>
                  <a:pt x="2009" y="1047"/>
                </a:cubicBezTo>
                <a:cubicBezTo>
                  <a:pt x="1360" y="838"/>
                  <a:pt x="711" y="880"/>
                  <a:pt x="42" y="1026"/>
                </a:cubicBezTo>
                <a:cubicBezTo>
                  <a:pt x="21" y="1193"/>
                  <a:pt x="0" y="1340"/>
                  <a:pt x="0" y="1465"/>
                </a:cubicBezTo>
                <a:cubicBezTo>
                  <a:pt x="21" y="3328"/>
                  <a:pt x="84" y="5211"/>
                  <a:pt x="105" y="7052"/>
                </a:cubicBezTo>
                <a:cubicBezTo>
                  <a:pt x="398" y="8245"/>
                  <a:pt x="356" y="9458"/>
                  <a:pt x="523" y="10651"/>
                </a:cubicBezTo>
                <a:cubicBezTo>
                  <a:pt x="628" y="11488"/>
                  <a:pt x="774" y="12325"/>
                  <a:pt x="753" y="13183"/>
                </a:cubicBezTo>
                <a:cubicBezTo>
                  <a:pt x="753" y="13601"/>
                  <a:pt x="753" y="14041"/>
                  <a:pt x="774" y="14459"/>
                </a:cubicBezTo>
                <a:cubicBezTo>
                  <a:pt x="837" y="15401"/>
                  <a:pt x="732" y="16363"/>
                  <a:pt x="1046" y="17284"/>
                </a:cubicBezTo>
                <a:cubicBezTo>
                  <a:pt x="1130" y="17514"/>
                  <a:pt x="1130" y="17807"/>
                  <a:pt x="1130" y="18079"/>
                </a:cubicBezTo>
                <a:cubicBezTo>
                  <a:pt x="1151" y="20108"/>
                  <a:pt x="1172" y="22117"/>
                  <a:pt x="1235" y="24168"/>
                </a:cubicBezTo>
                <a:cubicBezTo>
                  <a:pt x="1235" y="24837"/>
                  <a:pt x="1193" y="25549"/>
                  <a:pt x="1360" y="26197"/>
                </a:cubicBezTo>
                <a:cubicBezTo>
                  <a:pt x="1507" y="26929"/>
                  <a:pt x="1590" y="27704"/>
                  <a:pt x="1590" y="28436"/>
                </a:cubicBezTo>
                <a:cubicBezTo>
                  <a:pt x="1590" y="28708"/>
                  <a:pt x="1611" y="29022"/>
                  <a:pt x="1716" y="29294"/>
                </a:cubicBezTo>
                <a:cubicBezTo>
                  <a:pt x="1883" y="29754"/>
                  <a:pt x="1925" y="30256"/>
                  <a:pt x="1925" y="30738"/>
                </a:cubicBezTo>
                <a:cubicBezTo>
                  <a:pt x="1925" y="31533"/>
                  <a:pt x="1925" y="32370"/>
                  <a:pt x="1967" y="33186"/>
                </a:cubicBezTo>
                <a:cubicBezTo>
                  <a:pt x="1967" y="33583"/>
                  <a:pt x="1925" y="33981"/>
                  <a:pt x="2092" y="34357"/>
                </a:cubicBezTo>
                <a:cubicBezTo>
                  <a:pt x="2218" y="34357"/>
                  <a:pt x="2344" y="34399"/>
                  <a:pt x="2490" y="34399"/>
                </a:cubicBezTo>
                <a:cubicBezTo>
                  <a:pt x="4059" y="34357"/>
                  <a:pt x="5629" y="34336"/>
                  <a:pt x="7198" y="34253"/>
                </a:cubicBezTo>
                <a:cubicBezTo>
                  <a:pt x="7637" y="34232"/>
                  <a:pt x="8077" y="34127"/>
                  <a:pt x="8516" y="34044"/>
                </a:cubicBezTo>
                <a:cubicBezTo>
                  <a:pt x="8788" y="34002"/>
                  <a:pt x="9018" y="33918"/>
                  <a:pt x="9290" y="33918"/>
                </a:cubicBezTo>
                <a:cubicBezTo>
                  <a:pt x="11111" y="33876"/>
                  <a:pt x="12952" y="33834"/>
                  <a:pt x="14751" y="33792"/>
                </a:cubicBezTo>
                <a:cubicBezTo>
                  <a:pt x="14981" y="33792"/>
                  <a:pt x="15212" y="33792"/>
                  <a:pt x="15400" y="33709"/>
                </a:cubicBezTo>
                <a:cubicBezTo>
                  <a:pt x="16048" y="33479"/>
                  <a:pt x="16739" y="33500"/>
                  <a:pt x="17388" y="33395"/>
                </a:cubicBezTo>
                <a:cubicBezTo>
                  <a:pt x="18413" y="33248"/>
                  <a:pt x="19438" y="33144"/>
                  <a:pt x="20422" y="32976"/>
                </a:cubicBezTo>
                <a:cubicBezTo>
                  <a:pt x="21175" y="32851"/>
                  <a:pt x="21949" y="32683"/>
                  <a:pt x="22702" y="32725"/>
                </a:cubicBezTo>
                <a:cubicBezTo>
                  <a:pt x="23142" y="32725"/>
                  <a:pt x="23581" y="32725"/>
                  <a:pt x="24041" y="32683"/>
                </a:cubicBezTo>
                <a:cubicBezTo>
                  <a:pt x="25150" y="32642"/>
                  <a:pt x="26280" y="32746"/>
                  <a:pt x="27389" y="32349"/>
                </a:cubicBezTo>
                <a:cubicBezTo>
                  <a:pt x="27536" y="32286"/>
                  <a:pt x="27703" y="32286"/>
                  <a:pt x="27849" y="32286"/>
                </a:cubicBezTo>
                <a:cubicBezTo>
                  <a:pt x="28770" y="32265"/>
                  <a:pt x="29712" y="32223"/>
                  <a:pt x="30653" y="32223"/>
                </a:cubicBezTo>
                <a:cubicBezTo>
                  <a:pt x="30967" y="32223"/>
                  <a:pt x="31281" y="32265"/>
                  <a:pt x="31595" y="32370"/>
                </a:cubicBezTo>
                <a:cubicBezTo>
                  <a:pt x="32034" y="32537"/>
                  <a:pt x="32453" y="32537"/>
                  <a:pt x="32934" y="32495"/>
                </a:cubicBezTo>
                <a:cubicBezTo>
                  <a:pt x="33624" y="32453"/>
                  <a:pt x="34336" y="32432"/>
                  <a:pt x="35047" y="32411"/>
                </a:cubicBezTo>
                <a:cubicBezTo>
                  <a:pt x="35194" y="32411"/>
                  <a:pt x="35382" y="32411"/>
                  <a:pt x="35507" y="32474"/>
                </a:cubicBezTo>
                <a:cubicBezTo>
                  <a:pt x="35926" y="32683"/>
                  <a:pt x="36386" y="32663"/>
                  <a:pt x="36826" y="32663"/>
                </a:cubicBezTo>
                <a:cubicBezTo>
                  <a:pt x="37056" y="32663"/>
                  <a:pt x="37286" y="32621"/>
                  <a:pt x="37474" y="32683"/>
                </a:cubicBezTo>
                <a:cubicBezTo>
                  <a:pt x="38123" y="32976"/>
                  <a:pt x="38855" y="32872"/>
                  <a:pt x="39546" y="33081"/>
                </a:cubicBezTo>
                <a:cubicBezTo>
                  <a:pt x="39776" y="33165"/>
                  <a:pt x="40048" y="33165"/>
                  <a:pt x="40299" y="33165"/>
                </a:cubicBezTo>
                <a:cubicBezTo>
                  <a:pt x="41136" y="33165"/>
                  <a:pt x="41994" y="33144"/>
                  <a:pt x="42831" y="33102"/>
                </a:cubicBezTo>
                <a:cubicBezTo>
                  <a:pt x="42726" y="32788"/>
                  <a:pt x="42684" y="32474"/>
                  <a:pt x="42684" y="32139"/>
                </a:cubicBezTo>
                <a:close/>
              </a:path>
            </a:pathLst>
          </a:custGeom>
          <a:solidFill>
            <a:schemeClr val="accent5"/>
          </a:solidFill>
          <a:ln>
            <a:noFill/>
          </a:ln>
        </p:spPr>
        <p:txBody>
          <a:bodyPr spcFirstLastPara="1" wrap="square" lIns="60950" tIns="60950" rIns="60950" bIns="60950" anchor="ctr" anchorCtr="0">
            <a:noAutofit/>
          </a:bodyPr>
          <a:lstStyle/>
          <a:p>
            <a:endParaRPr sz="1200"/>
          </a:p>
        </p:txBody>
      </p:sp>
      <p:sp>
        <p:nvSpPr>
          <p:cNvPr id="52" name="Google Shape;1925;p69">
            <a:extLst>
              <a:ext uri="{FF2B5EF4-FFF2-40B4-BE49-F238E27FC236}">
                <a16:creationId xmlns:a16="http://schemas.microsoft.com/office/drawing/2014/main" id="{8FB07573-E3D1-40FB-9738-842272F952C0}"/>
              </a:ext>
            </a:extLst>
          </p:cNvPr>
          <p:cNvSpPr/>
          <p:nvPr/>
        </p:nvSpPr>
        <p:spPr>
          <a:xfrm rot="5057523">
            <a:off x="7900550" y="1070707"/>
            <a:ext cx="806936" cy="845380"/>
          </a:xfrm>
          <a:custGeom>
            <a:avLst/>
            <a:gdLst/>
            <a:ahLst/>
            <a:cxnLst/>
            <a:rect l="l" t="t" r="r" b="b"/>
            <a:pathLst>
              <a:path w="42831" h="34400" extrusionOk="0">
                <a:moveTo>
                  <a:pt x="42684" y="32139"/>
                </a:moveTo>
                <a:cubicBezTo>
                  <a:pt x="42663" y="31323"/>
                  <a:pt x="42684" y="30487"/>
                  <a:pt x="42684" y="29691"/>
                </a:cubicBezTo>
                <a:lnTo>
                  <a:pt x="42601" y="21908"/>
                </a:lnTo>
                <a:cubicBezTo>
                  <a:pt x="42580" y="19355"/>
                  <a:pt x="42559" y="16823"/>
                  <a:pt x="42559" y="14250"/>
                </a:cubicBezTo>
                <a:cubicBezTo>
                  <a:pt x="42559" y="13643"/>
                  <a:pt x="42496" y="13078"/>
                  <a:pt x="42370" y="12492"/>
                </a:cubicBezTo>
                <a:cubicBezTo>
                  <a:pt x="42287" y="12157"/>
                  <a:pt x="42203" y="11802"/>
                  <a:pt x="42203" y="11446"/>
                </a:cubicBezTo>
                <a:cubicBezTo>
                  <a:pt x="42182" y="10818"/>
                  <a:pt x="42245" y="10191"/>
                  <a:pt x="42203" y="9605"/>
                </a:cubicBezTo>
                <a:cubicBezTo>
                  <a:pt x="42203" y="9291"/>
                  <a:pt x="42203" y="8914"/>
                  <a:pt x="42098" y="8621"/>
                </a:cubicBezTo>
                <a:cubicBezTo>
                  <a:pt x="41889" y="7994"/>
                  <a:pt x="41826" y="7366"/>
                  <a:pt x="41868" y="6696"/>
                </a:cubicBezTo>
                <a:cubicBezTo>
                  <a:pt x="41889" y="6278"/>
                  <a:pt x="41889" y="5838"/>
                  <a:pt x="41889" y="5420"/>
                </a:cubicBezTo>
                <a:cubicBezTo>
                  <a:pt x="41889" y="4750"/>
                  <a:pt x="41889" y="4102"/>
                  <a:pt x="41847" y="3453"/>
                </a:cubicBezTo>
                <a:cubicBezTo>
                  <a:pt x="41764" y="2637"/>
                  <a:pt x="41659" y="1821"/>
                  <a:pt x="41533" y="859"/>
                </a:cubicBezTo>
                <a:cubicBezTo>
                  <a:pt x="40676" y="1047"/>
                  <a:pt x="39880" y="440"/>
                  <a:pt x="39023" y="629"/>
                </a:cubicBezTo>
                <a:cubicBezTo>
                  <a:pt x="38939" y="649"/>
                  <a:pt x="38813" y="629"/>
                  <a:pt x="38730" y="566"/>
                </a:cubicBezTo>
                <a:cubicBezTo>
                  <a:pt x="38186" y="294"/>
                  <a:pt x="37600" y="398"/>
                  <a:pt x="37035" y="356"/>
                </a:cubicBezTo>
                <a:cubicBezTo>
                  <a:pt x="36763" y="356"/>
                  <a:pt x="36512" y="398"/>
                  <a:pt x="36282" y="294"/>
                </a:cubicBezTo>
                <a:cubicBezTo>
                  <a:pt x="35926" y="126"/>
                  <a:pt x="35591" y="126"/>
                  <a:pt x="35256" y="126"/>
                </a:cubicBezTo>
                <a:cubicBezTo>
                  <a:pt x="34398" y="147"/>
                  <a:pt x="33520" y="147"/>
                  <a:pt x="32662" y="189"/>
                </a:cubicBezTo>
                <a:cubicBezTo>
                  <a:pt x="31323" y="231"/>
                  <a:pt x="29963" y="336"/>
                  <a:pt x="28644" y="43"/>
                </a:cubicBezTo>
                <a:cubicBezTo>
                  <a:pt x="28435" y="1"/>
                  <a:pt x="28184" y="22"/>
                  <a:pt x="27954" y="22"/>
                </a:cubicBezTo>
                <a:cubicBezTo>
                  <a:pt x="26510" y="43"/>
                  <a:pt x="25087" y="43"/>
                  <a:pt x="23644" y="126"/>
                </a:cubicBezTo>
                <a:cubicBezTo>
                  <a:pt x="22367" y="189"/>
                  <a:pt x="21070" y="84"/>
                  <a:pt x="19815" y="461"/>
                </a:cubicBezTo>
                <a:cubicBezTo>
                  <a:pt x="19605" y="545"/>
                  <a:pt x="19375" y="503"/>
                  <a:pt x="19145" y="524"/>
                </a:cubicBezTo>
                <a:cubicBezTo>
                  <a:pt x="18852" y="545"/>
                  <a:pt x="18559" y="545"/>
                  <a:pt x="18287" y="649"/>
                </a:cubicBezTo>
                <a:cubicBezTo>
                  <a:pt x="17492" y="921"/>
                  <a:pt x="16718" y="880"/>
                  <a:pt x="15902" y="921"/>
                </a:cubicBezTo>
                <a:cubicBezTo>
                  <a:pt x="15065" y="942"/>
                  <a:pt x="14228" y="942"/>
                  <a:pt x="13412" y="963"/>
                </a:cubicBezTo>
                <a:cubicBezTo>
                  <a:pt x="9939" y="1047"/>
                  <a:pt x="6424" y="1152"/>
                  <a:pt x="2950" y="1193"/>
                </a:cubicBezTo>
                <a:cubicBezTo>
                  <a:pt x="2636" y="1193"/>
                  <a:pt x="2323" y="1152"/>
                  <a:pt x="2009" y="1047"/>
                </a:cubicBezTo>
                <a:cubicBezTo>
                  <a:pt x="1360" y="838"/>
                  <a:pt x="711" y="880"/>
                  <a:pt x="42" y="1026"/>
                </a:cubicBezTo>
                <a:cubicBezTo>
                  <a:pt x="21" y="1193"/>
                  <a:pt x="0" y="1340"/>
                  <a:pt x="0" y="1465"/>
                </a:cubicBezTo>
                <a:cubicBezTo>
                  <a:pt x="21" y="3328"/>
                  <a:pt x="84" y="5211"/>
                  <a:pt x="105" y="7052"/>
                </a:cubicBezTo>
                <a:cubicBezTo>
                  <a:pt x="398" y="8245"/>
                  <a:pt x="356" y="9458"/>
                  <a:pt x="523" y="10651"/>
                </a:cubicBezTo>
                <a:cubicBezTo>
                  <a:pt x="628" y="11488"/>
                  <a:pt x="774" y="12325"/>
                  <a:pt x="753" y="13183"/>
                </a:cubicBezTo>
                <a:cubicBezTo>
                  <a:pt x="753" y="13601"/>
                  <a:pt x="753" y="14041"/>
                  <a:pt x="774" y="14459"/>
                </a:cubicBezTo>
                <a:cubicBezTo>
                  <a:pt x="837" y="15401"/>
                  <a:pt x="732" y="16363"/>
                  <a:pt x="1046" y="17284"/>
                </a:cubicBezTo>
                <a:cubicBezTo>
                  <a:pt x="1130" y="17514"/>
                  <a:pt x="1130" y="17807"/>
                  <a:pt x="1130" y="18079"/>
                </a:cubicBezTo>
                <a:cubicBezTo>
                  <a:pt x="1151" y="20108"/>
                  <a:pt x="1172" y="22117"/>
                  <a:pt x="1235" y="24168"/>
                </a:cubicBezTo>
                <a:cubicBezTo>
                  <a:pt x="1235" y="24837"/>
                  <a:pt x="1193" y="25549"/>
                  <a:pt x="1360" y="26197"/>
                </a:cubicBezTo>
                <a:cubicBezTo>
                  <a:pt x="1507" y="26929"/>
                  <a:pt x="1590" y="27704"/>
                  <a:pt x="1590" y="28436"/>
                </a:cubicBezTo>
                <a:cubicBezTo>
                  <a:pt x="1590" y="28708"/>
                  <a:pt x="1611" y="29022"/>
                  <a:pt x="1716" y="29294"/>
                </a:cubicBezTo>
                <a:cubicBezTo>
                  <a:pt x="1883" y="29754"/>
                  <a:pt x="1925" y="30256"/>
                  <a:pt x="1925" y="30738"/>
                </a:cubicBezTo>
                <a:cubicBezTo>
                  <a:pt x="1925" y="31533"/>
                  <a:pt x="1925" y="32370"/>
                  <a:pt x="1967" y="33186"/>
                </a:cubicBezTo>
                <a:cubicBezTo>
                  <a:pt x="1967" y="33583"/>
                  <a:pt x="1925" y="33981"/>
                  <a:pt x="2092" y="34357"/>
                </a:cubicBezTo>
                <a:cubicBezTo>
                  <a:pt x="2218" y="34357"/>
                  <a:pt x="2344" y="34399"/>
                  <a:pt x="2490" y="34399"/>
                </a:cubicBezTo>
                <a:cubicBezTo>
                  <a:pt x="4059" y="34357"/>
                  <a:pt x="5629" y="34336"/>
                  <a:pt x="7198" y="34253"/>
                </a:cubicBezTo>
                <a:cubicBezTo>
                  <a:pt x="7637" y="34232"/>
                  <a:pt x="8077" y="34127"/>
                  <a:pt x="8516" y="34044"/>
                </a:cubicBezTo>
                <a:cubicBezTo>
                  <a:pt x="8788" y="34002"/>
                  <a:pt x="9018" y="33918"/>
                  <a:pt x="9290" y="33918"/>
                </a:cubicBezTo>
                <a:cubicBezTo>
                  <a:pt x="11111" y="33876"/>
                  <a:pt x="12952" y="33834"/>
                  <a:pt x="14751" y="33792"/>
                </a:cubicBezTo>
                <a:cubicBezTo>
                  <a:pt x="14981" y="33792"/>
                  <a:pt x="15212" y="33792"/>
                  <a:pt x="15400" y="33709"/>
                </a:cubicBezTo>
                <a:cubicBezTo>
                  <a:pt x="16048" y="33479"/>
                  <a:pt x="16739" y="33500"/>
                  <a:pt x="17388" y="33395"/>
                </a:cubicBezTo>
                <a:cubicBezTo>
                  <a:pt x="18413" y="33248"/>
                  <a:pt x="19438" y="33144"/>
                  <a:pt x="20422" y="32976"/>
                </a:cubicBezTo>
                <a:cubicBezTo>
                  <a:pt x="21175" y="32851"/>
                  <a:pt x="21949" y="32683"/>
                  <a:pt x="22702" y="32725"/>
                </a:cubicBezTo>
                <a:cubicBezTo>
                  <a:pt x="23142" y="32725"/>
                  <a:pt x="23581" y="32725"/>
                  <a:pt x="24041" y="32683"/>
                </a:cubicBezTo>
                <a:cubicBezTo>
                  <a:pt x="25150" y="32642"/>
                  <a:pt x="26280" y="32746"/>
                  <a:pt x="27389" y="32349"/>
                </a:cubicBezTo>
                <a:cubicBezTo>
                  <a:pt x="27536" y="32286"/>
                  <a:pt x="27703" y="32286"/>
                  <a:pt x="27849" y="32286"/>
                </a:cubicBezTo>
                <a:cubicBezTo>
                  <a:pt x="28770" y="32265"/>
                  <a:pt x="29712" y="32223"/>
                  <a:pt x="30653" y="32223"/>
                </a:cubicBezTo>
                <a:cubicBezTo>
                  <a:pt x="30967" y="32223"/>
                  <a:pt x="31281" y="32265"/>
                  <a:pt x="31595" y="32370"/>
                </a:cubicBezTo>
                <a:cubicBezTo>
                  <a:pt x="32034" y="32537"/>
                  <a:pt x="32453" y="32537"/>
                  <a:pt x="32934" y="32495"/>
                </a:cubicBezTo>
                <a:cubicBezTo>
                  <a:pt x="33624" y="32453"/>
                  <a:pt x="34336" y="32432"/>
                  <a:pt x="35047" y="32411"/>
                </a:cubicBezTo>
                <a:cubicBezTo>
                  <a:pt x="35194" y="32411"/>
                  <a:pt x="35382" y="32411"/>
                  <a:pt x="35507" y="32474"/>
                </a:cubicBezTo>
                <a:cubicBezTo>
                  <a:pt x="35926" y="32683"/>
                  <a:pt x="36386" y="32663"/>
                  <a:pt x="36826" y="32663"/>
                </a:cubicBezTo>
                <a:cubicBezTo>
                  <a:pt x="37056" y="32663"/>
                  <a:pt x="37286" y="32621"/>
                  <a:pt x="37474" y="32683"/>
                </a:cubicBezTo>
                <a:cubicBezTo>
                  <a:pt x="38123" y="32976"/>
                  <a:pt x="38855" y="32872"/>
                  <a:pt x="39546" y="33081"/>
                </a:cubicBezTo>
                <a:cubicBezTo>
                  <a:pt x="39776" y="33165"/>
                  <a:pt x="40048" y="33165"/>
                  <a:pt x="40299" y="33165"/>
                </a:cubicBezTo>
                <a:cubicBezTo>
                  <a:pt x="41136" y="33165"/>
                  <a:pt x="41994" y="33144"/>
                  <a:pt x="42831" y="33102"/>
                </a:cubicBezTo>
                <a:cubicBezTo>
                  <a:pt x="42726" y="32788"/>
                  <a:pt x="42684" y="32474"/>
                  <a:pt x="42684" y="32139"/>
                </a:cubicBezTo>
                <a:close/>
              </a:path>
            </a:pathLst>
          </a:custGeom>
          <a:solidFill>
            <a:schemeClr val="accent5"/>
          </a:solidFill>
          <a:ln>
            <a:noFill/>
          </a:ln>
        </p:spPr>
        <p:txBody>
          <a:bodyPr spcFirstLastPara="1" wrap="square" lIns="60950" tIns="60950" rIns="60950" bIns="60950" anchor="ctr" anchorCtr="0">
            <a:noAutofit/>
          </a:bodyPr>
          <a:lstStyle/>
          <a:p>
            <a:endParaRPr sz="1200"/>
          </a:p>
        </p:txBody>
      </p:sp>
      <p:grpSp>
        <p:nvGrpSpPr>
          <p:cNvPr id="53" name="Google Shape;1933;p69">
            <a:extLst>
              <a:ext uri="{FF2B5EF4-FFF2-40B4-BE49-F238E27FC236}">
                <a16:creationId xmlns:a16="http://schemas.microsoft.com/office/drawing/2014/main" id="{EB8EC309-B866-48BB-BD20-35235B60714E}"/>
              </a:ext>
            </a:extLst>
          </p:cNvPr>
          <p:cNvGrpSpPr/>
          <p:nvPr/>
        </p:nvGrpSpPr>
        <p:grpSpPr>
          <a:xfrm rot="21257523">
            <a:off x="7801543" y="1133716"/>
            <a:ext cx="1004958" cy="752772"/>
            <a:chOff x="-4240385" y="2200252"/>
            <a:chExt cx="1507437" cy="1129158"/>
          </a:xfrm>
        </p:grpSpPr>
        <p:sp>
          <p:nvSpPr>
            <p:cNvPr id="54" name="Google Shape;1934;p69">
              <a:extLst>
                <a:ext uri="{FF2B5EF4-FFF2-40B4-BE49-F238E27FC236}">
                  <a16:creationId xmlns:a16="http://schemas.microsoft.com/office/drawing/2014/main" id="{BA306269-15D1-4DB2-B638-3EE3E956851C}"/>
                </a:ext>
              </a:extLst>
            </p:cNvPr>
            <p:cNvSpPr/>
            <p:nvPr/>
          </p:nvSpPr>
          <p:spPr>
            <a:xfrm>
              <a:off x="-3757281" y="2675571"/>
              <a:ext cx="887612" cy="620553"/>
            </a:xfrm>
            <a:custGeom>
              <a:avLst/>
              <a:gdLst/>
              <a:ahLst/>
              <a:cxnLst/>
              <a:rect l="l" t="t" r="r" b="b"/>
              <a:pathLst>
                <a:path w="68291" h="47744" extrusionOk="0">
                  <a:moveTo>
                    <a:pt x="1" y="19566"/>
                  </a:moveTo>
                  <a:cubicBezTo>
                    <a:pt x="6977" y="17005"/>
                    <a:pt x="13354" y="13680"/>
                    <a:pt x="18531" y="8393"/>
                  </a:cubicBezTo>
                  <a:cubicBezTo>
                    <a:pt x="20384" y="9211"/>
                    <a:pt x="22237" y="8938"/>
                    <a:pt x="24036" y="8284"/>
                  </a:cubicBezTo>
                  <a:cubicBezTo>
                    <a:pt x="25943" y="7521"/>
                    <a:pt x="27742" y="6595"/>
                    <a:pt x="29595" y="5668"/>
                  </a:cubicBezTo>
                  <a:cubicBezTo>
                    <a:pt x="30849" y="5014"/>
                    <a:pt x="31993" y="4142"/>
                    <a:pt x="32974" y="3161"/>
                  </a:cubicBezTo>
                  <a:cubicBezTo>
                    <a:pt x="34010" y="2126"/>
                    <a:pt x="34991" y="1090"/>
                    <a:pt x="36081" y="0"/>
                  </a:cubicBezTo>
                  <a:cubicBezTo>
                    <a:pt x="36517" y="164"/>
                    <a:pt x="36898" y="436"/>
                    <a:pt x="37280" y="818"/>
                  </a:cubicBezTo>
                  <a:cubicBezTo>
                    <a:pt x="38370" y="1635"/>
                    <a:pt x="39460" y="2453"/>
                    <a:pt x="40659" y="3107"/>
                  </a:cubicBezTo>
                  <a:cubicBezTo>
                    <a:pt x="42239" y="4033"/>
                    <a:pt x="43983" y="4633"/>
                    <a:pt x="45782" y="5014"/>
                  </a:cubicBezTo>
                  <a:cubicBezTo>
                    <a:pt x="49706" y="5777"/>
                    <a:pt x="53685" y="6050"/>
                    <a:pt x="57663" y="5777"/>
                  </a:cubicBezTo>
                  <a:cubicBezTo>
                    <a:pt x="59135" y="5668"/>
                    <a:pt x="60606" y="5396"/>
                    <a:pt x="62078" y="4960"/>
                  </a:cubicBezTo>
                  <a:cubicBezTo>
                    <a:pt x="63440" y="4578"/>
                    <a:pt x="64748" y="4142"/>
                    <a:pt x="66165" y="3761"/>
                  </a:cubicBezTo>
                  <a:cubicBezTo>
                    <a:pt x="66274" y="3924"/>
                    <a:pt x="66383" y="4142"/>
                    <a:pt x="66438" y="4360"/>
                  </a:cubicBezTo>
                  <a:cubicBezTo>
                    <a:pt x="66983" y="6377"/>
                    <a:pt x="67473" y="8502"/>
                    <a:pt x="67964" y="10573"/>
                  </a:cubicBezTo>
                  <a:cubicBezTo>
                    <a:pt x="68236" y="11772"/>
                    <a:pt x="68236" y="13026"/>
                    <a:pt x="68018" y="14225"/>
                  </a:cubicBezTo>
                  <a:cubicBezTo>
                    <a:pt x="68018" y="14388"/>
                    <a:pt x="67909" y="14497"/>
                    <a:pt x="67964" y="14606"/>
                  </a:cubicBezTo>
                  <a:cubicBezTo>
                    <a:pt x="68291" y="15806"/>
                    <a:pt x="68073" y="17059"/>
                    <a:pt x="68073" y="18313"/>
                  </a:cubicBezTo>
                  <a:cubicBezTo>
                    <a:pt x="68127" y="19512"/>
                    <a:pt x="68073" y="20765"/>
                    <a:pt x="68018" y="22019"/>
                  </a:cubicBezTo>
                  <a:cubicBezTo>
                    <a:pt x="68018" y="22455"/>
                    <a:pt x="67909" y="22945"/>
                    <a:pt x="67800" y="23381"/>
                  </a:cubicBezTo>
                  <a:cubicBezTo>
                    <a:pt x="67310" y="25071"/>
                    <a:pt x="66765" y="26706"/>
                    <a:pt x="66274" y="28395"/>
                  </a:cubicBezTo>
                  <a:cubicBezTo>
                    <a:pt x="65784" y="30248"/>
                    <a:pt x="64857" y="31992"/>
                    <a:pt x="63658" y="33464"/>
                  </a:cubicBezTo>
                  <a:cubicBezTo>
                    <a:pt x="62568" y="34717"/>
                    <a:pt x="61696" y="36080"/>
                    <a:pt x="60552" y="37224"/>
                  </a:cubicBezTo>
                  <a:cubicBezTo>
                    <a:pt x="59298" y="38532"/>
                    <a:pt x="57936" y="39677"/>
                    <a:pt x="56519" y="40821"/>
                  </a:cubicBezTo>
                  <a:cubicBezTo>
                    <a:pt x="54230" y="42675"/>
                    <a:pt x="51668" y="44146"/>
                    <a:pt x="48888" y="45127"/>
                  </a:cubicBezTo>
                  <a:cubicBezTo>
                    <a:pt x="47090" y="45890"/>
                    <a:pt x="45182" y="46544"/>
                    <a:pt x="43329" y="47035"/>
                  </a:cubicBezTo>
                  <a:cubicBezTo>
                    <a:pt x="41476" y="47471"/>
                    <a:pt x="39569" y="47689"/>
                    <a:pt x="37716" y="47689"/>
                  </a:cubicBezTo>
                  <a:cubicBezTo>
                    <a:pt x="34010" y="47743"/>
                    <a:pt x="30358" y="47471"/>
                    <a:pt x="26706" y="46871"/>
                  </a:cubicBezTo>
                  <a:cubicBezTo>
                    <a:pt x="24363" y="46544"/>
                    <a:pt x="22019" y="45836"/>
                    <a:pt x="19894" y="44855"/>
                  </a:cubicBezTo>
                  <a:cubicBezTo>
                    <a:pt x="17060" y="43547"/>
                    <a:pt x="14335" y="41966"/>
                    <a:pt x="11773" y="40167"/>
                  </a:cubicBezTo>
                  <a:cubicBezTo>
                    <a:pt x="10302" y="39077"/>
                    <a:pt x="8939" y="37769"/>
                    <a:pt x="7795" y="36352"/>
                  </a:cubicBezTo>
                  <a:cubicBezTo>
                    <a:pt x="7740" y="36243"/>
                    <a:pt x="7577" y="36134"/>
                    <a:pt x="7577" y="36025"/>
                  </a:cubicBezTo>
                  <a:cubicBezTo>
                    <a:pt x="7577" y="35208"/>
                    <a:pt x="7032" y="34881"/>
                    <a:pt x="6432" y="34499"/>
                  </a:cubicBezTo>
                  <a:cubicBezTo>
                    <a:pt x="6268" y="34390"/>
                    <a:pt x="6105" y="34172"/>
                    <a:pt x="6050" y="34009"/>
                  </a:cubicBezTo>
                  <a:cubicBezTo>
                    <a:pt x="4906" y="32265"/>
                    <a:pt x="3816" y="30466"/>
                    <a:pt x="2889" y="28559"/>
                  </a:cubicBezTo>
                  <a:cubicBezTo>
                    <a:pt x="2235" y="27360"/>
                    <a:pt x="1636" y="26052"/>
                    <a:pt x="1200" y="24744"/>
                  </a:cubicBezTo>
                  <a:cubicBezTo>
                    <a:pt x="927" y="23817"/>
                    <a:pt x="600" y="22945"/>
                    <a:pt x="382" y="22019"/>
                  </a:cubicBezTo>
                  <a:cubicBezTo>
                    <a:pt x="219" y="21310"/>
                    <a:pt x="164" y="20493"/>
                    <a:pt x="1" y="19566"/>
                  </a:cubicBezTo>
                  <a:close/>
                  <a:moveTo>
                    <a:pt x="37280" y="36679"/>
                  </a:moveTo>
                  <a:lnTo>
                    <a:pt x="38043" y="36679"/>
                  </a:lnTo>
                  <a:cubicBezTo>
                    <a:pt x="40386" y="36734"/>
                    <a:pt x="42730" y="36243"/>
                    <a:pt x="44855" y="35153"/>
                  </a:cubicBezTo>
                  <a:cubicBezTo>
                    <a:pt x="45237" y="34935"/>
                    <a:pt x="45673" y="34881"/>
                    <a:pt x="46054" y="34717"/>
                  </a:cubicBezTo>
                  <a:cubicBezTo>
                    <a:pt x="47090" y="34227"/>
                    <a:pt x="48125" y="33791"/>
                    <a:pt x="49052" y="33355"/>
                  </a:cubicBezTo>
                  <a:cubicBezTo>
                    <a:pt x="49433" y="33137"/>
                    <a:pt x="49760" y="32864"/>
                    <a:pt x="50087" y="32537"/>
                  </a:cubicBezTo>
                  <a:cubicBezTo>
                    <a:pt x="50578" y="32047"/>
                    <a:pt x="51069" y="31447"/>
                    <a:pt x="51505" y="30902"/>
                  </a:cubicBezTo>
                  <a:cubicBezTo>
                    <a:pt x="52213" y="29976"/>
                    <a:pt x="52431" y="28722"/>
                    <a:pt x="51995" y="27632"/>
                  </a:cubicBezTo>
                  <a:cubicBezTo>
                    <a:pt x="51832" y="27360"/>
                    <a:pt x="51832" y="27033"/>
                    <a:pt x="51723" y="26760"/>
                  </a:cubicBezTo>
                  <a:cubicBezTo>
                    <a:pt x="51668" y="26651"/>
                    <a:pt x="51505" y="26542"/>
                    <a:pt x="51450" y="26542"/>
                  </a:cubicBezTo>
                  <a:cubicBezTo>
                    <a:pt x="51396" y="26542"/>
                    <a:pt x="51123" y="26706"/>
                    <a:pt x="51069" y="26815"/>
                  </a:cubicBezTo>
                  <a:cubicBezTo>
                    <a:pt x="50796" y="28014"/>
                    <a:pt x="50142" y="29104"/>
                    <a:pt x="49215" y="29921"/>
                  </a:cubicBezTo>
                  <a:cubicBezTo>
                    <a:pt x="49106" y="30030"/>
                    <a:pt x="48997" y="30139"/>
                    <a:pt x="48943" y="30248"/>
                  </a:cubicBezTo>
                  <a:cubicBezTo>
                    <a:pt x="48452" y="31011"/>
                    <a:pt x="47689" y="31611"/>
                    <a:pt x="46763" y="31938"/>
                  </a:cubicBezTo>
                  <a:cubicBezTo>
                    <a:pt x="45782" y="32319"/>
                    <a:pt x="44746" y="32646"/>
                    <a:pt x="43820" y="33137"/>
                  </a:cubicBezTo>
                  <a:cubicBezTo>
                    <a:pt x="40986" y="34608"/>
                    <a:pt x="37934" y="34499"/>
                    <a:pt x="34936" y="34227"/>
                  </a:cubicBezTo>
                  <a:cubicBezTo>
                    <a:pt x="33955" y="34063"/>
                    <a:pt x="32974" y="33845"/>
                    <a:pt x="32048" y="33518"/>
                  </a:cubicBezTo>
                  <a:cubicBezTo>
                    <a:pt x="29650" y="32919"/>
                    <a:pt x="29650" y="32919"/>
                    <a:pt x="27524" y="31502"/>
                  </a:cubicBezTo>
                  <a:cubicBezTo>
                    <a:pt x="26761" y="31011"/>
                    <a:pt x="25943" y="30630"/>
                    <a:pt x="25126" y="30303"/>
                  </a:cubicBezTo>
                  <a:cubicBezTo>
                    <a:pt x="24799" y="30194"/>
                    <a:pt x="24472" y="30194"/>
                    <a:pt x="24145" y="30194"/>
                  </a:cubicBezTo>
                  <a:cubicBezTo>
                    <a:pt x="23818" y="30194"/>
                    <a:pt x="23545" y="30412"/>
                    <a:pt x="23491" y="30684"/>
                  </a:cubicBezTo>
                  <a:cubicBezTo>
                    <a:pt x="23382" y="30902"/>
                    <a:pt x="23436" y="31175"/>
                    <a:pt x="23600" y="31393"/>
                  </a:cubicBezTo>
                  <a:cubicBezTo>
                    <a:pt x="24036" y="31774"/>
                    <a:pt x="24417" y="32101"/>
                    <a:pt x="24908" y="32428"/>
                  </a:cubicBezTo>
                  <a:cubicBezTo>
                    <a:pt x="25943" y="33082"/>
                    <a:pt x="26979" y="33736"/>
                    <a:pt x="28014" y="34390"/>
                  </a:cubicBezTo>
                  <a:cubicBezTo>
                    <a:pt x="28505" y="34772"/>
                    <a:pt x="29050" y="34990"/>
                    <a:pt x="29650" y="35153"/>
                  </a:cubicBezTo>
                  <a:cubicBezTo>
                    <a:pt x="30467" y="35371"/>
                    <a:pt x="31285" y="35589"/>
                    <a:pt x="32102" y="35807"/>
                  </a:cubicBezTo>
                  <a:cubicBezTo>
                    <a:pt x="33792" y="36407"/>
                    <a:pt x="35481" y="36679"/>
                    <a:pt x="37280" y="36679"/>
                  </a:cubicBezTo>
                  <a:close/>
                  <a:moveTo>
                    <a:pt x="22510" y="18640"/>
                  </a:moveTo>
                  <a:lnTo>
                    <a:pt x="22128" y="18640"/>
                  </a:lnTo>
                  <a:cubicBezTo>
                    <a:pt x="20820" y="18585"/>
                    <a:pt x="20057" y="20111"/>
                    <a:pt x="20875" y="21201"/>
                  </a:cubicBezTo>
                  <a:cubicBezTo>
                    <a:pt x="21093" y="21692"/>
                    <a:pt x="21529" y="22073"/>
                    <a:pt x="22019" y="22346"/>
                  </a:cubicBezTo>
                  <a:cubicBezTo>
                    <a:pt x="22292" y="22455"/>
                    <a:pt x="22564" y="22564"/>
                    <a:pt x="22837" y="22564"/>
                  </a:cubicBezTo>
                  <a:cubicBezTo>
                    <a:pt x="23600" y="22618"/>
                    <a:pt x="24308" y="22182"/>
                    <a:pt x="24635" y="21528"/>
                  </a:cubicBezTo>
                  <a:cubicBezTo>
                    <a:pt x="24908" y="20656"/>
                    <a:pt x="24744" y="19784"/>
                    <a:pt x="24199" y="19130"/>
                  </a:cubicBezTo>
                  <a:cubicBezTo>
                    <a:pt x="23709" y="18694"/>
                    <a:pt x="23109" y="18476"/>
                    <a:pt x="22510" y="18640"/>
                  </a:cubicBezTo>
                  <a:close/>
                  <a:moveTo>
                    <a:pt x="49270" y="15915"/>
                  </a:moveTo>
                  <a:cubicBezTo>
                    <a:pt x="49324" y="16242"/>
                    <a:pt x="49379" y="16569"/>
                    <a:pt x="49488" y="16896"/>
                  </a:cubicBezTo>
                  <a:cubicBezTo>
                    <a:pt x="49815" y="17386"/>
                    <a:pt x="50360" y="17659"/>
                    <a:pt x="50960" y="17604"/>
                  </a:cubicBezTo>
                  <a:cubicBezTo>
                    <a:pt x="51505" y="17604"/>
                    <a:pt x="52050" y="17277"/>
                    <a:pt x="52268" y="16732"/>
                  </a:cubicBezTo>
                  <a:cubicBezTo>
                    <a:pt x="52431" y="16133"/>
                    <a:pt x="52486" y="15424"/>
                    <a:pt x="52322" y="14824"/>
                  </a:cubicBezTo>
                  <a:cubicBezTo>
                    <a:pt x="52213" y="14334"/>
                    <a:pt x="51777" y="14007"/>
                    <a:pt x="51287" y="14061"/>
                  </a:cubicBezTo>
                  <a:cubicBezTo>
                    <a:pt x="51123" y="14061"/>
                    <a:pt x="50905" y="14061"/>
                    <a:pt x="50742" y="14061"/>
                  </a:cubicBezTo>
                  <a:cubicBezTo>
                    <a:pt x="50196" y="14007"/>
                    <a:pt x="49651" y="14388"/>
                    <a:pt x="49488" y="14933"/>
                  </a:cubicBezTo>
                  <a:cubicBezTo>
                    <a:pt x="49379" y="15260"/>
                    <a:pt x="49324" y="15588"/>
                    <a:pt x="49270" y="15915"/>
                  </a:cubicBezTo>
                  <a:close/>
                </a:path>
              </a:pathLst>
            </a:custGeom>
            <a:solidFill>
              <a:schemeClr val="accent6">
                <a:lumMod val="20000"/>
                <a:lumOff val="80000"/>
              </a:schemeClr>
            </a:solidFill>
            <a:ln>
              <a:noFill/>
            </a:ln>
          </p:spPr>
          <p:txBody>
            <a:bodyPr spcFirstLastPara="1" wrap="square" lIns="60950" tIns="60950" rIns="60950" bIns="60950" anchor="ctr" anchorCtr="0">
              <a:noAutofit/>
            </a:bodyPr>
            <a:lstStyle/>
            <a:p>
              <a:endParaRPr sz="1200"/>
            </a:p>
          </p:txBody>
        </p:sp>
        <p:sp>
          <p:nvSpPr>
            <p:cNvPr id="55" name="Google Shape;1935;p69">
              <a:extLst>
                <a:ext uri="{FF2B5EF4-FFF2-40B4-BE49-F238E27FC236}">
                  <a16:creationId xmlns:a16="http://schemas.microsoft.com/office/drawing/2014/main" id="{5ADA39D8-6A1C-47F9-A3FB-E9A3668E8B62}"/>
                </a:ext>
              </a:extLst>
            </p:cNvPr>
            <p:cNvSpPr/>
            <p:nvPr/>
          </p:nvSpPr>
          <p:spPr>
            <a:xfrm>
              <a:off x="-3789865" y="2329876"/>
              <a:ext cx="879827" cy="565300"/>
            </a:xfrm>
            <a:custGeom>
              <a:avLst/>
              <a:gdLst/>
              <a:ahLst/>
              <a:cxnLst/>
              <a:rect l="l" t="t" r="r" b="b"/>
              <a:pathLst>
                <a:path w="67692" h="43493" extrusionOk="0">
                  <a:moveTo>
                    <a:pt x="64149" y="16515"/>
                  </a:moveTo>
                  <a:cubicBezTo>
                    <a:pt x="63767" y="16188"/>
                    <a:pt x="63440" y="15860"/>
                    <a:pt x="63059" y="15588"/>
                  </a:cubicBezTo>
                  <a:cubicBezTo>
                    <a:pt x="62732" y="15261"/>
                    <a:pt x="62132" y="15479"/>
                    <a:pt x="62078" y="15969"/>
                  </a:cubicBezTo>
                  <a:cubicBezTo>
                    <a:pt x="61914" y="16515"/>
                    <a:pt x="62023" y="17060"/>
                    <a:pt x="62296" y="17550"/>
                  </a:cubicBezTo>
                  <a:cubicBezTo>
                    <a:pt x="63222" y="19022"/>
                    <a:pt x="63876" y="20711"/>
                    <a:pt x="64912" y="22074"/>
                  </a:cubicBezTo>
                  <a:cubicBezTo>
                    <a:pt x="65784" y="23218"/>
                    <a:pt x="66438" y="24472"/>
                    <a:pt x="66928" y="25834"/>
                  </a:cubicBezTo>
                  <a:cubicBezTo>
                    <a:pt x="67201" y="26652"/>
                    <a:pt x="67473" y="27469"/>
                    <a:pt x="67691" y="28287"/>
                  </a:cubicBezTo>
                  <a:cubicBezTo>
                    <a:pt x="66983" y="28941"/>
                    <a:pt x="66111" y="29322"/>
                    <a:pt x="65130" y="29322"/>
                  </a:cubicBezTo>
                  <a:cubicBezTo>
                    <a:pt x="64367" y="29322"/>
                    <a:pt x="63604" y="29431"/>
                    <a:pt x="62895" y="29704"/>
                  </a:cubicBezTo>
                  <a:cubicBezTo>
                    <a:pt x="62187" y="29867"/>
                    <a:pt x="61478" y="30031"/>
                    <a:pt x="60770" y="30085"/>
                  </a:cubicBezTo>
                  <a:cubicBezTo>
                    <a:pt x="56628" y="30521"/>
                    <a:pt x="52431" y="30303"/>
                    <a:pt x="48343" y="29540"/>
                  </a:cubicBezTo>
                  <a:cubicBezTo>
                    <a:pt x="46381" y="29104"/>
                    <a:pt x="44528" y="28341"/>
                    <a:pt x="42839" y="27251"/>
                  </a:cubicBezTo>
                  <a:cubicBezTo>
                    <a:pt x="41803" y="26543"/>
                    <a:pt x="40768" y="25834"/>
                    <a:pt x="39787" y="25126"/>
                  </a:cubicBezTo>
                  <a:cubicBezTo>
                    <a:pt x="40223" y="24145"/>
                    <a:pt x="40604" y="23273"/>
                    <a:pt x="41040" y="22401"/>
                  </a:cubicBezTo>
                  <a:cubicBezTo>
                    <a:pt x="41313" y="21638"/>
                    <a:pt x="41422" y="20875"/>
                    <a:pt x="41313" y="20112"/>
                  </a:cubicBezTo>
                  <a:cubicBezTo>
                    <a:pt x="41204" y="19567"/>
                    <a:pt x="40877" y="19076"/>
                    <a:pt x="40332" y="18804"/>
                  </a:cubicBezTo>
                  <a:cubicBezTo>
                    <a:pt x="40114" y="18695"/>
                    <a:pt x="39841" y="18749"/>
                    <a:pt x="39732" y="19022"/>
                  </a:cubicBezTo>
                  <a:cubicBezTo>
                    <a:pt x="39623" y="19240"/>
                    <a:pt x="39569" y="19458"/>
                    <a:pt x="39569" y="19676"/>
                  </a:cubicBezTo>
                  <a:cubicBezTo>
                    <a:pt x="39405" y="21529"/>
                    <a:pt x="38588" y="23327"/>
                    <a:pt x="37280" y="24690"/>
                  </a:cubicBezTo>
                  <a:cubicBezTo>
                    <a:pt x="36135" y="25998"/>
                    <a:pt x="34882" y="27251"/>
                    <a:pt x="33574" y="28450"/>
                  </a:cubicBezTo>
                  <a:cubicBezTo>
                    <a:pt x="32429" y="29540"/>
                    <a:pt x="31121" y="30412"/>
                    <a:pt x="29649" y="31066"/>
                  </a:cubicBezTo>
                  <a:lnTo>
                    <a:pt x="26052" y="32647"/>
                  </a:lnTo>
                  <a:cubicBezTo>
                    <a:pt x="25126" y="33083"/>
                    <a:pt x="24090" y="33246"/>
                    <a:pt x="23109" y="33246"/>
                  </a:cubicBezTo>
                  <a:cubicBezTo>
                    <a:pt x="23000" y="32865"/>
                    <a:pt x="23218" y="32701"/>
                    <a:pt x="23382" y="32592"/>
                  </a:cubicBezTo>
                  <a:cubicBezTo>
                    <a:pt x="25180" y="30303"/>
                    <a:pt x="26815" y="27851"/>
                    <a:pt x="28178" y="25289"/>
                  </a:cubicBezTo>
                  <a:cubicBezTo>
                    <a:pt x="28450" y="24744"/>
                    <a:pt x="28614" y="24199"/>
                    <a:pt x="28777" y="23600"/>
                  </a:cubicBezTo>
                  <a:cubicBezTo>
                    <a:pt x="28995" y="22891"/>
                    <a:pt x="29050" y="22074"/>
                    <a:pt x="29268" y="21365"/>
                  </a:cubicBezTo>
                  <a:cubicBezTo>
                    <a:pt x="29649" y="20330"/>
                    <a:pt x="29431" y="19240"/>
                    <a:pt x="29431" y="18204"/>
                  </a:cubicBezTo>
                  <a:cubicBezTo>
                    <a:pt x="29431" y="18095"/>
                    <a:pt x="29377" y="18041"/>
                    <a:pt x="29377" y="17932"/>
                  </a:cubicBezTo>
                  <a:cubicBezTo>
                    <a:pt x="29322" y="17659"/>
                    <a:pt x="29050" y="17387"/>
                    <a:pt x="28777" y="17332"/>
                  </a:cubicBezTo>
                  <a:cubicBezTo>
                    <a:pt x="28450" y="17332"/>
                    <a:pt x="28178" y="17605"/>
                    <a:pt x="28069" y="17986"/>
                  </a:cubicBezTo>
                  <a:cubicBezTo>
                    <a:pt x="28069" y="18095"/>
                    <a:pt x="28069" y="18259"/>
                    <a:pt x="28069" y="18368"/>
                  </a:cubicBezTo>
                  <a:cubicBezTo>
                    <a:pt x="28069" y="20057"/>
                    <a:pt x="27415" y="21638"/>
                    <a:pt x="26979" y="23218"/>
                  </a:cubicBezTo>
                  <a:cubicBezTo>
                    <a:pt x="26761" y="23763"/>
                    <a:pt x="26488" y="24308"/>
                    <a:pt x="26161" y="24799"/>
                  </a:cubicBezTo>
                  <a:cubicBezTo>
                    <a:pt x="24853" y="26706"/>
                    <a:pt x="23545" y="28614"/>
                    <a:pt x="22237" y="30467"/>
                  </a:cubicBezTo>
                  <a:cubicBezTo>
                    <a:pt x="21692" y="31121"/>
                    <a:pt x="21093" y="31775"/>
                    <a:pt x="20493" y="32374"/>
                  </a:cubicBezTo>
                  <a:cubicBezTo>
                    <a:pt x="19022" y="33846"/>
                    <a:pt x="17441" y="35263"/>
                    <a:pt x="15806" y="36571"/>
                  </a:cubicBezTo>
                  <a:cubicBezTo>
                    <a:pt x="12809" y="38805"/>
                    <a:pt x="9539" y="40713"/>
                    <a:pt x="6105" y="42185"/>
                  </a:cubicBezTo>
                  <a:cubicBezTo>
                    <a:pt x="5233" y="42566"/>
                    <a:pt x="4361" y="42948"/>
                    <a:pt x="3489" y="43275"/>
                  </a:cubicBezTo>
                  <a:cubicBezTo>
                    <a:pt x="3216" y="43384"/>
                    <a:pt x="2889" y="43438"/>
                    <a:pt x="2562" y="43493"/>
                  </a:cubicBezTo>
                  <a:cubicBezTo>
                    <a:pt x="2562" y="43275"/>
                    <a:pt x="2508" y="43057"/>
                    <a:pt x="2508" y="42784"/>
                  </a:cubicBezTo>
                  <a:lnTo>
                    <a:pt x="2508" y="39241"/>
                  </a:lnTo>
                  <a:cubicBezTo>
                    <a:pt x="2508" y="38151"/>
                    <a:pt x="2835" y="37116"/>
                    <a:pt x="3325" y="36189"/>
                  </a:cubicBezTo>
                  <a:cubicBezTo>
                    <a:pt x="3543" y="35862"/>
                    <a:pt x="3761" y="35644"/>
                    <a:pt x="4034" y="35426"/>
                  </a:cubicBezTo>
                  <a:cubicBezTo>
                    <a:pt x="4252" y="35208"/>
                    <a:pt x="4306" y="34881"/>
                    <a:pt x="4197" y="34609"/>
                  </a:cubicBezTo>
                  <a:cubicBezTo>
                    <a:pt x="3979" y="34282"/>
                    <a:pt x="3652" y="34118"/>
                    <a:pt x="3325" y="34227"/>
                  </a:cubicBezTo>
                  <a:cubicBezTo>
                    <a:pt x="2889" y="34336"/>
                    <a:pt x="2508" y="34554"/>
                    <a:pt x="2290" y="34936"/>
                  </a:cubicBezTo>
                  <a:cubicBezTo>
                    <a:pt x="1418" y="36026"/>
                    <a:pt x="873" y="37334"/>
                    <a:pt x="655" y="38696"/>
                  </a:cubicBezTo>
                  <a:cubicBezTo>
                    <a:pt x="600" y="39459"/>
                    <a:pt x="600" y="40222"/>
                    <a:pt x="546" y="40985"/>
                  </a:cubicBezTo>
                  <a:cubicBezTo>
                    <a:pt x="546" y="41312"/>
                    <a:pt x="437" y="41639"/>
                    <a:pt x="382" y="41912"/>
                  </a:cubicBezTo>
                  <a:cubicBezTo>
                    <a:pt x="55" y="41912"/>
                    <a:pt x="1" y="41803"/>
                    <a:pt x="1" y="41585"/>
                  </a:cubicBezTo>
                  <a:cubicBezTo>
                    <a:pt x="1" y="38969"/>
                    <a:pt x="1" y="36298"/>
                    <a:pt x="55" y="33628"/>
                  </a:cubicBezTo>
                  <a:cubicBezTo>
                    <a:pt x="55" y="32865"/>
                    <a:pt x="110" y="32047"/>
                    <a:pt x="110" y="31230"/>
                  </a:cubicBezTo>
                  <a:cubicBezTo>
                    <a:pt x="219" y="29159"/>
                    <a:pt x="491" y="27088"/>
                    <a:pt x="927" y="25071"/>
                  </a:cubicBezTo>
                  <a:cubicBezTo>
                    <a:pt x="982" y="24744"/>
                    <a:pt x="1145" y="24417"/>
                    <a:pt x="1309" y="24145"/>
                  </a:cubicBezTo>
                  <a:cubicBezTo>
                    <a:pt x="2072" y="22891"/>
                    <a:pt x="2671" y="21583"/>
                    <a:pt x="3162" y="20221"/>
                  </a:cubicBezTo>
                  <a:cubicBezTo>
                    <a:pt x="3434" y="19349"/>
                    <a:pt x="3870" y="18477"/>
                    <a:pt x="4306" y="17659"/>
                  </a:cubicBezTo>
                  <a:cubicBezTo>
                    <a:pt x="4742" y="16842"/>
                    <a:pt x="5233" y="16133"/>
                    <a:pt x="5723" y="15370"/>
                  </a:cubicBezTo>
                  <a:cubicBezTo>
                    <a:pt x="5832" y="15152"/>
                    <a:pt x="5996" y="14934"/>
                    <a:pt x="6214" y="14770"/>
                  </a:cubicBezTo>
                  <a:cubicBezTo>
                    <a:pt x="7195" y="13680"/>
                    <a:pt x="8285" y="12645"/>
                    <a:pt x="9484" y="11718"/>
                  </a:cubicBezTo>
                  <a:cubicBezTo>
                    <a:pt x="10411" y="10901"/>
                    <a:pt x="11228" y="9974"/>
                    <a:pt x="11991" y="8939"/>
                  </a:cubicBezTo>
                  <a:cubicBezTo>
                    <a:pt x="12591" y="8121"/>
                    <a:pt x="13245" y="7358"/>
                    <a:pt x="14008" y="6650"/>
                  </a:cubicBezTo>
                  <a:cubicBezTo>
                    <a:pt x="14716" y="6105"/>
                    <a:pt x="15043" y="5178"/>
                    <a:pt x="14825" y="4361"/>
                  </a:cubicBezTo>
                  <a:cubicBezTo>
                    <a:pt x="14825" y="4197"/>
                    <a:pt x="14771" y="4034"/>
                    <a:pt x="14716" y="3870"/>
                  </a:cubicBezTo>
                  <a:cubicBezTo>
                    <a:pt x="14989" y="3380"/>
                    <a:pt x="15370" y="3053"/>
                    <a:pt x="15915" y="2889"/>
                  </a:cubicBezTo>
                  <a:cubicBezTo>
                    <a:pt x="17659" y="2072"/>
                    <a:pt x="19458" y="1527"/>
                    <a:pt x="21365" y="1145"/>
                  </a:cubicBezTo>
                  <a:cubicBezTo>
                    <a:pt x="23109" y="818"/>
                    <a:pt x="24853" y="546"/>
                    <a:pt x="26652" y="273"/>
                  </a:cubicBezTo>
                  <a:cubicBezTo>
                    <a:pt x="27578" y="110"/>
                    <a:pt x="28450" y="1"/>
                    <a:pt x="29377" y="1"/>
                  </a:cubicBezTo>
                  <a:cubicBezTo>
                    <a:pt x="31775" y="55"/>
                    <a:pt x="34173" y="110"/>
                    <a:pt x="36571" y="273"/>
                  </a:cubicBezTo>
                  <a:cubicBezTo>
                    <a:pt x="38043" y="382"/>
                    <a:pt x="39514" y="709"/>
                    <a:pt x="40986" y="927"/>
                  </a:cubicBezTo>
                  <a:cubicBezTo>
                    <a:pt x="44256" y="1418"/>
                    <a:pt x="47199" y="2726"/>
                    <a:pt x="50196" y="4088"/>
                  </a:cubicBezTo>
                  <a:cubicBezTo>
                    <a:pt x="52049" y="4960"/>
                    <a:pt x="53903" y="5941"/>
                    <a:pt x="55647" y="7086"/>
                  </a:cubicBezTo>
                  <a:cubicBezTo>
                    <a:pt x="57118" y="8012"/>
                    <a:pt x="58426" y="9102"/>
                    <a:pt x="59571" y="10356"/>
                  </a:cubicBezTo>
                  <a:cubicBezTo>
                    <a:pt x="61042" y="11936"/>
                    <a:pt x="62350" y="13571"/>
                    <a:pt x="63604" y="15315"/>
                  </a:cubicBezTo>
                  <a:cubicBezTo>
                    <a:pt x="63822" y="15697"/>
                    <a:pt x="63985" y="16079"/>
                    <a:pt x="64149" y="16460"/>
                  </a:cubicBezTo>
                  <a:close/>
                </a:path>
              </a:pathLst>
            </a:custGeom>
            <a:solidFill>
              <a:schemeClr val="accent3"/>
            </a:solidFill>
            <a:ln>
              <a:noFill/>
            </a:ln>
          </p:spPr>
          <p:txBody>
            <a:bodyPr spcFirstLastPara="1" wrap="square" lIns="60950" tIns="60950" rIns="60950" bIns="60950" anchor="ctr" anchorCtr="0">
              <a:noAutofit/>
            </a:bodyPr>
            <a:lstStyle/>
            <a:p>
              <a:endParaRPr sz="1200"/>
            </a:p>
          </p:txBody>
        </p:sp>
        <p:sp>
          <p:nvSpPr>
            <p:cNvPr id="56" name="Google Shape;1936;p69">
              <a:extLst>
                <a:ext uri="{FF2B5EF4-FFF2-40B4-BE49-F238E27FC236}">
                  <a16:creationId xmlns:a16="http://schemas.microsoft.com/office/drawing/2014/main" id="{CCAFFAC3-524B-4D96-BD58-ED543E48BC98}"/>
                </a:ext>
              </a:extLst>
            </p:cNvPr>
            <p:cNvSpPr/>
            <p:nvPr/>
          </p:nvSpPr>
          <p:spPr>
            <a:xfrm>
              <a:off x="-4209932" y="2257623"/>
              <a:ext cx="449830" cy="654554"/>
            </a:xfrm>
            <a:custGeom>
              <a:avLst/>
              <a:gdLst/>
              <a:ahLst/>
              <a:cxnLst/>
              <a:rect l="l" t="t" r="r" b="b"/>
              <a:pathLst>
                <a:path w="34609" h="50360" extrusionOk="0">
                  <a:moveTo>
                    <a:pt x="34500" y="5342"/>
                  </a:moveTo>
                  <a:cubicBezTo>
                    <a:pt x="33682" y="5560"/>
                    <a:pt x="33028" y="5778"/>
                    <a:pt x="32320" y="5996"/>
                  </a:cubicBezTo>
                  <a:cubicBezTo>
                    <a:pt x="31938" y="6159"/>
                    <a:pt x="31557" y="6377"/>
                    <a:pt x="31284" y="6704"/>
                  </a:cubicBezTo>
                  <a:cubicBezTo>
                    <a:pt x="30576" y="7522"/>
                    <a:pt x="29976" y="8339"/>
                    <a:pt x="29377" y="9266"/>
                  </a:cubicBezTo>
                  <a:cubicBezTo>
                    <a:pt x="29213" y="9593"/>
                    <a:pt x="29104" y="9974"/>
                    <a:pt x="29159" y="10356"/>
                  </a:cubicBezTo>
                  <a:cubicBezTo>
                    <a:pt x="29159" y="10901"/>
                    <a:pt x="29213" y="11391"/>
                    <a:pt x="29322" y="11936"/>
                  </a:cubicBezTo>
                  <a:cubicBezTo>
                    <a:pt x="28450" y="12645"/>
                    <a:pt x="27578" y="13244"/>
                    <a:pt x="26706" y="14007"/>
                  </a:cubicBezTo>
                  <a:cubicBezTo>
                    <a:pt x="25562" y="14988"/>
                    <a:pt x="24690" y="16242"/>
                    <a:pt x="24199" y="17604"/>
                  </a:cubicBezTo>
                  <a:cubicBezTo>
                    <a:pt x="24036" y="17986"/>
                    <a:pt x="23981" y="18367"/>
                    <a:pt x="23981" y="18749"/>
                  </a:cubicBezTo>
                  <a:cubicBezTo>
                    <a:pt x="23981" y="20438"/>
                    <a:pt x="24417" y="21419"/>
                    <a:pt x="26379" y="21583"/>
                  </a:cubicBezTo>
                  <a:cubicBezTo>
                    <a:pt x="26488" y="21583"/>
                    <a:pt x="26543" y="21638"/>
                    <a:pt x="26652" y="21692"/>
                  </a:cubicBezTo>
                  <a:cubicBezTo>
                    <a:pt x="26597" y="21910"/>
                    <a:pt x="26488" y="22128"/>
                    <a:pt x="26434" y="22346"/>
                  </a:cubicBezTo>
                  <a:cubicBezTo>
                    <a:pt x="25507" y="24036"/>
                    <a:pt x="24908" y="25889"/>
                    <a:pt x="24635" y="27796"/>
                  </a:cubicBezTo>
                  <a:cubicBezTo>
                    <a:pt x="24581" y="28123"/>
                    <a:pt x="24526" y="28396"/>
                    <a:pt x="24581" y="28723"/>
                  </a:cubicBezTo>
                  <a:cubicBezTo>
                    <a:pt x="24581" y="29595"/>
                    <a:pt x="24417" y="30467"/>
                    <a:pt x="24090" y="31339"/>
                  </a:cubicBezTo>
                  <a:cubicBezTo>
                    <a:pt x="23763" y="32156"/>
                    <a:pt x="23545" y="33028"/>
                    <a:pt x="23436" y="33900"/>
                  </a:cubicBezTo>
                  <a:cubicBezTo>
                    <a:pt x="23218" y="34718"/>
                    <a:pt x="22946" y="35535"/>
                    <a:pt x="22619" y="36353"/>
                  </a:cubicBezTo>
                  <a:cubicBezTo>
                    <a:pt x="22564" y="36462"/>
                    <a:pt x="22564" y="36680"/>
                    <a:pt x="22510" y="36843"/>
                  </a:cubicBezTo>
                  <a:cubicBezTo>
                    <a:pt x="22074" y="37770"/>
                    <a:pt x="21856" y="38805"/>
                    <a:pt x="21965" y="39895"/>
                  </a:cubicBezTo>
                  <a:cubicBezTo>
                    <a:pt x="21965" y="40168"/>
                    <a:pt x="21910" y="40440"/>
                    <a:pt x="21801" y="40767"/>
                  </a:cubicBezTo>
                  <a:cubicBezTo>
                    <a:pt x="21692" y="41203"/>
                    <a:pt x="21583" y="41639"/>
                    <a:pt x="21474" y="42130"/>
                  </a:cubicBezTo>
                  <a:cubicBezTo>
                    <a:pt x="21420" y="42402"/>
                    <a:pt x="21311" y="42675"/>
                    <a:pt x="21147" y="42947"/>
                  </a:cubicBezTo>
                  <a:cubicBezTo>
                    <a:pt x="20766" y="43329"/>
                    <a:pt x="20493" y="43819"/>
                    <a:pt x="20330" y="44364"/>
                  </a:cubicBezTo>
                  <a:cubicBezTo>
                    <a:pt x="20057" y="45073"/>
                    <a:pt x="19676" y="45727"/>
                    <a:pt x="19185" y="46381"/>
                  </a:cubicBezTo>
                  <a:cubicBezTo>
                    <a:pt x="18640" y="47035"/>
                    <a:pt x="18149" y="47798"/>
                    <a:pt x="17604" y="48507"/>
                  </a:cubicBezTo>
                  <a:cubicBezTo>
                    <a:pt x="17168" y="49161"/>
                    <a:pt x="16514" y="49651"/>
                    <a:pt x="15806" y="49924"/>
                  </a:cubicBezTo>
                  <a:cubicBezTo>
                    <a:pt x="15097" y="50360"/>
                    <a:pt x="14171" y="50087"/>
                    <a:pt x="13844" y="49324"/>
                  </a:cubicBezTo>
                  <a:cubicBezTo>
                    <a:pt x="13571" y="48834"/>
                    <a:pt x="13408" y="48289"/>
                    <a:pt x="13244" y="47744"/>
                  </a:cubicBezTo>
                  <a:cubicBezTo>
                    <a:pt x="12754" y="45890"/>
                    <a:pt x="12045" y="44146"/>
                    <a:pt x="11718" y="42239"/>
                  </a:cubicBezTo>
                  <a:cubicBezTo>
                    <a:pt x="11446" y="40822"/>
                    <a:pt x="9865" y="40713"/>
                    <a:pt x="9048" y="41203"/>
                  </a:cubicBezTo>
                  <a:cubicBezTo>
                    <a:pt x="8721" y="41476"/>
                    <a:pt x="8394" y="41748"/>
                    <a:pt x="8121" y="42130"/>
                  </a:cubicBezTo>
                  <a:cubicBezTo>
                    <a:pt x="7794" y="42675"/>
                    <a:pt x="7195" y="43002"/>
                    <a:pt x="6541" y="42947"/>
                  </a:cubicBezTo>
                  <a:lnTo>
                    <a:pt x="4361" y="42947"/>
                  </a:lnTo>
                  <a:cubicBezTo>
                    <a:pt x="3925" y="42947"/>
                    <a:pt x="3489" y="42729"/>
                    <a:pt x="3271" y="42402"/>
                  </a:cubicBezTo>
                  <a:cubicBezTo>
                    <a:pt x="2835" y="41912"/>
                    <a:pt x="2671" y="41312"/>
                    <a:pt x="2671" y="40713"/>
                  </a:cubicBezTo>
                  <a:cubicBezTo>
                    <a:pt x="2780" y="39568"/>
                    <a:pt x="2944" y="38424"/>
                    <a:pt x="3053" y="37334"/>
                  </a:cubicBezTo>
                  <a:cubicBezTo>
                    <a:pt x="3271" y="36135"/>
                    <a:pt x="3707" y="34990"/>
                    <a:pt x="4306" y="34009"/>
                  </a:cubicBezTo>
                  <a:cubicBezTo>
                    <a:pt x="4797" y="32919"/>
                    <a:pt x="5342" y="31829"/>
                    <a:pt x="5941" y="30794"/>
                  </a:cubicBezTo>
                  <a:cubicBezTo>
                    <a:pt x="6159" y="30358"/>
                    <a:pt x="6486" y="29922"/>
                    <a:pt x="6868" y="29540"/>
                  </a:cubicBezTo>
                  <a:cubicBezTo>
                    <a:pt x="7467" y="28886"/>
                    <a:pt x="8067" y="28232"/>
                    <a:pt x="8721" y="27633"/>
                  </a:cubicBezTo>
                  <a:cubicBezTo>
                    <a:pt x="9538" y="26761"/>
                    <a:pt x="9320" y="25943"/>
                    <a:pt x="8230" y="25616"/>
                  </a:cubicBezTo>
                  <a:cubicBezTo>
                    <a:pt x="6377" y="25071"/>
                    <a:pt x="4633" y="24254"/>
                    <a:pt x="2998" y="23218"/>
                  </a:cubicBezTo>
                  <a:cubicBezTo>
                    <a:pt x="2290" y="22728"/>
                    <a:pt x="1636" y="22183"/>
                    <a:pt x="1145" y="21474"/>
                  </a:cubicBezTo>
                  <a:cubicBezTo>
                    <a:pt x="382" y="20602"/>
                    <a:pt x="1" y="19457"/>
                    <a:pt x="55" y="18313"/>
                  </a:cubicBezTo>
                  <a:cubicBezTo>
                    <a:pt x="110" y="17168"/>
                    <a:pt x="55" y="16078"/>
                    <a:pt x="55" y="14934"/>
                  </a:cubicBezTo>
                  <a:cubicBezTo>
                    <a:pt x="1" y="14334"/>
                    <a:pt x="164" y="13735"/>
                    <a:pt x="491" y="13244"/>
                  </a:cubicBezTo>
                  <a:cubicBezTo>
                    <a:pt x="655" y="13026"/>
                    <a:pt x="764" y="12808"/>
                    <a:pt x="873" y="12590"/>
                  </a:cubicBezTo>
                  <a:cubicBezTo>
                    <a:pt x="1309" y="11119"/>
                    <a:pt x="2344" y="10029"/>
                    <a:pt x="3325" y="8884"/>
                  </a:cubicBezTo>
                  <a:cubicBezTo>
                    <a:pt x="4034" y="8121"/>
                    <a:pt x="4688" y="7358"/>
                    <a:pt x="5396" y="6595"/>
                  </a:cubicBezTo>
                  <a:cubicBezTo>
                    <a:pt x="5614" y="6323"/>
                    <a:pt x="5941" y="6050"/>
                    <a:pt x="6268" y="5832"/>
                  </a:cubicBezTo>
                  <a:cubicBezTo>
                    <a:pt x="7576" y="4688"/>
                    <a:pt x="8993" y="3761"/>
                    <a:pt x="10519" y="2998"/>
                  </a:cubicBezTo>
                  <a:cubicBezTo>
                    <a:pt x="11991" y="2290"/>
                    <a:pt x="13517" y="1581"/>
                    <a:pt x="15043" y="873"/>
                  </a:cubicBezTo>
                  <a:cubicBezTo>
                    <a:pt x="16296" y="273"/>
                    <a:pt x="17713" y="1"/>
                    <a:pt x="19130" y="1"/>
                  </a:cubicBezTo>
                  <a:lnTo>
                    <a:pt x="24635" y="1"/>
                  </a:lnTo>
                  <a:cubicBezTo>
                    <a:pt x="25507" y="55"/>
                    <a:pt x="26325" y="219"/>
                    <a:pt x="27142" y="491"/>
                  </a:cubicBezTo>
                  <a:cubicBezTo>
                    <a:pt x="29213" y="982"/>
                    <a:pt x="31175" y="1854"/>
                    <a:pt x="32974" y="3053"/>
                  </a:cubicBezTo>
                  <a:cubicBezTo>
                    <a:pt x="33355" y="3325"/>
                    <a:pt x="33737" y="3598"/>
                    <a:pt x="34064" y="3925"/>
                  </a:cubicBezTo>
                  <a:cubicBezTo>
                    <a:pt x="34445" y="4306"/>
                    <a:pt x="34609" y="4797"/>
                    <a:pt x="34500" y="5342"/>
                  </a:cubicBezTo>
                  <a:close/>
                </a:path>
              </a:pathLst>
            </a:custGeom>
            <a:solidFill>
              <a:schemeClr val="accent3"/>
            </a:solidFill>
            <a:ln>
              <a:noFill/>
            </a:ln>
          </p:spPr>
          <p:txBody>
            <a:bodyPr spcFirstLastPara="1" wrap="square" lIns="60950" tIns="60950" rIns="60950" bIns="60950" anchor="ctr" anchorCtr="0">
              <a:noAutofit/>
            </a:bodyPr>
            <a:lstStyle/>
            <a:p>
              <a:endParaRPr sz="1200"/>
            </a:p>
          </p:txBody>
        </p:sp>
        <p:sp>
          <p:nvSpPr>
            <p:cNvPr id="57" name="Google Shape;1937;p69">
              <a:extLst>
                <a:ext uri="{FF2B5EF4-FFF2-40B4-BE49-F238E27FC236}">
                  <a16:creationId xmlns:a16="http://schemas.microsoft.com/office/drawing/2014/main" id="{B19B02BF-3221-48EE-A9A8-65CCA6D08AFA}"/>
                </a:ext>
              </a:extLst>
            </p:cNvPr>
            <p:cNvSpPr/>
            <p:nvPr/>
          </p:nvSpPr>
          <p:spPr>
            <a:xfrm>
              <a:off x="-3870619" y="2232122"/>
              <a:ext cx="238036" cy="410877"/>
            </a:xfrm>
            <a:custGeom>
              <a:avLst/>
              <a:gdLst/>
              <a:ahLst/>
              <a:cxnLst/>
              <a:rect l="l" t="t" r="r" b="b"/>
              <a:pathLst>
                <a:path w="18314" h="31612" extrusionOk="0">
                  <a:moveTo>
                    <a:pt x="11173" y="55"/>
                  </a:moveTo>
                  <a:cubicBezTo>
                    <a:pt x="11882" y="1"/>
                    <a:pt x="12590" y="164"/>
                    <a:pt x="13190" y="491"/>
                  </a:cubicBezTo>
                  <a:cubicBezTo>
                    <a:pt x="13626" y="709"/>
                    <a:pt x="13953" y="1036"/>
                    <a:pt x="14280" y="1418"/>
                  </a:cubicBezTo>
                  <a:cubicBezTo>
                    <a:pt x="14825" y="2072"/>
                    <a:pt x="15315" y="2726"/>
                    <a:pt x="15915" y="3380"/>
                  </a:cubicBezTo>
                  <a:cubicBezTo>
                    <a:pt x="16569" y="3979"/>
                    <a:pt x="16951" y="4851"/>
                    <a:pt x="16951" y="5778"/>
                  </a:cubicBezTo>
                  <a:lnTo>
                    <a:pt x="16951" y="9157"/>
                  </a:lnTo>
                  <a:cubicBezTo>
                    <a:pt x="16787" y="9266"/>
                    <a:pt x="16678" y="9375"/>
                    <a:pt x="16515" y="9538"/>
                  </a:cubicBezTo>
                  <a:cubicBezTo>
                    <a:pt x="15861" y="10083"/>
                    <a:pt x="15915" y="11119"/>
                    <a:pt x="16624" y="11664"/>
                  </a:cubicBezTo>
                  <a:cubicBezTo>
                    <a:pt x="16951" y="11882"/>
                    <a:pt x="17332" y="11991"/>
                    <a:pt x="17605" y="12209"/>
                  </a:cubicBezTo>
                  <a:cubicBezTo>
                    <a:pt x="17932" y="12372"/>
                    <a:pt x="18095" y="12536"/>
                    <a:pt x="18313" y="12754"/>
                  </a:cubicBezTo>
                  <a:cubicBezTo>
                    <a:pt x="18204" y="12972"/>
                    <a:pt x="18041" y="13244"/>
                    <a:pt x="17877" y="13462"/>
                  </a:cubicBezTo>
                  <a:cubicBezTo>
                    <a:pt x="16951" y="14661"/>
                    <a:pt x="15915" y="15806"/>
                    <a:pt x="14934" y="16950"/>
                  </a:cubicBezTo>
                  <a:cubicBezTo>
                    <a:pt x="14770" y="17168"/>
                    <a:pt x="14607" y="17332"/>
                    <a:pt x="14389" y="17495"/>
                  </a:cubicBezTo>
                  <a:cubicBezTo>
                    <a:pt x="13517" y="18313"/>
                    <a:pt x="12590" y="19076"/>
                    <a:pt x="11718" y="19893"/>
                  </a:cubicBezTo>
                  <a:cubicBezTo>
                    <a:pt x="10901" y="20656"/>
                    <a:pt x="10192" y="21528"/>
                    <a:pt x="9593" y="22455"/>
                  </a:cubicBezTo>
                  <a:cubicBezTo>
                    <a:pt x="9211" y="23054"/>
                    <a:pt x="8830" y="23600"/>
                    <a:pt x="8339" y="24090"/>
                  </a:cubicBezTo>
                  <a:cubicBezTo>
                    <a:pt x="8067" y="24417"/>
                    <a:pt x="7794" y="24690"/>
                    <a:pt x="7467" y="25017"/>
                  </a:cubicBezTo>
                  <a:cubicBezTo>
                    <a:pt x="6541" y="26107"/>
                    <a:pt x="5941" y="27415"/>
                    <a:pt x="5778" y="28832"/>
                  </a:cubicBezTo>
                  <a:cubicBezTo>
                    <a:pt x="5669" y="29377"/>
                    <a:pt x="5505" y="29922"/>
                    <a:pt x="5451" y="30467"/>
                  </a:cubicBezTo>
                  <a:cubicBezTo>
                    <a:pt x="5396" y="30957"/>
                    <a:pt x="5015" y="31339"/>
                    <a:pt x="4524" y="31393"/>
                  </a:cubicBezTo>
                  <a:cubicBezTo>
                    <a:pt x="3489" y="31611"/>
                    <a:pt x="2399" y="31611"/>
                    <a:pt x="1309" y="31502"/>
                  </a:cubicBezTo>
                  <a:cubicBezTo>
                    <a:pt x="1309" y="31339"/>
                    <a:pt x="1254" y="31175"/>
                    <a:pt x="1309" y="31121"/>
                  </a:cubicBezTo>
                  <a:cubicBezTo>
                    <a:pt x="1745" y="30521"/>
                    <a:pt x="1581" y="29649"/>
                    <a:pt x="927" y="29213"/>
                  </a:cubicBezTo>
                  <a:cubicBezTo>
                    <a:pt x="927" y="28505"/>
                    <a:pt x="1091" y="27796"/>
                    <a:pt x="1363" y="27197"/>
                  </a:cubicBezTo>
                  <a:cubicBezTo>
                    <a:pt x="1854" y="26216"/>
                    <a:pt x="2290" y="25235"/>
                    <a:pt x="2780" y="24308"/>
                  </a:cubicBezTo>
                  <a:cubicBezTo>
                    <a:pt x="2944" y="23763"/>
                    <a:pt x="3489" y="23381"/>
                    <a:pt x="4088" y="23490"/>
                  </a:cubicBezTo>
                  <a:cubicBezTo>
                    <a:pt x="4797" y="23600"/>
                    <a:pt x="5178" y="23109"/>
                    <a:pt x="5505" y="22618"/>
                  </a:cubicBezTo>
                  <a:cubicBezTo>
                    <a:pt x="6050" y="21855"/>
                    <a:pt x="5505" y="20820"/>
                    <a:pt x="4579" y="20874"/>
                  </a:cubicBezTo>
                  <a:cubicBezTo>
                    <a:pt x="4143" y="20929"/>
                    <a:pt x="3652" y="20983"/>
                    <a:pt x="3216" y="21092"/>
                  </a:cubicBezTo>
                  <a:cubicBezTo>
                    <a:pt x="2344" y="21365"/>
                    <a:pt x="1418" y="21365"/>
                    <a:pt x="546" y="21256"/>
                  </a:cubicBezTo>
                  <a:cubicBezTo>
                    <a:pt x="219" y="21256"/>
                    <a:pt x="1" y="20929"/>
                    <a:pt x="110" y="20656"/>
                  </a:cubicBezTo>
                  <a:cubicBezTo>
                    <a:pt x="219" y="20220"/>
                    <a:pt x="382" y="19839"/>
                    <a:pt x="600" y="19457"/>
                  </a:cubicBezTo>
                  <a:cubicBezTo>
                    <a:pt x="1418" y="18095"/>
                    <a:pt x="2562" y="16950"/>
                    <a:pt x="3925" y="16187"/>
                  </a:cubicBezTo>
                  <a:cubicBezTo>
                    <a:pt x="4252" y="16024"/>
                    <a:pt x="4579" y="15915"/>
                    <a:pt x="4960" y="15860"/>
                  </a:cubicBezTo>
                  <a:cubicBezTo>
                    <a:pt x="5233" y="15860"/>
                    <a:pt x="5560" y="15860"/>
                    <a:pt x="5832" y="15806"/>
                  </a:cubicBezTo>
                  <a:cubicBezTo>
                    <a:pt x="6650" y="15697"/>
                    <a:pt x="7195" y="14988"/>
                    <a:pt x="7086" y="14171"/>
                  </a:cubicBezTo>
                  <a:cubicBezTo>
                    <a:pt x="7031" y="13789"/>
                    <a:pt x="6813" y="13462"/>
                    <a:pt x="6432" y="13299"/>
                  </a:cubicBezTo>
                  <a:cubicBezTo>
                    <a:pt x="6159" y="13190"/>
                    <a:pt x="5832" y="13135"/>
                    <a:pt x="5614" y="12972"/>
                  </a:cubicBezTo>
                  <a:cubicBezTo>
                    <a:pt x="5287" y="12808"/>
                    <a:pt x="5178" y="12372"/>
                    <a:pt x="5396" y="12100"/>
                  </a:cubicBezTo>
                  <a:cubicBezTo>
                    <a:pt x="5723" y="11500"/>
                    <a:pt x="6159" y="10955"/>
                    <a:pt x="6595" y="10410"/>
                  </a:cubicBezTo>
                  <a:cubicBezTo>
                    <a:pt x="7086" y="9920"/>
                    <a:pt x="7740" y="9702"/>
                    <a:pt x="8448" y="9756"/>
                  </a:cubicBezTo>
                  <a:lnTo>
                    <a:pt x="11282" y="9756"/>
                  </a:lnTo>
                  <a:cubicBezTo>
                    <a:pt x="11609" y="9756"/>
                    <a:pt x="11936" y="9702"/>
                    <a:pt x="12263" y="9647"/>
                  </a:cubicBezTo>
                  <a:cubicBezTo>
                    <a:pt x="12808" y="9593"/>
                    <a:pt x="13244" y="9211"/>
                    <a:pt x="13353" y="8721"/>
                  </a:cubicBezTo>
                  <a:cubicBezTo>
                    <a:pt x="13462" y="8230"/>
                    <a:pt x="13299" y="7740"/>
                    <a:pt x="12917" y="7467"/>
                  </a:cubicBezTo>
                  <a:cubicBezTo>
                    <a:pt x="12590" y="7140"/>
                    <a:pt x="12263" y="6759"/>
                    <a:pt x="11936" y="6432"/>
                  </a:cubicBezTo>
                  <a:cubicBezTo>
                    <a:pt x="11173" y="5396"/>
                    <a:pt x="10737" y="4088"/>
                    <a:pt x="10846" y="2835"/>
                  </a:cubicBezTo>
                  <a:cubicBezTo>
                    <a:pt x="10846" y="2072"/>
                    <a:pt x="10901" y="1363"/>
                    <a:pt x="10955" y="655"/>
                  </a:cubicBezTo>
                  <a:cubicBezTo>
                    <a:pt x="11010" y="437"/>
                    <a:pt x="11064" y="219"/>
                    <a:pt x="11173" y="55"/>
                  </a:cubicBezTo>
                  <a:close/>
                </a:path>
              </a:pathLst>
            </a:custGeom>
            <a:solidFill>
              <a:schemeClr val="accent4"/>
            </a:solidFill>
            <a:ln>
              <a:noFill/>
            </a:ln>
          </p:spPr>
          <p:txBody>
            <a:bodyPr spcFirstLastPara="1" wrap="square" lIns="60950" tIns="60950" rIns="60950" bIns="60950" anchor="ctr" anchorCtr="0">
              <a:noAutofit/>
            </a:bodyPr>
            <a:lstStyle/>
            <a:p>
              <a:endParaRPr sz="1200"/>
            </a:p>
          </p:txBody>
        </p:sp>
        <p:sp>
          <p:nvSpPr>
            <p:cNvPr id="58" name="Google Shape;1938;p69">
              <a:extLst>
                <a:ext uri="{FF2B5EF4-FFF2-40B4-BE49-F238E27FC236}">
                  <a16:creationId xmlns:a16="http://schemas.microsoft.com/office/drawing/2014/main" id="{E30B0AC0-DEFD-41AD-821B-A71C414E9924}"/>
                </a:ext>
              </a:extLst>
            </p:cNvPr>
            <p:cNvSpPr/>
            <p:nvPr/>
          </p:nvSpPr>
          <p:spPr>
            <a:xfrm>
              <a:off x="-2859764" y="2662820"/>
              <a:ext cx="96363" cy="195521"/>
            </a:xfrm>
            <a:custGeom>
              <a:avLst/>
              <a:gdLst/>
              <a:ahLst/>
              <a:cxnLst/>
              <a:rect l="l" t="t" r="r" b="b"/>
              <a:pathLst>
                <a:path w="7414" h="15043" extrusionOk="0">
                  <a:moveTo>
                    <a:pt x="1472" y="14824"/>
                  </a:moveTo>
                  <a:cubicBezTo>
                    <a:pt x="1418" y="14552"/>
                    <a:pt x="1363" y="14334"/>
                    <a:pt x="1363" y="14061"/>
                  </a:cubicBezTo>
                  <a:cubicBezTo>
                    <a:pt x="1527" y="11936"/>
                    <a:pt x="927" y="9919"/>
                    <a:pt x="437" y="7848"/>
                  </a:cubicBezTo>
                  <a:cubicBezTo>
                    <a:pt x="328" y="7303"/>
                    <a:pt x="164" y="6704"/>
                    <a:pt x="1" y="6159"/>
                  </a:cubicBezTo>
                  <a:cubicBezTo>
                    <a:pt x="110" y="6050"/>
                    <a:pt x="219" y="5941"/>
                    <a:pt x="328" y="5832"/>
                  </a:cubicBezTo>
                  <a:cubicBezTo>
                    <a:pt x="873" y="5450"/>
                    <a:pt x="1036" y="5178"/>
                    <a:pt x="709" y="4742"/>
                  </a:cubicBezTo>
                  <a:cubicBezTo>
                    <a:pt x="55" y="3979"/>
                    <a:pt x="273" y="3270"/>
                    <a:pt x="600" y="2562"/>
                  </a:cubicBezTo>
                  <a:cubicBezTo>
                    <a:pt x="1363" y="981"/>
                    <a:pt x="3053" y="0"/>
                    <a:pt x="4852" y="55"/>
                  </a:cubicBezTo>
                  <a:cubicBezTo>
                    <a:pt x="5669" y="109"/>
                    <a:pt x="6378" y="600"/>
                    <a:pt x="6705" y="1363"/>
                  </a:cubicBezTo>
                  <a:cubicBezTo>
                    <a:pt x="7195" y="2398"/>
                    <a:pt x="7413" y="3543"/>
                    <a:pt x="7413" y="4742"/>
                  </a:cubicBezTo>
                  <a:lnTo>
                    <a:pt x="7413" y="8284"/>
                  </a:lnTo>
                  <a:cubicBezTo>
                    <a:pt x="7359" y="10083"/>
                    <a:pt x="6650" y="11772"/>
                    <a:pt x="5451" y="13080"/>
                  </a:cubicBezTo>
                  <a:cubicBezTo>
                    <a:pt x="4961" y="13571"/>
                    <a:pt x="4470" y="14061"/>
                    <a:pt x="3871" y="14443"/>
                  </a:cubicBezTo>
                  <a:cubicBezTo>
                    <a:pt x="3162" y="14933"/>
                    <a:pt x="2290" y="15042"/>
                    <a:pt x="1472" y="14824"/>
                  </a:cubicBezTo>
                  <a:close/>
                </a:path>
              </a:pathLst>
            </a:custGeom>
            <a:solidFill>
              <a:schemeClr val="accent6">
                <a:lumMod val="20000"/>
                <a:lumOff val="80000"/>
              </a:schemeClr>
            </a:solidFill>
            <a:ln>
              <a:noFill/>
            </a:ln>
          </p:spPr>
          <p:txBody>
            <a:bodyPr spcFirstLastPara="1" wrap="square" lIns="60950" tIns="60950" rIns="60950" bIns="60950" anchor="ctr" anchorCtr="0">
              <a:noAutofit/>
            </a:bodyPr>
            <a:lstStyle/>
            <a:p>
              <a:endParaRPr sz="1200" dirty="0"/>
            </a:p>
          </p:txBody>
        </p:sp>
        <p:sp>
          <p:nvSpPr>
            <p:cNvPr id="59" name="Google Shape;1939;p69">
              <a:extLst>
                <a:ext uri="{FF2B5EF4-FFF2-40B4-BE49-F238E27FC236}">
                  <a16:creationId xmlns:a16="http://schemas.microsoft.com/office/drawing/2014/main" id="{F191E92A-714E-4CB9-AF4B-513545D2B497}"/>
                </a:ext>
              </a:extLst>
            </p:cNvPr>
            <p:cNvSpPr/>
            <p:nvPr/>
          </p:nvSpPr>
          <p:spPr>
            <a:xfrm>
              <a:off x="-3845118" y="3024086"/>
              <a:ext cx="137436" cy="107684"/>
            </a:xfrm>
            <a:custGeom>
              <a:avLst/>
              <a:gdLst/>
              <a:ahLst/>
              <a:cxnLst/>
              <a:rect l="l" t="t" r="r" b="b"/>
              <a:pathLst>
                <a:path w="10574" h="8285" extrusionOk="0">
                  <a:moveTo>
                    <a:pt x="10465" y="8176"/>
                  </a:moveTo>
                  <a:cubicBezTo>
                    <a:pt x="8884" y="8285"/>
                    <a:pt x="7304" y="8230"/>
                    <a:pt x="5723" y="8121"/>
                  </a:cubicBezTo>
                  <a:cubicBezTo>
                    <a:pt x="4470" y="7958"/>
                    <a:pt x="3325" y="7522"/>
                    <a:pt x="2290" y="6868"/>
                  </a:cubicBezTo>
                  <a:cubicBezTo>
                    <a:pt x="1309" y="6268"/>
                    <a:pt x="546" y="5342"/>
                    <a:pt x="219" y="4197"/>
                  </a:cubicBezTo>
                  <a:cubicBezTo>
                    <a:pt x="1" y="3489"/>
                    <a:pt x="55" y="2780"/>
                    <a:pt x="491" y="2126"/>
                  </a:cubicBezTo>
                  <a:cubicBezTo>
                    <a:pt x="546" y="2072"/>
                    <a:pt x="655" y="1963"/>
                    <a:pt x="709" y="1854"/>
                  </a:cubicBezTo>
                  <a:cubicBezTo>
                    <a:pt x="1309" y="600"/>
                    <a:pt x="2399" y="1"/>
                    <a:pt x="4415" y="818"/>
                  </a:cubicBezTo>
                  <a:cubicBezTo>
                    <a:pt x="4797" y="927"/>
                    <a:pt x="5124" y="1145"/>
                    <a:pt x="5451" y="1254"/>
                  </a:cubicBezTo>
                  <a:cubicBezTo>
                    <a:pt x="5832" y="1363"/>
                    <a:pt x="6159" y="1636"/>
                    <a:pt x="6377" y="1963"/>
                  </a:cubicBezTo>
                  <a:cubicBezTo>
                    <a:pt x="6650" y="2453"/>
                    <a:pt x="7086" y="2780"/>
                    <a:pt x="7631" y="2780"/>
                  </a:cubicBezTo>
                  <a:lnTo>
                    <a:pt x="10574" y="7958"/>
                  </a:lnTo>
                  <a:cubicBezTo>
                    <a:pt x="10574" y="7958"/>
                    <a:pt x="10574" y="8012"/>
                    <a:pt x="10465" y="8176"/>
                  </a:cubicBezTo>
                  <a:close/>
                </a:path>
              </a:pathLst>
            </a:custGeom>
            <a:solidFill>
              <a:schemeClr val="accent6">
                <a:lumMod val="20000"/>
                <a:lumOff val="80000"/>
              </a:schemeClr>
            </a:solidFill>
            <a:ln>
              <a:noFill/>
            </a:ln>
          </p:spPr>
          <p:txBody>
            <a:bodyPr spcFirstLastPara="1" wrap="square" lIns="60950" tIns="60950" rIns="60950" bIns="60950" anchor="ctr" anchorCtr="0">
              <a:noAutofit/>
            </a:bodyPr>
            <a:lstStyle/>
            <a:p>
              <a:endParaRPr sz="1200"/>
            </a:p>
          </p:txBody>
        </p:sp>
        <p:sp>
          <p:nvSpPr>
            <p:cNvPr id="60" name="Google Shape;1940;p69">
              <a:extLst>
                <a:ext uri="{FF2B5EF4-FFF2-40B4-BE49-F238E27FC236}">
                  <a16:creationId xmlns:a16="http://schemas.microsoft.com/office/drawing/2014/main" id="{71BAB0EB-BFBA-48CA-930E-3DDCBC1D8EF8}"/>
                </a:ext>
              </a:extLst>
            </p:cNvPr>
            <p:cNvSpPr/>
            <p:nvPr/>
          </p:nvSpPr>
          <p:spPr>
            <a:xfrm>
              <a:off x="-2956804" y="2544517"/>
              <a:ext cx="9930" cy="8513"/>
            </a:xfrm>
            <a:custGeom>
              <a:avLst/>
              <a:gdLst/>
              <a:ahLst/>
              <a:cxnLst/>
              <a:rect l="l" t="t" r="r" b="b"/>
              <a:pathLst>
                <a:path w="764" h="655" extrusionOk="0">
                  <a:moveTo>
                    <a:pt x="763" y="546"/>
                  </a:moveTo>
                  <a:cubicBezTo>
                    <a:pt x="218" y="655"/>
                    <a:pt x="164" y="600"/>
                    <a:pt x="0" y="1"/>
                  </a:cubicBezTo>
                  <a:lnTo>
                    <a:pt x="0" y="1"/>
                  </a:lnTo>
                  <a:lnTo>
                    <a:pt x="382" y="273"/>
                  </a:lnTo>
                  <a:lnTo>
                    <a:pt x="709" y="600"/>
                  </a:lnTo>
                  <a:close/>
                </a:path>
              </a:pathLst>
            </a:custGeom>
            <a:solidFill>
              <a:srgbClr val="E7A915"/>
            </a:solidFill>
            <a:ln>
              <a:noFill/>
            </a:ln>
          </p:spPr>
          <p:txBody>
            <a:bodyPr spcFirstLastPara="1" wrap="square" lIns="60950" tIns="60950" rIns="60950" bIns="60950" anchor="ctr" anchorCtr="0">
              <a:noAutofit/>
            </a:bodyPr>
            <a:lstStyle/>
            <a:p>
              <a:endParaRPr sz="1200"/>
            </a:p>
          </p:txBody>
        </p:sp>
        <p:sp>
          <p:nvSpPr>
            <p:cNvPr id="61" name="Google Shape;1941;p69">
              <a:extLst>
                <a:ext uri="{FF2B5EF4-FFF2-40B4-BE49-F238E27FC236}">
                  <a16:creationId xmlns:a16="http://schemas.microsoft.com/office/drawing/2014/main" id="{FA43FCE8-E69E-4FFB-BB65-F521965F7BB4}"/>
                </a:ext>
              </a:extLst>
            </p:cNvPr>
            <p:cNvSpPr/>
            <p:nvPr/>
          </p:nvSpPr>
          <p:spPr>
            <a:xfrm>
              <a:off x="-2947601" y="2562233"/>
              <a:ext cx="4978" cy="5680"/>
            </a:xfrm>
            <a:custGeom>
              <a:avLst/>
              <a:gdLst/>
              <a:ahLst/>
              <a:cxnLst/>
              <a:rect l="l" t="t" r="r" b="b"/>
              <a:pathLst>
                <a:path w="383" h="437" extrusionOk="0">
                  <a:moveTo>
                    <a:pt x="1" y="0"/>
                  </a:moveTo>
                  <a:cubicBezTo>
                    <a:pt x="273" y="0"/>
                    <a:pt x="328" y="164"/>
                    <a:pt x="382" y="382"/>
                  </a:cubicBezTo>
                  <a:lnTo>
                    <a:pt x="382" y="382"/>
                  </a:lnTo>
                  <a:cubicBezTo>
                    <a:pt x="110" y="436"/>
                    <a:pt x="110" y="164"/>
                    <a:pt x="55" y="0"/>
                  </a:cubicBezTo>
                  <a:close/>
                </a:path>
              </a:pathLst>
            </a:custGeom>
            <a:solidFill>
              <a:srgbClr val="E7A915"/>
            </a:solidFill>
            <a:ln>
              <a:noFill/>
            </a:ln>
          </p:spPr>
          <p:txBody>
            <a:bodyPr spcFirstLastPara="1" wrap="square" lIns="60950" tIns="60950" rIns="60950" bIns="60950" anchor="ctr" anchorCtr="0">
              <a:noAutofit/>
            </a:bodyPr>
            <a:lstStyle/>
            <a:p>
              <a:endParaRPr sz="1200"/>
            </a:p>
          </p:txBody>
        </p:sp>
        <p:sp>
          <p:nvSpPr>
            <p:cNvPr id="62" name="Google Shape;1942;p69">
              <a:extLst>
                <a:ext uri="{FF2B5EF4-FFF2-40B4-BE49-F238E27FC236}">
                  <a16:creationId xmlns:a16="http://schemas.microsoft.com/office/drawing/2014/main" id="{FE4465D5-6771-4621-9E2B-B884A30408A0}"/>
                </a:ext>
              </a:extLst>
            </p:cNvPr>
            <p:cNvSpPr/>
            <p:nvPr/>
          </p:nvSpPr>
          <p:spPr>
            <a:xfrm>
              <a:off x="-2949720" y="2551601"/>
              <a:ext cx="2846" cy="10645"/>
            </a:xfrm>
            <a:custGeom>
              <a:avLst/>
              <a:gdLst/>
              <a:ahLst/>
              <a:cxnLst/>
              <a:rect l="l" t="t" r="r" b="b"/>
              <a:pathLst>
                <a:path w="219" h="819" extrusionOk="0">
                  <a:moveTo>
                    <a:pt x="218" y="764"/>
                  </a:moveTo>
                  <a:cubicBezTo>
                    <a:pt x="0" y="546"/>
                    <a:pt x="0" y="219"/>
                    <a:pt x="218" y="1"/>
                  </a:cubicBezTo>
                  <a:lnTo>
                    <a:pt x="218" y="1"/>
                  </a:lnTo>
                  <a:lnTo>
                    <a:pt x="218" y="818"/>
                  </a:lnTo>
                  <a:close/>
                </a:path>
              </a:pathLst>
            </a:custGeom>
            <a:solidFill>
              <a:srgbClr val="E7A915"/>
            </a:solidFill>
            <a:ln>
              <a:noFill/>
            </a:ln>
          </p:spPr>
          <p:txBody>
            <a:bodyPr spcFirstLastPara="1" wrap="square" lIns="60950" tIns="60950" rIns="60950" bIns="60950" anchor="ctr" anchorCtr="0">
              <a:noAutofit/>
            </a:bodyPr>
            <a:lstStyle/>
            <a:p>
              <a:endParaRPr sz="1200"/>
            </a:p>
          </p:txBody>
        </p:sp>
        <p:sp>
          <p:nvSpPr>
            <p:cNvPr id="63" name="Google Shape;1943;p69">
              <a:extLst>
                <a:ext uri="{FF2B5EF4-FFF2-40B4-BE49-F238E27FC236}">
                  <a16:creationId xmlns:a16="http://schemas.microsoft.com/office/drawing/2014/main" id="{D9F54F19-6140-406C-B56B-465EBB4A7976}"/>
                </a:ext>
              </a:extLst>
            </p:cNvPr>
            <p:cNvSpPr/>
            <p:nvPr/>
          </p:nvSpPr>
          <p:spPr>
            <a:xfrm>
              <a:off x="-2942636" y="2567185"/>
              <a:ext cx="2132" cy="3561"/>
            </a:xfrm>
            <a:custGeom>
              <a:avLst/>
              <a:gdLst/>
              <a:ahLst/>
              <a:cxnLst/>
              <a:rect l="l" t="t" r="r" b="b"/>
              <a:pathLst>
                <a:path w="164" h="274" extrusionOk="0">
                  <a:moveTo>
                    <a:pt x="0" y="1"/>
                  </a:moveTo>
                  <a:cubicBezTo>
                    <a:pt x="55" y="55"/>
                    <a:pt x="109" y="110"/>
                    <a:pt x="164" y="164"/>
                  </a:cubicBezTo>
                  <a:cubicBezTo>
                    <a:pt x="164" y="164"/>
                    <a:pt x="109" y="219"/>
                    <a:pt x="109" y="273"/>
                  </a:cubicBezTo>
                  <a:cubicBezTo>
                    <a:pt x="109" y="164"/>
                    <a:pt x="55" y="55"/>
                    <a:pt x="0" y="1"/>
                  </a:cubicBezTo>
                  <a:close/>
                </a:path>
              </a:pathLst>
            </a:custGeom>
            <a:solidFill>
              <a:srgbClr val="E7A915"/>
            </a:solidFill>
            <a:ln>
              <a:noFill/>
            </a:ln>
          </p:spPr>
          <p:txBody>
            <a:bodyPr spcFirstLastPara="1" wrap="square" lIns="60950" tIns="60950" rIns="60950" bIns="60950" anchor="ctr" anchorCtr="0">
              <a:noAutofit/>
            </a:bodyPr>
            <a:lstStyle/>
            <a:p>
              <a:endParaRPr sz="1200"/>
            </a:p>
          </p:txBody>
        </p:sp>
        <p:sp>
          <p:nvSpPr>
            <p:cNvPr id="64" name="Google Shape;1944;p69">
              <a:extLst>
                <a:ext uri="{FF2B5EF4-FFF2-40B4-BE49-F238E27FC236}">
                  <a16:creationId xmlns:a16="http://schemas.microsoft.com/office/drawing/2014/main" id="{85287B49-A852-459E-B96E-76DF2FA83992}"/>
                </a:ext>
              </a:extLst>
            </p:cNvPr>
            <p:cNvSpPr/>
            <p:nvPr/>
          </p:nvSpPr>
          <p:spPr>
            <a:xfrm>
              <a:off x="-3097774" y="2846280"/>
              <a:ext cx="223856" cy="224571"/>
            </a:xfrm>
            <a:custGeom>
              <a:avLst/>
              <a:gdLst/>
              <a:ahLst/>
              <a:cxnLst/>
              <a:rect l="l" t="t" r="r" b="b"/>
              <a:pathLst>
                <a:path w="17223" h="17278" extrusionOk="0">
                  <a:moveTo>
                    <a:pt x="13408" y="1799"/>
                  </a:moveTo>
                  <a:cubicBezTo>
                    <a:pt x="10683" y="1"/>
                    <a:pt x="6486" y="273"/>
                    <a:pt x="3870" y="2235"/>
                  </a:cubicBezTo>
                  <a:cubicBezTo>
                    <a:pt x="818" y="4470"/>
                    <a:pt x="1" y="8013"/>
                    <a:pt x="709" y="11664"/>
                  </a:cubicBezTo>
                  <a:cubicBezTo>
                    <a:pt x="1418" y="14934"/>
                    <a:pt x="4361" y="17278"/>
                    <a:pt x="7794" y="17169"/>
                  </a:cubicBezTo>
                  <a:cubicBezTo>
                    <a:pt x="10901" y="16896"/>
                    <a:pt x="13680" y="15261"/>
                    <a:pt x="15479" y="12754"/>
                  </a:cubicBezTo>
                  <a:cubicBezTo>
                    <a:pt x="16133" y="11828"/>
                    <a:pt x="16460" y="10792"/>
                    <a:pt x="16405" y="9702"/>
                  </a:cubicBezTo>
                  <a:cubicBezTo>
                    <a:pt x="17223" y="6705"/>
                    <a:pt x="16024" y="3544"/>
                    <a:pt x="13408" y="1799"/>
                  </a:cubicBezTo>
                  <a:close/>
                </a:path>
              </a:pathLst>
            </a:custGeom>
            <a:solidFill>
              <a:schemeClr val="accent6"/>
            </a:solidFill>
            <a:ln>
              <a:noFill/>
            </a:ln>
          </p:spPr>
          <p:txBody>
            <a:bodyPr spcFirstLastPara="1" wrap="square" lIns="60950" tIns="60950" rIns="60950" bIns="60950" anchor="ctr" anchorCtr="0">
              <a:noAutofit/>
            </a:bodyPr>
            <a:lstStyle/>
            <a:p>
              <a:endParaRPr sz="1200"/>
            </a:p>
          </p:txBody>
        </p:sp>
        <p:sp>
          <p:nvSpPr>
            <p:cNvPr id="65" name="Google Shape;1945;p69">
              <a:extLst>
                <a:ext uri="{FF2B5EF4-FFF2-40B4-BE49-F238E27FC236}">
                  <a16:creationId xmlns:a16="http://schemas.microsoft.com/office/drawing/2014/main" id="{81399BB5-360F-4FB0-BBC0-3AB73113AB99}"/>
                </a:ext>
              </a:extLst>
            </p:cNvPr>
            <p:cNvSpPr/>
            <p:nvPr/>
          </p:nvSpPr>
          <p:spPr>
            <a:xfrm>
              <a:off x="-3697778" y="2941214"/>
              <a:ext cx="262822" cy="222439"/>
            </a:xfrm>
            <a:custGeom>
              <a:avLst/>
              <a:gdLst/>
              <a:ahLst/>
              <a:cxnLst/>
              <a:rect l="l" t="t" r="r" b="b"/>
              <a:pathLst>
                <a:path w="20221" h="17114" extrusionOk="0">
                  <a:moveTo>
                    <a:pt x="16188" y="2017"/>
                  </a:moveTo>
                  <a:cubicBezTo>
                    <a:pt x="12754" y="0"/>
                    <a:pt x="8449" y="1635"/>
                    <a:pt x="5233" y="3270"/>
                  </a:cubicBezTo>
                  <a:cubicBezTo>
                    <a:pt x="1036" y="5396"/>
                    <a:pt x="1" y="10846"/>
                    <a:pt x="4089" y="13680"/>
                  </a:cubicBezTo>
                  <a:cubicBezTo>
                    <a:pt x="4525" y="13952"/>
                    <a:pt x="4961" y="14225"/>
                    <a:pt x="5397" y="14388"/>
                  </a:cubicBezTo>
                  <a:cubicBezTo>
                    <a:pt x="5669" y="14661"/>
                    <a:pt x="5996" y="14933"/>
                    <a:pt x="6323" y="15151"/>
                  </a:cubicBezTo>
                  <a:cubicBezTo>
                    <a:pt x="9484" y="17113"/>
                    <a:pt x="13899" y="16350"/>
                    <a:pt x="16569" y="14061"/>
                  </a:cubicBezTo>
                  <a:cubicBezTo>
                    <a:pt x="20003" y="11118"/>
                    <a:pt x="20221" y="4415"/>
                    <a:pt x="16188" y="2017"/>
                  </a:cubicBezTo>
                  <a:close/>
                </a:path>
              </a:pathLst>
            </a:custGeom>
            <a:solidFill>
              <a:schemeClr val="accent6"/>
            </a:solidFill>
            <a:ln>
              <a:noFill/>
            </a:ln>
          </p:spPr>
          <p:txBody>
            <a:bodyPr spcFirstLastPara="1" wrap="square" lIns="60950" tIns="60950" rIns="60950" bIns="60950" anchor="ctr" anchorCtr="0">
              <a:noAutofit/>
            </a:bodyPr>
            <a:lstStyle/>
            <a:p>
              <a:endParaRPr sz="1200"/>
            </a:p>
          </p:txBody>
        </p:sp>
        <p:sp>
          <p:nvSpPr>
            <p:cNvPr id="66" name="Google Shape;1946;p69">
              <a:extLst>
                <a:ext uri="{FF2B5EF4-FFF2-40B4-BE49-F238E27FC236}">
                  <a16:creationId xmlns:a16="http://schemas.microsoft.com/office/drawing/2014/main" id="{E6DF76E5-9470-4A06-A9C2-BCC0C2D16847}"/>
                </a:ext>
              </a:extLst>
            </p:cNvPr>
            <p:cNvSpPr/>
            <p:nvPr/>
          </p:nvSpPr>
          <p:spPr>
            <a:xfrm>
              <a:off x="-4240385" y="2200252"/>
              <a:ext cx="1507437" cy="1129158"/>
            </a:xfrm>
            <a:custGeom>
              <a:avLst/>
              <a:gdLst/>
              <a:ahLst/>
              <a:cxnLst/>
              <a:rect l="l" t="t" r="r" b="b"/>
              <a:pathLst>
                <a:path w="115979" h="86875" extrusionOk="0">
                  <a:moveTo>
                    <a:pt x="0" y="23381"/>
                  </a:moveTo>
                  <a:cubicBezTo>
                    <a:pt x="0" y="24198"/>
                    <a:pt x="164" y="24961"/>
                    <a:pt x="545" y="25670"/>
                  </a:cubicBezTo>
                  <a:cubicBezTo>
                    <a:pt x="1526" y="27632"/>
                    <a:pt x="3161" y="29267"/>
                    <a:pt x="5123" y="30248"/>
                  </a:cubicBezTo>
                  <a:lnTo>
                    <a:pt x="7140" y="31284"/>
                  </a:lnTo>
                  <a:lnTo>
                    <a:pt x="7903" y="31665"/>
                  </a:lnTo>
                  <a:lnTo>
                    <a:pt x="7521" y="32156"/>
                  </a:lnTo>
                  <a:cubicBezTo>
                    <a:pt x="7358" y="32374"/>
                    <a:pt x="7249" y="32537"/>
                    <a:pt x="7085" y="32701"/>
                  </a:cubicBezTo>
                  <a:cubicBezTo>
                    <a:pt x="6758" y="33082"/>
                    <a:pt x="6486" y="33518"/>
                    <a:pt x="6213" y="33954"/>
                  </a:cubicBezTo>
                  <a:cubicBezTo>
                    <a:pt x="5505" y="35153"/>
                    <a:pt x="4905" y="36407"/>
                    <a:pt x="4306" y="37715"/>
                  </a:cubicBezTo>
                  <a:cubicBezTo>
                    <a:pt x="4197" y="37933"/>
                    <a:pt x="4088" y="38151"/>
                    <a:pt x="3979" y="38369"/>
                  </a:cubicBezTo>
                  <a:cubicBezTo>
                    <a:pt x="3543" y="39186"/>
                    <a:pt x="3216" y="40113"/>
                    <a:pt x="3052" y="41094"/>
                  </a:cubicBezTo>
                  <a:cubicBezTo>
                    <a:pt x="3052" y="41639"/>
                    <a:pt x="2943" y="42238"/>
                    <a:pt x="2834" y="42838"/>
                  </a:cubicBezTo>
                  <a:cubicBezTo>
                    <a:pt x="2780" y="43219"/>
                    <a:pt x="2725" y="43601"/>
                    <a:pt x="2671" y="43982"/>
                  </a:cubicBezTo>
                  <a:cubicBezTo>
                    <a:pt x="2616" y="44418"/>
                    <a:pt x="2616" y="44854"/>
                    <a:pt x="2616" y="45290"/>
                  </a:cubicBezTo>
                  <a:cubicBezTo>
                    <a:pt x="2616" y="46762"/>
                    <a:pt x="3325" y="48179"/>
                    <a:pt x="4469" y="49105"/>
                  </a:cubicBezTo>
                  <a:cubicBezTo>
                    <a:pt x="4960" y="49541"/>
                    <a:pt x="5614" y="49759"/>
                    <a:pt x="6268" y="49759"/>
                  </a:cubicBezTo>
                  <a:lnTo>
                    <a:pt x="9102" y="49759"/>
                  </a:lnTo>
                  <a:cubicBezTo>
                    <a:pt x="10083" y="49759"/>
                    <a:pt x="11064" y="49378"/>
                    <a:pt x="11827" y="48724"/>
                  </a:cubicBezTo>
                  <a:cubicBezTo>
                    <a:pt x="11881" y="48669"/>
                    <a:pt x="11936" y="48669"/>
                    <a:pt x="11990" y="48615"/>
                  </a:cubicBezTo>
                  <a:lnTo>
                    <a:pt x="12317" y="49705"/>
                  </a:lnTo>
                  <a:cubicBezTo>
                    <a:pt x="12644" y="50795"/>
                    <a:pt x="12917" y="51830"/>
                    <a:pt x="13244" y="52866"/>
                  </a:cubicBezTo>
                  <a:cubicBezTo>
                    <a:pt x="13462" y="53575"/>
                    <a:pt x="13734" y="54283"/>
                    <a:pt x="14116" y="54937"/>
                  </a:cubicBezTo>
                  <a:cubicBezTo>
                    <a:pt x="14770" y="56191"/>
                    <a:pt x="16023" y="56954"/>
                    <a:pt x="17440" y="56954"/>
                  </a:cubicBezTo>
                  <a:cubicBezTo>
                    <a:pt x="18094" y="56954"/>
                    <a:pt x="18748" y="56845"/>
                    <a:pt x="19348" y="56572"/>
                  </a:cubicBezTo>
                  <a:cubicBezTo>
                    <a:pt x="20656" y="55918"/>
                    <a:pt x="21746" y="54883"/>
                    <a:pt x="22509" y="53629"/>
                  </a:cubicBezTo>
                  <a:cubicBezTo>
                    <a:pt x="22727" y="53302"/>
                    <a:pt x="23000" y="52975"/>
                    <a:pt x="23218" y="52594"/>
                  </a:cubicBezTo>
                  <a:cubicBezTo>
                    <a:pt x="23981" y="51667"/>
                    <a:pt x="24580" y="50631"/>
                    <a:pt x="25016" y="49541"/>
                  </a:cubicBezTo>
                  <a:cubicBezTo>
                    <a:pt x="25016" y="49487"/>
                    <a:pt x="25071" y="49432"/>
                    <a:pt x="25125" y="49378"/>
                  </a:cubicBezTo>
                  <a:cubicBezTo>
                    <a:pt x="25234" y="49269"/>
                    <a:pt x="25289" y="49160"/>
                    <a:pt x="25343" y="49105"/>
                  </a:cubicBezTo>
                  <a:cubicBezTo>
                    <a:pt x="25452" y="48942"/>
                    <a:pt x="25507" y="48778"/>
                    <a:pt x="25616" y="48615"/>
                  </a:cubicBezTo>
                  <a:cubicBezTo>
                    <a:pt x="25888" y="48179"/>
                    <a:pt x="26106" y="47688"/>
                    <a:pt x="26215" y="47143"/>
                  </a:cubicBezTo>
                  <a:cubicBezTo>
                    <a:pt x="26270" y="46598"/>
                    <a:pt x="26379" y="46108"/>
                    <a:pt x="26542" y="45563"/>
                  </a:cubicBezTo>
                  <a:cubicBezTo>
                    <a:pt x="26706" y="44963"/>
                    <a:pt x="26760" y="44309"/>
                    <a:pt x="26706" y="43710"/>
                  </a:cubicBezTo>
                  <a:cubicBezTo>
                    <a:pt x="26706" y="43492"/>
                    <a:pt x="26706" y="43274"/>
                    <a:pt x="26706" y="43056"/>
                  </a:cubicBezTo>
                  <a:cubicBezTo>
                    <a:pt x="26924" y="42347"/>
                    <a:pt x="27142" y="41693"/>
                    <a:pt x="27360" y="41039"/>
                  </a:cubicBezTo>
                  <a:lnTo>
                    <a:pt x="27959" y="39404"/>
                  </a:lnTo>
                  <a:cubicBezTo>
                    <a:pt x="28068" y="39023"/>
                    <a:pt x="28123" y="38641"/>
                    <a:pt x="28177" y="38260"/>
                  </a:cubicBezTo>
                  <a:cubicBezTo>
                    <a:pt x="28286" y="37606"/>
                    <a:pt x="28504" y="36952"/>
                    <a:pt x="28777" y="36352"/>
                  </a:cubicBezTo>
                  <a:lnTo>
                    <a:pt x="29431" y="36352"/>
                  </a:lnTo>
                  <a:cubicBezTo>
                    <a:pt x="29921" y="36352"/>
                    <a:pt x="30412" y="36352"/>
                    <a:pt x="30902" y="36407"/>
                  </a:cubicBezTo>
                  <a:lnTo>
                    <a:pt x="31120" y="36407"/>
                  </a:lnTo>
                  <a:cubicBezTo>
                    <a:pt x="31393" y="36407"/>
                    <a:pt x="31665" y="36407"/>
                    <a:pt x="31883" y="36352"/>
                  </a:cubicBezTo>
                  <a:cubicBezTo>
                    <a:pt x="32101" y="36298"/>
                    <a:pt x="32374" y="36298"/>
                    <a:pt x="32592" y="36243"/>
                  </a:cubicBezTo>
                  <a:cubicBezTo>
                    <a:pt x="32701" y="36243"/>
                    <a:pt x="32864" y="36298"/>
                    <a:pt x="32973" y="36298"/>
                  </a:cubicBezTo>
                  <a:lnTo>
                    <a:pt x="32973" y="36298"/>
                  </a:lnTo>
                  <a:cubicBezTo>
                    <a:pt x="33028" y="36407"/>
                    <a:pt x="33028" y="36461"/>
                    <a:pt x="32973" y="36516"/>
                  </a:cubicBezTo>
                  <a:cubicBezTo>
                    <a:pt x="32973" y="36843"/>
                    <a:pt x="32919" y="37170"/>
                    <a:pt x="32864" y="37551"/>
                  </a:cubicBezTo>
                  <a:cubicBezTo>
                    <a:pt x="32755" y="38096"/>
                    <a:pt x="32701" y="38641"/>
                    <a:pt x="32646" y="39186"/>
                  </a:cubicBezTo>
                  <a:lnTo>
                    <a:pt x="32537" y="39895"/>
                  </a:lnTo>
                  <a:cubicBezTo>
                    <a:pt x="32428" y="40712"/>
                    <a:pt x="32374" y="41530"/>
                    <a:pt x="32319" y="42402"/>
                  </a:cubicBezTo>
                  <a:cubicBezTo>
                    <a:pt x="32265" y="45617"/>
                    <a:pt x="32265" y="48833"/>
                    <a:pt x="32265" y="51994"/>
                  </a:cubicBezTo>
                  <a:lnTo>
                    <a:pt x="32265" y="52539"/>
                  </a:lnTo>
                  <a:cubicBezTo>
                    <a:pt x="32265" y="53139"/>
                    <a:pt x="32265" y="53793"/>
                    <a:pt x="32374" y="54447"/>
                  </a:cubicBezTo>
                  <a:cubicBezTo>
                    <a:pt x="32483" y="55046"/>
                    <a:pt x="32592" y="55646"/>
                    <a:pt x="32701" y="56191"/>
                  </a:cubicBezTo>
                  <a:cubicBezTo>
                    <a:pt x="32919" y="57826"/>
                    <a:pt x="33300" y="59406"/>
                    <a:pt x="33736" y="61041"/>
                  </a:cubicBezTo>
                  <a:cubicBezTo>
                    <a:pt x="33736" y="61150"/>
                    <a:pt x="33791" y="61314"/>
                    <a:pt x="33791" y="61477"/>
                  </a:cubicBezTo>
                  <a:lnTo>
                    <a:pt x="33791" y="61532"/>
                  </a:lnTo>
                  <a:lnTo>
                    <a:pt x="33246" y="61532"/>
                  </a:lnTo>
                  <a:lnTo>
                    <a:pt x="32919" y="61532"/>
                  </a:lnTo>
                  <a:cubicBezTo>
                    <a:pt x="31665" y="61532"/>
                    <a:pt x="30466" y="62077"/>
                    <a:pt x="29703" y="63112"/>
                  </a:cubicBezTo>
                  <a:cubicBezTo>
                    <a:pt x="29540" y="63330"/>
                    <a:pt x="29431" y="63494"/>
                    <a:pt x="29322" y="63657"/>
                  </a:cubicBezTo>
                  <a:cubicBezTo>
                    <a:pt x="29158" y="63875"/>
                    <a:pt x="29104" y="64039"/>
                    <a:pt x="28940" y="64148"/>
                  </a:cubicBezTo>
                  <a:cubicBezTo>
                    <a:pt x="28232" y="65183"/>
                    <a:pt x="28014" y="66437"/>
                    <a:pt x="28286" y="67636"/>
                  </a:cubicBezTo>
                  <a:cubicBezTo>
                    <a:pt x="28395" y="68780"/>
                    <a:pt x="28940" y="69870"/>
                    <a:pt x="29812" y="70688"/>
                  </a:cubicBezTo>
                  <a:cubicBezTo>
                    <a:pt x="29976" y="70851"/>
                    <a:pt x="30139" y="71015"/>
                    <a:pt x="30303" y="71178"/>
                  </a:cubicBezTo>
                  <a:cubicBezTo>
                    <a:pt x="30630" y="71614"/>
                    <a:pt x="31066" y="71996"/>
                    <a:pt x="31556" y="72214"/>
                  </a:cubicBezTo>
                  <a:lnTo>
                    <a:pt x="31829" y="72377"/>
                  </a:lnTo>
                  <a:cubicBezTo>
                    <a:pt x="32701" y="72759"/>
                    <a:pt x="33627" y="73140"/>
                    <a:pt x="34554" y="73467"/>
                  </a:cubicBezTo>
                  <a:cubicBezTo>
                    <a:pt x="35480" y="73740"/>
                    <a:pt x="36461" y="73903"/>
                    <a:pt x="37497" y="73849"/>
                  </a:cubicBezTo>
                  <a:lnTo>
                    <a:pt x="42511" y="73849"/>
                  </a:lnTo>
                  <a:lnTo>
                    <a:pt x="42783" y="74176"/>
                  </a:lnTo>
                  <a:cubicBezTo>
                    <a:pt x="43056" y="74394"/>
                    <a:pt x="43219" y="74612"/>
                    <a:pt x="43437" y="74830"/>
                  </a:cubicBezTo>
                  <a:cubicBezTo>
                    <a:pt x="44637" y="76247"/>
                    <a:pt x="45999" y="77500"/>
                    <a:pt x="47525" y="78591"/>
                  </a:cubicBezTo>
                  <a:cubicBezTo>
                    <a:pt x="49542" y="80062"/>
                    <a:pt x="51613" y="81370"/>
                    <a:pt x="53847" y="82515"/>
                  </a:cubicBezTo>
                  <a:cubicBezTo>
                    <a:pt x="55537" y="83441"/>
                    <a:pt x="57281" y="84259"/>
                    <a:pt x="59134" y="84858"/>
                  </a:cubicBezTo>
                  <a:cubicBezTo>
                    <a:pt x="60387" y="85240"/>
                    <a:pt x="61695" y="85567"/>
                    <a:pt x="62949" y="85839"/>
                  </a:cubicBezTo>
                  <a:cubicBezTo>
                    <a:pt x="64420" y="86112"/>
                    <a:pt x="65892" y="86275"/>
                    <a:pt x="67364" y="86439"/>
                  </a:cubicBezTo>
                  <a:cubicBezTo>
                    <a:pt x="69816" y="86711"/>
                    <a:pt x="72323" y="86875"/>
                    <a:pt x="74830" y="86820"/>
                  </a:cubicBezTo>
                  <a:cubicBezTo>
                    <a:pt x="76847" y="86766"/>
                    <a:pt x="78809" y="86493"/>
                    <a:pt x="80771" y="86166"/>
                  </a:cubicBezTo>
                  <a:cubicBezTo>
                    <a:pt x="83441" y="85676"/>
                    <a:pt x="86057" y="84749"/>
                    <a:pt x="88456" y="83496"/>
                  </a:cubicBezTo>
                  <a:cubicBezTo>
                    <a:pt x="90854" y="82406"/>
                    <a:pt x="93143" y="81043"/>
                    <a:pt x="95214" y="79408"/>
                  </a:cubicBezTo>
                  <a:cubicBezTo>
                    <a:pt x="95541" y="79136"/>
                    <a:pt x="95868" y="78863"/>
                    <a:pt x="96195" y="78645"/>
                  </a:cubicBezTo>
                  <a:cubicBezTo>
                    <a:pt x="97285" y="77773"/>
                    <a:pt x="98320" y="76901"/>
                    <a:pt x="99301" y="75920"/>
                  </a:cubicBezTo>
                  <a:cubicBezTo>
                    <a:pt x="101045" y="74067"/>
                    <a:pt x="102680" y="72105"/>
                    <a:pt x="104097" y="69979"/>
                  </a:cubicBezTo>
                  <a:cubicBezTo>
                    <a:pt x="104642" y="69162"/>
                    <a:pt x="105078" y="68235"/>
                    <a:pt x="105296" y="67254"/>
                  </a:cubicBezTo>
                  <a:lnTo>
                    <a:pt x="105405" y="66764"/>
                  </a:lnTo>
                  <a:cubicBezTo>
                    <a:pt x="105787" y="64911"/>
                    <a:pt x="106223" y="63003"/>
                    <a:pt x="106768" y="61150"/>
                  </a:cubicBezTo>
                  <a:cubicBezTo>
                    <a:pt x="107640" y="58698"/>
                    <a:pt x="107967" y="56082"/>
                    <a:pt x="107858" y="53520"/>
                  </a:cubicBezTo>
                  <a:cubicBezTo>
                    <a:pt x="107858" y="53466"/>
                    <a:pt x="107858" y="53466"/>
                    <a:pt x="107858" y="53411"/>
                  </a:cubicBezTo>
                  <a:lnTo>
                    <a:pt x="107912" y="52866"/>
                  </a:lnTo>
                  <a:lnTo>
                    <a:pt x="107967" y="52866"/>
                  </a:lnTo>
                  <a:cubicBezTo>
                    <a:pt x="108076" y="52866"/>
                    <a:pt x="108130" y="52866"/>
                    <a:pt x="108185" y="52866"/>
                  </a:cubicBezTo>
                  <a:cubicBezTo>
                    <a:pt x="108348" y="52866"/>
                    <a:pt x="108566" y="52866"/>
                    <a:pt x="108730" y="52866"/>
                  </a:cubicBezTo>
                  <a:cubicBezTo>
                    <a:pt x="110093" y="52812"/>
                    <a:pt x="111346" y="52267"/>
                    <a:pt x="112327" y="51340"/>
                  </a:cubicBezTo>
                  <a:lnTo>
                    <a:pt x="112709" y="50958"/>
                  </a:lnTo>
                  <a:lnTo>
                    <a:pt x="112981" y="50740"/>
                  </a:lnTo>
                  <a:cubicBezTo>
                    <a:pt x="114235" y="49541"/>
                    <a:pt x="115161" y="48015"/>
                    <a:pt x="115706" y="46326"/>
                  </a:cubicBezTo>
                  <a:cubicBezTo>
                    <a:pt x="115870" y="45781"/>
                    <a:pt x="115979" y="45236"/>
                    <a:pt x="115979" y="44636"/>
                  </a:cubicBezTo>
                  <a:lnTo>
                    <a:pt x="115979" y="41748"/>
                  </a:lnTo>
                  <a:lnTo>
                    <a:pt x="115979" y="39731"/>
                  </a:lnTo>
                  <a:cubicBezTo>
                    <a:pt x="115924" y="38314"/>
                    <a:pt x="115543" y="36897"/>
                    <a:pt x="114834" y="35589"/>
                  </a:cubicBezTo>
                  <a:cubicBezTo>
                    <a:pt x="114671" y="35208"/>
                    <a:pt x="114398" y="34826"/>
                    <a:pt x="114017" y="34554"/>
                  </a:cubicBezTo>
                  <a:cubicBezTo>
                    <a:pt x="113145" y="33791"/>
                    <a:pt x="112000" y="33355"/>
                    <a:pt x="110856" y="33409"/>
                  </a:cubicBezTo>
                  <a:cubicBezTo>
                    <a:pt x="110256" y="33409"/>
                    <a:pt x="109656" y="33464"/>
                    <a:pt x="109111" y="33627"/>
                  </a:cubicBezTo>
                  <a:cubicBezTo>
                    <a:pt x="107476" y="34118"/>
                    <a:pt x="106114" y="35208"/>
                    <a:pt x="105242" y="36679"/>
                  </a:cubicBezTo>
                  <a:cubicBezTo>
                    <a:pt x="105133" y="36843"/>
                    <a:pt x="105024" y="37061"/>
                    <a:pt x="104860" y="37279"/>
                  </a:cubicBezTo>
                  <a:lnTo>
                    <a:pt x="104860" y="37279"/>
                  </a:lnTo>
                  <a:cubicBezTo>
                    <a:pt x="104479" y="36461"/>
                    <a:pt x="104206" y="35589"/>
                    <a:pt x="104097" y="34663"/>
                  </a:cubicBezTo>
                  <a:cubicBezTo>
                    <a:pt x="103934" y="32374"/>
                    <a:pt x="103389" y="30139"/>
                    <a:pt x="102462" y="28068"/>
                  </a:cubicBezTo>
                  <a:cubicBezTo>
                    <a:pt x="100991" y="25016"/>
                    <a:pt x="99138" y="22236"/>
                    <a:pt x="96849" y="19784"/>
                  </a:cubicBezTo>
                  <a:cubicBezTo>
                    <a:pt x="94832" y="17440"/>
                    <a:pt x="92380" y="15533"/>
                    <a:pt x="89709" y="14061"/>
                  </a:cubicBezTo>
                  <a:cubicBezTo>
                    <a:pt x="87093" y="12535"/>
                    <a:pt x="84368" y="11282"/>
                    <a:pt x="81534" y="10246"/>
                  </a:cubicBezTo>
                  <a:cubicBezTo>
                    <a:pt x="80117" y="9647"/>
                    <a:pt x="78591" y="9211"/>
                    <a:pt x="77119" y="8884"/>
                  </a:cubicBezTo>
                  <a:cubicBezTo>
                    <a:pt x="74449" y="8284"/>
                    <a:pt x="71778" y="7903"/>
                    <a:pt x="69053" y="7848"/>
                  </a:cubicBezTo>
                  <a:lnTo>
                    <a:pt x="67636" y="7848"/>
                  </a:lnTo>
                  <a:lnTo>
                    <a:pt x="65510" y="7848"/>
                  </a:lnTo>
                  <a:cubicBezTo>
                    <a:pt x="64257" y="7848"/>
                    <a:pt x="63058" y="7903"/>
                    <a:pt x="61859" y="8012"/>
                  </a:cubicBezTo>
                  <a:cubicBezTo>
                    <a:pt x="59842" y="8284"/>
                    <a:pt x="57771" y="8666"/>
                    <a:pt x="55755" y="8993"/>
                  </a:cubicBezTo>
                  <a:cubicBezTo>
                    <a:pt x="53847" y="9429"/>
                    <a:pt x="51940" y="10028"/>
                    <a:pt x="50141" y="10900"/>
                  </a:cubicBezTo>
                  <a:cubicBezTo>
                    <a:pt x="49160" y="11173"/>
                    <a:pt x="48397" y="11936"/>
                    <a:pt x="48070" y="12862"/>
                  </a:cubicBezTo>
                  <a:lnTo>
                    <a:pt x="48016" y="12862"/>
                  </a:lnTo>
                  <a:cubicBezTo>
                    <a:pt x="47907" y="12862"/>
                    <a:pt x="47798" y="12808"/>
                    <a:pt x="47689" y="12753"/>
                  </a:cubicBezTo>
                  <a:cubicBezTo>
                    <a:pt x="47634" y="12699"/>
                    <a:pt x="47580" y="12590"/>
                    <a:pt x="47580" y="12481"/>
                  </a:cubicBezTo>
                  <a:lnTo>
                    <a:pt x="47580" y="11391"/>
                  </a:lnTo>
                  <a:lnTo>
                    <a:pt x="47580" y="10137"/>
                  </a:lnTo>
                  <a:lnTo>
                    <a:pt x="47580" y="8284"/>
                  </a:lnTo>
                  <a:cubicBezTo>
                    <a:pt x="47580" y="6758"/>
                    <a:pt x="46980" y="5287"/>
                    <a:pt x="45890" y="4197"/>
                  </a:cubicBezTo>
                  <a:cubicBezTo>
                    <a:pt x="45454" y="3652"/>
                    <a:pt x="44964" y="3107"/>
                    <a:pt x="44528" y="2507"/>
                  </a:cubicBezTo>
                  <a:cubicBezTo>
                    <a:pt x="43928" y="1526"/>
                    <a:pt x="42947" y="818"/>
                    <a:pt x="41802" y="545"/>
                  </a:cubicBezTo>
                  <a:cubicBezTo>
                    <a:pt x="41584" y="491"/>
                    <a:pt x="41366" y="382"/>
                    <a:pt x="41148" y="327"/>
                  </a:cubicBezTo>
                  <a:cubicBezTo>
                    <a:pt x="40930" y="273"/>
                    <a:pt x="40712" y="218"/>
                    <a:pt x="40440" y="164"/>
                  </a:cubicBezTo>
                  <a:cubicBezTo>
                    <a:pt x="40222" y="55"/>
                    <a:pt x="40004" y="0"/>
                    <a:pt x="39786" y="0"/>
                  </a:cubicBezTo>
                  <a:cubicBezTo>
                    <a:pt x="38641" y="0"/>
                    <a:pt x="37606" y="709"/>
                    <a:pt x="37224" y="1744"/>
                  </a:cubicBezTo>
                  <a:cubicBezTo>
                    <a:pt x="37115" y="2126"/>
                    <a:pt x="37006" y="2562"/>
                    <a:pt x="36952" y="2943"/>
                  </a:cubicBezTo>
                  <a:cubicBezTo>
                    <a:pt x="36952" y="3434"/>
                    <a:pt x="36952" y="3924"/>
                    <a:pt x="36952" y="4415"/>
                  </a:cubicBezTo>
                  <a:lnTo>
                    <a:pt x="36952" y="5123"/>
                  </a:lnTo>
                  <a:lnTo>
                    <a:pt x="36952" y="5614"/>
                  </a:lnTo>
                  <a:lnTo>
                    <a:pt x="36952" y="5668"/>
                  </a:lnTo>
                  <a:lnTo>
                    <a:pt x="36897" y="5668"/>
                  </a:lnTo>
                  <a:cubicBezTo>
                    <a:pt x="36679" y="5559"/>
                    <a:pt x="36516" y="5450"/>
                    <a:pt x="36352" y="5341"/>
                  </a:cubicBezTo>
                  <a:cubicBezTo>
                    <a:pt x="34227" y="3924"/>
                    <a:pt x="31829" y="2943"/>
                    <a:pt x="29322" y="2398"/>
                  </a:cubicBezTo>
                  <a:cubicBezTo>
                    <a:pt x="28668" y="2180"/>
                    <a:pt x="27959" y="2126"/>
                    <a:pt x="27305" y="2071"/>
                  </a:cubicBezTo>
                  <a:lnTo>
                    <a:pt x="24253" y="2071"/>
                  </a:lnTo>
                  <a:lnTo>
                    <a:pt x="21255" y="2071"/>
                  </a:lnTo>
                  <a:cubicBezTo>
                    <a:pt x="19729" y="2071"/>
                    <a:pt x="18203" y="2344"/>
                    <a:pt x="16786" y="2943"/>
                  </a:cubicBezTo>
                  <a:cubicBezTo>
                    <a:pt x="14770" y="3761"/>
                    <a:pt x="12753" y="4687"/>
                    <a:pt x="10846" y="5777"/>
                  </a:cubicBezTo>
                  <a:cubicBezTo>
                    <a:pt x="8611" y="6922"/>
                    <a:pt x="6595" y="8557"/>
                    <a:pt x="4960" y="10573"/>
                  </a:cubicBezTo>
                  <a:cubicBezTo>
                    <a:pt x="4796" y="10791"/>
                    <a:pt x="4633" y="10955"/>
                    <a:pt x="4415" y="11173"/>
                  </a:cubicBezTo>
                  <a:lnTo>
                    <a:pt x="4197" y="11391"/>
                  </a:lnTo>
                  <a:cubicBezTo>
                    <a:pt x="2943" y="12753"/>
                    <a:pt x="1690" y="14116"/>
                    <a:pt x="1036" y="15969"/>
                  </a:cubicBezTo>
                  <a:cubicBezTo>
                    <a:pt x="981" y="16187"/>
                    <a:pt x="872" y="16405"/>
                    <a:pt x="709" y="16568"/>
                  </a:cubicBezTo>
                  <a:cubicBezTo>
                    <a:pt x="654" y="16732"/>
                    <a:pt x="600" y="16841"/>
                    <a:pt x="491" y="16950"/>
                  </a:cubicBezTo>
                  <a:cubicBezTo>
                    <a:pt x="164" y="17549"/>
                    <a:pt x="0" y="18203"/>
                    <a:pt x="0" y="18912"/>
                  </a:cubicBezTo>
                  <a:lnTo>
                    <a:pt x="0" y="22291"/>
                  </a:lnTo>
                  <a:close/>
                  <a:moveTo>
                    <a:pt x="106495" y="41748"/>
                  </a:moveTo>
                  <a:cubicBezTo>
                    <a:pt x="106550" y="41693"/>
                    <a:pt x="106604" y="41639"/>
                    <a:pt x="106659" y="41639"/>
                  </a:cubicBezTo>
                  <a:cubicBezTo>
                    <a:pt x="106986" y="41475"/>
                    <a:pt x="107204" y="41148"/>
                    <a:pt x="107313" y="40821"/>
                  </a:cubicBezTo>
                  <a:cubicBezTo>
                    <a:pt x="107313" y="40603"/>
                    <a:pt x="107258" y="40385"/>
                    <a:pt x="107095" y="40222"/>
                  </a:cubicBezTo>
                  <a:cubicBezTo>
                    <a:pt x="106550" y="39568"/>
                    <a:pt x="106713" y="38968"/>
                    <a:pt x="107040" y="38260"/>
                  </a:cubicBezTo>
                  <a:cubicBezTo>
                    <a:pt x="107749" y="36843"/>
                    <a:pt x="109166" y="35916"/>
                    <a:pt x="110747" y="35862"/>
                  </a:cubicBezTo>
                  <a:cubicBezTo>
                    <a:pt x="110856" y="35807"/>
                    <a:pt x="110965" y="35807"/>
                    <a:pt x="111074" y="35862"/>
                  </a:cubicBezTo>
                  <a:cubicBezTo>
                    <a:pt x="111782" y="35862"/>
                    <a:pt x="112491" y="36352"/>
                    <a:pt x="112763" y="37006"/>
                  </a:cubicBezTo>
                  <a:cubicBezTo>
                    <a:pt x="113254" y="38042"/>
                    <a:pt x="113472" y="39186"/>
                    <a:pt x="113472" y="40276"/>
                  </a:cubicBezTo>
                  <a:lnTo>
                    <a:pt x="113472" y="40549"/>
                  </a:lnTo>
                  <a:lnTo>
                    <a:pt x="113472" y="43873"/>
                  </a:lnTo>
                  <a:cubicBezTo>
                    <a:pt x="113417" y="45617"/>
                    <a:pt x="112763" y="47252"/>
                    <a:pt x="111564" y="48506"/>
                  </a:cubicBezTo>
                  <a:cubicBezTo>
                    <a:pt x="111074" y="48942"/>
                    <a:pt x="110583" y="49378"/>
                    <a:pt x="110038" y="49759"/>
                  </a:cubicBezTo>
                  <a:cubicBezTo>
                    <a:pt x="109602" y="50141"/>
                    <a:pt x="109057" y="50304"/>
                    <a:pt x="108457" y="50304"/>
                  </a:cubicBezTo>
                  <a:lnTo>
                    <a:pt x="108457" y="50304"/>
                  </a:lnTo>
                  <a:cubicBezTo>
                    <a:pt x="108294" y="50304"/>
                    <a:pt x="108076" y="50304"/>
                    <a:pt x="107912" y="50250"/>
                  </a:cubicBezTo>
                  <a:lnTo>
                    <a:pt x="107912" y="50141"/>
                  </a:lnTo>
                  <a:cubicBezTo>
                    <a:pt x="107858" y="49977"/>
                    <a:pt x="107858" y="49814"/>
                    <a:pt x="107858" y="49650"/>
                  </a:cubicBezTo>
                  <a:cubicBezTo>
                    <a:pt x="107912" y="47852"/>
                    <a:pt x="107640" y="45999"/>
                    <a:pt x="107149" y="44255"/>
                  </a:cubicBezTo>
                  <a:cubicBezTo>
                    <a:pt x="107040" y="43982"/>
                    <a:pt x="106986" y="43710"/>
                    <a:pt x="106931" y="43437"/>
                  </a:cubicBezTo>
                  <a:cubicBezTo>
                    <a:pt x="106877" y="43110"/>
                    <a:pt x="106713" y="42620"/>
                    <a:pt x="106659" y="42238"/>
                  </a:cubicBezTo>
                  <a:lnTo>
                    <a:pt x="106495" y="41802"/>
                  </a:lnTo>
                  <a:close/>
                  <a:moveTo>
                    <a:pt x="40767" y="71396"/>
                  </a:moveTo>
                  <a:lnTo>
                    <a:pt x="39731" y="71396"/>
                  </a:lnTo>
                  <a:lnTo>
                    <a:pt x="38587" y="71396"/>
                  </a:lnTo>
                  <a:cubicBezTo>
                    <a:pt x="37769" y="71396"/>
                    <a:pt x="36952" y="71342"/>
                    <a:pt x="36189" y="71287"/>
                  </a:cubicBezTo>
                  <a:cubicBezTo>
                    <a:pt x="34990" y="71124"/>
                    <a:pt x="33791" y="70688"/>
                    <a:pt x="32755" y="70034"/>
                  </a:cubicBezTo>
                  <a:cubicBezTo>
                    <a:pt x="31829" y="69489"/>
                    <a:pt x="31120" y="68562"/>
                    <a:pt x="30793" y="67527"/>
                  </a:cubicBezTo>
                  <a:cubicBezTo>
                    <a:pt x="30575" y="66873"/>
                    <a:pt x="30630" y="66164"/>
                    <a:pt x="31011" y="65619"/>
                  </a:cubicBezTo>
                  <a:lnTo>
                    <a:pt x="31066" y="65510"/>
                  </a:lnTo>
                  <a:cubicBezTo>
                    <a:pt x="31175" y="65456"/>
                    <a:pt x="31229" y="65347"/>
                    <a:pt x="31284" y="65238"/>
                  </a:cubicBezTo>
                  <a:cubicBezTo>
                    <a:pt x="31556" y="64475"/>
                    <a:pt x="32319" y="63984"/>
                    <a:pt x="33137" y="63984"/>
                  </a:cubicBezTo>
                  <a:cubicBezTo>
                    <a:pt x="33682" y="63984"/>
                    <a:pt x="34227" y="64093"/>
                    <a:pt x="34717" y="64311"/>
                  </a:cubicBezTo>
                  <a:cubicBezTo>
                    <a:pt x="34881" y="64366"/>
                    <a:pt x="35044" y="64475"/>
                    <a:pt x="35153" y="64529"/>
                  </a:cubicBezTo>
                  <a:cubicBezTo>
                    <a:pt x="35371" y="64638"/>
                    <a:pt x="35589" y="64747"/>
                    <a:pt x="35807" y="64802"/>
                  </a:cubicBezTo>
                  <a:cubicBezTo>
                    <a:pt x="36134" y="64911"/>
                    <a:pt x="36407" y="65074"/>
                    <a:pt x="36570" y="65401"/>
                  </a:cubicBezTo>
                  <a:cubicBezTo>
                    <a:pt x="36843" y="65892"/>
                    <a:pt x="37333" y="66219"/>
                    <a:pt x="37878" y="66328"/>
                  </a:cubicBezTo>
                  <a:lnTo>
                    <a:pt x="37987" y="66491"/>
                  </a:lnTo>
                  <a:cubicBezTo>
                    <a:pt x="38968" y="68126"/>
                    <a:pt x="39840" y="69761"/>
                    <a:pt x="40712" y="71287"/>
                  </a:cubicBezTo>
                  <a:close/>
                  <a:moveTo>
                    <a:pt x="103225" y="40549"/>
                  </a:moveTo>
                  <a:lnTo>
                    <a:pt x="103225" y="40549"/>
                  </a:lnTo>
                  <a:cubicBezTo>
                    <a:pt x="103334" y="40658"/>
                    <a:pt x="103389" y="40767"/>
                    <a:pt x="103443" y="40930"/>
                  </a:cubicBezTo>
                  <a:lnTo>
                    <a:pt x="103716" y="42020"/>
                  </a:lnTo>
                  <a:cubicBezTo>
                    <a:pt x="104152" y="43710"/>
                    <a:pt x="104588" y="45454"/>
                    <a:pt x="104969" y="47143"/>
                  </a:cubicBezTo>
                  <a:cubicBezTo>
                    <a:pt x="105187" y="48342"/>
                    <a:pt x="105242" y="49541"/>
                    <a:pt x="105024" y="50740"/>
                  </a:cubicBezTo>
                  <a:cubicBezTo>
                    <a:pt x="105024" y="50740"/>
                    <a:pt x="105024" y="50795"/>
                    <a:pt x="105024" y="50849"/>
                  </a:cubicBezTo>
                  <a:cubicBezTo>
                    <a:pt x="104969" y="50958"/>
                    <a:pt x="104969" y="51067"/>
                    <a:pt x="105024" y="51176"/>
                  </a:cubicBezTo>
                  <a:cubicBezTo>
                    <a:pt x="105187" y="51994"/>
                    <a:pt x="105242" y="52812"/>
                    <a:pt x="105133" y="53629"/>
                  </a:cubicBezTo>
                  <a:cubicBezTo>
                    <a:pt x="105133" y="54011"/>
                    <a:pt x="105133" y="54447"/>
                    <a:pt x="105133" y="54828"/>
                  </a:cubicBezTo>
                  <a:cubicBezTo>
                    <a:pt x="105187" y="56136"/>
                    <a:pt x="105133" y="57444"/>
                    <a:pt x="105078" y="58534"/>
                  </a:cubicBezTo>
                  <a:cubicBezTo>
                    <a:pt x="105078" y="58970"/>
                    <a:pt x="105024" y="59461"/>
                    <a:pt x="104860" y="59897"/>
                  </a:cubicBezTo>
                  <a:cubicBezTo>
                    <a:pt x="104370" y="61586"/>
                    <a:pt x="103879" y="63221"/>
                    <a:pt x="103334" y="64911"/>
                  </a:cubicBezTo>
                  <a:cubicBezTo>
                    <a:pt x="102844" y="66764"/>
                    <a:pt x="101972" y="68453"/>
                    <a:pt x="100773" y="69925"/>
                  </a:cubicBezTo>
                  <a:cubicBezTo>
                    <a:pt x="100282" y="70470"/>
                    <a:pt x="99846" y="71015"/>
                    <a:pt x="99410" y="71560"/>
                  </a:cubicBezTo>
                  <a:cubicBezTo>
                    <a:pt x="98865" y="72323"/>
                    <a:pt x="98266" y="72977"/>
                    <a:pt x="97666" y="73685"/>
                  </a:cubicBezTo>
                  <a:cubicBezTo>
                    <a:pt x="96467" y="74830"/>
                    <a:pt x="95268" y="75865"/>
                    <a:pt x="94015" y="76901"/>
                  </a:cubicBezTo>
                  <a:lnTo>
                    <a:pt x="93633" y="77228"/>
                  </a:lnTo>
                  <a:cubicBezTo>
                    <a:pt x="91344" y="79081"/>
                    <a:pt x="88783" y="80498"/>
                    <a:pt x="86057" y="81534"/>
                  </a:cubicBezTo>
                  <a:lnTo>
                    <a:pt x="85785" y="81588"/>
                  </a:lnTo>
                  <a:cubicBezTo>
                    <a:pt x="84095" y="82351"/>
                    <a:pt x="82297" y="82951"/>
                    <a:pt x="80498" y="83387"/>
                  </a:cubicBezTo>
                  <a:cubicBezTo>
                    <a:pt x="78645" y="83823"/>
                    <a:pt x="76792" y="84041"/>
                    <a:pt x="74939" y="84095"/>
                  </a:cubicBezTo>
                  <a:lnTo>
                    <a:pt x="73904" y="84095"/>
                  </a:lnTo>
                  <a:cubicBezTo>
                    <a:pt x="70579" y="84041"/>
                    <a:pt x="67255" y="83768"/>
                    <a:pt x="63930" y="83223"/>
                  </a:cubicBezTo>
                  <a:cubicBezTo>
                    <a:pt x="61586" y="82896"/>
                    <a:pt x="59297" y="82242"/>
                    <a:pt x="57117" y="81207"/>
                  </a:cubicBezTo>
                  <a:cubicBezTo>
                    <a:pt x="54283" y="79899"/>
                    <a:pt x="51613" y="78318"/>
                    <a:pt x="49051" y="76519"/>
                  </a:cubicBezTo>
                  <a:cubicBezTo>
                    <a:pt x="47580" y="75484"/>
                    <a:pt x="46272" y="74230"/>
                    <a:pt x="45127" y="72813"/>
                  </a:cubicBezTo>
                  <a:cubicBezTo>
                    <a:pt x="45073" y="72759"/>
                    <a:pt x="45018" y="72704"/>
                    <a:pt x="44964" y="72704"/>
                  </a:cubicBezTo>
                  <a:cubicBezTo>
                    <a:pt x="44964" y="72704"/>
                    <a:pt x="44964" y="72650"/>
                    <a:pt x="44909" y="72650"/>
                  </a:cubicBezTo>
                  <a:cubicBezTo>
                    <a:pt x="44909" y="71723"/>
                    <a:pt x="44364" y="71287"/>
                    <a:pt x="43710" y="70906"/>
                  </a:cubicBezTo>
                  <a:cubicBezTo>
                    <a:pt x="43601" y="70851"/>
                    <a:pt x="43492" y="70742"/>
                    <a:pt x="43437" y="70579"/>
                  </a:cubicBezTo>
                  <a:lnTo>
                    <a:pt x="43383" y="70524"/>
                  </a:lnTo>
                  <a:cubicBezTo>
                    <a:pt x="43056" y="69979"/>
                    <a:pt x="42729" y="69434"/>
                    <a:pt x="42402" y="68889"/>
                  </a:cubicBezTo>
                  <a:cubicBezTo>
                    <a:pt x="41584" y="67690"/>
                    <a:pt x="40876" y="66437"/>
                    <a:pt x="40222" y="65129"/>
                  </a:cubicBezTo>
                  <a:cubicBezTo>
                    <a:pt x="40058" y="64747"/>
                    <a:pt x="39895" y="64366"/>
                    <a:pt x="39677" y="63984"/>
                  </a:cubicBezTo>
                  <a:cubicBezTo>
                    <a:pt x="39241" y="63112"/>
                    <a:pt x="38859" y="62240"/>
                    <a:pt x="38532" y="61259"/>
                  </a:cubicBezTo>
                  <a:cubicBezTo>
                    <a:pt x="38478" y="60932"/>
                    <a:pt x="38369" y="60605"/>
                    <a:pt x="38260" y="60278"/>
                  </a:cubicBezTo>
                  <a:cubicBezTo>
                    <a:pt x="38096" y="59733"/>
                    <a:pt x="37878" y="59188"/>
                    <a:pt x="37769" y="58589"/>
                  </a:cubicBezTo>
                  <a:cubicBezTo>
                    <a:pt x="37660" y="58044"/>
                    <a:pt x="37551" y="57499"/>
                    <a:pt x="37497" y="56954"/>
                  </a:cubicBezTo>
                  <a:cubicBezTo>
                    <a:pt x="37497" y="56681"/>
                    <a:pt x="37442" y="56463"/>
                    <a:pt x="37388" y="56245"/>
                  </a:cubicBezTo>
                  <a:cubicBezTo>
                    <a:pt x="45345" y="53357"/>
                    <a:pt x="51177" y="49814"/>
                    <a:pt x="55755" y="45181"/>
                  </a:cubicBezTo>
                  <a:cubicBezTo>
                    <a:pt x="56463" y="45508"/>
                    <a:pt x="57281" y="45672"/>
                    <a:pt x="58098" y="45672"/>
                  </a:cubicBezTo>
                  <a:cubicBezTo>
                    <a:pt x="59188" y="45617"/>
                    <a:pt x="60278" y="45399"/>
                    <a:pt x="61259" y="44963"/>
                  </a:cubicBezTo>
                  <a:cubicBezTo>
                    <a:pt x="62894" y="44364"/>
                    <a:pt x="64529" y="43601"/>
                    <a:pt x="66110" y="42783"/>
                  </a:cubicBezTo>
                  <a:lnTo>
                    <a:pt x="66819" y="42402"/>
                  </a:lnTo>
                  <a:cubicBezTo>
                    <a:pt x="68072" y="41748"/>
                    <a:pt x="69271" y="40876"/>
                    <a:pt x="70252" y="39840"/>
                  </a:cubicBezTo>
                  <a:cubicBezTo>
                    <a:pt x="70961" y="39186"/>
                    <a:pt x="71669" y="38423"/>
                    <a:pt x="72378" y="37660"/>
                  </a:cubicBezTo>
                  <a:lnTo>
                    <a:pt x="73304" y="36788"/>
                  </a:lnTo>
                  <a:cubicBezTo>
                    <a:pt x="73577" y="36952"/>
                    <a:pt x="73904" y="37170"/>
                    <a:pt x="74122" y="37388"/>
                  </a:cubicBezTo>
                  <a:lnTo>
                    <a:pt x="74340" y="37551"/>
                  </a:lnTo>
                  <a:cubicBezTo>
                    <a:pt x="75375" y="38369"/>
                    <a:pt x="76520" y="39186"/>
                    <a:pt x="77719" y="39895"/>
                  </a:cubicBezTo>
                  <a:cubicBezTo>
                    <a:pt x="79354" y="40767"/>
                    <a:pt x="81098" y="41421"/>
                    <a:pt x="82951" y="41748"/>
                  </a:cubicBezTo>
                  <a:cubicBezTo>
                    <a:pt x="85730" y="42347"/>
                    <a:pt x="88619" y="42620"/>
                    <a:pt x="91508" y="42620"/>
                  </a:cubicBezTo>
                  <a:cubicBezTo>
                    <a:pt x="92543" y="42620"/>
                    <a:pt x="93633" y="42565"/>
                    <a:pt x="94832" y="42511"/>
                  </a:cubicBezTo>
                  <a:cubicBezTo>
                    <a:pt x="96358" y="42402"/>
                    <a:pt x="97830" y="42129"/>
                    <a:pt x="99301" y="41693"/>
                  </a:cubicBezTo>
                  <a:cubicBezTo>
                    <a:pt x="100228" y="41421"/>
                    <a:pt x="101209" y="41148"/>
                    <a:pt x="102135" y="40876"/>
                  </a:cubicBezTo>
                  <a:close/>
                  <a:moveTo>
                    <a:pt x="47144" y="18639"/>
                  </a:moveTo>
                  <a:cubicBezTo>
                    <a:pt x="47634" y="17985"/>
                    <a:pt x="48179" y="17386"/>
                    <a:pt x="48779" y="16841"/>
                  </a:cubicBezTo>
                  <a:cubicBezTo>
                    <a:pt x="49542" y="16187"/>
                    <a:pt x="49923" y="15206"/>
                    <a:pt x="49760" y="14225"/>
                  </a:cubicBezTo>
                  <a:cubicBezTo>
                    <a:pt x="49705" y="14116"/>
                    <a:pt x="49705" y="14007"/>
                    <a:pt x="49651" y="13898"/>
                  </a:cubicBezTo>
                  <a:lnTo>
                    <a:pt x="49651" y="13789"/>
                  </a:lnTo>
                  <a:cubicBezTo>
                    <a:pt x="49869" y="13407"/>
                    <a:pt x="50250" y="13135"/>
                    <a:pt x="50686" y="12971"/>
                  </a:cubicBezTo>
                  <a:cubicBezTo>
                    <a:pt x="52430" y="12208"/>
                    <a:pt x="54229" y="11609"/>
                    <a:pt x="56136" y="11282"/>
                  </a:cubicBezTo>
                  <a:cubicBezTo>
                    <a:pt x="58044" y="10955"/>
                    <a:pt x="59788" y="10628"/>
                    <a:pt x="61423" y="10410"/>
                  </a:cubicBezTo>
                  <a:cubicBezTo>
                    <a:pt x="62240" y="10301"/>
                    <a:pt x="63058" y="10246"/>
                    <a:pt x="63875" y="10246"/>
                  </a:cubicBezTo>
                  <a:lnTo>
                    <a:pt x="64039" y="10246"/>
                  </a:lnTo>
                  <a:cubicBezTo>
                    <a:pt x="66492" y="10246"/>
                    <a:pt x="68835" y="10301"/>
                    <a:pt x="71233" y="10464"/>
                  </a:cubicBezTo>
                  <a:cubicBezTo>
                    <a:pt x="72214" y="10519"/>
                    <a:pt x="73195" y="10737"/>
                    <a:pt x="74176" y="10900"/>
                  </a:cubicBezTo>
                  <a:lnTo>
                    <a:pt x="75648" y="11118"/>
                  </a:lnTo>
                  <a:cubicBezTo>
                    <a:pt x="78972" y="11609"/>
                    <a:pt x="82024" y="13026"/>
                    <a:pt x="84749" y="14225"/>
                  </a:cubicBezTo>
                  <a:cubicBezTo>
                    <a:pt x="86439" y="15042"/>
                    <a:pt x="88129" y="15969"/>
                    <a:pt x="89709" y="16950"/>
                  </a:cubicBezTo>
                  <a:lnTo>
                    <a:pt x="90254" y="17277"/>
                  </a:lnTo>
                  <a:cubicBezTo>
                    <a:pt x="91617" y="18149"/>
                    <a:pt x="92870" y="19184"/>
                    <a:pt x="94015" y="20383"/>
                  </a:cubicBezTo>
                  <a:lnTo>
                    <a:pt x="94069" y="20492"/>
                  </a:lnTo>
                  <a:cubicBezTo>
                    <a:pt x="95159" y="21582"/>
                    <a:pt x="96195" y="22836"/>
                    <a:pt x="97067" y="24089"/>
                  </a:cubicBezTo>
                  <a:cubicBezTo>
                    <a:pt x="97394" y="24525"/>
                    <a:pt x="97775" y="25016"/>
                    <a:pt x="98102" y="25452"/>
                  </a:cubicBezTo>
                  <a:cubicBezTo>
                    <a:pt x="98157" y="25561"/>
                    <a:pt x="98211" y="25670"/>
                    <a:pt x="98266" y="25779"/>
                  </a:cubicBezTo>
                  <a:cubicBezTo>
                    <a:pt x="98157" y="25615"/>
                    <a:pt x="97993" y="25506"/>
                    <a:pt x="97830" y="25397"/>
                  </a:cubicBezTo>
                  <a:cubicBezTo>
                    <a:pt x="97721" y="25288"/>
                    <a:pt x="97503" y="25234"/>
                    <a:pt x="97339" y="25234"/>
                  </a:cubicBezTo>
                  <a:cubicBezTo>
                    <a:pt x="96958" y="25234"/>
                    <a:pt x="96576" y="25506"/>
                    <a:pt x="96522" y="25888"/>
                  </a:cubicBezTo>
                  <a:cubicBezTo>
                    <a:pt x="96358" y="26488"/>
                    <a:pt x="96467" y="27142"/>
                    <a:pt x="96794" y="27687"/>
                  </a:cubicBezTo>
                  <a:cubicBezTo>
                    <a:pt x="97176" y="28286"/>
                    <a:pt x="97503" y="28940"/>
                    <a:pt x="97830" y="29540"/>
                  </a:cubicBezTo>
                  <a:cubicBezTo>
                    <a:pt x="98266" y="30466"/>
                    <a:pt x="98811" y="31393"/>
                    <a:pt x="99410" y="32210"/>
                  </a:cubicBezTo>
                  <a:cubicBezTo>
                    <a:pt x="100228" y="33355"/>
                    <a:pt x="100882" y="34608"/>
                    <a:pt x="101372" y="35862"/>
                  </a:cubicBezTo>
                  <a:cubicBezTo>
                    <a:pt x="101590" y="36407"/>
                    <a:pt x="101754" y="37006"/>
                    <a:pt x="101917" y="37551"/>
                  </a:cubicBezTo>
                  <a:cubicBezTo>
                    <a:pt x="101972" y="37769"/>
                    <a:pt x="102026" y="37987"/>
                    <a:pt x="102081" y="38205"/>
                  </a:cubicBezTo>
                  <a:cubicBezTo>
                    <a:pt x="101481" y="38805"/>
                    <a:pt x="100664" y="39132"/>
                    <a:pt x="99792" y="39132"/>
                  </a:cubicBezTo>
                  <a:cubicBezTo>
                    <a:pt x="99029" y="39132"/>
                    <a:pt x="98211" y="39241"/>
                    <a:pt x="97448" y="39459"/>
                  </a:cubicBezTo>
                  <a:cubicBezTo>
                    <a:pt x="96794" y="39677"/>
                    <a:pt x="96086" y="39786"/>
                    <a:pt x="95377" y="39895"/>
                  </a:cubicBezTo>
                  <a:cubicBezTo>
                    <a:pt x="93906" y="40004"/>
                    <a:pt x="92434" y="40058"/>
                    <a:pt x="91072" y="40058"/>
                  </a:cubicBezTo>
                  <a:cubicBezTo>
                    <a:pt x="88347" y="40113"/>
                    <a:pt x="85676" y="39840"/>
                    <a:pt x="83060" y="39295"/>
                  </a:cubicBezTo>
                  <a:cubicBezTo>
                    <a:pt x="81098" y="38914"/>
                    <a:pt x="79245" y="38151"/>
                    <a:pt x="77610" y="37061"/>
                  </a:cubicBezTo>
                  <a:cubicBezTo>
                    <a:pt x="76901" y="36570"/>
                    <a:pt x="76193" y="36080"/>
                    <a:pt x="75484" y="35589"/>
                  </a:cubicBezTo>
                  <a:lnTo>
                    <a:pt x="74721" y="34990"/>
                  </a:lnTo>
                  <a:lnTo>
                    <a:pt x="75866" y="32374"/>
                  </a:lnTo>
                  <a:cubicBezTo>
                    <a:pt x="76193" y="31665"/>
                    <a:pt x="76247" y="30848"/>
                    <a:pt x="76138" y="30030"/>
                  </a:cubicBezTo>
                  <a:cubicBezTo>
                    <a:pt x="76084" y="29376"/>
                    <a:pt x="75702" y="28831"/>
                    <a:pt x="75103" y="28613"/>
                  </a:cubicBezTo>
                  <a:cubicBezTo>
                    <a:pt x="74994" y="28504"/>
                    <a:pt x="74885" y="28504"/>
                    <a:pt x="74776" y="28504"/>
                  </a:cubicBezTo>
                  <a:cubicBezTo>
                    <a:pt x="74503" y="28504"/>
                    <a:pt x="74285" y="28668"/>
                    <a:pt x="74176" y="28886"/>
                  </a:cubicBezTo>
                  <a:cubicBezTo>
                    <a:pt x="74122" y="29104"/>
                    <a:pt x="74067" y="29376"/>
                    <a:pt x="74013" y="29594"/>
                  </a:cubicBezTo>
                  <a:cubicBezTo>
                    <a:pt x="73849" y="31447"/>
                    <a:pt x="73032" y="33191"/>
                    <a:pt x="71778" y="34499"/>
                  </a:cubicBezTo>
                  <a:cubicBezTo>
                    <a:pt x="70743" y="35698"/>
                    <a:pt x="69653" y="36843"/>
                    <a:pt x="68508" y="37878"/>
                  </a:cubicBezTo>
                  <a:lnTo>
                    <a:pt x="68127" y="38260"/>
                  </a:lnTo>
                  <a:cubicBezTo>
                    <a:pt x="66982" y="39350"/>
                    <a:pt x="65674" y="40222"/>
                    <a:pt x="64257" y="40821"/>
                  </a:cubicBezTo>
                  <a:cubicBezTo>
                    <a:pt x="63058" y="41366"/>
                    <a:pt x="61859" y="41911"/>
                    <a:pt x="60660" y="42402"/>
                  </a:cubicBezTo>
                  <a:cubicBezTo>
                    <a:pt x="59788" y="42783"/>
                    <a:pt x="58861" y="43001"/>
                    <a:pt x="57935" y="43056"/>
                  </a:cubicBezTo>
                  <a:cubicBezTo>
                    <a:pt x="57935" y="42947"/>
                    <a:pt x="58044" y="42892"/>
                    <a:pt x="58098" y="42783"/>
                  </a:cubicBezTo>
                  <a:lnTo>
                    <a:pt x="58207" y="42674"/>
                  </a:lnTo>
                  <a:cubicBezTo>
                    <a:pt x="60060" y="40385"/>
                    <a:pt x="61641" y="37933"/>
                    <a:pt x="63003" y="35317"/>
                  </a:cubicBezTo>
                  <a:cubicBezTo>
                    <a:pt x="63276" y="34772"/>
                    <a:pt x="63494" y="34227"/>
                    <a:pt x="63657" y="33627"/>
                  </a:cubicBezTo>
                  <a:cubicBezTo>
                    <a:pt x="63712" y="33300"/>
                    <a:pt x="63766" y="32919"/>
                    <a:pt x="63875" y="32646"/>
                  </a:cubicBezTo>
                  <a:cubicBezTo>
                    <a:pt x="63930" y="32210"/>
                    <a:pt x="63984" y="31774"/>
                    <a:pt x="64148" y="31393"/>
                  </a:cubicBezTo>
                  <a:cubicBezTo>
                    <a:pt x="64366" y="30575"/>
                    <a:pt x="64420" y="29703"/>
                    <a:pt x="64311" y="28886"/>
                  </a:cubicBezTo>
                  <a:cubicBezTo>
                    <a:pt x="64311" y="28613"/>
                    <a:pt x="64311" y="28395"/>
                    <a:pt x="64257" y="28123"/>
                  </a:cubicBezTo>
                  <a:cubicBezTo>
                    <a:pt x="64257" y="28014"/>
                    <a:pt x="64257" y="27959"/>
                    <a:pt x="64257" y="27850"/>
                  </a:cubicBezTo>
                  <a:cubicBezTo>
                    <a:pt x="64148" y="27469"/>
                    <a:pt x="63821" y="27142"/>
                    <a:pt x="63439" y="27087"/>
                  </a:cubicBezTo>
                  <a:lnTo>
                    <a:pt x="63385" y="27087"/>
                  </a:lnTo>
                  <a:cubicBezTo>
                    <a:pt x="62949" y="27142"/>
                    <a:pt x="62567" y="27469"/>
                    <a:pt x="62567" y="27959"/>
                  </a:cubicBezTo>
                  <a:cubicBezTo>
                    <a:pt x="62513" y="28068"/>
                    <a:pt x="62513" y="28232"/>
                    <a:pt x="62513" y="28341"/>
                  </a:cubicBezTo>
                  <a:cubicBezTo>
                    <a:pt x="62458" y="29649"/>
                    <a:pt x="62186" y="30902"/>
                    <a:pt x="61750" y="32101"/>
                  </a:cubicBezTo>
                  <a:cubicBezTo>
                    <a:pt x="61641" y="32483"/>
                    <a:pt x="61532" y="32810"/>
                    <a:pt x="61477" y="33191"/>
                  </a:cubicBezTo>
                  <a:cubicBezTo>
                    <a:pt x="61259" y="33682"/>
                    <a:pt x="60987" y="34172"/>
                    <a:pt x="60660" y="34663"/>
                  </a:cubicBezTo>
                  <a:cubicBezTo>
                    <a:pt x="59188" y="36788"/>
                    <a:pt x="57989" y="38532"/>
                    <a:pt x="56681" y="40331"/>
                  </a:cubicBezTo>
                  <a:cubicBezTo>
                    <a:pt x="56191" y="40985"/>
                    <a:pt x="55591" y="41639"/>
                    <a:pt x="54992" y="42184"/>
                  </a:cubicBezTo>
                  <a:cubicBezTo>
                    <a:pt x="54610" y="42565"/>
                    <a:pt x="54229" y="42947"/>
                    <a:pt x="53847" y="43274"/>
                  </a:cubicBezTo>
                  <a:cubicBezTo>
                    <a:pt x="52757" y="44418"/>
                    <a:pt x="51558" y="45399"/>
                    <a:pt x="50359" y="46380"/>
                  </a:cubicBezTo>
                  <a:cubicBezTo>
                    <a:pt x="47362" y="48669"/>
                    <a:pt x="44092" y="50522"/>
                    <a:pt x="40658" y="51994"/>
                  </a:cubicBezTo>
                  <a:cubicBezTo>
                    <a:pt x="40222" y="52158"/>
                    <a:pt x="39786" y="52376"/>
                    <a:pt x="39295" y="52539"/>
                  </a:cubicBezTo>
                  <a:cubicBezTo>
                    <a:pt x="38859" y="52757"/>
                    <a:pt x="38478" y="52921"/>
                    <a:pt x="38042" y="53084"/>
                  </a:cubicBezTo>
                  <a:cubicBezTo>
                    <a:pt x="37878" y="53139"/>
                    <a:pt x="37715" y="53193"/>
                    <a:pt x="37497" y="53193"/>
                  </a:cubicBezTo>
                  <a:lnTo>
                    <a:pt x="37388" y="53193"/>
                  </a:lnTo>
                  <a:cubicBezTo>
                    <a:pt x="37388" y="53193"/>
                    <a:pt x="37388" y="53193"/>
                    <a:pt x="37388" y="53193"/>
                  </a:cubicBezTo>
                  <a:cubicBezTo>
                    <a:pt x="37388" y="53030"/>
                    <a:pt x="37333" y="52921"/>
                    <a:pt x="37333" y="52757"/>
                  </a:cubicBezTo>
                  <a:lnTo>
                    <a:pt x="37333" y="51394"/>
                  </a:lnTo>
                  <a:lnTo>
                    <a:pt x="37333" y="49214"/>
                  </a:lnTo>
                  <a:cubicBezTo>
                    <a:pt x="37388" y="48179"/>
                    <a:pt x="37660" y="47143"/>
                    <a:pt x="38151" y="46217"/>
                  </a:cubicBezTo>
                  <a:cubicBezTo>
                    <a:pt x="38314" y="46053"/>
                    <a:pt x="38423" y="45890"/>
                    <a:pt x="38587" y="45726"/>
                  </a:cubicBezTo>
                  <a:lnTo>
                    <a:pt x="38805" y="45563"/>
                  </a:lnTo>
                  <a:cubicBezTo>
                    <a:pt x="39459" y="44963"/>
                    <a:pt x="38968" y="43928"/>
                    <a:pt x="38151" y="43982"/>
                  </a:cubicBezTo>
                  <a:cubicBezTo>
                    <a:pt x="38042" y="43982"/>
                    <a:pt x="37987" y="43982"/>
                    <a:pt x="37933" y="43982"/>
                  </a:cubicBezTo>
                  <a:cubicBezTo>
                    <a:pt x="37442" y="44091"/>
                    <a:pt x="37061" y="44364"/>
                    <a:pt x="36788" y="44800"/>
                  </a:cubicBezTo>
                  <a:cubicBezTo>
                    <a:pt x="35916" y="45890"/>
                    <a:pt x="35371" y="47252"/>
                    <a:pt x="35153" y="48615"/>
                  </a:cubicBezTo>
                  <a:cubicBezTo>
                    <a:pt x="35099" y="49051"/>
                    <a:pt x="35099" y="49487"/>
                    <a:pt x="35044" y="49923"/>
                  </a:cubicBezTo>
                  <a:cubicBezTo>
                    <a:pt x="35044" y="50250"/>
                    <a:pt x="35044" y="50631"/>
                    <a:pt x="34990" y="50904"/>
                  </a:cubicBezTo>
                  <a:cubicBezTo>
                    <a:pt x="34990" y="51176"/>
                    <a:pt x="34935" y="51394"/>
                    <a:pt x="34881" y="51612"/>
                  </a:cubicBezTo>
                  <a:lnTo>
                    <a:pt x="34881" y="51667"/>
                  </a:lnTo>
                  <a:cubicBezTo>
                    <a:pt x="34881" y="51667"/>
                    <a:pt x="34881" y="51612"/>
                    <a:pt x="34881" y="51612"/>
                  </a:cubicBezTo>
                  <a:lnTo>
                    <a:pt x="34881" y="49868"/>
                  </a:lnTo>
                  <a:cubicBezTo>
                    <a:pt x="34881" y="47797"/>
                    <a:pt x="34881" y="45726"/>
                    <a:pt x="34935" y="43655"/>
                  </a:cubicBezTo>
                  <a:cubicBezTo>
                    <a:pt x="34935" y="42892"/>
                    <a:pt x="34990" y="42129"/>
                    <a:pt x="35044" y="41421"/>
                  </a:cubicBezTo>
                  <a:lnTo>
                    <a:pt x="35044" y="41203"/>
                  </a:lnTo>
                  <a:cubicBezTo>
                    <a:pt x="35153" y="39186"/>
                    <a:pt x="35371" y="37170"/>
                    <a:pt x="35807" y="35153"/>
                  </a:cubicBezTo>
                  <a:cubicBezTo>
                    <a:pt x="35862" y="34826"/>
                    <a:pt x="35971" y="34554"/>
                    <a:pt x="36134" y="34281"/>
                  </a:cubicBezTo>
                  <a:cubicBezTo>
                    <a:pt x="36952" y="33028"/>
                    <a:pt x="37551" y="31720"/>
                    <a:pt x="38042" y="30303"/>
                  </a:cubicBezTo>
                  <a:cubicBezTo>
                    <a:pt x="38314" y="29431"/>
                    <a:pt x="38696" y="28559"/>
                    <a:pt x="39186" y="27741"/>
                  </a:cubicBezTo>
                  <a:cubicBezTo>
                    <a:pt x="39513" y="27142"/>
                    <a:pt x="39895" y="26542"/>
                    <a:pt x="40276" y="25942"/>
                  </a:cubicBezTo>
                  <a:lnTo>
                    <a:pt x="40549" y="25506"/>
                  </a:lnTo>
                  <a:cubicBezTo>
                    <a:pt x="40712" y="25288"/>
                    <a:pt x="40876" y="25125"/>
                    <a:pt x="41039" y="24907"/>
                  </a:cubicBezTo>
                  <a:cubicBezTo>
                    <a:pt x="42020" y="23817"/>
                    <a:pt x="43110" y="22836"/>
                    <a:pt x="44310" y="21855"/>
                  </a:cubicBezTo>
                  <a:cubicBezTo>
                    <a:pt x="45073" y="21255"/>
                    <a:pt x="45727" y="20492"/>
                    <a:pt x="46326" y="19675"/>
                  </a:cubicBezTo>
                  <a:lnTo>
                    <a:pt x="46817" y="19075"/>
                  </a:lnTo>
                  <a:close/>
                  <a:moveTo>
                    <a:pt x="36897" y="12372"/>
                  </a:moveTo>
                  <a:lnTo>
                    <a:pt x="39786" y="12372"/>
                  </a:lnTo>
                  <a:cubicBezTo>
                    <a:pt x="40113" y="12372"/>
                    <a:pt x="40440" y="12317"/>
                    <a:pt x="40767" y="12263"/>
                  </a:cubicBezTo>
                  <a:cubicBezTo>
                    <a:pt x="41366" y="12154"/>
                    <a:pt x="41857" y="11718"/>
                    <a:pt x="42020" y="11118"/>
                  </a:cubicBezTo>
                  <a:cubicBezTo>
                    <a:pt x="42184" y="10573"/>
                    <a:pt x="41966" y="10028"/>
                    <a:pt x="41530" y="9701"/>
                  </a:cubicBezTo>
                  <a:cubicBezTo>
                    <a:pt x="41148" y="9374"/>
                    <a:pt x="40876" y="9047"/>
                    <a:pt x="40549" y="8666"/>
                  </a:cubicBezTo>
                  <a:cubicBezTo>
                    <a:pt x="39786" y="7739"/>
                    <a:pt x="39404" y="6486"/>
                    <a:pt x="39513" y="5287"/>
                  </a:cubicBezTo>
                  <a:lnTo>
                    <a:pt x="39513" y="4524"/>
                  </a:lnTo>
                  <a:cubicBezTo>
                    <a:pt x="39513" y="4033"/>
                    <a:pt x="39513" y="3543"/>
                    <a:pt x="39568" y="3107"/>
                  </a:cubicBezTo>
                  <a:cubicBezTo>
                    <a:pt x="39622" y="2998"/>
                    <a:pt x="39622" y="2889"/>
                    <a:pt x="39677" y="2780"/>
                  </a:cubicBezTo>
                  <a:cubicBezTo>
                    <a:pt x="39677" y="2725"/>
                    <a:pt x="39677" y="2725"/>
                    <a:pt x="39677" y="2725"/>
                  </a:cubicBezTo>
                  <a:lnTo>
                    <a:pt x="39786" y="2725"/>
                  </a:lnTo>
                  <a:cubicBezTo>
                    <a:pt x="40385" y="2725"/>
                    <a:pt x="40985" y="2889"/>
                    <a:pt x="41584" y="3161"/>
                  </a:cubicBezTo>
                  <a:cubicBezTo>
                    <a:pt x="41911" y="3325"/>
                    <a:pt x="42238" y="3597"/>
                    <a:pt x="42456" y="3924"/>
                  </a:cubicBezTo>
                  <a:lnTo>
                    <a:pt x="42511" y="3979"/>
                  </a:lnTo>
                  <a:cubicBezTo>
                    <a:pt x="42783" y="4306"/>
                    <a:pt x="43056" y="4633"/>
                    <a:pt x="43328" y="4905"/>
                  </a:cubicBezTo>
                  <a:cubicBezTo>
                    <a:pt x="43546" y="5232"/>
                    <a:pt x="43873" y="5614"/>
                    <a:pt x="44201" y="5941"/>
                  </a:cubicBezTo>
                  <a:cubicBezTo>
                    <a:pt x="44800" y="6540"/>
                    <a:pt x="45182" y="7358"/>
                    <a:pt x="45182" y="8230"/>
                  </a:cubicBezTo>
                  <a:lnTo>
                    <a:pt x="45182" y="10573"/>
                  </a:lnTo>
                  <a:lnTo>
                    <a:pt x="45182" y="11554"/>
                  </a:lnTo>
                  <a:lnTo>
                    <a:pt x="45182" y="11554"/>
                  </a:lnTo>
                  <a:cubicBezTo>
                    <a:pt x="45073" y="11609"/>
                    <a:pt x="44964" y="11718"/>
                    <a:pt x="44855" y="11827"/>
                  </a:cubicBezTo>
                  <a:cubicBezTo>
                    <a:pt x="44473" y="12154"/>
                    <a:pt x="44255" y="12590"/>
                    <a:pt x="44310" y="13080"/>
                  </a:cubicBezTo>
                  <a:cubicBezTo>
                    <a:pt x="44310" y="13571"/>
                    <a:pt x="44528" y="14007"/>
                    <a:pt x="44909" y="14279"/>
                  </a:cubicBezTo>
                  <a:cubicBezTo>
                    <a:pt x="45127" y="14388"/>
                    <a:pt x="45291" y="14497"/>
                    <a:pt x="45509" y="14606"/>
                  </a:cubicBezTo>
                  <a:cubicBezTo>
                    <a:pt x="45672" y="14661"/>
                    <a:pt x="45781" y="14770"/>
                    <a:pt x="45945" y="14824"/>
                  </a:cubicBezTo>
                  <a:cubicBezTo>
                    <a:pt x="46108" y="14933"/>
                    <a:pt x="46217" y="15042"/>
                    <a:pt x="46381" y="15206"/>
                  </a:cubicBezTo>
                  <a:lnTo>
                    <a:pt x="46490" y="15260"/>
                  </a:lnTo>
                  <a:lnTo>
                    <a:pt x="46435" y="15369"/>
                  </a:lnTo>
                  <a:cubicBezTo>
                    <a:pt x="46381" y="15533"/>
                    <a:pt x="46272" y="15642"/>
                    <a:pt x="46163" y="15805"/>
                  </a:cubicBezTo>
                  <a:cubicBezTo>
                    <a:pt x="45182" y="16950"/>
                    <a:pt x="44201" y="18149"/>
                    <a:pt x="43219" y="19293"/>
                  </a:cubicBezTo>
                  <a:cubicBezTo>
                    <a:pt x="43110" y="19457"/>
                    <a:pt x="43001" y="19566"/>
                    <a:pt x="42838" y="19675"/>
                  </a:cubicBezTo>
                  <a:lnTo>
                    <a:pt x="42674" y="19838"/>
                  </a:lnTo>
                  <a:lnTo>
                    <a:pt x="41857" y="20601"/>
                  </a:lnTo>
                  <a:cubicBezTo>
                    <a:pt x="41257" y="21146"/>
                    <a:pt x="40603" y="21691"/>
                    <a:pt x="40058" y="22236"/>
                  </a:cubicBezTo>
                  <a:cubicBezTo>
                    <a:pt x="39186" y="22945"/>
                    <a:pt x="38478" y="23871"/>
                    <a:pt x="37878" y="24852"/>
                  </a:cubicBezTo>
                  <a:cubicBezTo>
                    <a:pt x="37660" y="25234"/>
                    <a:pt x="37333" y="25615"/>
                    <a:pt x="37006" y="25997"/>
                  </a:cubicBezTo>
                  <a:cubicBezTo>
                    <a:pt x="36897" y="26106"/>
                    <a:pt x="36734" y="26270"/>
                    <a:pt x="36625" y="26379"/>
                  </a:cubicBezTo>
                  <a:cubicBezTo>
                    <a:pt x="36516" y="26542"/>
                    <a:pt x="36243" y="26815"/>
                    <a:pt x="36080" y="27033"/>
                  </a:cubicBezTo>
                  <a:lnTo>
                    <a:pt x="35807" y="27360"/>
                  </a:lnTo>
                  <a:cubicBezTo>
                    <a:pt x="34826" y="28450"/>
                    <a:pt x="34227" y="29812"/>
                    <a:pt x="34009" y="31229"/>
                  </a:cubicBezTo>
                  <a:cubicBezTo>
                    <a:pt x="33954" y="31502"/>
                    <a:pt x="33900" y="31774"/>
                    <a:pt x="33845" y="31992"/>
                  </a:cubicBezTo>
                  <a:cubicBezTo>
                    <a:pt x="33791" y="32265"/>
                    <a:pt x="33736" y="32592"/>
                    <a:pt x="33682" y="32864"/>
                  </a:cubicBezTo>
                  <a:cubicBezTo>
                    <a:pt x="33682" y="33300"/>
                    <a:pt x="33355" y="33627"/>
                    <a:pt x="32973" y="33627"/>
                  </a:cubicBezTo>
                  <a:lnTo>
                    <a:pt x="32374" y="33736"/>
                  </a:lnTo>
                  <a:cubicBezTo>
                    <a:pt x="31883" y="33791"/>
                    <a:pt x="31393" y="33845"/>
                    <a:pt x="30848" y="33845"/>
                  </a:cubicBezTo>
                  <a:cubicBezTo>
                    <a:pt x="30575" y="33845"/>
                    <a:pt x="30248" y="33791"/>
                    <a:pt x="29976" y="33736"/>
                  </a:cubicBezTo>
                  <a:lnTo>
                    <a:pt x="29976" y="33736"/>
                  </a:lnTo>
                  <a:lnTo>
                    <a:pt x="29976" y="33682"/>
                  </a:lnTo>
                  <a:lnTo>
                    <a:pt x="29976" y="33682"/>
                  </a:lnTo>
                  <a:cubicBezTo>
                    <a:pt x="30466" y="33028"/>
                    <a:pt x="30303" y="32101"/>
                    <a:pt x="29649" y="31611"/>
                  </a:cubicBezTo>
                  <a:cubicBezTo>
                    <a:pt x="29649" y="30957"/>
                    <a:pt x="29812" y="30303"/>
                    <a:pt x="30085" y="29703"/>
                  </a:cubicBezTo>
                  <a:cubicBezTo>
                    <a:pt x="30412" y="28995"/>
                    <a:pt x="30739" y="28286"/>
                    <a:pt x="31120" y="27578"/>
                  </a:cubicBezTo>
                  <a:lnTo>
                    <a:pt x="31447" y="26869"/>
                  </a:lnTo>
                  <a:cubicBezTo>
                    <a:pt x="31720" y="26379"/>
                    <a:pt x="31992" y="26215"/>
                    <a:pt x="32374" y="26215"/>
                  </a:cubicBezTo>
                  <a:lnTo>
                    <a:pt x="32592" y="26215"/>
                  </a:lnTo>
                  <a:cubicBezTo>
                    <a:pt x="32646" y="26215"/>
                    <a:pt x="32701" y="26215"/>
                    <a:pt x="32810" y="26215"/>
                  </a:cubicBezTo>
                  <a:cubicBezTo>
                    <a:pt x="33409" y="26161"/>
                    <a:pt x="33954" y="25779"/>
                    <a:pt x="34172" y="25179"/>
                  </a:cubicBezTo>
                  <a:cubicBezTo>
                    <a:pt x="34445" y="24743"/>
                    <a:pt x="34499" y="24198"/>
                    <a:pt x="34227" y="23762"/>
                  </a:cubicBezTo>
                  <a:cubicBezTo>
                    <a:pt x="34009" y="23381"/>
                    <a:pt x="33573" y="23108"/>
                    <a:pt x="33082" y="23163"/>
                  </a:cubicBezTo>
                  <a:lnTo>
                    <a:pt x="33082" y="23163"/>
                  </a:lnTo>
                  <a:cubicBezTo>
                    <a:pt x="32592" y="23163"/>
                    <a:pt x="32156" y="23272"/>
                    <a:pt x="31665" y="23381"/>
                  </a:cubicBezTo>
                  <a:cubicBezTo>
                    <a:pt x="31120" y="23544"/>
                    <a:pt x="30521" y="23599"/>
                    <a:pt x="29976" y="23599"/>
                  </a:cubicBezTo>
                  <a:cubicBezTo>
                    <a:pt x="29649" y="23599"/>
                    <a:pt x="29322" y="23544"/>
                    <a:pt x="28995" y="23490"/>
                  </a:cubicBezTo>
                  <a:cubicBezTo>
                    <a:pt x="28886" y="23490"/>
                    <a:pt x="28777" y="23435"/>
                    <a:pt x="28722" y="23381"/>
                  </a:cubicBezTo>
                  <a:cubicBezTo>
                    <a:pt x="28722" y="23272"/>
                    <a:pt x="28722" y="23217"/>
                    <a:pt x="28722" y="23163"/>
                  </a:cubicBezTo>
                  <a:cubicBezTo>
                    <a:pt x="28886" y="22727"/>
                    <a:pt x="29049" y="22345"/>
                    <a:pt x="29213" y="22018"/>
                  </a:cubicBezTo>
                  <a:cubicBezTo>
                    <a:pt x="30030" y="20656"/>
                    <a:pt x="31175" y="19566"/>
                    <a:pt x="32537" y="18803"/>
                  </a:cubicBezTo>
                  <a:cubicBezTo>
                    <a:pt x="32755" y="18694"/>
                    <a:pt x="33028" y="18585"/>
                    <a:pt x="33246" y="18585"/>
                  </a:cubicBezTo>
                  <a:lnTo>
                    <a:pt x="33409" y="18585"/>
                  </a:lnTo>
                  <a:cubicBezTo>
                    <a:pt x="33573" y="18530"/>
                    <a:pt x="33736" y="18530"/>
                    <a:pt x="33845" y="18530"/>
                  </a:cubicBezTo>
                  <a:cubicBezTo>
                    <a:pt x="34009" y="18530"/>
                    <a:pt x="34172" y="18530"/>
                    <a:pt x="34281" y="18530"/>
                  </a:cubicBezTo>
                  <a:cubicBezTo>
                    <a:pt x="35208" y="18421"/>
                    <a:pt x="35862" y="17604"/>
                    <a:pt x="35753" y="16677"/>
                  </a:cubicBezTo>
                  <a:cubicBezTo>
                    <a:pt x="35698" y="16187"/>
                    <a:pt x="35371" y="15805"/>
                    <a:pt x="34935" y="15642"/>
                  </a:cubicBezTo>
                  <a:cubicBezTo>
                    <a:pt x="34826" y="15587"/>
                    <a:pt x="34717" y="15533"/>
                    <a:pt x="34608" y="15478"/>
                  </a:cubicBezTo>
                  <a:cubicBezTo>
                    <a:pt x="34445" y="15424"/>
                    <a:pt x="34281" y="15369"/>
                    <a:pt x="34172" y="15315"/>
                  </a:cubicBezTo>
                  <a:cubicBezTo>
                    <a:pt x="34063" y="15260"/>
                    <a:pt x="33954" y="15151"/>
                    <a:pt x="33954" y="15042"/>
                  </a:cubicBezTo>
                  <a:cubicBezTo>
                    <a:pt x="33900" y="14933"/>
                    <a:pt x="33954" y="14824"/>
                    <a:pt x="34009" y="14715"/>
                  </a:cubicBezTo>
                  <a:lnTo>
                    <a:pt x="34172" y="14497"/>
                  </a:lnTo>
                  <a:cubicBezTo>
                    <a:pt x="34445" y="14007"/>
                    <a:pt x="34826" y="13516"/>
                    <a:pt x="35208" y="13080"/>
                  </a:cubicBezTo>
                  <a:cubicBezTo>
                    <a:pt x="35644" y="12590"/>
                    <a:pt x="36243" y="12317"/>
                    <a:pt x="36897" y="12372"/>
                  </a:cubicBezTo>
                  <a:close/>
                  <a:moveTo>
                    <a:pt x="2616" y="22672"/>
                  </a:moveTo>
                  <a:cubicBezTo>
                    <a:pt x="2671" y="21800"/>
                    <a:pt x="2616" y="20874"/>
                    <a:pt x="2616" y="19947"/>
                  </a:cubicBezTo>
                  <a:lnTo>
                    <a:pt x="2616" y="19348"/>
                  </a:lnTo>
                  <a:cubicBezTo>
                    <a:pt x="2562" y="18803"/>
                    <a:pt x="2671" y="18258"/>
                    <a:pt x="2998" y="17767"/>
                  </a:cubicBezTo>
                  <a:cubicBezTo>
                    <a:pt x="3161" y="17549"/>
                    <a:pt x="3325" y="17277"/>
                    <a:pt x="3434" y="17059"/>
                  </a:cubicBezTo>
                  <a:cubicBezTo>
                    <a:pt x="3870" y="15751"/>
                    <a:pt x="4633" y="14661"/>
                    <a:pt x="5614" y="13680"/>
                  </a:cubicBezTo>
                  <a:lnTo>
                    <a:pt x="5832" y="13407"/>
                  </a:lnTo>
                  <a:cubicBezTo>
                    <a:pt x="6486" y="12699"/>
                    <a:pt x="7140" y="11990"/>
                    <a:pt x="7903" y="11118"/>
                  </a:cubicBezTo>
                  <a:cubicBezTo>
                    <a:pt x="8121" y="10846"/>
                    <a:pt x="8393" y="10628"/>
                    <a:pt x="8720" y="10355"/>
                  </a:cubicBezTo>
                  <a:cubicBezTo>
                    <a:pt x="10028" y="9265"/>
                    <a:pt x="11445" y="8339"/>
                    <a:pt x="12971" y="7576"/>
                  </a:cubicBezTo>
                  <a:cubicBezTo>
                    <a:pt x="14443" y="6867"/>
                    <a:pt x="15969" y="6159"/>
                    <a:pt x="17440" y="5450"/>
                  </a:cubicBezTo>
                  <a:cubicBezTo>
                    <a:pt x="18748" y="4905"/>
                    <a:pt x="20111" y="4633"/>
                    <a:pt x="21473" y="4633"/>
                  </a:cubicBezTo>
                  <a:lnTo>
                    <a:pt x="23218" y="4633"/>
                  </a:lnTo>
                  <a:lnTo>
                    <a:pt x="25616" y="4633"/>
                  </a:lnTo>
                  <a:lnTo>
                    <a:pt x="27033" y="4633"/>
                  </a:lnTo>
                  <a:cubicBezTo>
                    <a:pt x="27687" y="4633"/>
                    <a:pt x="28286" y="4742"/>
                    <a:pt x="28886" y="4960"/>
                  </a:cubicBezTo>
                  <a:lnTo>
                    <a:pt x="29485" y="5123"/>
                  </a:lnTo>
                  <a:cubicBezTo>
                    <a:pt x="31502" y="5614"/>
                    <a:pt x="33464" y="6431"/>
                    <a:pt x="35262" y="7630"/>
                  </a:cubicBezTo>
                  <a:cubicBezTo>
                    <a:pt x="35589" y="7848"/>
                    <a:pt x="35971" y="8175"/>
                    <a:pt x="36243" y="8502"/>
                  </a:cubicBezTo>
                  <a:cubicBezTo>
                    <a:pt x="36570" y="8775"/>
                    <a:pt x="36734" y="9211"/>
                    <a:pt x="36679" y="9592"/>
                  </a:cubicBezTo>
                  <a:lnTo>
                    <a:pt x="36080" y="9810"/>
                  </a:lnTo>
                  <a:cubicBezTo>
                    <a:pt x="35535" y="9974"/>
                    <a:pt x="35099" y="10083"/>
                    <a:pt x="34608" y="10301"/>
                  </a:cubicBezTo>
                  <a:cubicBezTo>
                    <a:pt x="34172" y="10464"/>
                    <a:pt x="33791" y="10682"/>
                    <a:pt x="33464" y="11064"/>
                  </a:cubicBezTo>
                  <a:cubicBezTo>
                    <a:pt x="32755" y="11881"/>
                    <a:pt x="32156" y="12753"/>
                    <a:pt x="31556" y="13625"/>
                  </a:cubicBezTo>
                  <a:cubicBezTo>
                    <a:pt x="31338" y="14007"/>
                    <a:pt x="31229" y="14443"/>
                    <a:pt x="31284" y="14824"/>
                  </a:cubicBezTo>
                  <a:cubicBezTo>
                    <a:pt x="31284" y="15206"/>
                    <a:pt x="31338" y="15587"/>
                    <a:pt x="31393" y="15914"/>
                  </a:cubicBezTo>
                  <a:cubicBezTo>
                    <a:pt x="31393" y="16023"/>
                    <a:pt x="31393" y="16132"/>
                    <a:pt x="31447" y="16296"/>
                  </a:cubicBezTo>
                  <a:lnTo>
                    <a:pt x="30793" y="16841"/>
                  </a:lnTo>
                  <a:cubicBezTo>
                    <a:pt x="30139" y="17277"/>
                    <a:pt x="29540" y="17713"/>
                    <a:pt x="28940" y="18258"/>
                  </a:cubicBezTo>
                  <a:cubicBezTo>
                    <a:pt x="27796" y="19239"/>
                    <a:pt x="26924" y="20547"/>
                    <a:pt x="26379" y="21964"/>
                  </a:cubicBezTo>
                  <a:cubicBezTo>
                    <a:pt x="26215" y="22345"/>
                    <a:pt x="26161" y="22727"/>
                    <a:pt x="26161" y="23163"/>
                  </a:cubicBezTo>
                  <a:cubicBezTo>
                    <a:pt x="26161" y="24907"/>
                    <a:pt x="26542" y="25997"/>
                    <a:pt x="28668" y="26215"/>
                  </a:cubicBezTo>
                  <a:lnTo>
                    <a:pt x="28777" y="26215"/>
                  </a:lnTo>
                  <a:cubicBezTo>
                    <a:pt x="28777" y="26215"/>
                    <a:pt x="28777" y="26215"/>
                    <a:pt x="28777" y="26215"/>
                  </a:cubicBezTo>
                  <a:cubicBezTo>
                    <a:pt x="28722" y="26379"/>
                    <a:pt x="28668" y="26488"/>
                    <a:pt x="28613" y="26651"/>
                  </a:cubicBezTo>
                  <a:cubicBezTo>
                    <a:pt x="27687" y="28341"/>
                    <a:pt x="27033" y="30248"/>
                    <a:pt x="26815" y="32156"/>
                  </a:cubicBezTo>
                  <a:lnTo>
                    <a:pt x="26815" y="32374"/>
                  </a:lnTo>
                  <a:cubicBezTo>
                    <a:pt x="26760" y="32592"/>
                    <a:pt x="26706" y="32864"/>
                    <a:pt x="26760" y="33082"/>
                  </a:cubicBezTo>
                  <a:cubicBezTo>
                    <a:pt x="26760" y="33954"/>
                    <a:pt x="26597" y="34826"/>
                    <a:pt x="26270" y="35644"/>
                  </a:cubicBezTo>
                  <a:cubicBezTo>
                    <a:pt x="25943" y="36461"/>
                    <a:pt x="25725" y="37333"/>
                    <a:pt x="25616" y="38260"/>
                  </a:cubicBezTo>
                  <a:cubicBezTo>
                    <a:pt x="25507" y="38805"/>
                    <a:pt x="25343" y="39350"/>
                    <a:pt x="25125" y="39895"/>
                  </a:cubicBezTo>
                  <a:cubicBezTo>
                    <a:pt x="25016" y="40113"/>
                    <a:pt x="24907" y="40385"/>
                    <a:pt x="24853" y="40658"/>
                  </a:cubicBezTo>
                  <a:cubicBezTo>
                    <a:pt x="24798" y="40712"/>
                    <a:pt x="24798" y="40821"/>
                    <a:pt x="24798" y="40876"/>
                  </a:cubicBezTo>
                  <a:cubicBezTo>
                    <a:pt x="24744" y="40985"/>
                    <a:pt x="24744" y="41039"/>
                    <a:pt x="24689" y="41148"/>
                  </a:cubicBezTo>
                  <a:cubicBezTo>
                    <a:pt x="24253" y="42129"/>
                    <a:pt x="24090" y="43274"/>
                    <a:pt x="24199" y="44364"/>
                  </a:cubicBezTo>
                  <a:cubicBezTo>
                    <a:pt x="24199" y="44527"/>
                    <a:pt x="24144" y="44691"/>
                    <a:pt x="24090" y="44909"/>
                  </a:cubicBezTo>
                  <a:cubicBezTo>
                    <a:pt x="24090" y="44963"/>
                    <a:pt x="24035" y="45072"/>
                    <a:pt x="24035" y="45127"/>
                  </a:cubicBezTo>
                  <a:lnTo>
                    <a:pt x="23926" y="45454"/>
                  </a:lnTo>
                  <a:cubicBezTo>
                    <a:pt x="23872" y="45781"/>
                    <a:pt x="23817" y="46108"/>
                    <a:pt x="23708" y="46489"/>
                  </a:cubicBezTo>
                  <a:lnTo>
                    <a:pt x="23654" y="46653"/>
                  </a:lnTo>
                  <a:cubicBezTo>
                    <a:pt x="23599" y="46871"/>
                    <a:pt x="23545" y="47034"/>
                    <a:pt x="23381" y="47198"/>
                  </a:cubicBezTo>
                  <a:cubicBezTo>
                    <a:pt x="23000" y="47634"/>
                    <a:pt x="22727" y="48124"/>
                    <a:pt x="22564" y="48669"/>
                  </a:cubicBezTo>
                  <a:lnTo>
                    <a:pt x="22564" y="48724"/>
                  </a:lnTo>
                  <a:cubicBezTo>
                    <a:pt x="22346" y="49432"/>
                    <a:pt x="21964" y="50086"/>
                    <a:pt x="21473" y="50686"/>
                  </a:cubicBezTo>
                  <a:cubicBezTo>
                    <a:pt x="21146" y="51122"/>
                    <a:pt x="20819" y="51558"/>
                    <a:pt x="20547" y="51994"/>
                  </a:cubicBezTo>
                  <a:lnTo>
                    <a:pt x="19893" y="52866"/>
                  </a:lnTo>
                  <a:cubicBezTo>
                    <a:pt x="19457" y="53466"/>
                    <a:pt x="18857" y="53902"/>
                    <a:pt x="18203" y="54229"/>
                  </a:cubicBezTo>
                  <a:cubicBezTo>
                    <a:pt x="17985" y="54338"/>
                    <a:pt x="17767" y="54392"/>
                    <a:pt x="17495" y="54392"/>
                  </a:cubicBezTo>
                  <a:lnTo>
                    <a:pt x="17495" y="54392"/>
                  </a:lnTo>
                  <a:cubicBezTo>
                    <a:pt x="17059" y="54392"/>
                    <a:pt x="16677" y="54120"/>
                    <a:pt x="16459" y="53684"/>
                  </a:cubicBezTo>
                  <a:cubicBezTo>
                    <a:pt x="16241" y="53248"/>
                    <a:pt x="16023" y="52757"/>
                    <a:pt x="15860" y="52212"/>
                  </a:cubicBezTo>
                  <a:cubicBezTo>
                    <a:pt x="15696" y="51503"/>
                    <a:pt x="15478" y="50740"/>
                    <a:pt x="15206" y="50032"/>
                  </a:cubicBezTo>
                  <a:cubicBezTo>
                    <a:pt x="14879" y="48942"/>
                    <a:pt x="14552" y="47797"/>
                    <a:pt x="14334" y="46653"/>
                  </a:cubicBezTo>
                  <a:cubicBezTo>
                    <a:pt x="14170" y="45781"/>
                    <a:pt x="13407" y="45181"/>
                    <a:pt x="12535" y="45236"/>
                  </a:cubicBezTo>
                  <a:cubicBezTo>
                    <a:pt x="12099" y="45236"/>
                    <a:pt x="11718" y="45345"/>
                    <a:pt x="11391" y="45563"/>
                  </a:cubicBezTo>
                  <a:cubicBezTo>
                    <a:pt x="11009" y="45781"/>
                    <a:pt x="10682" y="46108"/>
                    <a:pt x="10410" y="46489"/>
                  </a:cubicBezTo>
                  <a:cubicBezTo>
                    <a:pt x="10083" y="46980"/>
                    <a:pt x="9483" y="47252"/>
                    <a:pt x="8884" y="47143"/>
                  </a:cubicBezTo>
                  <a:lnTo>
                    <a:pt x="7358" y="47143"/>
                  </a:lnTo>
                  <a:lnTo>
                    <a:pt x="6649" y="47143"/>
                  </a:lnTo>
                  <a:cubicBezTo>
                    <a:pt x="6268" y="47143"/>
                    <a:pt x="5941" y="46980"/>
                    <a:pt x="5777" y="46707"/>
                  </a:cubicBezTo>
                  <a:cubicBezTo>
                    <a:pt x="5396" y="46271"/>
                    <a:pt x="5178" y="45726"/>
                    <a:pt x="5232" y="45181"/>
                  </a:cubicBezTo>
                  <a:cubicBezTo>
                    <a:pt x="5287" y="44636"/>
                    <a:pt x="5341" y="44091"/>
                    <a:pt x="5396" y="43546"/>
                  </a:cubicBezTo>
                  <a:cubicBezTo>
                    <a:pt x="5505" y="43001"/>
                    <a:pt x="5559" y="42347"/>
                    <a:pt x="5614" y="41748"/>
                  </a:cubicBezTo>
                  <a:cubicBezTo>
                    <a:pt x="5777" y="40821"/>
                    <a:pt x="6050" y="39949"/>
                    <a:pt x="6540" y="39132"/>
                  </a:cubicBezTo>
                  <a:lnTo>
                    <a:pt x="6867" y="38423"/>
                  </a:lnTo>
                  <a:cubicBezTo>
                    <a:pt x="7303" y="37442"/>
                    <a:pt x="7794" y="36461"/>
                    <a:pt x="8448" y="35262"/>
                  </a:cubicBezTo>
                  <a:cubicBezTo>
                    <a:pt x="8720" y="34826"/>
                    <a:pt x="8993" y="34445"/>
                    <a:pt x="9320" y="34063"/>
                  </a:cubicBezTo>
                  <a:cubicBezTo>
                    <a:pt x="9756" y="33573"/>
                    <a:pt x="10246" y="33137"/>
                    <a:pt x="10682" y="32646"/>
                  </a:cubicBezTo>
                  <a:lnTo>
                    <a:pt x="11227" y="32156"/>
                  </a:lnTo>
                  <a:cubicBezTo>
                    <a:pt x="11609" y="31774"/>
                    <a:pt x="11827" y="31229"/>
                    <a:pt x="11718" y="30739"/>
                  </a:cubicBezTo>
                  <a:cubicBezTo>
                    <a:pt x="11554" y="30248"/>
                    <a:pt x="11118" y="29867"/>
                    <a:pt x="10628" y="29758"/>
                  </a:cubicBezTo>
                  <a:cubicBezTo>
                    <a:pt x="8829" y="29267"/>
                    <a:pt x="7085" y="28450"/>
                    <a:pt x="5450" y="27414"/>
                  </a:cubicBezTo>
                  <a:cubicBezTo>
                    <a:pt x="4742" y="26978"/>
                    <a:pt x="4142" y="26433"/>
                    <a:pt x="3652" y="25724"/>
                  </a:cubicBezTo>
                  <a:cubicBezTo>
                    <a:pt x="2889" y="24907"/>
                    <a:pt x="2507" y="23817"/>
                    <a:pt x="2616" y="22672"/>
                  </a:cubicBezTo>
                  <a:close/>
                </a:path>
              </a:pathLst>
            </a:custGeom>
            <a:solidFill>
              <a:schemeClr val="dk1"/>
            </a:solidFill>
            <a:ln>
              <a:noFill/>
            </a:ln>
          </p:spPr>
          <p:txBody>
            <a:bodyPr spcFirstLastPara="1" wrap="square" lIns="60950" tIns="60950" rIns="60950" bIns="60950" anchor="ctr" anchorCtr="0">
              <a:noAutofit/>
            </a:bodyPr>
            <a:lstStyle/>
            <a:p>
              <a:endParaRPr sz="1200"/>
            </a:p>
          </p:txBody>
        </p:sp>
        <p:sp>
          <p:nvSpPr>
            <p:cNvPr id="67" name="Google Shape;1947;p69">
              <a:extLst>
                <a:ext uri="{FF2B5EF4-FFF2-40B4-BE49-F238E27FC236}">
                  <a16:creationId xmlns:a16="http://schemas.microsoft.com/office/drawing/2014/main" id="{3766BC0B-D685-42CD-AC77-E51114303601}"/>
                </a:ext>
              </a:extLst>
            </p:cNvPr>
            <p:cNvSpPr/>
            <p:nvPr/>
          </p:nvSpPr>
          <p:spPr>
            <a:xfrm>
              <a:off x="-3456921" y="3017717"/>
              <a:ext cx="383959" cy="137436"/>
            </a:xfrm>
            <a:custGeom>
              <a:avLst/>
              <a:gdLst/>
              <a:ahLst/>
              <a:cxnLst/>
              <a:rect l="l" t="t" r="r" b="b"/>
              <a:pathLst>
                <a:path w="29541" h="10574" extrusionOk="0">
                  <a:moveTo>
                    <a:pt x="27142" y="6322"/>
                  </a:moveTo>
                  <a:cubicBezTo>
                    <a:pt x="27633" y="5777"/>
                    <a:pt x="28123" y="5232"/>
                    <a:pt x="28559" y="4633"/>
                  </a:cubicBezTo>
                  <a:cubicBezTo>
                    <a:pt x="29322" y="3706"/>
                    <a:pt x="29540" y="2398"/>
                    <a:pt x="29050" y="1254"/>
                  </a:cubicBezTo>
                  <a:cubicBezTo>
                    <a:pt x="28995" y="1090"/>
                    <a:pt x="28941" y="981"/>
                    <a:pt x="28941" y="818"/>
                  </a:cubicBezTo>
                  <a:cubicBezTo>
                    <a:pt x="28886" y="654"/>
                    <a:pt x="28832" y="545"/>
                    <a:pt x="28777" y="382"/>
                  </a:cubicBezTo>
                  <a:cubicBezTo>
                    <a:pt x="28723" y="164"/>
                    <a:pt x="28505" y="55"/>
                    <a:pt x="28287" y="0"/>
                  </a:cubicBezTo>
                  <a:lnTo>
                    <a:pt x="28287" y="0"/>
                  </a:lnTo>
                  <a:cubicBezTo>
                    <a:pt x="28178" y="55"/>
                    <a:pt x="27851" y="218"/>
                    <a:pt x="27796" y="436"/>
                  </a:cubicBezTo>
                  <a:cubicBezTo>
                    <a:pt x="27524" y="1635"/>
                    <a:pt x="26869" y="2671"/>
                    <a:pt x="25997" y="3488"/>
                  </a:cubicBezTo>
                  <a:cubicBezTo>
                    <a:pt x="25834" y="3597"/>
                    <a:pt x="25779" y="3706"/>
                    <a:pt x="25670" y="3815"/>
                  </a:cubicBezTo>
                  <a:cubicBezTo>
                    <a:pt x="25180" y="4578"/>
                    <a:pt x="24471" y="5123"/>
                    <a:pt x="23599" y="5450"/>
                  </a:cubicBezTo>
                  <a:lnTo>
                    <a:pt x="22564" y="5832"/>
                  </a:lnTo>
                  <a:cubicBezTo>
                    <a:pt x="21910" y="6050"/>
                    <a:pt x="21201" y="6322"/>
                    <a:pt x="20602" y="6649"/>
                  </a:cubicBezTo>
                  <a:cubicBezTo>
                    <a:pt x="18858" y="7521"/>
                    <a:pt x="16896" y="7957"/>
                    <a:pt x="14934" y="7903"/>
                  </a:cubicBezTo>
                  <a:cubicBezTo>
                    <a:pt x="13898" y="7903"/>
                    <a:pt x="12863" y="7848"/>
                    <a:pt x="11827" y="7685"/>
                  </a:cubicBezTo>
                  <a:cubicBezTo>
                    <a:pt x="11119" y="7630"/>
                    <a:pt x="10356" y="7467"/>
                    <a:pt x="9647" y="7249"/>
                  </a:cubicBezTo>
                  <a:lnTo>
                    <a:pt x="8993" y="7031"/>
                  </a:lnTo>
                  <a:cubicBezTo>
                    <a:pt x="7467" y="6813"/>
                    <a:pt x="6050" y="6159"/>
                    <a:pt x="4796" y="5232"/>
                  </a:cubicBezTo>
                  <a:lnTo>
                    <a:pt x="4524" y="5069"/>
                  </a:lnTo>
                  <a:cubicBezTo>
                    <a:pt x="3815" y="4633"/>
                    <a:pt x="3107" y="4251"/>
                    <a:pt x="2344" y="3979"/>
                  </a:cubicBezTo>
                  <a:lnTo>
                    <a:pt x="2126" y="3870"/>
                  </a:lnTo>
                  <a:cubicBezTo>
                    <a:pt x="1744" y="3706"/>
                    <a:pt x="1363" y="3652"/>
                    <a:pt x="981" y="3652"/>
                  </a:cubicBezTo>
                  <a:cubicBezTo>
                    <a:pt x="600" y="3706"/>
                    <a:pt x="273" y="3924"/>
                    <a:pt x="164" y="4306"/>
                  </a:cubicBezTo>
                  <a:cubicBezTo>
                    <a:pt x="0" y="4633"/>
                    <a:pt x="109" y="5014"/>
                    <a:pt x="382" y="5232"/>
                  </a:cubicBezTo>
                  <a:cubicBezTo>
                    <a:pt x="763" y="5614"/>
                    <a:pt x="1199" y="5995"/>
                    <a:pt x="1690" y="6322"/>
                  </a:cubicBezTo>
                  <a:cubicBezTo>
                    <a:pt x="2180" y="6649"/>
                    <a:pt x="2725" y="6976"/>
                    <a:pt x="3270" y="7303"/>
                  </a:cubicBezTo>
                  <a:cubicBezTo>
                    <a:pt x="3815" y="7630"/>
                    <a:pt x="4306" y="8012"/>
                    <a:pt x="4796" y="8284"/>
                  </a:cubicBezTo>
                  <a:cubicBezTo>
                    <a:pt x="5341" y="8611"/>
                    <a:pt x="5887" y="8884"/>
                    <a:pt x="6486" y="9047"/>
                  </a:cubicBezTo>
                  <a:cubicBezTo>
                    <a:pt x="7304" y="9211"/>
                    <a:pt x="8067" y="9483"/>
                    <a:pt x="8939" y="9701"/>
                  </a:cubicBezTo>
                  <a:cubicBezTo>
                    <a:pt x="10465" y="10192"/>
                    <a:pt x="12045" y="10519"/>
                    <a:pt x="13680" y="10573"/>
                  </a:cubicBezTo>
                  <a:lnTo>
                    <a:pt x="14171" y="10573"/>
                  </a:lnTo>
                  <a:lnTo>
                    <a:pt x="15370" y="10573"/>
                  </a:lnTo>
                  <a:cubicBezTo>
                    <a:pt x="17604" y="10573"/>
                    <a:pt x="19839" y="10028"/>
                    <a:pt x="21855" y="8993"/>
                  </a:cubicBezTo>
                  <a:cubicBezTo>
                    <a:pt x="22073" y="8938"/>
                    <a:pt x="22291" y="8829"/>
                    <a:pt x="22509" y="8775"/>
                  </a:cubicBezTo>
                  <a:cubicBezTo>
                    <a:pt x="22673" y="8720"/>
                    <a:pt x="22891" y="8611"/>
                    <a:pt x="23054" y="8557"/>
                  </a:cubicBezTo>
                  <a:lnTo>
                    <a:pt x="23381" y="8393"/>
                  </a:lnTo>
                  <a:cubicBezTo>
                    <a:pt x="24253" y="8012"/>
                    <a:pt x="25180" y="7576"/>
                    <a:pt x="26106" y="7140"/>
                  </a:cubicBezTo>
                  <a:cubicBezTo>
                    <a:pt x="26488" y="6922"/>
                    <a:pt x="26815" y="6649"/>
                    <a:pt x="27142" y="6322"/>
                  </a:cubicBezTo>
                  <a:close/>
                </a:path>
              </a:pathLst>
            </a:custGeom>
            <a:solidFill>
              <a:schemeClr val="dk1"/>
            </a:solidFill>
            <a:ln>
              <a:noFill/>
            </a:ln>
          </p:spPr>
          <p:txBody>
            <a:bodyPr spcFirstLastPara="1" wrap="square" lIns="60950" tIns="60950" rIns="60950" bIns="60950" anchor="ctr" anchorCtr="0">
              <a:noAutofit/>
            </a:bodyPr>
            <a:lstStyle/>
            <a:p>
              <a:endParaRPr sz="1200"/>
            </a:p>
          </p:txBody>
        </p:sp>
        <p:sp>
          <p:nvSpPr>
            <p:cNvPr id="68" name="Google Shape;1948;p69">
              <a:extLst>
                <a:ext uri="{FF2B5EF4-FFF2-40B4-BE49-F238E27FC236}">
                  <a16:creationId xmlns:a16="http://schemas.microsoft.com/office/drawing/2014/main" id="{A8B9B5CC-CE31-4413-904F-0530E5691B35}"/>
                </a:ext>
              </a:extLst>
            </p:cNvPr>
            <p:cNvSpPr/>
            <p:nvPr/>
          </p:nvSpPr>
          <p:spPr>
            <a:xfrm>
              <a:off x="-3494471" y="2913581"/>
              <a:ext cx="63766" cy="58099"/>
            </a:xfrm>
            <a:custGeom>
              <a:avLst/>
              <a:gdLst/>
              <a:ahLst/>
              <a:cxnLst/>
              <a:rect l="l" t="t" r="r" b="b"/>
              <a:pathLst>
                <a:path w="4906" h="4470" extrusionOk="0">
                  <a:moveTo>
                    <a:pt x="4633" y="3271"/>
                  </a:moveTo>
                  <a:cubicBezTo>
                    <a:pt x="4906" y="2344"/>
                    <a:pt x="4742" y="1363"/>
                    <a:pt x="4143" y="655"/>
                  </a:cubicBezTo>
                  <a:cubicBezTo>
                    <a:pt x="3761" y="219"/>
                    <a:pt x="3162" y="1"/>
                    <a:pt x="2562" y="55"/>
                  </a:cubicBezTo>
                  <a:lnTo>
                    <a:pt x="1963" y="55"/>
                  </a:lnTo>
                  <a:cubicBezTo>
                    <a:pt x="1309" y="55"/>
                    <a:pt x="655" y="437"/>
                    <a:pt x="382" y="1036"/>
                  </a:cubicBezTo>
                  <a:cubicBezTo>
                    <a:pt x="1" y="1636"/>
                    <a:pt x="55" y="2399"/>
                    <a:pt x="491" y="2998"/>
                  </a:cubicBezTo>
                  <a:cubicBezTo>
                    <a:pt x="764" y="3489"/>
                    <a:pt x="1200" y="3925"/>
                    <a:pt x="1745" y="4197"/>
                  </a:cubicBezTo>
                  <a:cubicBezTo>
                    <a:pt x="2017" y="4361"/>
                    <a:pt x="2344" y="4415"/>
                    <a:pt x="2671" y="4470"/>
                  </a:cubicBezTo>
                  <a:lnTo>
                    <a:pt x="2726" y="4470"/>
                  </a:lnTo>
                  <a:cubicBezTo>
                    <a:pt x="3543" y="4470"/>
                    <a:pt x="4252" y="3979"/>
                    <a:pt x="4633" y="3271"/>
                  </a:cubicBezTo>
                  <a:close/>
                </a:path>
              </a:pathLst>
            </a:custGeom>
            <a:solidFill>
              <a:schemeClr val="dk1"/>
            </a:solidFill>
            <a:ln>
              <a:noFill/>
            </a:ln>
          </p:spPr>
          <p:txBody>
            <a:bodyPr spcFirstLastPara="1" wrap="square" lIns="60950" tIns="60950" rIns="60950" bIns="60950" anchor="ctr" anchorCtr="0">
              <a:noAutofit/>
            </a:bodyPr>
            <a:lstStyle/>
            <a:p>
              <a:endParaRPr sz="1200"/>
            </a:p>
          </p:txBody>
        </p:sp>
        <p:sp>
          <p:nvSpPr>
            <p:cNvPr id="69" name="Google Shape;1949;p69">
              <a:extLst>
                <a:ext uri="{FF2B5EF4-FFF2-40B4-BE49-F238E27FC236}">
                  <a16:creationId xmlns:a16="http://schemas.microsoft.com/office/drawing/2014/main" id="{BFC652F2-49CD-44AD-8E02-1BA060007C33}"/>
                </a:ext>
              </a:extLst>
            </p:cNvPr>
            <p:cNvSpPr/>
            <p:nvPr/>
          </p:nvSpPr>
          <p:spPr>
            <a:xfrm>
              <a:off x="-3119740" y="2854079"/>
              <a:ext cx="47480" cy="53147"/>
            </a:xfrm>
            <a:custGeom>
              <a:avLst/>
              <a:gdLst/>
              <a:ahLst/>
              <a:cxnLst/>
              <a:rect l="l" t="t" r="r" b="b"/>
              <a:pathLst>
                <a:path w="3653" h="4089" extrusionOk="0">
                  <a:moveTo>
                    <a:pt x="110" y="2508"/>
                  </a:moveTo>
                  <a:cubicBezTo>
                    <a:pt x="110" y="2780"/>
                    <a:pt x="164" y="3053"/>
                    <a:pt x="273" y="3271"/>
                  </a:cubicBezTo>
                  <a:cubicBezTo>
                    <a:pt x="600" y="3816"/>
                    <a:pt x="1200" y="4088"/>
                    <a:pt x="1854" y="4034"/>
                  </a:cubicBezTo>
                  <a:lnTo>
                    <a:pt x="1909" y="4034"/>
                  </a:lnTo>
                  <a:cubicBezTo>
                    <a:pt x="2563" y="4088"/>
                    <a:pt x="3162" y="3652"/>
                    <a:pt x="3380" y="2998"/>
                  </a:cubicBezTo>
                  <a:cubicBezTo>
                    <a:pt x="3598" y="2344"/>
                    <a:pt x="3653" y="1635"/>
                    <a:pt x="3435" y="981"/>
                  </a:cubicBezTo>
                  <a:cubicBezTo>
                    <a:pt x="3326" y="382"/>
                    <a:pt x="2781" y="0"/>
                    <a:pt x="2181" y="55"/>
                  </a:cubicBezTo>
                  <a:cubicBezTo>
                    <a:pt x="2127" y="0"/>
                    <a:pt x="2018" y="0"/>
                    <a:pt x="1963" y="55"/>
                  </a:cubicBezTo>
                  <a:lnTo>
                    <a:pt x="1745" y="55"/>
                  </a:lnTo>
                  <a:lnTo>
                    <a:pt x="1745" y="55"/>
                  </a:lnTo>
                  <a:lnTo>
                    <a:pt x="1527" y="55"/>
                  </a:lnTo>
                  <a:cubicBezTo>
                    <a:pt x="927" y="55"/>
                    <a:pt x="382" y="436"/>
                    <a:pt x="273" y="1036"/>
                  </a:cubicBezTo>
                  <a:cubicBezTo>
                    <a:pt x="164" y="1254"/>
                    <a:pt x="110" y="1526"/>
                    <a:pt x="110" y="1745"/>
                  </a:cubicBezTo>
                  <a:cubicBezTo>
                    <a:pt x="110" y="1854"/>
                    <a:pt x="110" y="1963"/>
                    <a:pt x="55" y="2072"/>
                  </a:cubicBezTo>
                  <a:cubicBezTo>
                    <a:pt x="1" y="2126"/>
                    <a:pt x="1" y="2126"/>
                    <a:pt x="55" y="2181"/>
                  </a:cubicBezTo>
                  <a:cubicBezTo>
                    <a:pt x="55" y="2344"/>
                    <a:pt x="55" y="2453"/>
                    <a:pt x="110" y="2508"/>
                  </a:cubicBezTo>
                  <a:close/>
                </a:path>
              </a:pathLst>
            </a:custGeom>
            <a:solidFill>
              <a:schemeClr val="dk1"/>
            </a:solidFill>
            <a:ln>
              <a:noFill/>
            </a:ln>
          </p:spPr>
          <p:txBody>
            <a:bodyPr spcFirstLastPara="1" wrap="square" lIns="60950" tIns="60950" rIns="60950" bIns="60950" anchor="ctr" anchorCtr="0">
              <a:noAutofit/>
            </a:bodyPr>
            <a:lstStyle/>
            <a:p>
              <a:endParaRPr sz="1200"/>
            </a:p>
          </p:txBody>
        </p:sp>
      </p:grpSp>
      <p:grpSp>
        <p:nvGrpSpPr>
          <p:cNvPr id="70" name="Google Shape;1950;p69">
            <a:extLst>
              <a:ext uri="{FF2B5EF4-FFF2-40B4-BE49-F238E27FC236}">
                <a16:creationId xmlns:a16="http://schemas.microsoft.com/office/drawing/2014/main" id="{44603EDA-5FB5-43D3-95C9-87F6A147C5EB}"/>
              </a:ext>
            </a:extLst>
          </p:cNvPr>
          <p:cNvGrpSpPr/>
          <p:nvPr/>
        </p:nvGrpSpPr>
        <p:grpSpPr>
          <a:xfrm>
            <a:off x="9059704" y="879488"/>
            <a:ext cx="911454" cy="742859"/>
            <a:chOff x="-1897780" y="2612520"/>
            <a:chExt cx="1367181" cy="1114289"/>
          </a:xfrm>
        </p:grpSpPr>
        <p:sp>
          <p:nvSpPr>
            <p:cNvPr id="71" name="Google Shape;1951;p69">
              <a:extLst>
                <a:ext uri="{FF2B5EF4-FFF2-40B4-BE49-F238E27FC236}">
                  <a16:creationId xmlns:a16="http://schemas.microsoft.com/office/drawing/2014/main" id="{B5FDBC7F-D8C7-47AF-B31C-0155CE1BA381}"/>
                </a:ext>
              </a:extLst>
            </p:cNvPr>
            <p:cNvSpPr/>
            <p:nvPr/>
          </p:nvSpPr>
          <p:spPr>
            <a:xfrm>
              <a:off x="-1750441" y="3114757"/>
              <a:ext cx="1035667" cy="573099"/>
            </a:xfrm>
            <a:custGeom>
              <a:avLst/>
              <a:gdLst/>
              <a:ahLst/>
              <a:cxnLst/>
              <a:rect l="l" t="t" r="r" b="b"/>
              <a:pathLst>
                <a:path w="79682" h="44093" extrusionOk="0">
                  <a:moveTo>
                    <a:pt x="44692" y="1745"/>
                  </a:moveTo>
                  <a:cubicBezTo>
                    <a:pt x="45291" y="2998"/>
                    <a:pt x="46218" y="3979"/>
                    <a:pt x="47362" y="4688"/>
                  </a:cubicBezTo>
                  <a:cubicBezTo>
                    <a:pt x="48125" y="5124"/>
                    <a:pt x="48943" y="5451"/>
                    <a:pt x="49815" y="5723"/>
                  </a:cubicBezTo>
                  <a:cubicBezTo>
                    <a:pt x="50905" y="5996"/>
                    <a:pt x="51886" y="6541"/>
                    <a:pt x="53085" y="6541"/>
                  </a:cubicBezTo>
                  <a:cubicBezTo>
                    <a:pt x="54175" y="6541"/>
                    <a:pt x="55265" y="6377"/>
                    <a:pt x="56246" y="5996"/>
                  </a:cubicBezTo>
                  <a:cubicBezTo>
                    <a:pt x="56900" y="5832"/>
                    <a:pt x="57445" y="5560"/>
                    <a:pt x="58045" y="5342"/>
                  </a:cubicBezTo>
                  <a:cubicBezTo>
                    <a:pt x="59952" y="4633"/>
                    <a:pt x="61696" y="3543"/>
                    <a:pt x="63113" y="2126"/>
                  </a:cubicBezTo>
                  <a:cubicBezTo>
                    <a:pt x="63277" y="2017"/>
                    <a:pt x="63440" y="1963"/>
                    <a:pt x="63604" y="1908"/>
                  </a:cubicBezTo>
                  <a:cubicBezTo>
                    <a:pt x="63931" y="2072"/>
                    <a:pt x="64258" y="2235"/>
                    <a:pt x="64530" y="2453"/>
                  </a:cubicBezTo>
                  <a:cubicBezTo>
                    <a:pt x="66274" y="3652"/>
                    <a:pt x="68291" y="4306"/>
                    <a:pt x="70362" y="4197"/>
                  </a:cubicBezTo>
                  <a:cubicBezTo>
                    <a:pt x="71834" y="4306"/>
                    <a:pt x="73251" y="3979"/>
                    <a:pt x="74504" y="3325"/>
                  </a:cubicBezTo>
                  <a:cubicBezTo>
                    <a:pt x="75104" y="2944"/>
                    <a:pt x="75703" y="2562"/>
                    <a:pt x="76194" y="2072"/>
                  </a:cubicBezTo>
                  <a:cubicBezTo>
                    <a:pt x="76521" y="1636"/>
                    <a:pt x="77011" y="1309"/>
                    <a:pt x="77556" y="1200"/>
                  </a:cubicBezTo>
                  <a:cubicBezTo>
                    <a:pt x="77720" y="1527"/>
                    <a:pt x="77883" y="1799"/>
                    <a:pt x="77992" y="2126"/>
                  </a:cubicBezTo>
                  <a:cubicBezTo>
                    <a:pt x="78646" y="3652"/>
                    <a:pt x="79137" y="5233"/>
                    <a:pt x="79464" y="6922"/>
                  </a:cubicBezTo>
                  <a:cubicBezTo>
                    <a:pt x="79573" y="8013"/>
                    <a:pt x="79682" y="9157"/>
                    <a:pt x="79682" y="10302"/>
                  </a:cubicBezTo>
                  <a:cubicBezTo>
                    <a:pt x="79682" y="11991"/>
                    <a:pt x="79627" y="13626"/>
                    <a:pt x="79573" y="15316"/>
                  </a:cubicBezTo>
                  <a:cubicBezTo>
                    <a:pt x="79518" y="16515"/>
                    <a:pt x="79300" y="17659"/>
                    <a:pt x="78919" y="18804"/>
                  </a:cubicBezTo>
                  <a:cubicBezTo>
                    <a:pt x="78265" y="20929"/>
                    <a:pt x="77393" y="22946"/>
                    <a:pt x="76303" y="24853"/>
                  </a:cubicBezTo>
                  <a:cubicBezTo>
                    <a:pt x="75322" y="26488"/>
                    <a:pt x="74123" y="27960"/>
                    <a:pt x="72760" y="29268"/>
                  </a:cubicBezTo>
                  <a:cubicBezTo>
                    <a:pt x="71888" y="30194"/>
                    <a:pt x="70961" y="31066"/>
                    <a:pt x="70035" y="31993"/>
                  </a:cubicBezTo>
                  <a:cubicBezTo>
                    <a:pt x="68836" y="33137"/>
                    <a:pt x="67473" y="34173"/>
                    <a:pt x="66056" y="34991"/>
                  </a:cubicBezTo>
                  <a:cubicBezTo>
                    <a:pt x="63713" y="36462"/>
                    <a:pt x="61315" y="37879"/>
                    <a:pt x="58917" y="39242"/>
                  </a:cubicBezTo>
                  <a:cubicBezTo>
                    <a:pt x="56464" y="40550"/>
                    <a:pt x="53903" y="41531"/>
                    <a:pt x="51232" y="42185"/>
                  </a:cubicBezTo>
                  <a:cubicBezTo>
                    <a:pt x="48561" y="42893"/>
                    <a:pt x="45945" y="43384"/>
                    <a:pt x="43220" y="43656"/>
                  </a:cubicBezTo>
                  <a:cubicBezTo>
                    <a:pt x="40986" y="43874"/>
                    <a:pt x="38697" y="43929"/>
                    <a:pt x="36408" y="44038"/>
                  </a:cubicBezTo>
                  <a:cubicBezTo>
                    <a:pt x="35427" y="44092"/>
                    <a:pt x="34446" y="44038"/>
                    <a:pt x="33465" y="44038"/>
                  </a:cubicBezTo>
                  <a:cubicBezTo>
                    <a:pt x="31557" y="44092"/>
                    <a:pt x="29704" y="43929"/>
                    <a:pt x="27851" y="43602"/>
                  </a:cubicBezTo>
                  <a:cubicBezTo>
                    <a:pt x="27197" y="43493"/>
                    <a:pt x="26488" y="43384"/>
                    <a:pt x="25834" y="43166"/>
                  </a:cubicBezTo>
                  <a:cubicBezTo>
                    <a:pt x="23382" y="42403"/>
                    <a:pt x="20929" y="41640"/>
                    <a:pt x="18477" y="40877"/>
                  </a:cubicBezTo>
                  <a:cubicBezTo>
                    <a:pt x="15207" y="39787"/>
                    <a:pt x="12209" y="37934"/>
                    <a:pt x="9757" y="35427"/>
                  </a:cubicBezTo>
                  <a:cubicBezTo>
                    <a:pt x="8394" y="34064"/>
                    <a:pt x="7086" y="32701"/>
                    <a:pt x="5832" y="31230"/>
                  </a:cubicBezTo>
                  <a:cubicBezTo>
                    <a:pt x="5233" y="30467"/>
                    <a:pt x="4633" y="29704"/>
                    <a:pt x="4088" y="28832"/>
                  </a:cubicBezTo>
                  <a:cubicBezTo>
                    <a:pt x="3761" y="28396"/>
                    <a:pt x="3652" y="27197"/>
                    <a:pt x="3162" y="26979"/>
                  </a:cubicBezTo>
                  <a:cubicBezTo>
                    <a:pt x="2399" y="25344"/>
                    <a:pt x="1799" y="23545"/>
                    <a:pt x="1472" y="21747"/>
                  </a:cubicBezTo>
                  <a:cubicBezTo>
                    <a:pt x="1527" y="21583"/>
                    <a:pt x="437" y="17768"/>
                    <a:pt x="328" y="16460"/>
                  </a:cubicBezTo>
                  <a:cubicBezTo>
                    <a:pt x="164" y="14335"/>
                    <a:pt x="110" y="12264"/>
                    <a:pt x="55" y="10138"/>
                  </a:cubicBezTo>
                  <a:cubicBezTo>
                    <a:pt x="1" y="8285"/>
                    <a:pt x="219" y="6486"/>
                    <a:pt x="764" y="4742"/>
                  </a:cubicBezTo>
                  <a:cubicBezTo>
                    <a:pt x="1091" y="3652"/>
                    <a:pt x="1363" y="2562"/>
                    <a:pt x="1636" y="1527"/>
                  </a:cubicBezTo>
                  <a:cubicBezTo>
                    <a:pt x="1854" y="1418"/>
                    <a:pt x="2126" y="1527"/>
                    <a:pt x="2181" y="1745"/>
                  </a:cubicBezTo>
                  <a:cubicBezTo>
                    <a:pt x="2617" y="2562"/>
                    <a:pt x="3380" y="3216"/>
                    <a:pt x="4252" y="3489"/>
                  </a:cubicBezTo>
                  <a:cubicBezTo>
                    <a:pt x="5505" y="3925"/>
                    <a:pt x="6759" y="4197"/>
                    <a:pt x="8013" y="4252"/>
                  </a:cubicBezTo>
                  <a:cubicBezTo>
                    <a:pt x="9920" y="4361"/>
                    <a:pt x="11773" y="4306"/>
                    <a:pt x="13626" y="3979"/>
                  </a:cubicBezTo>
                  <a:cubicBezTo>
                    <a:pt x="15479" y="3652"/>
                    <a:pt x="17223" y="2998"/>
                    <a:pt x="18804" y="1963"/>
                  </a:cubicBezTo>
                  <a:cubicBezTo>
                    <a:pt x="20003" y="1200"/>
                    <a:pt x="21311" y="546"/>
                    <a:pt x="22619" y="1"/>
                  </a:cubicBezTo>
                  <a:cubicBezTo>
                    <a:pt x="22891" y="491"/>
                    <a:pt x="23218" y="982"/>
                    <a:pt x="23436" y="1472"/>
                  </a:cubicBezTo>
                  <a:cubicBezTo>
                    <a:pt x="24635" y="3979"/>
                    <a:pt x="26761" y="5941"/>
                    <a:pt x="29432" y="6813"/>
                  </a:cubicBezTo>
                  <a:cubicBezTo>
                    <a:pt x="31448" y="7576"/>
                    <a:pt x="33574" y="7904"/>
                    <a:pt x="35699" y="7740"/>
                  </a:cubicBezTo>
                  <a:cubicBezTo>
                    <a:pt x="36135" y="7685"/>
                    <a:pt x="36571" y="7631"/>
                    <a:pt x="36953" y="7467"/>
                  </a:cubicBezTo>
                  <a:cubicBezTo>
                    <a:pt x="39896" y="6650"/>
                    <a:pt x="42403" y="4797"/>
                    <a:pt x="44147" y="2290"/>
                  </a:cubicBezTo>
                  <a:cubicBezTo>
                    <a:pt x="44365" y="2126"/>
                    <a:pt x="44474" y="2017"/>
                    <a:pt x="44692" y="1745"/>
                  </a:cubicBezTo>
                  <a:close/>
                  <a:moveTo>
                    <a:pt x="46054" y="38479"/>
                  </a:moveTo>
                  <a:lnTo>
                    <a:pt x="46054" y="38424"/>
                  </a:lnTo>
                  <a:cubicBezTo>
                    <a:pt x="47090" y="38424"/>
                    <a:pt x="48125" y="38479"/>
                    <a:pt x="49161" y="38424"/>
                  </a:cubicBezTo>
                  <a:cubicBezTo>
                    <a:pt x="51886" y="38370"/>
                    <a:pt x="54502" y="37389"/>
                    <a:pt x="56682" y="35699"/>
                  </a:cubicBezTo>
                  <a:cubicBezTo>
                    <a:pt x="57282" y="35209"/>
                    <a:pt x="57827" y="34664"/>
                    <a:pt x="58481" y="34228"/>
                  </a:cubicBezTo>
                  <a:cubicBezTo>
                    <a:pt x="59189" y="33682"/>
                    <a:pt x="59789" y="33028"/>
                    <a:pt x="60279" y="32265"/>
                  </a:cubicBezTo>
                  <a:cubicBezTo>
                    <a:pt x="61097" y="31012"/>
                    <a:pt x="61914" y="29813"/>
                    <a:pt x="62677" y="28559"/>
                  </a:cubicBezTo>
                  <a:cubicBezTo>
                    <a:pt x="63059" y="27960"/>
                    <a:pt x="62895" y="27142"/>
                    <a:pt x="62296" y="26706"/>
                  </a:cubicBezTo>
                  <a:cubicBezTo>
                    <a:pt x="61696" y="26325"/>
                    <a:pt x="60879" y="26434"/>
                    <a:pt x="60497" y="27033"/>
                  </a:cubicBezTo>
                  <a:cubicBezTo>
                    <a:pt x="60007" y="27578"/>
                    <a:pt x="59625" y="28123"/>
                    <a:pt x="59298" y="28723"/>
                  </a:cubicBezTo>
                  <a:cubicBezTo>
                    <a:pt x="58372" y="30521"/>
                    <a:pt x="57009" y="32102"/>
                    <a:pt x="55429" y="33301"/>
                  </a:cubicBezTo>
                  <a:cubicBezTo>
                    <a:pt x="53521" y="34936"/>
                    <a:pt x="51069" y="35808"/>
                    <a:pt x="48616" y="35808"/>
                  </a:cubicBezTo>
                  <a:cubicBezTo>
                    <a:pt x="46872" y="35863"/>
                    <a:pt x="45182" y="35863"/>
                    <a:pt x="43438" y="35863"/>
                  </a:cubicBezTo>
                  <a:cubicBezTo>
                    <a:pt x="42076" y="35863"/>
                    <a:pt x="40768" y="35645"/>
                    <a:pt x="39514" y="35209"/>
                  </a:cubicBezTo>
                  <a:cubicBezTo>
                    <a:pt x="37607" y="34500"/>
                    <a:pt x="35808" y="33573"/>
                    <a:pt x="34173" y="32374"/>
                  </a:cubicBezTo>
                  <a:cubicBezTo>
                    <a:pt x="32702" y="31393"/>
                    <a:pt x="31285" y="30303"/>
                    <a:pt x="30522" y="28614"/>
                  </a:cubicBezTo>
                  <a:cubicBezTo>
                    <a:pt x="30522" y="28505"/>
                    <a:pt x="30413" y="28450"/>
                    <a:pt x="30358" y="28341"/>
                  </a:cubicBezTo>
                  <a:cubicBezTo>
                    <a:pt x="29977" y="27905"/>
                    <a:pt x="29159" y="28014"/>
                    <a:pt x="28941" y="28614"/>
                  </a:cubicBezTo>
                  <a:cubicBezTo>
                    <a:pt x="28832" y="28941"/>
                    <a:pt x="28778" y="29268"/>
                    <a:pt x="28778" y="29595"/>
                  </a:cubicBezTo>
                  <a:cubicBezTo>
                    <a:pt x="28887" y="30576"/>
                    <a:pt x="29323" y="31502"/>
                    <a:pt x="30086" y="32211"/>
                  </a:cubicBezTo>
                  <a:cubicBezTo>
                    <a:pt x="31993" y="34173"/>
                    <a:pt x="34282" y="35754"/>
                    <a:pt x="36844" y="36844"/>
                  </a:cubicBezTo>
                  <a:cubicBezTo>
                    <a:pt x="39187" y="38043"/>
                    <a:pt x="41749" y="38642"/>
                    <a:pt x="44419" y="38533"/>
                  </a:cubicBezTo>
                  <a:cubicBezTo>
                    <a:pt x="44964" y="38479"/>
                    <a:pt x="45509" y="38479"/>
                    <a:pt x="46054" y="38479"/>
                  </a:cubicBezTo>
                  <a:close/>
                  <a:moveTo>
                    <a:pt x="58154" y="17550"/>
                  </a:moveTo>
                  <a:cubicBezTo>
                    <a:pt x="58263" y="16515"/>
                    <a:pt x="57718" y="15588"/>
                    <a:pt x="56846" y="15152"/>
                  </a:cubicBezTo>
                  <a:cubicBezTo>
                    <a:pt x="56410" y="14934"/>
                    <a:pt x="55974" y="14662"/>
                    <a:pt x="55483" y="14934"/>
                  </a:cubicBezTo>
                  <a:cubicBezTo>
                    <a:pt x="54829" y="15207"/>
                    <a:pt x="54284" y="15697"/>
                    <a:pt x="53957" y="16297"/>
                  </a:cubicBezTo>
                  <a:cubicBezTo>
                    <a:pt x="53412" y="17768"/>
                    <a:pt x="54448" y="19349"/>
                    <a:pt x="56028" y="19512"/>
                  </a:cubicBezTo>
                  <a:cubicBezTo>
                    <a:pt x="57445" y="19621"/>
                    <a:pt x="58154" y="18967"/>
                    <a:pt x="58154" y="17550"/>
                  </a:cubicBezTo>
                  <a:close/>
                  <a:moveTo>
                    <a:pt x="30304" y="22292"/>
                  </a:moveTo>
                  <a:cubicBezTo>
                    <a:pt x="30358" y="22183"/>
                    <a:pt x="30358" y="22019"/>
                    <a:pt x="30413" y="21910"/>
                  </a:cubicBezTo>
                  <a:lnTo>
                    <a:pt x="30413" y="20439"/>
                  </a:lnTo>
                  <a:cubicBezTo>
                    <a:pt x="30304" y="18531"/>
                    <a:pt x="29759" y="18041"/>
                    <a:pt x="27906" y="18313"/>
                  </a:cubicBezTo>
                  <a:cubicBezTo>
                    <a:pt x="27360" y="18368"/>
                    <a:pt x="26924" y="18749"/>
                    <a:pt x="26761" y="19294"/>
                  </a:cubicBezTo>
                  <a:cubicBezTo>
                    <a:pt x="26488" y="20275"/>
                    <a:pt x="26706" y="21311"/>
                    <a:pt x="27360" y="22019"/>
                  </a:cubicBezTo>
                  <a:cubicBezTo>
                    <a:pt x="28233" y="23000"/>
                    <a:pt x="28778" y="23164"/>
                    <a:pt x="29922" y="22510"/>
                  </a:cubicBezTo>
                  <a:cubicBezTo>
                    <a:pt x="30031" y="22455"/>
                    <a:pt x="30140" y="22401"/>
                    <a:pt x="30304" y="22292"/>
                  </a:cubicBezTo>
                  <a:close/>
                </a:path>
              </a:pathLst>
            </a:custGeom>
            <a:solidFill>
              <a:schemeClr val="accent6">
                <a:lumMod val="20000"/>
                <a:lumOff val="80000"/>
              </a:schemeClr>
            </a:solidFill>
            <a:ln>
              <a:noFill/>
            </a:ln>
          </p:spPr>
          <p:txBody>
            <a:bodyPr spcFirstLastPara="1" wrap="square" lIns="60950" tIns="60950" rIns="60950" bIns="60950" anchor="ctr" anchorCtr="0">
              <a:noAutofit/>
            </a:bodyPr>
            <a:lstStyle/>
            <a:p>
              <a:endParaRPr sz="1200" dirty="0"/>
            </a:p>
          </p:txBody>
        </p:sp>
        <p:sp>
          <p:nvSpPr>
            <p:cNvPr id="72" name="Google Shape;1952;p69">
              <a:extLst>
                <a:ext uri="{FF2B5EF4-FFF2-40B4-BE49-F238E27FC236}">
                  <a16:creationId xmlns:a16="http://schemas.microsoft.com/office/drawing/2014/main" id="{9B7209BA-BC6C-4C1E-ADC2-651159D83E3C}"/>
                </a:ext>
              </a:extLst>
            </p:cNvPr>
            <p:cNvSpPr/>
            <p:nvPr/>
          </p:nvSpPr>
          <p:spPr>
            <a:xfrm>
              <a:off x="-682904" y="3211094"/>
              <a:ext cx="116887" cy="146651"/>
            </a:xfrm>
            <a:custGeom>
              <a:avLst/>
              <a:gdLst/>
              <a:ahLst/>
              <a:cxnLst/>
              <a:rect l="l" t="t" r="r" b="b"/>
              <a:pathLst>
                <a:path w="8993" h="11283" extrusionOk="0">
                  <a:moveTo>
                    <a:pt x="109" y="11283"/>
                  </a:moveTo>
                  <a:cubicBezTo>
                    <a:pt x="0" y="11065"/>
                    <a:pt x="0" y="11010"/>
                    <a:pt x="0" y="11010"/>
                  </a:cubicBezTo>
                  <a:cubicBezTo>
                    <a:pt x="600" y="8503"/>
                    <a:pt x="491" y="5942"/>
                    <a:pt x="491" y="3380"/>
                  </a:cubicBezTo>
                  <a:cubicBezTo>
                    <a:pt x="545" y="2781"/>
                    <a:pt x="600" y="2181"/>
                    <a:pt x="709" y="1636"/>
                  </a:cubicBezTo>
                  <a:cubicBezTo>
                    <a:pt x="1036" y="1473"/>
                    <a:pt x="1308" y="1309"/>
                    <a:pt x="1526" y="1146"/>
                  </a:cubicBezTo>
                  <a:cubicBezTo>
                    <a:pt x="2671" y="328"/>
                    <a:pt x="4088" y="1"/>
                    <a:pt x="5450" y="219"/>
                  </a:cubicBezTo>
                  <a:cubicBezTo>
                    <a:pt x="6050" y="219"/>
                    <a:pt x="6649" y="219"/>
                    <a:pt x="7249" y="219"/>
                  </a:cubicBezTo>
                  <a:cubicBezTo>
                    <a:pt x="7794" y="164"/>
                    <a:pt x="8284" y="546"/>
                    <a:pt x="8448" y="1091"/>
                  </a:cubicBezTo>
                  <a:cubicBezTo>
                    <a:pt x="8502" y="1309"/>
                    <a:pt x="8611" y="1527"/>
                    <a:pt x="8611" y="1745"/>
                  </a:cubicBezTo>
                  <a:cubicBezTo>
                    <a:pt x="8775" y="3053"/>
                    <a:pt x="8884" y="4416"/>
                    <a:pt x="8993" y="5724"/>
                  </a:cubicBezTo>
                  <a:cubicBezTo>
                    <a:pt x="8993" y="6051"/>
                    <a:pt x="8884" y="6378"/>
                    <a:pt x="8720" y="6705"/>
                  </a:cubicBezTo>
                  <a:cubicBezTo>
                    <a:pt x="7957" y="8394"/>
                    <a:pt x="6704" y="9757"/>
                    <a:pt x="5069" y="10629"/>
                  </a:cubicBezTo>
                  <a:cubicBezTo>
                    <a:pt x="4687" y="10792"/>
                    <a:pt x="4251" y="10901"/>
                    <a:pt x="3815" y="11010"/>
                  </a:cubicBezTo>
                  <a:cubicBezTo>
                    <a:pt x="2562" y="11228"/>
                    <a:pt x="1363" y="11283"/>
                    <a:pt x="109" y="11283"/>
                  </a:cubicBezTo>
                  <a:close/>
                </a:path>
              </a:pathLst>
            </a:custGeom>
            <a:solidFill>
              <a:schemeClr val="accent6">
                <a:lumMod val="20000"/>
                <a:lumOff val="80000"/>
              </a:schemeClr>
            </a:solidFill>
            <a:ln>
              <a:noFill/>
            </a:ln>
          </p:spPr>
          <p:txBody>
            <a:bodyPr spcFirstLastPara="1" wrap="square" lIns="60950" tIns="60950" rIns="60950" bIns="60950" anchor="ctr" anchorCtr="0">
              <a:noAutofit/>
            </a:bodyPr>
            <a:lstStyle/>
            <a:p>
              <a:endParaRPr sz="1200"/>
            </a:p>
          </p:txBody>
        </p:sp>
        <p:sp>
          <p:nvSpPr>
            <p:cNvPr id="73" name="Google Shape;1953;p69">
              <a:extLst>
                <a:ext uri="{FF2B5EF4-FFF2-40B4-BE49-F238E27FC236}">
                  <a16:creationId xmlns:a16="http://schemas.microsoft.com/office/drawing/2014/main" id="{5304567E-0B1B-4C95-AD52-96F910409B16}"/>
                </a:ext>
              </a:extLst>
            </p:cNvPr>
            <p:cNvSpPr/>
            <p:nvPr/>
          </p:nvSpPr>
          <p:spPr>
            <a:xfrm>
              <a:off x="-1864481" y="3344279"/>
              <a:ext cx="119018" cy="134602"/>
            </a:xfrm>
            <a:custGeom>
              <a:avLst/>
              <a:gdLst/>
              <a:ahLst/>
              <a:cxnLst/>
              <a:rect l="l" t="t" r="r" b="b"/>
              <a:pathLst>
                <a:path w="9157" h="10356" extrusionOk="0">
                  <a:moveTo>
                    <a:pt x="9156" y="9865"/>
                  </a:moveTo>
                  <a:cubicBezTo>
                    <a:pt x="6813" y="10355"/>
                    <a:pt x="4360" y="9647"/>
                    <a:pt x="2671" y="7957"/>
                  </a:cubicBezTo>
                  <a:cubicBezTo>
                    <a:pt x="2017" y="7303"/>
                    <a:pt x="1363" y="6595"/>
                    <a:pt x="818" y="5832"/>
                  </a:cubicBezTo>
                  <a:cubicBezTo>
                    <a:pt x="218" y="5069"/>
                    <a:pt x="0" y="4033"/>
                    <a:pt x="273" y="3052"/>
                  </a:cubicBezTo>
                  <a:cubicBezTo>
                    <a:pt x="491" y="2453"/>
                    <a:pt x="600" y="1799"/>
                    <a:pt x="818" y="1199"/>
                  </a:cubicBezTo>
                  <a:cubicBezTo>
                    <a:pt x="1036" y="491"/>
                    <a:pt x="1744" y="0"/>
                    <a:pt x="2507" y="55"/>
                  </a:cubicBezTo>
                  <a:cubicBezTo>
                    <a:pt x="4088" y="55"/>
                    <a:pt x="5559" y="654"/>
                    <a:pt x="6649" y="1744"/>
                  </a:cubicBezTo>
                  <a:cubicBezTo>
                    <a:pt x="6922" y="2071"/>
                    <a:pt x="7140" y="2507"/>
                    <a:pt x="7194" y="2943"/>
                  </a:cubicBezTo>
                  <a:cubicBezTo>
                    <a:pt x="7630" y="4633"/>
                    <a:pt x="8066" y="6322"/>
                    <a:pt x="8557" y="8066"/>
                  </a:cubicBezTo>
                  <a:cubicBezTo>
                    <a:pt x="8720" y="8611"/>
                    <a:pt x="8938" y="9156"/>
                    <a:pt x="9156" y="9865"/>
                  </a:cubicBezTo>
                  <a:close/>
                </a:path>
              </a:pathLst>
            </a:custGeom>
            <a:solidFill>
              <a:schemeClr val="accent6">
                <a:lumMod val="20000"/>
                <a:lumOff val="80000"/>
              </a:schemeClr>
            </a:solidFill>
            <a:ln>
              <a:noFill/>
            </a:ln>
          </p:spPr>
          <p:txBody>
            <a:bodyPr spcFirstLastPara="1" wrap="square" lIns="60950" tIns="60950" rIns="60950" bIns="60950" anchor="ctr" anchorCtr="0">
              <a:noAutofit/>
            </a:bodyPr>
            <a:lstStyle/>
            <a:p>
              <a:endParaRPr sz="1200"/>
            </a:p>
          </p:txBody>
        </p:sp>
        <p:sp>
          <p:nvSpPr>
            <p:cNvPr id="74" name="Google Shape;1954;p69">
              <a:extLst>
                <a:ext uri="{FF2B5EF4-FFF2-40B4-BE49-F238E27FC236}">
                  <a16:creationId xmlns:a16="http://schemas.microsoft.com/office/drawing/2014/main" id="{C9F43F62-E2AD-4881-9A6D-671FC95EF09F}"/>
                </a:ext>
              </a:extLst>
            </p:cNvPr>
            <p:cNvSpPr/>
            <p:nvPr/>
          </p:nvSpPr>
          <p:spPr>
            <a:xfrm>
              <a:off x="-1795061" y="2640153"/>
              <a:ext cx="1158207" cy="541203"/>
            </a:xfrm>
            <a:custGeom>
              <a:avLst/>
              <a:gdLst/>
              <a:ahLst/>
              <a:cxnLst/>
              <a:rect l="l" t="t" r="r" b="b"/>
              <a:pathLst>
                <a:path w="89110" h="41639" extrusionOk="0">
                  <a:moveTo>
                    <a:pt x="22509" y="10301"/>
                  </a:moveTo>
                  <a:cubicBezTo>
                    <a:pt x="22346" y="8339"/>
                    <a:pt x="23218" y="6976"/>
                    <a:pt x="24253" y="5668"/>
                  </a:cubicBezTo>
                  <a:cubicBezTo>
                    <a:pt x="24962" y="4742"/>
                    <a:pt x="25834" y="3924"/>
                    <a:pt x="26597" y="3052"/>
                  </a:cubicBezTo>
                  <a:cubicBezTo>
                    <a:pt x="29049" y="491"/>
                    <a:pt x="32047" y="0"/>
                    <a:pt x="35317" y="1090"/>
                  </a:cubicBezTo>
                  <a:cubicBezTo>
                    <a:pt x="36353" y="1363"/>
                    <a:pt x="37334" y="1853"/>
                    <a:pt x="38151" y="2562"/>
                  </a:cubicBezTo>
                  <a:cubicBezTo>
                    <a:pt x="38751" y="3052"/>
                    <a:pt x="39187" y="3597"/>
                    <a:pt x="39514" y="4251"/>
                  </a:cubicBezTo>
                  <a:cubicBezTo>
                    <a:pt x="39405" y="4578"/>
                    <a:pt x="39241" y="5014"/>
                    <a:pt x="39078" y="5396"/>
                  </a:cubicBezTo>
                  <a:cubicBezTo>
                    <a:pt x="38260" y="7303"/>
                    <a:pt x="38151" y="9483"/>
                    <a:pt x="38860" y="11445"/>
                  </a:cubicBezTo>
                  <a:cubicBezTo>
                    <a:pt x="39023" y="12154"/>
                    <a:pt x="39459" y="12699"/>
                    <a:pt x="40059" y="13080"/>
                  </a:cubicBezTo>
                  <a:cubicBezTo>
                    <a:pt x="41203" y="13680"/>
                    <a:pt x="42675" y="13080"/>
                    <a:pt x="43002" y="11827"/>
                  </a:cubicBezTo>
                  <a:cubicBezTo>
                    <a:pt x="43220" y="11227"/>
                    <a:pt x="43274" y="10682"/>
                    <a:pt x="43329" y="10083"/>
                  </a:cubicBezTo>
                  <a:cubicBezTo>
                    <a:pt x="43383" y="8666"/>
                    <a:pt x="43220" y="7303"/>
                    <a:pt x="42838" y="5995"/>
                  </a:cubicBezTo>
                  <a:cubicBezTo>
                    <a:pt x="42729" y="5614"/>
                    <a:pt x="42620" y="5232"/>
                    <a:pt x="42511" y="4796"/>
                  </a:cubicBezTo>
                  <a:cubicBezTo>
                    <a:pt x="42838" y="4415"/>
                    <a:pt x="43165" y="4033"/>
                    <a:pt x="43547" y="3761"/>
                  </a:cubicBezTo>
                  <a:cubicBezTo>
                    <a:pt x="45127" y="2398"/>
                    <a:pt x="46980" y="1363"/>
                    <a:pt x="48997" y="872"/>
                  </a:cubicBezTo>
                  <a:cubicBezTo>
                    <a:pt x="49760" y="654"/>
                    <a:pt x="50523" y="600"/>
                    <a:pt x="51340" y="600"/>
                  </a:cubicBezTo>
                  <a:cubicBezTo>
                    <a:pt x="53193" y="545"/>
                    <a:pt x="55101" y="491"/>
                    <a:pt x="56845" y="1199"/>
                  </a:cubicBezTo>
                  <a:cubicBezTo>
                    <a:pt x="57935" y="1635"/>
                    <a:pt x="59025" y="2126"/>
                    <a:pt x="60115" y="2616"/>
                  </a:cubicBezTo>
                  <a:cubicBezTo>
                    <a:pt x="60442" y="2725"/>
                    <a:pt x="60715" y="2943"/>
                    <a:pt x="61042" y="3107"/>
                  </a:cubicBezTo>
                  <a:cubicBezTo>
                    <a:pt x="61914" y="3488"/>
                    <a:pt x="62622" y="4142"/>
                    <a:pt x="63058" y="4960"/>
                  </a:cubicBezTo>
                  <a:cubicBezTo>
                    <a:pt x="62949" y="5287"/>
                    <a:pt x="62786" y="5614"/>
                    <a:pt x="62622" y="5886"/>
                  </a:cubicBezTo>
                  <a:cubicBezTo>
                    <a:pt x="62023" y="6813"/>
                    <a:pt x="61641" y="7848"/>
                    <a:pt x="61587" y="8938"/>
                  </a:cubicBezTo>
                  <a:cubicBezTo>
                    <a:pt x="61260" y="10464"/>
                    <a:pt x="61750" y="11990"/>
                    <a:pt x="62840" y="13026"/>
                  </a:cubicBezTo>
                  <a:cubicBezTo>
                    <a:pt x="63331" y="13516"/>
                    <a:pt x="64039" y="13789"/>
                    <a:pt x="64748" y="13789"/>
                  </a:cubicBezTo>
                  <a:cubicBezTo>
                    <a:pt x="65947" y="13734"/>
                    <a:pt x="66928" y="12753"/>
                    <a:pt x="66982" y="11500"/>
                  </a:cubicBezTo>
                  <a:cubicBezTo>
                    <a:pt x="67091" y="10028"/>
                    <a:pt x="66928" y="8502"/>
                    <a:pt x="66546" y="7085"/>
                  </a:cubicBezTo>
                  <a:cubicBezTo>
                    <a:pt x="66437" y="6595"/>
                    <a:pt x="66328" y="6159"/>
                    <a:pt x="66165" y="5668"/>
                  </a:cubicBezTo>
                  <a:cubicBezTo>
                    <a:pt x="66873" y="4633"/>
                    <a:pt x="67909" y="3924"/>
                    <a:pt x="69108" y="3652"/>
                  </a:cubicBezTo>
                  <a:cubicBezTo>
                    <a:pt x="70416" y="3434"/>
                    <a:pt x="71778" y="3379"/>
                    <a:pt x="73086" y="3488"/>
                  </a:cubicBezTo>
                  <a:cubicBezTo>
                    <a:pt x="73795" y="3488"/>
                    <a:pt x="74449" y="3597"/>
                    <a:pt x="75158" y="3597"/>
                  </a:cubicBezTo>
                  <a:cubicBezTo>
                    <a:pt x="76411" y="3652"/>
                    <a:pt x="77610" y="4142"/>
                    <a:pt x="78482" y="4960"/>
                  </a:cubicBezTo>
                  <a:cubicBezTo>
                    <a:pt x="78809" y="5287"/>
                    <a:pt x="79191" y="5559"/>
                    <a:pt x="79518" y="5832"/>
                  </a:cubicBezTo>
                  <a:cubicBezTo>
                    <a:pt x="80444" y="6595"/>
                    <a:pt x="81044" y="7630"/>
                    <a:pt x="81262" y="8829"/>
                  </a:cubicBezTo>
                  <a:cubicBezTo>
                    <a:pt x="81534" y="10791"/>
                    <a:pt x="81589" y="12753"/>
                    <a:pt x="81371" y="14715"/>
                  </a:cubicBezTo>
                  <a:cubicBezTo>
                    <a:pt x="81371" y="15969"/>
                    <a:pt x="81098" y="17168"/>
                    <a:pt x="80717" y="18367"/>
                  </a:cubicBezTo>
                  <a:cubicBezTo>
                    <a:pt x="80499" y="18858"/>
                    <a:pt x="80281" y="19348"/>
                    <a:pt x="80063" y="19784"/>
                  </a:cubicBezTo>
                  <a:cubicBezTo>
                    <a:pt x="79572" y="19948"/>
                    <a:pt x="79027" y="20002"/>
                    <a:pt x="78537" y="19839"/>
                  </a:cubicBezTo>
                  <a:cubicBezTo>
                    <a:pt x="78046" y="19784"/>
                    <a:pt x="77556" y="19893"/>
                    <a:pt x="77174" y="20220"/>
                  </a:cubicBezTo>
                  <a:cubicBezTo>
                    <a:pt x="76956" y="20329"/>
                    <a:pt x="76738" y="20438"/>
                    <a:pt x="76520" y="20547"/>
                  </a:cubicBezTo>
                  <a:cubicBezTo>
                    <a:pt x="76084" y="20765"/>
                    <a:pt x="75594" y="20874"/>
                    <a:pt x="75430" y="21419"/>
                  </a:cubicBezTo>
                  <a:cubicBezTo>
                    <a:pt x="75049" y="22128"/>
                    <a:pt x="74939" y="22945"/>
                    <a:pt x="75049" y="23763"/>
                  </a:cubicBezTo>
                  <a:cubicBezTo>
                    <a:pt x="75158" y="24090"/>
                    <a:pt x="75430" y="24308"/>
                    <a:pt x="75757" y="24417"/>
                  </a:cubicBezTo>
                  <a:cubicBezTo>
                    <a:pt x="76956" y="24907"/>
                    <a:pt x="78319" y="24798"/>
                    <a:pt x="79463" y="24199"/>
                  </a:cubicBezTo>
                  <a:cubicBezTo>
                    <a:pt x="79954" y="23926"/>
                    <a:pt x="80390" y="23654"/>
                    <a:pt x="80880" y="23327"/>
                  </a:cubicBezTo>
                  <a:cubicBezTo>
                    <a:pt x="81916" y="23763"/>
                    <a:pt x="82842" y="24417"/>
                    <a:pt x="83605" y="25234"/>
                  </a:cubicBezTo>
                  <a:cubicBezTo>
                    <a:pt x="84205" y="25725"/>
                    <a:pt x="84859" y="26161"/>
                    <a:pt x="85513" y="26597"/>
                  </a:cubicBezTo>
                  <a:cubicBezTo>
                    <a:pt x="86930" y="27469"/>
                    <a:pt x="87965" y="28777"/>
                    <a:pt x="88565" y="30303"/>
                  </a:cubicBezTo>
                  <a:cubicBezTo>
                    <a:pt x="89110" y="31502"/>
                    <a:pt x="88565" y="32919"/>
                    <a:pt x="87366" y="33409"/>
                  </a:cubicBezTo>
                  <a:cubicBezTo>
                    <a:pt x="86930" y="33627"/>
                    <a:pt x="86494" y="33900"/>
                    <a:pt x="86167" y="34227"/>
                  </a:cubicBezTo>
                  <a:cubicBezTo>
                    <a:pt x="85731" y="34554"/>
                    <a:pt x="85240" y="34826"/>
                    <a:pt x="84695" y="34990"/>
                  </a:cubicBezTo>
                  <a:cubicBezTo>
                    <a:pt x="84041" y="35208"/>
                    <a:pt x="83333" y="35044"/>
                    <a:pt x="82733" y="34608"/>
                  </a:cubicBezTo>
                  <a:cubicBezTo>
                    <a:pt x="82243" y="34227"/>
                    <a:pt x="81698" y="33736"/>
                    <a:pt x="81207" y="33246"/>
                  </a:cubicBezTo>
                  <a:cubicBezTo>
                    <a:pt x="80826" y="32810"/>
                    <a:pt x="80281" y="32537"/>
                    <a:pt x="79681" y="32428"/>
                  </a:cubicBezTo>
                  <a:cubicBezTo>
                    <a:pt x="78918" y="32265"/>
                    <a:pt x="78210" y="32973"/>
                    <a:pt x="78373" y="33736"/>
                  </a:cubicBezTo>
                  <a:cubicBezTo>
                    <a:pt x="78482" y="34336"/>
                    <a:pt x="78646" y="34881"/>
                    <a:pt x="78809" y="35480"/>
                  </a:cubicBezTo>
                  <a:cubicBezTo>
                    <a:pt x="77883" y="36897"/>
                    <a:pt x="76411" y="37769"/>
                    <a:pt x="74776" y="37933"/>
                  </a:cubicBezTo>
                  <a:cubicBezTo>
                    <a:pt x="72650" y="38205"/>
                    <a:pt x="70470" y="37551"/>
                    <a:pt x="68835" y="36134"/>
                  </a:cubicBezTo>
                  <a:cubicBezTo>
                    <a:pt x="68944" y="35807"/>
                    <a:pt x="69053" y="35535"/>
                    <a:pt x="69217" y="35208"/>
                  </a:cubicBezTo>
                  <a:cubicBezTo>
                    <a:pt x="69762" y="34390"/>
                    <a:pt x="69980" y="33464"/>
                    <a:pt x="69980" y="32537"/>
                  </a:cubicBezTo>
                  <a:cubicBezTo>
                    <a:pt x="70143" y="31284"/>
                    <a:pt x="69980" y="29976"/>
                    <a:pt x="69544" y="28777"/>
                  </a:cubicBezTo>
                  <a:cubicBezTo>
                    <a:pt x="69108" y="27796"/>
                    <a:pt x="68290" y="27033"/>
                    <a:pt x="67255" y="26869"/>
                  </a:cubicBezTo>
                  <a:cubicBezTo>
                    <a:pt x="65947" y="26488"/>
                    <a:pt x="64639" y="27360"/>
                    <a:pt x="64312" y="28668"/>
                  </a:cubicBezTo>
                  <a:cubicBezTo>
                    <a:pt x="63930" y="30466"/>
                    <a:pt x="63985" y="32428"/>
                    <a:pt x="64584" y="34172"/>
                  </a:cubicBezTo>
                  <a:cubicBezTo>
                    <a:pt x="64748" y="34826"/>
                    <a:pt x="65020" y="35371"/>
                    <a:pt x="65238" y="36025"/>
                  </a:cubicBezTo>
                  <a:cubicBezTo>
                    <a:pt x="64475" y="37006"/>
                    <a:pt x="63549" y="37824"/>
                    <a:pt x="62459" y="38423"/>
                  </a:cubicBezTo>
                  <a:cubicBezTo>
                    <a:pt x="61314" y="38968"/>
                    <a:pt x="60170" y="39459"/>
                    <a:pt x="58971" y="39949"/>
                  </a:cubicBezTo>
                  <a:cubicBezTo>
                    <a:pt x="57772" y="40440"/>
                    <a:pt x="56409" y="40440"/>
                    <a:pt x="55210" y="39949"/>
                  </a:cubicBezTo>
                  <a:cubicBezTo>
                    <a:pt x="54447" y="39677"/>
                    <a:pt x="53630" y="39404"/>
                    <a:pt x="52812" y="39186"/>
                  </a:cubicBezTo>
                  <a:cubicBezTo>
                    <a:pt x="52049" y="38914"/>
                    <a:pt x="51395" y="38423"/>
                    <a:pt x="51013" y="37715"/>
                  </a:cubicBezTo>
                  <a:cubicBezTo>
                    <a:pt x="50087" y="36134"/>
                    <a:pt x="49487" y="34445"/>
                    <a:pt x="50196" y="32592"/>
                  </a:cubicBezTo>
                  <a:cubicBezTo>
                    <a:pt x="50414" y="31938"/>
                    <a:pt x="50523" y="31175"/>
                    <a:pt x="50359" y="30412"/>
                  </a:cubicBezTo>
                  <a:cubicBezTo>
                    <a:pt x="50305" y="29976"/>
                    <a:pt x="50141" y="29594"/>
                    <a:pt x="49869" y="29213"/>
                  </a:cubicBezTo>
                  <a:cubicBezTo>
                    <a:pt x="49433" y="28613"/>
                    <a:pt x="48561" y="28559"/>
                    <a:pt x="48070" y="29104"/>
                  </a:cubicBezTo>
                  <a:cubicBezTo>
                    <a:pt x="47580" y="29485"/>
                    <a:pt x="47307" y="30030"/>
                    <a:pt x="47253" y="30630"/>
                  </a:cubicBezTo>
                  <a:cubicBezTo>
                    <a:pt x="47253" y="30957"/>
                    <a:pt x="47198" y="31338"/>
                    <a:pt x="47198" y="31665"/>
                  </a:cubicBezTo>
                  <a:cubicBezTo>
                    <a:pt x="47089" y="36134"/>
                    <a:pt x="44146" y="40058"/>
                    <a:pt x="39841" y="41366"/>
                  </a:cubicBezTo>
                  <a:cubicBezTo>
                    <a:pt x="38642" y="41639"/>
                    <a:pt x="37388" y="41639"/>
                    <a:pt x="36189" y="41421"/>
                  </a:cubicBezTo>
                  <a:cubicBezTo>
                    <a:pt x="34990" y="41148"/>
                    <a:pt x="33900" y="40767"/>
                    <a:pt x="32810" y="40276"/>
                  </a:cubicBezTo>
                  <a:cubicBezTo>
                    <a:pt x="30630" y="39186"/>
                    <a:pt x="29431" y="37279"/>
                    <a:pt x="28668" y="35099"/>
                  </a:cubicBezTo>
                  <a:cubicBezTo>
                    <a:pt x="28395" y="34227"/>
                    <a:pt x="28504" y="33300"/>
                    <a:pt x="28995" y="32537"/>
                  </a:cubicBezTo>
                  <a:cubicBezTo>
                    <a:pt x="29540" y="31611"/>
                    <a:pt x="29812" y="30521"/>
                    <a:pt x="29758" y="29431"/>
                  </a:cubicBezTo>
                  <a:cubicBezTo>
                    <a:pt x="29758" y="29104"/>
                    <a:pt x="29703" y="28831"/>
                    <a:pt x="29649" y="28559"/>
                  </a:cubicBezTo>
                  <a:cubicBezTo>
                    <a:pt x="29540" y="27959"/>
                    <a:pt x="29049" y="27578"/>
                    <a:pt x="28504" y="27523"/>
                  </a:cubicBezTo>
                  <a:cubicBezTo>
                    <a:pt x="27959" y="27414"/>
                    <a:pt x="27414" y="27687"/>
                    <a:pt x="27142" y="28232"/>
                  </a:cubicBezTo>
                  <a:cubicBezTo>
                    <a:pt x="26597" y="29267"/>
                    <a:pt x="26161" y="30357"/>
                    <a:pt x="25997" y="31556"/>
                  </a:cubicBezTo>
                  <a:cubicBezTo>
                    <a:pt x="25779" y="32973"/>
                    <a:pt x="24907" y="34118"/>
                    <a:pt x="23599" y="34717"/>
                  </a:cubicBezTo>
                  <a:cubicBezTo>
                    <a:pt x="22400" y="35262"/>
                    <a:pt x="21256" y="35971"/>
                    <a:pt x="20111" y="36625"/>
                  </a:cubicBezTo>
                  <a:cubicBezTo>
                    <a:pt x="18367" y="37551"/>
                    <a:pt x="16405" y="38042"/>
                    <a:pt x="14443" y="38042"/>
                  </a:cubicBezTo>
                  <a:cubicBezTo>
                    <a:pt x="13190" y="38042"/>
                    <a:pt x="11991" y="38042"/>
                    <a:pt x="10737" y="37933"/>
                  </a:cubicBezTo>
                  <a:cubicBezTo>
                    <a:pt x="10356" y="37933"/>
                    <a:pt x="9974" y="37878"/>
                    <a:pt x="9593" y="37715"/>
                  </a:cubicBezTo>
                  <a:cubicBezTo>
                    <a:pt x="8066" y="37333"/>
                    <a:pt x="7794" y="36952"/>
                    <a:pt x="8012" y="35426"/>
                  </a:cubicBezTo>
                  <a:cubicBezTo>
                    <a:pt x="8066" y="34772"/>
                    <a:pt x="8230" y="34172"/>
                    <a:pt x="8557" y="33573"/>
                  </a:cubicBezTo>
                  <a:cubicBezTo>
                    <a:pt x="9647" y="31338"/>
                    <a:pt x="11119" y="29267"/>
                    <a:pt x="12863" y="27469"/>
                  </a:cubicBezTo>
                  <a:cubicBezTo>
                    <a:pt x="13244" y="27033"/>
                    <a:pt x="13680" y="26760"/>
                    <a:pt x="14225" y="26651"/>
                  </a:cubicBezTo>
                  <a:cubicBezTo>
                    <a:pt x="15206" y="26433"/>
                    <a:pt x="16133" y="26106"/>
                    <a:pt x="17059" y="25834"/>
                  </a:cubicBezTo>
                  <a:cubicBezTo>
                    <a:pt x="17877" y="25561"/>
                    <a:pt x="18585" y="25071"/>
                    <a:pt x="19130" y="24417"/>
                  </a:cubicBezTo>
                  <a:cubicBezTo>
                    <a:pt x="19893" y="23654"/>
                    <a:pt x="19512" y="22346"/>
                    <a:pt x="18422" y="22128"/>
                  </a:cubicBezTo>
                  <a:cubicBezTo>
                    <a:pt x="18204" y="22019"/>
                    <a:pt x="17931" y="22019"/>
                    <a:pt x="17713" y="22019"/>
                  </a:cubicBezTo>
                  <a:cubicBezTo>
                    <a:pt x="16514" y="22019"/>
                    <a:pt x="15370" y="22346"/>
                    <a:pt x="14334" y="22945"/>
                  </a:cubicBezTo>
                  <a:cubicBezTo>
                    <a:pt x="13844" y="23272"/>
                    <a:pt x="13299" y="23545"/>
                    <a:pt x="12863" y="23926"/>
                  </a:cubicBezTo>
                  <a:cubicBezTo>
                    <a:pt x="12427" y="24199"/>
                    <a:pt x="11991" y="24417"/>
                    <a:pt x="11500" y="24417"/>
                  </a:cubicBezTo>
                  <a:cubicBezTo>
                    <a:pt x="7794" y="24744"/>
                    <a:pt x="4142" y="23708"/>
                    <a:pt x="1145" y="21528"/>
                  </a:cubicBezTo>
                  <a:lnTo>
                    <a:pt x="709" y="21147"/>
                  </a:lnTo>
                  <a:cubicBezTo>
                    <a:pt x="273" y="20874"/>
                    <a:pt x="55" y="20384"/>
                    <a:pt x="109" y="19893"/>
                  </a:cubicBezTo>
                  <a:cubicBezTo>
                    <a:pt x="109" y="19348"/>
                    <a:pt x="109" y="18803"/>
                    <a:pt x="109" y="18258"/>
                  </a:cubicBezTo>
                  <a:cubicBezTo>
                    <a:pt x="0" y="17495"/>
                    <a:pt x="273" y="16786"/>
                    <a:pt x="818" y="16241"/>
                  </a:cubicBezTo>
                  <a:cubicBezTo>
                    <a:pt x="1744" y="15042"/>
                    <a:pt x="2998" y="14061"/>
                    <a:pt x="4360" y="13353"/>
                  </a:cubicBezTo>
                  <a:cubicBezTo>
                    <a:pt x="4851" y="13189"/>
                    <a:pt x="5341" y="12917"/>
                    <a:pt x="5832" y="12644"/>
                  </a:cubicBezTo>
                  <a:cubicBezTo>
                    <a:pt x="7848" y="11445"/>
                    <a:pt x="10247" y="10900"/>
                    <a:pt x="12645" y="11009"/>
                  </a:cubicBezTo>
                  <a:lnTo>
                    <a:pt x="17059" y="11009"/>
                  </a:lnTo>
                  <a:cubicBezTo>
                    <a:pt x="17604" y="11064"/>
                    <a:pt x="18149" y="11118"/>
                    <a:pt x="18640" y="11282"/>
                  </a:cubicBezTo>
                  <a:cubicBezTo>
                    <a:pt x="19239" y="11391"/>
                    <a:pt x="19730" y="11827"/>
                    <a:pt x="19948" y="12372"/>
                  </a:cubicBezTo>
                  <a:cubicBezTo>
                    <a:pt x="20002" y="12590"/>
                    <a:pt x="20057" y="12753"/>
                    <a:pt x="20220" y="12917"/>
                  </a:cubicBezTo>
                  <a:cubicBezTo>
                    <a:pt x="20384" y="13244"/>
                    <a:pt x="20820" y="13298"/>
                    <a:pt x="21092" y="13026"/>
                  </a:cubicBezTo>
                  <a:cubicBezTo>
                    <a:pt x="21365" y="12699"/>
                    <a:pt x="21801" y="12535"/>
                    <a:pt x="22237" y="12644"/>
                  </a:cubicBezTo>
                  <a:cubicBezTo>
                    <a:pt x="22346" y="12644"/>
                    <a:pt x="22509" y="12590"/>
                    <a:pt x="22673" y="12535"/>
                  </a:cubicBezTo>
                  <a:cubicBezTo>
                    <a:pt x="23599" y="12208"/>
                    <a:pt x="23817" y="11500"/>
                    <a:pt x="23109" y="10737"/>
                  </a:cubicBezTo>
                  <a:cubicBezTo>
                    <a:pt x="22891" y="10573"/>
                    <a:pt x="22727" y="10464"/>
                    <a:pt x="22509" y="10301"/>
                  </a:cubicBezTo>
                  <a:close/>
                </a:path>
              </a:pathLst>
            </a:custGeom>
            <a:solidFill>
              <a:schemeClr val="accent2"/>
            </a:solidFill>
            <a:ln>
              <a:noFill/>
            </a:ln>
          </p:spPr>
          <p:txBody>
            <a:bodyPr spcFirstLastPara="1" wrap="square" lIns="60950" tIns="60950" rIns="60950" bIns="60950" anchor="ctr" anchorCtr="0">
              <a:noAutofit/>
            </a:bodyPr>
            <a:lstStyle/>
            <a:p>
              <a:endParaRPr sz="1200"/>
            </a:p>
          </p:txBody>
        </p:sp>
        <p:sp>
          <p:nvSpPr>
            <p:cNvPr id="75" name="Google Shape;1955;p69">
              <a:extLst>
                <a:ext uri="{FF2B5EF4-FFF2-40B4-BE49-F238E27FC236}">
                  <a16:creationId xmlns:a16="http://schemas.microsoft.com/office/drawing/2014/main" id="{15EF6DF0-3D36-4A61-896A-4CC0834856A7}"/>
                </a:ext>
              </a:extLst>
            </p:cNvPr>
            <p:cNvSpPr/>
            <p:nvPr/>
          </p:nvSpPr>
          <p:spPr>
            <a:xfrm>
              <a:off x="-929428" y="3027634"/>
              <a:ext cx="9930" cy="35431"/>
            </a:xfrm>
            <a:custGeom>
              <a:avLst/>
              <a:gdLst/>
              <a:ahLst/>
              <a:cxnLst/>
              <a:rect l="l" t="t" r="r" b="b"/>
              <a:pathLst>
                <a:path w="764" h="2726" extrusionOk="0">
                  <a:moveTo>
                    <a:pt x="437" y="2725"/>
                  </a:moveTo>
                  <a:cubicBezTo>
                    <a:pt x="110" y="1908"/>
                    <a:pt x="1" y="927"/>
                    <a:pt x="164" y="0"/>
                  </a:cubicBezTo>
                  <a:cubicBezTo>
                    <a:pt x="382" y="273"/>
                    <a:pt x="546" y="382"/>
                    <a:pt x="546" y="491"/>
                  </a:cubicBezTo>
                  <a:cubicBezTo>
                    <a:pt x="764" y="1254"/>
                    <a:pt x="709" y="2017"/>
                    <a:pt x="437" y="2725"/>
                  </a:cubicBezTo>
                  <a:close/>
                </a:path>
              </a:pathLst>
            </a:custGeom>
            <a:solidFill>
              <a:srgbClr val="6D6D2A"/>
            </a:solidFill>
            <a:ln>
              <a:noFill/>
            </a:ln>
          </p:spPr>
          <p:txBody>
            <a:bodyPr spcFirstLastPara="1" wrap="square" lIns="60950" tIns="60950" rIns="60950" bIns="60950" anchor="ctr" anchorCtr="0">
              <a:noAutofit/>
            </a:bodyPr>
            <a:lstStyle/>
            <a:p>
              <a:endParaRPr sz="1200"/>
            </a:p>
          </p:txBody>
        </p:sp>
        <p:sp>
          <p:nvSpPr>
            <p:cNvPr id="76" name="Google Shape;1956;p69">
              <a:extLst>
                <a:ext uri="{FF2B5EF4-FFF2-40B4-BE49-F238E27FC236}">
                  <a16:creationId xmlns:a16="http://schemas.microsoft.com/office/drawing/2014/main" id="{32D89C89-6AAB-4271-80BF-95DDE8F202BB}"/>
                </a:ext>
              </a:extLst>
            </p:cNvPr>
            <p:cNvSpPr/>
            <p:nvPr/>
          </p:nvSpPr>
          <p:spPr>
            <a:xfrm>
              <a:off x="-1687390" y="3361280"/>
              <a:ext cx="230940" cy="224571"/>
            </a:xfrm>
            <a:custGeom>
              <a:avLst/>
              <a:gdLst/>
              <a:ahLst/>
              <a:cxnLst/>
              <a:rect l="l" t="t" r="r" b="b"/>
              <a:pathLst>
                <a:path w="17768" h="17278" extrusionOk="0">
                  <a:moveTo>
                    <a:pt x="17277" y="7739"/>
                  </a:moveTo>
                  <a:cubicBezTo>
                    <a:pt x="17768" y="3652"/>
                    <a:pt x="14334" y="491"/>
                    <a:pt x="10356" y="164"/>
                  </a:cubicBezTo>
                  <a:cubicBezTo>
                    <a:pt x="8884" y="0"/>
                    <a:pt x="7358" y="382"/>
                    <a:pt x="6159" y="1254"/>
                  </a:cubicBezTo>
                  <a:cubicBezTo>
                    <a:pt x="4960" y="1799"/>
                    <a:pt x="3979" y="2780"/>
                    <a:pt x="3325" y="3979"/>
                  </a:cubicBezTo>
                  <a:cubicBezTo>
                    <a:pt x="1581" y="4633"/>
                    <a:pt x="164" y="5668"/>
                    <a:pt x="109" y="8121"/>
                  </a:cubicBezTo>
                  <a:cubicBezTo>
                    <a:pt x="0" y="11009"/>
                    <a:pt x="1636" y="13135"/>
                    <a:pt x="3925" y="14661"/>
                  </a:cubicBezTo>
                  <a:cubicBezTo>
                    <a:pt x="7740" y="17277"/>
                    <a:pt x="14334" y="16296"/>
                    <a:pt x="16569" y="12045"/>
                  </a:cubicBezTo>
                  <a:cubicBezTo>
                    <a:pt x="17277" y="10737"/>
                    <a:pt x="17550" y="9211"/>
                    <a:pt x="17277" y="7739"/>
                  </a:cubicBezTo>
                  <a:close/>
                </a:path>
              </a:pathLst>
            </a:custGeom>
            <a:solidFill>
              <a:schemeClr val="accent6"/>
            </a:solidFill>
            <a:ln>
              <a:noFill/>
            </a:ln>
          </p:spPr>
          <p:txBody>
            <a:bodyPr spcFirstLastPara="1" wrap="square" lIns="60950" tIns="60950" rIns="60950" bIns="60950" anchor="ctr" anchorCtr="0">
              <a:noAutofit/>
            </a:bodyPr>
            <a:lstStyle/>
            <a:p>
              <a:endParaRPr sz="1200"/>
            </a:p>
          </p:txBody>
        </p:sp>
        <p:sp>
          <p:nvSpPr>
            <p:cNvPr id="77" name="Google Shape;1957;p69">
              <a:extLst>
                <a:ext uri="{FF2B5EF4-FFF2-40B4-BE49-F238E27FC236}">
                  <a16:creationId xmlns:a16="http://schemas.microsoft.com/office/drawing/2014/main" id="{00A4C49A-0805-4B7F-A001-CA77E6DC88C5}"/>
                </a:ext>
              </a:extLst>
            </p:cNvPr>
            <p:cNvSpPr/>
            <p:nvPr/>
          </p:nvSpPr>
          <p:spPr>
            <a:xfrm>
              <a:off x="-957762" y="3249359"/>
              <a:ext cx="212535" cy="221022"/>
            </a:xfrm>
            <a:custGeom>
              <a:avLst/>
              <a:gdLst/>
              <a:ahLst/>
              <a:cxnLst/>
              <a:rect l="l" t="t" r="r" b="b"/>
              <a:pathLst>
                <a:path w="16352" h="17005" extrusionOk="0">
                  <a:moveTo>
                    <a:pt x="15588" y="7031"/>
                  </a:moveTo>
                  <a:cubicBezTo>
                    <a:pt x="15207" y="5614"/>
                    <a:pt x="14226" y="4415"/>
                    <a:pt x="12863" y="3815"/>
                  </a:cubicBezTo>
                  <a:cubicBezTo>
                    <a:pt x="11228" y="1145"/>
                    <a:pt x="7903" y="0"/>
                    <a:pt x="4960" y="1199"/>
                  </a:cubicBezTo>
                  <a:cubicBezTo>
                    <a:pt x="1963" y="2453"/>
                    <a:pt x="655" y="4796"/>
                    <a:pt x="219" y="7903"/>
                  </a:cubicBezTo>
                  <a:cubicBezTo>
                    <a:pt x="1" y="10355"/>
                    <a:pt x="927" y="12753"/>
                    <a:pt x="2726" y="14497"/>
                  </a:cubicBezTo>
                  <a:cubicBezTo>
                    <a:pt x="5287" y="16950"/>
                    <a:pt x="8830" y="17004"/>
                    <a:pt x="11991" y="15696"/>
                  </a:cubicBezTo>
                  <a:cubicBezTo>
                    <a:pt x="15316" y="14279"/>
                    <a:pt x="16351" y="10246"/>
                    <a:pt x="15588" y="7031"/>
                  </a:cubicBezTo>
                  <a:close/>
                </a:path>
              </a:pathLst>
            </a:custGeom>
            <a:solidFill>
              <a:schemeClr val="accent6"/>
            </a:solidFill>
            <a:ln>
              <a:noFill/>
            </a:ln>
          </p:spPr>
          <p:txBody>
            <a:bodyPr spcFirstLastPara="1" wrap="square" lIns="60950" tIns="60950" rIns="60950" bIns="60950" anchor="ctr" anchorCtr="0">
              <a:noAutofit/>
            </a:bodyPr>
            <a:lstStyle/>
            <a:p>
              <a:endParaRPr sz="1200"/>
            </a:p>
          </p:txBody>
        </p:sp>
        <p:sp>
          <p:nvSpPr>
            <p:cNvPr id="78" name="Google Shape;1958;p69">
              <a:extLst>
                <a:ext uri="{FF2B5EF4-FFF2-40B4-BE49-F238E27FC236}">
                  <a16:creationId xmlns:a16="http://schemas.microsoft.com/office/drawing/2014/main" id="{F05B8D84-CC12-4799-993C-A68FDC8078A3}"/>
                </a:ext>
              </a:extLst>
            </p:cNvPr>
            <p:cNvSpPr/>
            <p:nvPr/>
          </p:nvSpPr>
          <p:spPr>
            <a:xfrm>
              <a:off x="-1897780" y="2612520"/>
              <a:ext cx="1367181" cy="1114289"/>
            </a:xfrm>
            <a:custGeom>
              <a:avLst/>
              <a:gdLst/>
              <a:ahLst/>
              <a:cxnLst/>
              <a:rect l="l" t="t" r="r" b="b"/>
              <a:pathLst>
                <a:path w="105188" h="85731" extrusionOk="0">
                  <a:moveTo>
                    <a:pt x="105134" y="51722"/>
                  </a:moveTo>
                  <a:cubicBezTo>
                    <a:pt x="104970" y="50523"/>
                    <a:pt x="104970" y="49270"/>
                    <a:pt x="104806" y="48071"/>
                  </a:cubicBezTo>
                  <a:cubicBezTo>
                    <a:pt x="104643" y="47035"/>
                    <a:pt x="104316" y="46054"/>
                    <a:pt x="103771" y="45182"/>
                  </a:cubicBezTo>
                  <a:cubicBezTo>
                    <a:pt x="103662" y="44909"/>
                    <a:pt x="103498" y="44746"/>
                    <a:pt x="103280" y="44582"/>
                  </a:cubicBezTo>
                  <a:cubicBezTo>
                    <a:pt x="102572" y="44092"/>
                    <a:pt x="101700" y="43819"/>
                    <a:pt x="100773" y="43765"/>
                  </a:cubicBezTo>
                  <a:cubicBezTo>
                    <a:pt x="99792" y="43874"/>
                    <a:pt x="98811" y="43874"/>
                    <a:pt x="97830" y="43874"/>
                  </a:cubicBezTo>
                  <a:cubicBezTo>
                    <a:pt x="96740" y="43874"/>
                    <a:pt x="95650" y="44146"/>
                    <a:pt x="94724" y="44637"/>
                  </a:cubicBezTo>
                  <a:cubicBezTo>
                    <a:pt x="94451" y="44800"/>
                    <a:pt x="94124" y="44909"/>
                    <a:pt x="93743" y="45073"/>
                  </a:cubicBezTo>
                  <a:cubicBezTo>
                    <a:pt x="93579" y="43220"/>
                    <a:pt x="92598" y="41748"/>
                    <a:pt x="92380" y="40059"/>
                  </a:cubicBezTo>
                  <a:cubicBezTo>
                    <a:pt x="92925" y="39841"/>
                    <a:pt x="93470" y="39623"/>
                    <a:pt x="94015" y="39350"/>
                  </a:cubicBezTo>
                  <a:cubicBezTo>
                    <a:pt x="95051" y="38805"/>
                    <a:pt x="96086" y="38206"/>
                    <a:pt x="97067" y="37552"/>
                  </a:cubicBezTo>
                  <a:cubicBezTo>
                    <a:pt x="98103" y="36898"/>
                    <a:pt x="98866" y="35808"/>
                    <a:pt x="99084" y="34554"/>
                  </a:cubicBezTo>
                  <a:cubicBezTo>
                    <a:pt x="99356" y="32865"/>
                    <a:pt x="98920" y="31175"/>
                    <a:pt x="97939" y="29813"/>
                  </a:cubicBezTo>
                  <a:cubicBezTo>
                    <a:pt x="97231" y="28886"/>
                    <a:pt x="96468" y="28069"/>
                    <a:pt x="95650" y="27306"/>
                  </a:cubicBezTo>
                  <a:cubicBezTo>
                    <a:pt x="94233" y="25889"/>
                    <a:pt x="92707" y="24635"/>
                    <a:pt x="91072" y="23545"/>
                  </a:cubicBezTo>
                  <a:cubicBezTo>
                    <a:pt x="90854" y="23382"/>
                    <a:pt x="90636" y="23164"/>
                    <a:pt x="90473" y="23000"/>
                  </a:cubicBezTo>
                  <a:cubicBezTo>
                    <a:pt x="91181" y="21420"/>
                    <a:pt x="91726" y="19730"/>
                    <a:pt x="91944" y="18040"/>
                  </a:cubicBezTo>
                  <a:cubicBezTo>
                    <a:pt x="92162" y="15806"/>
                    <a:pt x="92217" y="13571"/>
                    <a:pt x="91999" y="11391"/>
                  </a:cubicBezTo>
                  <a:cubicBezTo>
                    <a:pt x="91890" y="9320"/>
                    <a:pt x="90909" y="7413"/>
                    <a:pt x="89383" y="6050"/>
                  </a:cubicBezTo>
                  <a:cubicBezTo>
                    <a:pt x="88674" y="5451"/>
                    <a:pt x="88020" y="4906"/>
                    <a:pt x="87312" y="4361"/>
                  </a:cubicBezTo>
                  <a:cubicBezTo>
                    <a:pt x="86276" y="3598"/>
                    <a:pt x="85023" y="3107"/>
                    <a:pt x="83715" y="3053"/>
                  </a:cubicBezTo>
                  <a:cubicBezTo>
                    <a:pt x="81916" y="2944"/>
                    <a:pt x="80117" y="2889"/>
                    <a:pt x="78264" y="2889"/>
                  </a:cubicBezTo>
                  <a:cubicBezTo>
                    <a:pt x="76956" y="2835"/>
                    <a:pt x="75703" y="3162"/>
                    <a:pt x="74558" y="3816"/>
                  </a:cubicBezTo>
                  <a:lnTo>
                    <a:pt x="72760" y="4851"/>
                  </a:lnTo>
                  <a:cubicBezTo>
                    <a:pt x="72433" y="4524"/>
                    <a:pt x="72106" y="4252"/>
                    <a:pt x="71779" y="3925"/>
                  </a:cubicBezTo>
                  <a:cubicBezTo>
                    <a:pt x="71506" y="3652"/>
                    <a:pt x="71179" y="3434"/>
                    <a:pt x="70852" y="3216"/>
                  </a:cubicBezTo>
                  <a:cubicBezTo>
                    <a:pt x="69326" y="2453"/>
                    <a:pt x="67800" y="1636"/>
                    <a:pt x="66165" y="982"/>
                  </a:cubicBezTo>
                  <a:cubicBezTo>
                    <a:pt x="65130" y="546"/>
                    <a:pt x="64040" y="273"/>
                    <a:pt x="62895" y="164"/>
                  </a:cubicBezTo>
                  <a:cubicBezTo>
                    <a:pt x="61205" y="1"/>
                    <a:pt x="59461" y="1"/>
                    <a:pt x="57717" y="164"/>
                  </a:cubicBezTo>
                  <a:cubicBezTo>
                    <a:pt x="55755" y="328"/>
                    <a:pt x="53848" y="982"/>
                    <a:pt x="52213" y="2126"/>
                  </a:cubicBezTo>
                  <a:cubicBezTo>
                    <a:pt x="51722" y="2399"/>
                    <a:pt x="51177" y="2726"/>
                    <a:pt x="50687" y="3053"/>
                  </a:cubicBezTo>
                  <a:cubicBezTo>
                    <a:pt x="50196" y="3380"/>
                    <a:pt x="49706" y="3816"/>
                    <a:pt x="49215" y="4143"/>
                  </a:cubicBezTo>
                  <a:cubicBezTo>
                    <a:pt x="49106" y="4088"/>
                    <a:pt x="48997" y="4034"/>
                    <a:pt x="48888" y="3979"/>
                  </a:cubicBezTo>
                  <a:cubicBezTo>
                    <a:pt x="47253" y="2181"/>
                    <a:pt x="45073" y="982"/>
                    <a:pt x="42675" y="491"/>
                  </a:cubicBezTo>
                  <a:cubicBezTo>
                    <a:pt x="41531" y="164"/>
                    <a:pt x="40386" y="55"/>
                    <a:pt x="39187" y="164"/>
                  </a:cubicBezTo>
                  <a:cubicBezTo>
                    <a:pt x="36898" y="491"/>
                    <a:pt x="34772" y="1472"/>
                    <a:pt x="33192" y="3107"/>
                  </a:cubicBezTo>
                  <a:cubicBezTo>
                    <a:pt x="32265" y="4088"/>
                    <a:pt x="31339" y="5069"/>
                    <a:pt x="30467" y="6050"/>
                  </a:cubicBezTo>
                  <a:cubicBezTo>
                    <a:pt x="29431" y="7195"/>
                    <a:pt x="28668" y="8557"/>
                    <a:pt x="28232" y="10029"/>
                  </a:cubicBezTo>
                  <a:cubicBezTo>
                    <a:pt x="28123" y="10465"/>
                    <a:pt x="28014" y="10846"/>
                    <a:pt x="27851" y="11282"/>
                  </a:cubicBezTo>
                  <a:cubicBezTo>
                    <a:pt x="27687" y="11282"/>
                    <a:pt x="27524" y="11282"/>
                    <a:pt x="27415" y="11228"/>
                  </a:cubicBezTo>
                  <a:cubicBezTo>
                    <a:pt x="26379" y="10846"/>
                    <a:pt x="25289" y="10628"/>
                    <a:pt x="24199" y="10683"/>
                  </a:cubicBezTo>
                  <a:lnTo>
                    <a:pt x="19458" y="10683"/>
                  </a:lnTo>
                  <a:cubicBezTo>
                    <a:pt x="17714" y="10574"/>
                    <a:pt x="15969" y="10846"/>
                    <a:pt x="14389" y="11500"/>
                  </a:cubicBezTo>
                  <a:cubicBezTo>
                    <a:pt x="12808" y="12209"/>
                    <a:pt x="11228" y="12972"/>
                    <a:pt x="9756" y="13844"/>
                  </a:cubicBezTo>
                  <a:cubicBezTo>
                    <a:pt x="8176" y="14770"/>
                    <a:pt x="6868" y="16078"/>
                    <a:pt x="5832" y="17604"/>
                  </a:cubicBezTo>
                  <a:cubicBezTo>
                    <a:pt x="5451" y="18149"/>
                    <a:pt x="5233" y="18858"/>
                    <a:pt x="5233" y="19512"/>
                  </a:cubicBezTo>
                  <a:cubicBezTo>
                    <a:pt x="5287" y="20493"/>
                    <a:pt x="5287" y="21420"/>
                    <a:pt x="5233" y="22346"/>
                  </a:cubicBezTo>
                  <a:cubicBezTo>
                    <a:pt x="5233" y="23327"/>
                    <a:pt x="5614" y="24199"/>
                    <a:pt x="6377" y="24853"/>
                  </a:cubicBezTo>
                  <a:cubicBezTo>
                    <a:pt x="6759" y="25180"/>
                    <a:pt x="7195" y="25562"/>
                    <a:pt x="7631" y="25889"/>
                  </a:cubicBezTo>
                  <a:cubicBezTo>
                    <a:pt x="10192" y="27796"/>
                    <a:pt x="13244" y="28941"/>
                    <a:pt x="16460" y="29213"/>
                  </a:cubicBezTo>
                  <a:cubicBezTo>
                    <a:pt x="16678" y="29268"/>
                    <a:pt x="16841" y="29322"/>
                    <a:pt x="17059" y="29431"/>
                  </a:cubicBezTo>
                  <a:cubicBezTo>
                    <a:pt x="16078" y="30957"/>
                    <a:pt x="15152" y="32429"/>
                    <a:pt x="14225" y="33900"/>
                  </a:cubicBezTo>
                  <a:cubicBezTo>
                    <a:pt x="14116" y="34064"/>
                    <a:pt x="13953" y="34282"/>
                    <a:pt x="13735" y="34445"/>
                  </a:cubicBezTo>
                  <a:cubicBezTo>
                    <a:pt x="12590" y="35426"/>
                    <a:pt x="11718" y="36734"/>
                    <a:pt x="11282" y="38206"/>
                  </a:cubicBezTo>
                  <a:cubicBezTo>
                    <a:pt x="10683" y="39895"/>
                    <a:pt x="10192" y="41585"/>
                    <a:pt x="9702" y="43274"/>
                  </a:cubicBezTo>
                  <a:cubicBezTo>
                    <a:pt x="9429" y="44092"/>
                    <a:pt x="9266" y="44909"/>
                    <a:pt x="9157" y="45727"/>
                  </a:cubicBezTo>
                  <a:cubicBezTo>
                    <a:pt x="8830" y="48507"/>
                    <a:pt x="8775" y="51341"/>
                    <a:pt x="9048" y="54120"/>
                  </a:cubicBezTo>
                  <a:cubicBezTo>
                    <a:pt x="9048" y="54393"/>
                    <a:pt x="8993" y="54665"/>
                    <a:pt x="8993" y="54883"/>
                  </a:cubicBezTo>
                  <a:cubicBezTo>
                    <a:pt x="8503" y="54720"/>
                    <a:pt x="8121" y="54611"/>
                    <a:pt x="7794" y="54502"/>
                  </a:cubicBezTo>
                  <a:cubicBezTo>
                    <a:pt x="6868" y="54175"/>
                    <a:pt x="5996" y="54011"/>
                    <a:pt x="5069" y="53957"/>
                  </a:cubicBezTo>
                  <a:cubicBezTo>
                    <a:pt x="3434" y="53848"/>
                    <a:pt x="1908" y="54774"/>
                    <a:pt x="1200" y="56246"/>
                  </a:cubicBezTo>
                  <a:cubicBezTo>
                    <a:pt x="873" y="57009"/>
                    <a:pt x="600" y="57826"/>
                    <a:pt x="437" y="58644"/>
                  </a:cubicBezTo>
                  <a:cubicBezTo>
                    <a:pt x="1" y="60279"/>
                    <a:pt x="273" y="62023"/>
                    <a:pt x="1200" y="63494"/>
                  </a:cubicBezTo>
                  <a:cubicBezTo>
                    <a:pt x="1745" y="64312"/>
                    <a:pt x="2453" y="65129"/>
                    <a:pt x="3162" y="65838"/>
                  </a:cubicBezTo>
                  <a:cubicBezTo>
                    <a:pt x="5015" y="67745"/>
                    <a:pt x="7576" y="68835"/>
                    <a:pt x="10192" y="68781"/>
                  </a:cubicBezTo>
                  <a:lnTo>
                    <a:pt x="13026" y="68781"/>
                  </a:lnTo>
                  <a:cubicBezTo>
                    <a:pt x="13626" y="69653"/>
                    <a:pt x="14171" y="70470"/>
                    <a:pt x="14770" y="71288"/>
                  </a:cubicBezTo>
                  <a:cubicBezTo>
                    <a:pt x="16351" y="73250"/>
                    <a:pt x="18041" y="75049"/>
                    <a:pt x="19894" y="76738"/>
                  </a:cubicBezTo>
                  <a:cubicBezTo>
                    <a:pt x="22237" y="79027"/>
                    <a:pt x="25071" y="80771"/>
                    <a:pt x="28123" y="81861"/>
                  </a:cubicBezTo>
                  <a:cubicBezTo>
                    <a:pt x="30739" y="82733"/>
                    <a:pt x="33301" y="83551"/>
                    <a:pt x="35862" y="84423"/>
                  </a:cubicBezTo>
                  <a:cubicBezTo>
                    <a:pt x="38533" y="85240"/>
                    <a:pt x="41258" y="85622"/>
                    <a:pt x="44038" y="85622"/>
                  </a:cubicBezTo>
                  <a:cubicBezTo>
                    <a:pt x="46654" y="85622"/>
                    <a:pt x="49270" y="85731"/>
                    <a:pt x="51886" y="85513"/>
                  </a:cubicBezTo>
                  <a:cubicBezTo>
                    <a:pt x="54447" y="85295"/>
                    <a:pt x="56954" y="84968"/>
                    <a:pt x="59461" y="84532"/>
                  </a:cubicBezTo>
                  <a:cubicBezTo>
                    <a:pt x="60878" y="84259"/>
                    <a:pt x="62296" y="83932"/>
                    <a:pt x="63713" y="83551"/>
                  </a:cubicBezTo>
                  <a:cubicBezTo>
                    <a:pt x="67473" y="82570"/>
                    <a:pt x="71070" y="80989"/>
                    <a:pt x="74395" y="78864"/>
                  </a:cubicBezTo>
                  <a:lnTo>
                    <a:pt x="77883" y="76847"/>
                  </a:lnTo>
                  <a:cubicBezTo>
                    <a:pt x="78319" y="76575"/>
                    <a:pt x="78646" y="76357"/>
                    <a:pt x="78973" y="76139"/>
                  </a:cubicBezTo>
                  <a:cubicBezTo>
                    <a:pt x="80444" y="75267"/>
                    <a:pt x="81807" y="74231"/>
                    <a:pt x="83115" y="73087"/>
                  </a:cubicBezTo>
                  <a:cubicBezTo>
                    <a:pt x="84260" y="71942"/>
                    <a:pt x="85404" y="70797"/>
                    <a:pt x="86603" y="69653"/>
                  </a:cubicBezTo>
                  <a:cubicBezTo>
                    <a:pt x="89056" y="67146"/>
                    <a:pt x="90963" y="64148"/>
                    <a:pt x="92162" y="60824"/>
                  </a:cubicBezTo>
                  <a:cubicBezTo>
                    <a:pt x="92326" y="60551"/>
                    <a:pt x="92489" y="60224"/>
                    <a:pt x="92653" y="59952"/>
                  </a:cubicBezTo>
                  <a:cubicBezTo>
                    <a:pt x="92980" y="59952"/>
                    <a:pt x="93307" y="59897"/>
                    <a:pt x="93579" y="59897"/>
                  </a:cubicBezTo>
                  <a:cubicBezTo>
                    <a:pt x="94560" y="59952"/>
                    <a:pt x="95541" y="59952"/>
                    <a:pt x="96522" y="59897"/>
                  </a:cubicBezTo>
                  <a:cubicBezTo>
                    <a:pt x="97612" y="59843"/>
                    <a:pt x="98702" y="59570"/>
                    <a:pt x="99683" y="59189"/>
                  </a:cubicBezTo>
                  <a:cubicBezTo>
                    <a:pt x="100773" y="58753"/>
                    <a:pt x="101700" y="58044"/>
                    <a:pt x="102408" y="57172"/>
                  </a:cubicBezTo>
                  <a:cubicBezTo>
                    <a:pt x="103171" y="56191"/>
                    <a:pt x="103880" y="55156"/>
                    <a:pt x="104534" y="54120"/>
                  </a:cubicBezTo>
                  <a:cubicBezTo>
                    <a:pt x="104970" y="53412"/>
                    <a:pt x="105188" y="52594"/>
                    <a:pt x="105134" y="51722"/>
                  </a:cubicBezTo>
                  <a:close/>
                  <a:moveTo>
                    <a:pt x="5233" y="64257"/>
                  </a:moveTo>
                  <a:cubicBezTo>
                    <a:pt x="4579" y="63603"/>
                    <a:pt x="3925" y="62895"/>
                    <a:pt x="3380" y="62132"/>
                  </a:cubicBezTo>
                  <a:cubicBezTo>
                    <a:pt x="2780" y="61369"/>
                    <a:pt x="2562" y="60333"/>
                    <a:pt x="2835" y="59352"/>
                  </a:cubicBezTo>
                  <a:cubicBezTo>
                    <a:pt x="3053" y="58753"/>
                    <a:pt x="3162" y="58099"/>
                    <a:pt x="3380" y="57499"/>
                  </a:cubicBezTo>
                  <a:cubicBezTo>
                    <a:pt x="3598" y="56791"/>
                    <a:pt x="4306" y="56300"/>
                    <a:pt x="5069" y="56355"/>
                  </a:cubicBezTo>
                  <a:cubicBezTo>
                    <a:pt x="6650" y="56355"/>
                    <a:pt x="8121" y="56954"/>
                    <a:pt x="9211" y="58044"/>
                  </a:cubicBezTo>
                  <a:cubicBezTo>
                    <a:pt x="9484" y="58371"/>
                    <a:pt x="9702" y="58807"/>
                    <a:pt x="9756" y="59243"/>
                  </a:cubicBezTo>
                  <a:cubicBezTo>
                    <a:pt x="10192" y="60933"/>
                    <a:pt x="10628" y="62622"/>
                    <a:pt x="11119" y="64366"/>
                  </a:cubicBezTo>
                  <a:cubicBezTo>
                    <a:pt x="11282" y="64911"/>
                    <a:pt x="11446" y="65456"/>
                    <a:pt x="11718" y="66165"/>
                  </a:cubicBezTo>
                  <a:cubicBezTo>
                    <a:pt x="9375" y="66655"/>
                    <a:pt x="6922" y="65947"/>
                    <a:pt x="5233" y="64257"/>
                  </a:cubicBezTo>
                  <a:close/>
                  <a:moveTo>
                    <a:pt x="90963" y="53957"/>
                  </a:moveTo>
                  <a:cubicBezTo>
                    <a:pt x="90854" y="55156"/>
                    <a:pt x="90636" y="56300"/>
                    <a:pt x="90255" y="57445"/>
                  </a:cubicBezTo>
                  <a:cubicBezTo>
                    <a:pt x="89655" y="59570"/>
                    <a:pt x="88729" y="61587"/>
                    <a:pt x="87639" y="63549"/>
                  </a:cubicBezTo>
                  <a:cubicBezTo>
                    <a:pt x="86658" y="65129"/>
                    <a:pt x="85459" y="66601"/>
                    <a:pt x="84151" y="67909"/>
                  </a:cubicBezTo>
                  <a:cubicBezTo>
                    <a:pt x="83224" y="68835"/>
                    <a:pt x="82352" y="69707"/>
                    <a:pt x="81425" y="70634"/>
                  </a:cubicBezTo>
                  <a:cubicBezTo>
                    <a:pt x="80172" y="71778"/>
                    <a:pt x="78864" y="72814"/>
                    <a:pt x="77392" y="73632"/>
                  </a:cubicBezTo>
                  <a:cubicBezTo>
                    <a:pt x="75049" y="75103"/>
                    <a:pt x="72705" y="76520"/>
                    <a:pt x="70307" y="77883"/>
                  </a:cubicBezTo>
                  <a:cubicBezTo>
                    <a:pt x="67855" y="79191"/>
                    <a:pt x="65239" y="80172"/>
                    <a:pt x="62568" y="80826"/>
                  </a:cubicBezTo>
                  <a:cubicBezTo>
                    <a:pt x="59952" y="81534"/>
                    <a:pt x="57281" y="82025"/>
                    <a:pt x="54611" y="82297"/>
                  </a:cubicBezTo>
                  <a:cubicBezTo>
                    <a:pt x="52322" y="82570"/>
                    <a:pt x="50087" y="82570"/>
                    <a:pt x="47798" y="82679"/>
                  </a:cubicBezTo>
                  <a:cubicBezTo>
                    <a:pt x="46817" y="82733"/>
                    <a:pt x="45782" y="82679"/>
                    <a:pt x="44801" y="82679"/>
                  </a:cubicBezTo>
                  <a:cubicBezTo>
                    <a:pt x="42948" y="82733"/>
                    <a:pt x="41040" y="82570"/>
                    <a:pt x="39242" y="82243"/>
                  </a:cubicBezTo>
                  <a:cubicBezTo>
                    <a:pt x="38533" y="82134"/>
                    <a:pt x="37824" y="82025"/>
                    <a:pt x="37170" y="81807"/>
                  </a:cubicBezTo>
                  <a:cubicBezTo>
                    <a:pt x="34718" y="81044"/>
                    <a:pt x="32265" y="80281"/>
                    <a:pt x="29867" y="79518"/>
                  </a:cubicBezTo>
                  <a:cubicBezTo>
                    <a:pt x="26543" y="78428"/>
                    <a:pt x="23545" y="76575"/>
                    <a:pt x="21147" y="74122"/>
                  </a:cubicBezTo>
                  <a:cubicBezTo>
                    <a:pt x="19785" y="72760"/>
                    <a:pt x="18477" y="71342"/>
                    <a:pt x="17168" y="69871"/>
                  </a:cubicBezTo>
                  <a:cubicBezTo>
                    <a:pt x="16569" y="69108"/>
                    <a:pt x="15969" y="68345"/>
                    <a:pt x="15479" y="67473"/>
                  </a:cubicBezTo>
                  <a:cubicBezTo>
                    <a:pt x="15152" y="67037"/>
                    <a:pt x="14988" y="66383"/>
                    <a:pt x="14552" y="65620"/>
                  </a:cubicBezTo>
                  <a:cubicBezTo>
                    <a:pt x="13735" y="63985"/>
                    <a:pt x="13135" y="62186"/>
                    <a:pt x="12808" y="60388"/>
                  </a:cubicBezTo>
                  <a:cubicBezTo>
                    <a:pt x="12917" y="60224"/>
                    <a:pt x="11827" y="56409"/>
                    <a:pt x="11718" y="55101"/>
                  </a:cubicBezTo>
                  <a:cubicBezTo>
                    <a:pt x="11500" y="52976"/>
                    <a:pt x="11500" y="50905"/>
                    <a:pt x="11446" y="48779"/>
                  </a:cubicBezTo>
                  <a:cubicBezTo>
                    <a:pt x="11337" y="46926"/>
                    <a:pt x="11609" y="45127"/>
                    <a:pt x="12100" y="43383"/>
                  </a:cubicBezTo>
                  <a:cubicBezTo>
                    <a:pt x="12427" y="42293"/>
                    <a:pt x="12699" y="41203"/>
                    <a:pt x="13026" y="40168"/>
                  </a:cubicBezTo>
                  <a:cubicBezTo>
                    <a:pt x="13190" y="40059"/>
                    <a:pt x="13462" y="40168"/>
                    <a:pt x="13517" y="40386"/>
                  </a:cubicBezTo>
                  <a:cubicBezTo>
                    <a:pt x="13953" y="41258"/>
                    <a:pt x="14716" y="41857"/>
                    <a:pt x="15642" y="42130"/>
                  </a:cubicBezTo>
                  <a:cubicBezTo>
                    <a:pt x="16841" y="42566"/>
                    <a:pt x="18095" y="42838"/>
                    <a:pt x="19403" y="42893"/>
                  </a:cubicBezTo>
                  <a:cubicBezTo>
                    <a:pt x="21256" y="43056"/>
                    <a:pt x="23109" y="42947"/>
                    <a:pt x="24962" y="42620"/>
                  </a:cubicBezTo>
                  <a:cubicBezTo>
                    <a:pt x="26815" y="42293"/>
                    <a:pt x="28614" y="41639"/>
                    <a:pt x="30194" y="40604"/>
                  </a:cubicBezTo>
                  <a:cubicBezTo>
                    <a:pt x="31393" y="39841"/>
                    <a:pt x="32647" y="39187"/>
                    <a:pt x="34009" y="38642"/>
                  </a:cubicBezTo>
                  <a:cubicBezTo>
                    <a:pt x="34282" y="39187"/>
                    <a:pt x="34554" y="39623"/>
                    <a:pt x="34772" y="40113"/>
                  </a:cubicBezTo>
                  <a:cubicBezTo>
                    <a:pt x="35971" y="42620"/>
                    <a:pt x="38151" y="44582"/>
                    <a:pt x="40822" y="45454"/>
                  </a:cubicBezTo>
                  <a:cubicBezTo>
                    <a:pt x="42784" y="46217"/>
                    <a:pt x="44910" y="46545"/>
                    <a:pt x="47035" y="46381"/>
                  </a:cubicBezTo>
                  <a:cubicBezTo>
                    <a:pt x="47471" y="46381"/>
                    <a:pt x="47907" y="46272"/>
                    <a:pt x="48343" y="46163"/>
                  </a:cubicBezTo>
                  <a:cubicBezTo>
                    <a:pt x="51232" y="45291"/>
                    <a:pt x="53739" y="43438"/>
                    <a:pt x="55483" y="40931"/>
                  </a:cubicBezTo>
                  <a:cubicBezTo>
                    <a:pt x="55592" y="40767"/>
                    <a:pt x="55755" y="40658"/>
                    <a:pt x="55973" y="40386"/>
                  </a:cubicBezTo>
                  <a:cubicBezTo>
                    <a:pt x="56518" y="41639"/>
                    <a:pt x="57445" y="42675"/>
                    <a:pt x="58589" y="43329"/>
                  </a:cubicBezTo>
                  <a:cubicBezTo>
                    <a:pt x="59352" y="43765"/>
                    <a:pt x="60170" y="44146"/>
                    <a:pt x="61042" y="44364"/>
                  </a:cubicBezTo>
                  <a:cubicBezTo>
                    <a:pt x="62132" y="44637"/>
                    <a:pt x="63168" y="45182"/>
                    <a:pt x="64312" y="45182"/>
                  </a:cubicBezTo>
                  <a:cubicBezTo>
                    <a:pt x="65402" y="45182"/>
                    <a:pt x="66492" y="45018"/>
                    <a:pt x="67528" y="44691"/>
                  </a:cubicBezTo>
                  <a:cubicBezTo>
                    <a:pt x="68127" y="44473"/>
                    <a:pt x="68672" y="44201"/>
                    <a:pt x="69272" y="43983"/>
                  </a:cubicBezTo>
                  <a:cubicBezTo>
                    <a:pt x="71179" y="43329"/>
                    <a:pt x="72923" y="42239"/>
                    <a:pt x="74395" y="40767"/>
                  </a:cubicBezTo>
                  <a:cubicBezTo>
                    <a:pt x="74504" y="40658"/>
                    <a:pt x="74667" y="40604"/>
                    <a:pt x="74831" y="40549"/>
                  </a:cubicBezTo>
                  <a:cubicBezTo>
                    <a:pt x="75158" y="40713"/>
                    <a:pt x="75485" y="40876"/>
                    <a:pt x="75812" y="41094"/>
                  </a:cubicBezTo>
                  <a:cubicBezTo>
                    <a:pt x="77501" y="42348"/>
                    <a:pt x="79518" y="42947"/>
                    <a:pt x="81643" y="42838"/>
                  </a:cubicBezTo>
                  <a:cubicBezTo>
                    <a:pt x="83061" y="42947"/>
                    <a:pt x="84478" y="42620"/>
                    <a:pt x="85786" y="41966"/>
                  </a:cubicBezTo>
                  <a:cubicBezTo>
                    <a:pt x="86385" y="41639"/>
                    <a:pt x="86985" y="41203"/>
                    <a:pt x="87530" y="40713"/>
                  </a:cubicBezTo>
                  <a:cubicBezTo>
                    <a:pt x="87857" y="40277"/>
                    <a:pt x="88347" y="39950"/>
                    <a:pt x="88892" y="39841"/>
                  </a:cubicBezTo>
                  <a:cubicBezTo>
                    <a:pt x="89056" y="40168"/>
                    <a:pt x="89219" y="40440"/>
                    <a:pt x="89328" y="40767"/>
                  </a:cubicBezTo>
                  <a:cubicBezTo>
                    <a:pt x="89982" y="42293"/>
                    <a:pt x="90473" y="43874"/>
                    <a:pt x="90800" y="45563"/>
                  </a:cubicBezTo>
                  <a:cubicBezTo>
                    <a:pt x="90909" y="46654"/>
                    <a:pt x="91018" y="47798"/>
                    <a:pt x="91018" y="48943"/>
                  </a:cubicBezTo>
                  <a:cubicBezTo>
                    <a:pt x="91072" y="50632"/>
                    <a:pt x="90963" y="52267"/>
                    <a:pt x="90963" y="53957"/>
                  </a:cubicBezTo>
                  <a:close/>
                  <a:moveTo>
                    <a:pt x="74667" y="31938"/>
                  </a:moveTo>
                  <a:cubicBezTo>
                    <a:pt x="74885" y="32211"/>
                    <a:pt x="75049" y="32320"/>
                    <a:pt x="75049" y="32429"/>
                  </a:cubicBezTo>
                  <a:cubicBezTo>
                    <a:pt x="75267" y="33192"/>
                    <a:pt x="75212" y="33955"/>
                    <a:pt x="74940" y="34663"/>
                  </a:cubicBezTo>
                  <a:cubicBezTo>
                    <a:pt x="74613" y="33846"/>
                    <a:pt x="74504" y="32865"/>
                    <a:pt x="74667" y="31938"/>
                  </a:cubicBezTo>
                  <a:close/>
                  <a:moveTo>
                    <a:pt x="90582" y="36734"/>
                  </a:moveTo>
                  <a:cubicBezTo>
                    <a:pt x="90091" y="36353"/>
                    <a:pt x="89546" y="35862"/>
                    <a:pt x="89110" y="35372"/>
                  </a:cubicBezTo>
                  <a:cubicBezTo>
                    <a:pt x="88674" y="34936"/>
                    <a:pt x="88129" y="34663"/>
                    <a:pt x="87530" y="34554"/>
                  </a:cubicBezTo>
                  <a:cubicBezTo>
                    <a:pt x="86767" y="34391"/>
                    <a:pt x="86058" y="35099"/>
                    <a:pt x="86222" y="35862"/>
                  </a:cubicBezTo>
                  <a:cubicBezTo>
                    <a:pt x="86331" y="36462"/>
                    <a:pt x="86494" y="37007"/>
                    <a:pt x="86658" y="37606"/>
                  </a:cubicBezTo>
                  <a:cubicBezTo>
                    <a:pt x="85731" y="39023"/>
                    <a:pt x="84260" y="39895"/>
                    <a:pt x="82624" y="40059"/>
                  </a:cubicBezTo>
                  <a:cubicBezTo>
                    <a:pt x="80499" y="40331"/>
                    <a:pt x="78319" y="39677"/>
                    <a:pt x="76684" y="38260"/>
                  </a:cubicBezTo>
                  <a:cubicBezTo>
                    <a:pt x="76793" y="37933"/>
                    <a:pt x="76902" y="37661"/>
                    <a:pt x="77120" y="37334"/>
                  </a:cubicBezTo>
                  <a:cubicBezTo>
                    <a:pt x="77610" y="36516"/>
                    <a:pt x="77828" y="35590"/>
                    <a:pt x="77828" y="34663"/>
                  </a:cubicBezTo>
                  <a:cubicBezTo>
                    <a:pt x="77992" y="33410"/>
                    <a:pt x="77828" y="32102"/>
                    <a:pt x="77392" y="30903"/>
                  </a:cubicBezTo>
                  <a:cubicBezTo>
                    <a:pt x="76956" y="29922"/>
                    <a:pt x="76139" y="29159"/>
                    <a:pt x="75103" y="28995"/>
                  </a:cubicBezTo>
                  <a:cubicBezTo>
                    <a:pt x="73795" y="28614"/>
                    <a:pt x="72487" y="29486"/>
                    <a:pt x="72160" y="30794"/>
                  </a:cubicBezTo>
                  <a:cubicBezTo>
                    <a:pt x="71779" y="32592"/>
                    <a:pt x="71833" y="34554"/>
                    <a:pt x="72433" y="36298"/>
                  </a:cubicBezTo>
                  <a:cubicBezTo>
                    <a:pt x="72596" y="36952"/>
                    <a:pt x="72869" y="37497"/>
                    <a:pt x="73087" y="38151"/>
                  </a:cubicBezTo>
                  <a:cubicBezTo>
                    <a:pt x="72324" y="39132"/>
                    <a:pt x="71397" y="39950"/>
                    <a:pt x="70307" y="40549"/>
                  </a:cubicBezTo>
                  <a:cubicBezTo>
                    <a:pt x="69163" y="41094"/>
                    <a:pt x="68018" y="41585"/>
                    <a:pt x="66819" y="42075"/>
                  </a:cubicBezTo>
                  <a:cubicBezTo>
                    <a:pt x="65620" y="42566"/>
                    <a:pt x="64258" y="42566"/>
                    <a:pt x="63059" y="42075"/>
                  </a:cubicBezTo>
                  <a:cubicBezTo>
                    <a:pt x="62296" y="41803"/>
                    <a:pt x="61478" y="41530"/>
                    <a:pt x="60660" y="41312"/>
                  </a:cubicBezTo>
                  <a:cubicBezTo>
                    <a:pt x="59897" y="41040"/>
                    <a:pt x="59298" y="40495"/>
                    <a:pt x="58916" y="39841"/>
                  </a:cubicBezTo>
                  <a:cubicBezTo>
                    <a:pt x="57990" y="38260"/>
                    <a:pt x="57390" y="36571"/>
                    <a:pt x="58099" y="34718"/>
                  </a:cubicBezTo>
                  <a:cubicBezTo>
                    <a:pt x="58317" y="34064"/>
                    <a:pt x="58426" y="33301"/>
                    <a:pt x="58262" y="32538"/>
                  </a:cubicBezTo>
                  <a:cubicBezTo>
                    <a:pt x="58208" y="32102"/>
                    <a:pt x="58044" y="31720"/>
                    <a:pt x="57772" y="31339"/>
                  </a:cubicBezTo>
                  <a:cubicBezTo>
                    <a:pt x="57336" y="30739"/>
                    <a:pt x="56464" y="30685"/>
                    <a:pt x="55973" y="31230"/>
                  </a:cubicBezTo>
                  <a:cubicBezTo>
                    <a:pt x="55483" y="31611"/>
                    <a:pt x="55210" y="32156"/>
                    <a:pt x="55156" y="32756"/>
                  </a:cubicBezTo>
                  <a:cubicBezTo>
                    <a:pt x="55156" y="33083"/>
                    <a:pt x="55101" y="33464"/>
                    <a:pt x="55101" y="33791"/>
                  </a:cubicBezTo>
                  <a:cubicBezTo>
                    <a:pt x="54992" y="38260"/>
                    <a:pt x="52049" y="42184"/>
                    <a:pt x="47744" y="43492"/>
                  </a:cubicBezTo>
                  <a:cubicBezTo>
                    <a:pt x="46545" y="43765"/>
                    <a:pt x="45291" y="43765"/>
                    <a:pt x="44092" y="43547"/>
                  </a:cubicBezTo>
                  <a:cubicBezTo>
                    <a:pt x="42893" y="43274"/>
                    <a:pt x="41803" y="42893"/>
                    <a:pt x="40713" y="42402"/>
                  </a:cubicBezTo>
                  <a:cubicBezTo>
                    <a:pt x="38533" y="41312"/>
                    <a:pt x="37334" y="39405"/>
                    <a:pt x="36571" y="37225"/>
                  </a:cubicBezTo>
                  <a:cubicBezTo>
                    <a:pt x="36298" y="36353"/>
                    <a:pt x="36407" y="35426"/>
                    <a:pt x="36898" y="34663"/>
                  </a:cubicBezTo>
                  <a:cubicBezTo>
                    <a:pt x="37443" y="33737"/>
                    <a:pt x="37715" y="32647"/>
                    <a:pt x="37661" y="31557"/>
                  </a:cubicBezTo>
                  <a:cubicBezTo>
                    <a:pt x="37661" y="31230"/>
                    <a:pt x="37606" y="30957"/>
                    <a:pt x="37552" y="30685"/>
                  </a:cubicBezTo>
                  <a:cubicBezTo>
                    <a:pt x="37443" y="30085"/>
                    <a:pt x="36952" y="29704"/>
                    <a:pt x="36407" y="29649"/>
                  </a:cubicBezTo>
                  <a:cubicBezTo>
                    <a:pt x="35862" y="29540"/>
                    <a:pt x="35317" y="29813"/>
                    <a:pt x="35045" y="30358"/>
                  </a:cubicBezTo>
                  <a:cubicBezTo>
                    <a:pt x="34500" y="31393"/>
                    <a:pt x="34064" y="32483"/>
                    <a:pt x="33900" y="33682"/>
                  </a:cubicBezTo>
                  <a:cubicBezTo>
                    <a:pt x="33682" y="35099"/>
                    <a:pt x="32810" y="36244"/>
                    <a:pt x="31502" y="36843"/>
                  </a:cubicBezTo>
                  <a:cubicBezTo>
                    <a:pt x="30303" y="37388"/>
                    <a:pt x="29159" y="38097"/>
                    <a:pt x="28014" y="38751"/>
                  </a:cubicBezTo>
                  <a:cubicBezTo>
                    <a:pt x="26270" y="39677"/>
                    <a:pt x="24308" y="40168"/>
                    <a:pt x="22346" y="40168"/>
                  </a:cubicBezTo>
                  <a:cubicBezTo>
                    <a:pt x="21093" y="40168"/>
                    <a:pt x="19894" y="40168"/>
                    <a:pt x="18640" y="40059"/>
                  </a:cubicBezTo>
                  <a:cubicBezTo>
                    <a:pt x="18259" y="40059"/>
                    <a:pt x="17877" y="40004"/>
                    <a:pt x="17496" y="39841"/>
                  </a:cubicBezTo>
                  <a:cubicBezTo>
                    <a:pt x="15969" y="39459"/>
                    <a:pt x="15697" y="39078"/>
                    <a:pt x="15915" y="37552"/>
                  </a:cubicBezTo>
                  <a:cubicBezTo>
                    <a:pt x="15969" y="36898"/>
                    <a:pt x="16133" y="36298"/>
                    <a:pt x="16460" y="35699"/>
                  </a:cubicBezTo>
                  <a:cubicBezTo>
                    <a:pt x="17550" y="33464"/>
                    <a:pt x="19022" y="31393"/>
                    <a:pt x="20766" y="29595"/>
                  </a:cubicBezTo>
                  <a:cubicBezTo>
                    <a:pt x="21147" y="29159"/>
                    <a:pt x="21583" y="28886"/>
                    <a:pt x="22128" y="28777"/>
                  </a:cubicBezTo>
                  <a:cubicBezTo>
                    <a:pt x="23109" y="28559"/>
                    <a:pt x="24036" y="28232"/>
                    <a:pt x="24962" y="27960"/>
                  </a:cubicBezTo>
                  <a:cubicBezTo>
                    <a:pt x="25780" y="27687"/>
                    <a:pt x="26488" y="27197"/>
                    <a:pt x="27033" y="26543"/>
                  </a:cubicBezTo>
                  <a:cubicBezTo>
                    <a:pt x="27796" y="25780"/>
                    <a:pt x="27415" y="24472"/>
                    <a:pt x="26325" y="24254"/>
                  </a:cubicBezTo>
                  <a:cubicBezTo>
                    <a:pt x="26107" y="24145"/>
                    <a:pt x="25834" y="24145"/>
                    <a:pt x="25616" y="24145"/>
                  </a:cubicBezTo>
                  <a:cubicBezTo>
                    <a:pt x="24417" y="24145"/>
                    <a:pt x="23273" y="24472"/>
                    <a:pt x="22237" y="25071"/>
                  </a:cubicBezTo>
                  <a:cubicBezTo>
                    <a:pt x="21747" y="25398"/>
                    <a:pt x="21202" y="25671"/>
                    <a:pt x="20766" y="26052"/>
                  </a:cubicBezTo>
                  <a:cubicBezTo>
                    <a:pt x="20330" y="26325"/>
                    <a:pt x="19894" y="26543"/>
                    <a:pt x="19403" y="26543"/>
                  </a:cubicBezTo>
                  <a:cubicBezTo>
                    <a:pt x="15697" y="26870"/>
                    <a:pt x="12045" y="25834"/>
                    <a:pt x="9048" y="23654"/>
                  </a:cubicBezTo>
                  <a:lnTo>
                    <a:pt x="8612" y="23273"/>
                  </a:lnTo>
                  <a:cubicBezTo>
                    <a:pt x="8176" y="23000"/>
                    <a:pt x="7958" y="22510"/>
                    <a:pt x="8012" y="22019"/>
                  </a:cubicBezTo>
                  <a:cubicBezTo>
                    <a:pt x="8012" y="21474"/>
                    <a:pt x="8012" y="20929"/>
                    <a:pt x="8012" y="20384"/>
                  </a:cubicBezTo>
                  <a:cubicBezTo>
                    <a:pt x="7903" y="19621"/>
                    <a:pt x="8176" y="18912"/>
                    <a:pt x="8721" y="18367"/>
                  </a:cubicBezTo>
                  <a:cubicBezTo>
                    <a:pt x="9647" y="17168"/>
                    <a:pt x="10901" y="16187"/>
                    <a:pt x="12263" y="15479"/>
                  </a:cubicBezTo>
                  <a:cubicBezTo>
                    <a:pt x="12754" y="15315"/>
                    <a:pt x="13244" y="15043"/>
                    <a:pt x="13735" y="14770"/>
                  </a:cubicBezTo>
                  <a:cubicBezTo>
                    <a:pt x="15751" y="13571"/>
                    <a:pt x="18150" y="13026"/>
                    <a:pt x="20548" y="13135"/>
                  </a:cubicBezTo>
                  <a:lnTo>
                    <a:pt x="24962" y="13135"/>
                  </a:lnTo>
                  <a:cubicBezTo>
                    <a:pt x="25507" y="13190"/>
                    <a:pt x="26052" y="13244"/>
                    <a:pt x="26543" y="13408"/>
                  </a:cubicBezTo>
                  <a:cubicBezTo>
                    <a:pt x="27142" y="13517"/>
                    <a:pt x="27633" y="13953"/>
                    <a:pt x="27851" y="14498"/>
                  </a:cubicBezTo>
                  <a:cubicBezTo>
                    <a:pt x="27905" y="14716"/>
                    <a:pt x="27960" y="14879"/>
                    <a:pt x="28123" y="15043"/>
                  </a:cubicBezTo>
                  <a:cubicBezTo>
                    <a:pt x="28287" y="15370"/>
                    <a:pt x="28723" y="15424"/>
                    <a:pt x="28995" y="15152"/>
                  </a:cubicBezTo>
                  <a:cubicBezTo>
                    <a:pt x="29268" y="14825"/>
                    <a:pt x="29704" y="14661"/>
                    <a:pt x="30140" y="14770"/>
                  </a:cubicBezTo>
                  <a:cubicBezTo>
                    <a:pt x="30249" y="14770"/>
                    <a:pt x="30412" y="14716"/>
                    <a:pt x="30576" y="14661"/>
                  </a:cubicBezTo>
                  <a:cubicBezTo>
                    <a:pt x="31502" y="14334"/>
                    <a:pt x="31720" y="13626"/>
                    <a:pt x="31012" y="12863"/>
                  </a:cubicBezTo>
                  <a:cubicBezTo>
                    <a:pt x="30794" y="12699"/>
                    <a:pt x="30630" y="12590"/>
                    <a:pt x="30412" y="12427"/>
                  </a:cubicBezTo>
                  <a:cubicBezTo>
                    <a:pt x="30249" y="10465"/>
                    <a:pt x="31121" y="9102"/>
                    <a:pt x="32156" y="7794"/>
                  </a:cubicBezTo>
                  <a:cubicBezTo>
                    <a:pt x="32865" y="6868"/>
                    <a:pt x="33737" y="6050"/>
                    <a:pt x="34500" y="5178"/>
                  </a:cubicBezTo>
                  <a:cubicBezTo>
                    <a:pt x="36952" y="2562"/>
                    <a:pt x="39950" y="2072"/>
                    <a:pt x="43220" y="3216"/>
                  </a:cubicBezTo>
                  <a:cubicBezTo>
                    <a:pt x="44256" y="3489"/>
                    <a:pt x="45237" y="3979"/>
                    <a:pt x="46054" y="4688"/>
                  </a:cubicBezTo>
                  <a:cubicBezTo>
                    <a:pt x="46654" y="5124"/>
                    <a:pt x="47090" y="5723"/>
                    <a:pt x="47417" y="6377"/>
                  </a:cubicBezTo>
                  <a:cubicBezTo>
                    <a:pt x="47308" y="6704"/>
                    <a:pt x="47144" y="7086"/>
                    <a:pt x="46981" y="7522"/>
                  </a:cubicBezTo>
                  <a:cubicBezTo>
                    <a:pt x="46163" y="9429"/>
                    <a:pt x="46054" y="11609"/>
                    <a:pt x="46763" y="13571"/>
                  </a:cubicBezTo>
                  <a:cubicBezTo>
                    <a:pt x="46926" y="14225"/>
                    <a:pt x="47362" y="14825"/>
                    <a:pt x="47962" y="15152"/>
                  </a:cubicBezTo>
                  <a:cubicBezTo>
                    <a:pt x="49106" y="15806"/>
                    <a:pt x="50578" y="15206"/>
                    <a:pt x="50905" y="13953"/>
                  </a:cubicBezTo>
                  <a:cubicBezTo>
                    <a:pt x="51123" y="13353"/>
                    <a:pt x="51177" y="12808"/>
                    <a:pt x="51232" y="12209"/>
                  </a:cubicBezTo>
                  <a:cubicBezTo>
                    <a:pt x="51286" y="10792"/>
                    <a:pt x="51123" y="9429"/>
                    <a:pt x="50741" y="8121"/>
                  </a:cubicBezTo>
                  <a:cubicBezTo>
                    <a:pt x="50632" y="7740"/>
                    <a:pt x="50523" y="7358"/>
                    <a:pt x="50414" y="6922"/>
                  </a:cubicBezTo>
                  <a:cubicBezTo>
                    <a:pt x="50741" y="6541"/>
                    <a:pt x="51068" y="6159"/>
                    <a:pt x="51450" y="5887"/>
                  </a:cubicBezTo>
                  <a:cubicBezTo>
                    <a:pt x="53030" y="4524"/>
                    <a:pt x="54883" y="3489"/>
                    <a:pt x="56900" y="2998"/>
                  </a:cubicBezTo>
                  <a:cubicBezTo>
                    <a:pt x="57663" y="2780"/>
                    <a:pt x="58426" y="2726"/>
                    <a:pt x="59243" y="2726"/>
                  </a:cubicBezTo>
                  <a:cubicBezTo>
                    <a:pt x="61096" y="2671"/>
                    <a:pt x="63004" y="2617"/>
                    <a:pt x="64748" y="3325"/>
                  </a:cubicBezTo>
                  <a:cubicBezTo>
                    <a:pt x="65838" y="3761"/>
                    <a:pt x="66928" y="4252"/>
                    <a:pt x="68018" y="4742"/>
                  </a:cubicBezTo>
                  <a:cubicBezTo>
                    <a:pt x="68345" y="4851"/>
                    <a:pt x="68618" y="5069"/>
                    <a:pt x="68945" y="5233"/>
                  </a:cubicBezTo>
                  <a:cubicBezTo>
                    <a:pt x="69817" y="5614"/>
                    <a:pt x="70525" y="6268"/>
                    <a:pt x="70961" y="7086"/>
                  </a:cubicBezTo>
                  <a:cubicBezTo>
                    <a:pt x="70852" y="7413"/>
                    <a:pt x="70689" y="7740"/>
                    <a:pt x="70525" y="8012"/>
                  </a:cubicBezTo>
                  <a:cubicBezTo>
                    <a:pt x="69926" y="8939"/>
                    <a:pt x="69544" y="9974"/>
                    <a:pt x="69490" y="11064"/>
                  </a:cubicBezTo>
                  <a:cubicBezTo>
                    <a:pt x="69163" y="12590"/>
                    <a:pt x="69653" y="14116"/>
                    <a:pt x="70743" y="15152"/>
                  </a:cubicBezTo>
                  <a:cubicBezTo>
                    <a:pt x="71234" y="15642"/>
                    <a:pt x="71942" y="15915"/>
                    <a:pt x="72651" y="15915"/>
                  </a:cubicBezTo>
                  <a:cubicBezTo>
                    <a:pt x="73850" y="15860"/>
                    <a:pt x="74831" y="14879"/>
                    <a:pt x="74885" y="13626"/>
                  </a:cubicBezTo>
                  <a:cubicBezTo>
                    <a:pt x="74994" y="12154"/>
                    <a:pt x="74831" y="10628"/>
                    <a:pt x="74449" y="9211"/>
                  </a:cubicBezTo>
                  <a:cubicBezTo>
                    <a:pt x="74340" y="8721"/>
                    <a:pt x="74231" y="8285"/>
                    <a:pt x="74068" y="7794"/>
                  </a:cubicBezTo>
                  <a:cubicBezTo>
                    <a:pt x="74776" y="6759"/>
                    <a:pt x="75812" y="6050"/>
                    <a:pt x="77011" y="5778"/>
                  </a:cubicBezTo>
                  <a:cubicBezTo>
                    <a:pt x="78319" y="5560"/>
                    <a:pt x="79681" y="5505"/>
                    <a:pt x="80989" y="5614"/>
                  </a:cubicBezTo>
                  <a:cubicBezTo>
                    <a:pt x="81698" y="5614"/>
                    <a:pt x="82352" y="5723"/>
                    <a:pt x="83061" y="5723"/>
                  </a:cubicBezTo>
                  <a:cubicBezTo>
                    <a:pt x="84314" y="5778"/>
                    <a:pt x="85513" y="6268"/>
                    <a:pt x="86385" y="7086"/>
                  </a:cubicBezTo>
                  <a:cubicBezTo>
                    <a:pt x="86712" y="7413"/>
                    <a:pt x="87094" y="7685"/>
                    <a:pt x="87421" y="7958"/>
                  </a:cubicBezTo>
                  <a:cubicBezTo>
                    <a:pt x="88347" y="8721"/>
                    <a:pt x="88947" y="9756"/>
                    <a:pt x="89165" y="10955"/>
                  </a:cubicBezTo>
                  <a:cubicBezTo>
                    <a:pt x="89437" y="12917"/>
                    <a:pt x="89492" y="14879"/>
                    <a:pt x="89274" y="16841"/>
                  </a:cubicBezTo>
                  <a:cubicBezTo>
                    <a:pt x="89274" y="18095"/>
                    <a:pt x="89001" y="19294"/>
                    <a:pt x="88620" y="20493"/>
                  </a:cubicBezTo>
                  <a:cubicBezTo>
                    <a:pt x="88402" y="20984"/>
                    <a:pt x="88184" y="21474"/>
                    <a:pt x="87966" y="21910"/>
                  </a:cubicBezTo>
                  <a:cubicBezTo>
                    <a:pt x="87475" y="22074"/>
                    <a:pt x="86930" y="22128"/>
                    <a:pt x="86440" y="21965"/>
                  </a:cubicBezTo>
                  <a:cubicBezTo>
                    <a:pt x="85949" y="21910"/>
                    <a:pt x="85459" y="22019"/>
                    <a:pt x="85077" y="22346"/>
                  </a:cubicBezTo>
                  <a:cubicBezTo>
                    <a:pt x="84859" y="22455"/>
                    <a:pt x="84641" y="22564"/>
                    <a:pt x="84423" y="22673"/>
                  </a:cubicBezTo>
                  <a:cubicBezTo>
                    <a:pt x="83987" y="22891"/>
                    <a:pt x="83497" y="23000"/>
                    <a:pt x="83333" y="23545"/>
                  </a:cubicBezTo>
                  <a:cubicBezTo>
                    <a:pt x="82952" y="24254"/>
                    <a:pt x="82842" y="25071"/>
                    <a:pt x="82952" y="25889"/>
                  </a:cubicBezTo>
                  <a:cubicBezTo>
                    <a:pt x="83061" y="26216"/>
                    <a:pt x="83333" y="26434"/>
                    <a:pt x="83660" y="26543"/>
                  </a:cubicBezTo>
                  <a:cubicBezTo>
                    <a:pt x="84859" y="27033"/>
                    <a:pt x="86222" y="26924"/>
                    <a:pt x="87366" y="26325"/>
                  </a:cubicBezTo>
                  <a:cubicBezTo>
                    <a:pt x="87857" y="26052"/>
                    <a:pt x="88293" y="25780"/>
                    <a:pt x="88783" y="25453"/>
                  </a:cubicBezTo>
                  <a:cubicBezTo>
                    <a:pt x="89819" y="25889"/>
                    <a:pt x="90745" y="26543"/>
                    <a:pt x="91508" y="27360"/>
                  </a:cubicBezTo>
                  <a:cubicBezTo>
                    <a:pt x="92108" y="27851"/>
                    <a:pt x="92762" y="28287"/>
                    <a:pt x="93416" y="28723"/>
                  </a:cubicBezTo>
                  <a:cubicBezTo>
                    <a:pt x="94833" y="29595"/>
                    <a:pt x="95868" y="30903"/>
                    <a:pt x="96468" y="32429"/>
                  </a:cubicBezTo>
                  <a:cubicBezTo>
                    <a:pt x="97013" y="33628"/>
                    <a:pt x="96468" y="35045"/>
                    <a:pt x="95269" y="35535"/>
                  </a:cubicBezTo>
                  <a:cubicBezTo>
                    <a:pt x="94833" y="35753"/>
                    <a:pt x="94397" y="36026"/>
                    <a:pt x="94070" y="36353"/>
                  </a:cubicBezTo>
                  <a:cubicBezTo>
                    <a:pt x="93634" y="36680"/>
                    <a:pt x="93143" y="36952"/>
                    <a:pt x="92598" y="37116"/>
                  </a:cubicBezTo>
                  <a:cubicBezTo>
                    <a:pt x="91944" y="37334"/>
                    <a:pt x="91181" y="37225"/>
                    <a:pt x="90582" y="36734"/>
                  </a:cubicBezTo>
                  <a:close/>
                  <a:moveTo>
                    <a:pt x="102190" y="52812"/>
                  </a:moveTo>
                  <a:cubicBezTo>
                    <a:pt x="101427" y="54502"/>
                    <a:pt x="100119" y="55864"/>
                    <a:pt x="98539" y="56736"/>
                  </a:cubicBezTo>
                  <a:cubicBezTo>
                    <a:pt x="98103" y="56900"/>
                    <a:pt x="97667" y="57009"/>
                    <a:pt x="97285" y="57118"/>
                  </a:cubicBezTo>
                  <a:cubicBezTo>
                    <a:pt x="96032" y="57281"/>
                    <a:pt x="94778" y="57390"/>
                    <a:pt x="93579" y="57336"/>
                  </a:cubicBezTo>
                  <a:cubicBezTo>
                    <a:pt x="93470" y="57118"/>
                    <a:pt x="93416" y="57063"/>
                    <a:pt x="93470" y="57063"/>
                  </a:cubicBezTo>
                  <a:cubicBezTo>
                    <a:pt x="94015" y="54556"/>
                    <a:pt x="93906" y="51995"/>
                    <a:pt x="93961" y="49433"/>
                  </a:cubicBezTo>
                  <a:cubicBezTo>
                    <a:pt x="93961" y="48834"/>
                    <a:pt x="94070" y="48234"/>
                    <a:pt x="94124" y="47689"/>
                  </a:cubicBezTo>
                  <a:cubicBezTo>
                    <a:pt x="94451" y="47526"/>
                    <a:pt x="94724" y="47362"/>
                    <a:pt x="94996" y="47199"/>
                  </a:cubicBezTo>
                  <a:cubicBezTo>
                    <a:pt x="96141" y="46381"/>
                    <a:pt x="97503" y="46054"/>
                    <a:pt x="98920" y="46272"/>
                  </a:cubicBezTo>
                  <a:cubicBezTo>
                    <a:pt x="99465" y="46272"/>
                    <a:pt x="100065" y="46272"/>
                    <a:pt x="100664" y="46272"/>
                  </a:cubicBezTo>
                  <a:cubicBezTo>
                    <a:pt x="101209" y="46217"/>
                    <a:pt x="101754" y="46599"/>
                    <a:pt x="101863" y="47144"/>
                  </a:cubicBezTo>
                  <a:cubicBezTo>
                    <a:pt x="101972" y="47362"/>
                    <a:pt x="102027" y="47580"/>
                    <a:pt x="102081" y="47798"/>
                  </a:cubicBezTo>
                  <a:cubicBezTo>
                    <a:pt x="102190" y="49106"/>
                    <a:pt x="102354" y="50469"/>
                    <a:pt x="102408" y="51777"/>
                  </a:cubicBezTo>
                  <a:cubicBezTo>
                    <a:pt x="102463" y="52104"/>
                    <a:pt x="102354" y="52485"/>
                    <a:pt x="102190" y="52812"/>
                  </a:cubicBezTo>
                  <a:close/>
                </a:path>
              </a:pathLst>
            </a:custGeom>
            <a:solidFill>
              <a:schemeClr val="dk1"/>
            </a:solidFill>
            <a:ln>
              <a:noFill/>
            </a:ln>
          </p:spPr>
          <p:txBody>
            <a:bodyPr spcFirstLastPara="1" wrap="square" lIns="60950" tIns="60950" rIns="60950" bIns="60950" anchor="ctr" anchorCtr="0">
              <a:noAutofit/>
            </a:bodyPr>
            <a:lstStyle/>
            <a:p>
              <a:endParaRPr sz="1200" dirty="0"/>
            </a:p>
          </p:txBody>
        </p:sp>
        <p:sp>
          <p:nvSpPr>
            <p:cNvPr id="79" name="Google Shape;1959;p69">
              <a:extLst>
                <a:ext uri="{FF2B5EF4-FFF2-40B4-BE49-F238E27FC236}">
                  <a16:creationId xmlns:a16="http://schemas.microsoft.com/office/drawing/2014/main" id="{E3D36E44-7E41-4833-A324-6BDF53E0A3AD}"/>
                </a:ext>
              </a:extLst>
            </p:cNvPr>
            <p:cNvSpPr/>
            <p:nvPr/>
          </p:nvSpPr>
          <p:spPr>
            <a:xfrm>
              <a:off x="-1376412" y="3456201"/>
              <a:ext cx="446295" cy="160103"/>
            </a:xfrm>
            <a:custGeom>
              <a:avLst/>
              <a:gdLst/>
              <a:ahLst/>
              <a:cxnLst/>
              <a:rect l="l" t="t" r="r" b="b"/>
              <a:pathLst>
                <a:path w="34337" h="12318" extrusionOk="0">
                  <a:moveTo>
                    <a:pt x="17277" y="12209"/>
                  </a:moveTo>
                  <a:lnTo>
                    <a:pt x="15642" y="12209"/>
                  </a:lnTo>
                  <a:cubicBezTo>
                    <a:pt x="13026" y="12318"/>
                    <a:pt x="10410" y="11773"/>
                    <a:pt x="8067" y="10574"/>
                  </a:cubicBezTo>
                  <a:cubicBezTo>
                    <a:pt x="5560" y="9429"/>
                    <a:pt x="3271" y="7849"/>
                    <a:pt x="1309" y="5886"/>
                  </a:cubicBezTo>
                  <a:cubicBezTo>
                    <a:pt x="546" y="5232"/>
                    <a:pt x="110" y="4306"/>
                    <a:pt x="1" y="3325"/>
                  </a:cubicBezTo>
                  <a:cubicBezTo>
                    <a:pt x="1" y="2943"/>
                    <a:pt x="55" y="2616"/>
                    <a:pt x="164" y="2289"/>
                  </a:cubicBezTo>
                  <a:cubicBezTo>
                    <a:pt x="382" y="1690"/>
                    <a:pt x="1200" y="1581"/>
                    <a:pt x="1581" y="2071"/>
                  </a:cubicBezTo>
                  <a:cubicBezTo>
                    <a:pt x="1690" y="2126"/>
                    <a:pt x="1745" y="2235"/>
                    <a:pt x="1799" y="2289"/>
                  </a:cubicBezTo>
                  <a:cubicBezTo>
                    <a:pt x="2562" y="3979"/>
                    <a:pt x="3925" y="5069"/>
                    <a:pt x="5396" y="6104"/>
                  </a:cubicBezTo>
                  <a:cubicBezTo>
                    <a:pt x="7031" y="7249"/>
                    <a:pt x="8830" y="8230"/>
                    <a:pt x="10737" y="8884"/>
                  </a:cubicBezTo>
                  <a:cubicBezTo>
                    <a:pt x="11991" y="9320"/>
                    <a:pt x="13353" y="9538"/>
                    <a:pt x="14661" y="9593"/>
                  </a:cubicBezTo>
                  <a:cubicBezTo>
                    <a:pt x="16405" y="9593"/>
                    <a:pt x="18095" y="9593"/>
                    <a:pt x="19839" y="9484"/>
                  </a:cubicBezTo>
                  <a:cubicBezTo>
                    <a:pt x="22346" y="9484"/>
                    <a:pt x="24744" y="8612"/>
                    <a:pt x="26652" y="7031"/>
                  </a:cubicBezTo>
                  <a:cubicBezTo>
                    <a:pt x="28287" y="5777"/>
                    <a:pt x="29595" y="4251"/>
                    <a:pt x="30521" y="2453"/>
                  </a:cubicBezTo>
                  <a:cubicBezTo>
                    <a:pt x="30848" y="1853"/>
                    <a:pt x="31284" y="1254"/>
                    <a:pt x="31720" y="709"/>
                  </a:cubicBezTo>
                  <a:cubicBezTo>
                    <a:pt x="32156" y="164"/>
                    <a:pt x="32919" y="0"/>
                    <a:pt x="33519" y="436"/>
                  </a:cubicBezTo>
                  <a:cubicBezTo>
                    <a:pt x="34173" y="818"/>
                    <a:pt x="34336" y="1635"/>
                    <a:pt x="33900" y="2235"/>
                  </a:cubicBezTo>
                  <a:cubicBezTo>
                    <a:pt x="33137" y="3488"/>
                    <a:pt x="32320" y="4742"/>
                    <a:pt x="31502" y="5995"/>
                  </a:cubicBezTo>
                  <a:cubicBezTo>
                    <a:pt x="31012" y="6704"/>
                    <a:pt x="30412" y="7358"/>
                    <a:pt x="29704" y="7903"/>
                  </a:cubicBezTo>
                  <a:cubicBezTo>
                    <a:pt x="29050" y="8394"/>
                    <a:pt x="28505" y="8939"/>
                    <a:pt x="27905" y="9429"/>
                  </a:cubicBezTo>
                  <a:cubicBezTo>
                    <a:pt x="25780" y="11119"/>
                    <a:pt x="23109" y="12045"/>
                    <a:pt x="20384" y="12154"/>
                  </a:cubicBezTo>
                  <a:cubicBezTo>
                    <a:pt x="19348" y="12209"/>
                    <a:pt x="18367" y="12154"/>
                    <a:pt x="17277" y="12154"/>
                  </a:cubicBezTo>
                  <a:close/>
                </a:path>
              </a:pathLst>
            </a:custGeom>
            <a:solidFill>
              <a:schemeClr val="dk1"/>
            </a:solidFill>
            <a:ln>
              <a:noFill/>
            </a:ln>
          </p:spPr>
          <p:txBody>
            <a:bodyPr spcFirstLastPara="1" wrap="square" lIns="60950" tIns="60950" rIns="60950" bIns="60950" anchor="ctr" anchorCtr="0">
              <a:noAutofit/>
            </a:bodyPr>
            <a:lstStyle/>
            <a:p>
              <a:endParaRPr sz="1200"/>
            </a:p>
          </p:txBody>
        </p:sp>
        <p:sp>
          <p:nvSpPr>
            <p:cNvPr id="80" name="Google Shape;1960;p69">
              <a:extLst>
                <a:ext uri="{FF2B5EF4-FFF2-40B4-BE49-F238E27FC236}">
                  <a16:creationId xmlns:a16="http://schemas.microsoft.com/office/drawing/2014/main" id="{BC5AB882-8A6E-47F4-8B56-2E3E12CEFD6E}"/>
                </a:ext>
              </a:extLst>
            </p:cNvPr>
            <p:cNvSpPr/>
            <p:nvPr/>
          </p:nvSpPr>
          <p:spPr>
            <a:xfrm>
              <a:off x="-1056218" y="3304611"/>
              <a:ext cx="63051" cy="65182"/>
            </a:xfrm>
            <a:custGeom>
              <a:avLst/>
              <a:gdLst/>
              <a:ahLst/>
              <a:cxnLst/>
              <a:rect l="l" t="t" r="r" b="b"/>
              <a:pathLst>
                <a:path w="4851" h="5015" extrusionOk="0">
                  <a:moveTo>
                    <a:pt x="4742" y="2943"/>
                  </a:moveTo>
                  <a:cubicBezTo>
                    <a:pt x="4742" y="4415"/>
                    <a:pt x="4033" y="5014"/>
                    <a:pt x="2616" y="4851"/>
                  </a:cubicBezTo>
                  <a:cubicBezTo>
                    <a:pt x="1036" y="4742"/>
                    <a:pt x="0" y="3161"/>
                    <a:pt x="545" y="1690"/>
                  </a:cubicBezTo>
                  <a:cubicBezTo>
                    <a:pt x="872" y="1036"/>
                    <a:pt x="1417" y="545"/>
                    <a:pt x="2017" y="327"/>
                  </a:cubicBezTo>
                  <a:cubicBezTo>
                    <a:pt x="2562" y="0"/>
                    <a:pt x="2998" y="327"/>
                    <a:pt x="3379" y="545"/>
                  </a:cubicBezTo>
                  <a:cubicBezTo>
                    <a:pt x="4306" y="981"/>
                    <a:pt x="4851" y="1908"/>
                    <a:pt x="4742" y="2943"/>
                  </a:cubicBezTo>
                  <a:close/>
                </a:path>
              </a:pathLst>
            </a:custGeom>
            <a:solidFill>
              <a:schemeClr val="dk1"/>
            </a:solidFill>
            <a:ln>
              <a:noFill/>
            </a:ln>
          </p:spPr>
          <p:txBody>
            <a:bodyPr spcFirstLastPara="1" wrap="square" lIns="60950" tIns="60950" rIns="60950" bIns="60950" anchor="ctr" anchorCtr="0">
              <a:noAutofit/>
            </a:bodyPr>
            <a:lstStyle/>
            <a:p>
              <a:endParaRPr sz="1200"/>
            </a:p>
          </p:txBody>
        </p:sp>
        <p:sp>
          <p:nvSpPr>
            <p:cNvPr id="81" name="Google Shape;1961;p69">
              <a:extLst>
                <a:ext uri="{FF2B5EF4-FFF2-40B4-BE49-F238E27FC236}">
                  <a16:creationId xmlns:a16="http://schemas.microsoft.com/office/drawing/2014/main" id="{E820E324-F7C4-496C-BDC8-0A489D484734}"/>
                </a:ext>
              </a:extLst>
            </p:cNvPr>
            <p:cNvSpPr/>
            <p:nvPr/>
          </p:nvSpPr>
          <p:spPr>
            <a:xfrm>
              <a:off x="-1406878" y="3349231"/>
              <a:ext cx="51028" cy="66599"/>
            </a:xfrm>
            <a:custGeom>
              <a:avLst/>
              <a:gdLst/>
              <a:ahLst/>
              <a:cxnLst/>
              <a:rect l="l" t="t" r="r" b="b"/>
              <a:pathLst>
                <a:path w="3926" h="5124" extrusionOk="0">
                  <a:moveTo>
                    <a:pt x="3871" y="4252"/>
                  </a:moveTo>
                  <a:cubicBezTo>
                    <a:pt x="3707" y="4361"/>
                    <a:pt x="3598" y="4470"/>
                    <a:pt x="3435" y="4524"/>
                  </a:cubicBezTo>
                  <a:cubicBezTo>
                    <a:pt x="2345" y="5124"/>
                    <a:pt x="1745" y="5015"/>
                    <a:pt x="927" y="4034"/>
                  </a:cubicBezTo>
                  <a:cubicBezTo>
                    <a:pt x="219" y="3271"/>
                    <a:pt x="1" y="2235"/>
                    <a:pt x="328" y="1309"/>
                  </a:cubicBezTo>
                  <a:cubicBezTo>
                    <a:pt x="437" y="764"/>
                    <a:pt x="927" y="328"/>
                    <a:pt x="1473" y="273"/>
                  </a:cubicBezTo>
                  <a:cubicBezTo>
                    <a:pt x="3271" y="1"/>
                    <a:pt x="3871" y="491"/>
                    <a:pt x="3925" y="2399"/>
                  </a:cubicBezTo>
                  <a:lnTo>
                    <a:pt x="3925" y="3870"/>
                  </a:lnTo>
                  <a:cubicBezTo>
                    <a:pt x="3925" y="3979"/>
                    <a:pt x="3925" y="4143"/>
                    <a:pt x="3871" y="4252"/>
                  </a:cubicBezTo>
                  <a:close/>
                </a:path>
              </a:pathLst>
            </a:custGeom>
            <a:solidFill>
              <a:schemeClr val="dk1"/>
            </a:solidFill>
            <a:ln>
              <a:noFill/>
            </a:ln>
          </p:spPr>
          <p:txBody>
            <a:bodyPr spcFirstLastPara="1" wrap="square" lIns="60950" tIns="60950" rIns="60950" bIns="60950" anchor="ctr" anchorCtr="0">
              <a:noAutofit/>
            </a:bodyPr>
            <a:lstStyle/>
            <a:p>
              <a:endParaRPr sz="1200"/>
            </a:p>
          </p:txBody>
        </p:sp>
      </p:grpSp>
      <p:grpSp>
        <p:nvGrpSpPr>
          <p:cNvPr id="82" name="Google Shape;1962;p69">
            <a:extLst>
              <a:ext uri="{FF2B5EF4-FFF2-40B4-BE49-F238E27FC236}">
                <a16:creationId xmlns:a16="http://schemas.microsoft.com/office/drawing/2014/main" id="{A863A0F9-EAD7-4E28-9554-67DB50583E44}"/>
              </a:ext>
            </a:extLst>
          </p:cNvPr>
          <p:cNvGrpSpPr/>
          <p:nvPr/>
        </p:nvGrpSpPr>
        <p:grpSpPr>
          <a:xfrm rot="1870674">
            <a:off x="10356137" y="1192426"/>
            <a:ext cx="850013" cy="688039"/>
            <a:chOff x="-3281949" y="3536954"/>
            <a:chExt cx="1275094" cy="1032118"/>
          </a:xfrm>
        </p:grpSpPr>
        <p:sp>
          <p:nvSpPr>
            <p:cNvPr id="83" name="Google Shape;1963;p69">
              <a:extLst>
                <a:ext uri="{FF2B5EF4-FFF2-40B4-BE49-F238E27FC236}">
                  <a16:creationId xmlns:a16="http://schemas.microsoft.com/office/drawing/2014/main" id="{347686B3-ADAA-4AE7-81EE-581F64508AED}"/>
                </a:ext>
              </a:extLst>
            </p:cNvPr>
            <p:cNvSpPr/>
            <p:nvPr/>
          </p:nvSpPr>
          <p:spPr>
            <a:xfrm>
              <a:off x="-3095643" y="3724677"/>
              <a:ext cx="940733" cy="809679"/>
            </a:xfrm>
            <a:custGeom>
              <a:avLst/>
              <a:gdLst/>
              <a:ahLst/>
              <a:cxnLst/>
              <a:rect l="l" t="t" r="r" b="b"/>
              <a:pathLst>
                <a:path w="72378" h="62295" extrusionOk="0">
                  <a:moveTo>
                    <a:pt x="763" y="30630"/>
                  </a:moveTo>
                  <a:cubicBezTo>
                    <a:pt x="1526" y="30030"/>
                    <a:pt x="2507" y="29758"/>
                    <a:pt x="3434" y="29976"/>
                  </a:cubicBezTo>
                  <a:cubicBezTo>
                    <a:pt x="4578" y="30085"/>
                    <a:pt x="5723" y="29976"/>
                    <a:pt x="6758" y="30521"/>
                  </a:cubicBezTo>
                  <a:cubicBezTo>
                    <a:pt x="7412" y="30793"/>
                    <a:pt x="8121" y="30848"/>
                    <a:pt x="8775" y="30630"/>
                  </a:cubicBezTo>
                  <a:cubicBezTo>
                    <a:pt x="11718" y="29976"/>
                    <a:pt x="14715" y="29758"/>
                    <a:pt x="17604" y="28722"/>
                  </a:cubicBezTo>
                  <a:cubicBezTo>
                    <a:pt x="19729" y="27959"/>
                    <a:pt x="21855" y="27142"/>
                    <a:pt x="24035" y="26324"/>
                  </a:cubicBezTo>
                  <a:cubicBezTo>
                    <a:pt x="26542" y="25452"/>
                    <a:pt x="28940" y="24199"/>
                    <a:pt x="31175" y="22673"/>
                  </a:cubicBezTo>
                  <a:cubicBezTo>
                    <a:pt x="31665" y="22237"/>
                    <a:pt x="32265" y="21910"/>
                    <a:pt x="32919" y="21637"/>
                  </a:cubicBezTo>
                  <a:cubicBezTo>
                    <a:pt x="36243" y="20220"/>
                    <a:pt x="38750" y="17659"/>
                    <a:pt x="41530" y="15424"/>
                  </a:cubicBezTo>
                  <a:cubicBezTo>
                    <a:pt x="43056" y="14225"/>
                    <a:pt x="43492" y="12481"/>
                    <a:pt x="44037" y="10737"/>
                  </a:cubicBezTo>
                  <a:cubicBezTo>
                    <a:pt x="44255" y="10137"/>
                    <a:pt x="44473" y="9483"/>
                    <a:pt x="44746" y="8884"/>
                  </a:cubicBezTo>
                  <a:cubicBezTo>
                    <a:pt x="45727" y="7085"/>
                    <a:pt x="45999" y="5069"/>
                    <a:pt x="46490" y="3107"/>
                  </a:cubicBezTo>
                  <a:cubicBezTo>
                    <a:pt x="46544" y="2453"/>
                    <a:pt x="46544" y="1744"/>
                    <a:pt x="46490" y="1090"/>
                  </a:cubicBezTo>
                  <a:cubicBezTo>
                    <a:pt x="46490" y="763"/>
                    <a:pt x="46544" y="436"/>
                    <a:pt x="46599" y="0"/>
                  </a:cubicBezTo>
                  <a:cubicBezTo>
                    <a:pt x="47035" y="109"/>
                    <a:pt x="47416" y="218"/>
                    <a:pt x="47852" y="327"/>
                  </a:cubicBezTo>
                  <a:cubicBezTo>
                    <a:pt x="50850" y="1472"/>
                    <a:pt x="53902" y="2507"/>
                    <a:pt x="56845" y="3761"/>
                  </a:cubicBezTo>
                  <a:cubicBezTo>
                    <a:pt x="58098" y="4306"/>
                    <a:pt x="59243" y="4960"/>
                    <a:pt x="60333" y="5777"/>
                  </a:cubicBezTo>
                  <a:cubicBezTo>
                    <a:pt x="63712" y="8121"/>
                    <a:pt x="66710" y="10955"/>
                    <a:pt x="69217" y="14225"/>
                  </a:cubicBezTo>
                  <a:cubicBezTo>
                    <a:pt x="69598" y="14661"/>
                    <a:pt x="69925" y="15206"/>
                    <a:pt x="70143" y="15751"/>
                  </a:cubicBezTo>
                  <a:cubicBezTo>
                    <a:pt x="70852" y="17822"/>
                    <a:pt x="71560" y="19948"/>
                    <a:pt x="72269" y="22128"/>
                  </a:cubicBezTo>
                  <a:lnTo>
                    <a:pt x="71724" y="22891"/>
                  </a:lnTo>
                  <a:cubicBezTo>
                    <a:pt x="71342" y="23272"/>
                    <a:pt x="71342" y="23817"/>
                    <a:pt x="71724" y="24199"/>
                  </a:cubicBezTo>
                  <a:cubicBezTo>
                    <a:pt x="72105" y="24744"/>
                    <a:pt x="72323" y="25398"/>
                    <a:pt x="72269" y="26052"/>
                  </a:cubicBezTo>
                  <a:cubicBezTo>
                    <a:pt x="72378" y="27741"/>
                    <a:pt x="72051" y="29431"/>
                    <a:pt x="71288" y="30957"/>
                  </a:cubicBezTo>
                  <a:cubicBezTo>
                    <a:pt x="70525" y="32428"/>
                    <a:pt x="69925" y="34009"/>
                    <a:pt x="69271" y="35535"/>
                  </a:cubicBezTo>
                  <a:cubicBezTo>
                    <a:pt x="68944" y="36407"/>
                    <a:pt x="68454" y="37224"/>
                    <a:pt x="67800" y="37933"/>
                  </a:cubicBezTo>
                  <a:cubicBezTo>
                    <a:pt x="62404" y="44419"/>
                    <a:pt x="61586" y="45182"/>
                    <a:pt x="55210" y="50359"/>
                  </a:cubicBezTo>
                  <a:cubicBezTo>
                    <a:pt x="54556" y="50850"/>
                    <a:pt x="53902" y="51286"/>
                    <a:pt x="53193" y="51667"/>
                  </a:cubicBezTo>
                  <a:cubicBezTo>
                    <a:pt x="50523" y="53139"/>
                    <a:pt x="47907" y="54665"/>
                    <a:pt x="45236" y="56082"/>
                  </a:cubicBezTo>
                  <a:cubicBezTo>
                    <a:pt x="42402" y="57608"/>
                    <a:pt x="39404" y="58752"/>
                    <a:pt x="36298" y="59624"/>
                  </a:cubicBezTo>
                  <a:cubicBezTo>
                    <a:pt x="33246" y="60442"/>
                    <a:pt x="30139" y="61150"/>
                    <a:pt x="27087" y="61859"/>
                  </a:cubicBezTo>
                  <a:cubicBezTo>
                    <a:pt x="26651" y="62022"/>
                    <a:pt x="26161" y="62131"/>
                    <a:pt x="25725" y="62131"/>
                  </a:cubicBezTo>
                  <a:cubicBezTo>
                    <a:pt x="22564" y="62295"/>
                    <a:pt x="19402" y="62131"/>
                    <a:pt x="16296" y="61695"/>
                  </a:cubicBezTo>
                  <a:cubicBezTo>
                    <a:pt x="15914" y="61641"/>
                    <a:pt x="15533" y="61477"/>
                    <a:pt x="15206" y="61259"/>
                  </a:cubicBezTo>
                  <a:cubicBezTo>
                    <a:pt x="14225" y="60823"/>
                    <a:pt x="13244" y="60387"/>
                    <a:pt x="12317" y="59897"/>
                  </a:cubicBezTo>
                  <a:cubicBezTo>
                    <a:pt x="10846" y="59243"/>
                    <a:pt x="9211" y="58970"/>
                    <a:pt x="7848" y="58044"/>
                  </a:cubicBezTo>
                  <a:cubicBezTo>
                    <a:pt x="5450" y="56463"/>
                    <a:pt x="3597" y="54174"/>
                    <a:pt x="2453" y="51449"/>
                  </a:cubicBezTo>
                  <a:cubicBezTo>
                    <a:pt x="1799" y="49869"/>
                    <a:pt x="1254" y="48179"/>
                    <a:pt x="600" y="46544"/>
                  </a:cubicBezTo>
                  <a:cubicBezTo>
                    <a:pt x="327" y="45727"/>
                    <a:pt x="164" y="44855"/>
                    <a:pt x="164" y="43983"/>
                  </a:cubicBezTo>
                  <a:cubicBezTo>
                    <a:pt x="164" y="40713"/>
                    <a:pt x="109" y="37442"/>
                    <a:pt x="55" y="34118"/>
                  </a:cubicBezTo>
                  <a:cubicBezTo>
                    <a:pt x="0" y="32919"/>
                    <a:pt x="273" y="31720"/>
                    <a:pt x="763" y="30630"/>
                  </a:cubicBezTo>
                  <a:close/>
                  <a:moveTo>
                    <a:pt x="31883" y="56954"/>
                  </a:moveTo>
                  <a:lnTo>
                    <a:pt x="31883" y="56954"/>
                  </a:lnTo>
                  <a:cubicBezTo>
                    <a:pt x="32646" y="56954"/>
                    <a:pt x="33464" y="56899"/>
                    <a:pt x="34281" y="56954"/>
                  </a:cubicBezTo>
                  <a:cubicBezTo>
                    <a:pt x="35371" y="57008"/>
                    <a:pt x="36461" y="56736"/>
                    <a:pt x="37388" y="56245"/>
                  </a:cubicBezTo>
                  <a:cubicBezTo>
                    <a:pt x="38859" y="55428"/>
                    <a:pt x="40385" y="54774"/>
                    <a:pt x="42020" y="54283"/>
                  </a:cubicBezTo>
                  <a:cubicBezTo>
                    <a:pt x="42565" y="54065"/>
                    <a:pt x="43110" y="53793"/>
                    <a:pt x="43547" y="53357"/>
                  </a:cubicBezTo>
                  <a:cubicBezTo>
                    <a:pt x="45345" y="51994"/>
                    <a:pt x="47144" y="50523"/>
                    <a:pt x="48997" y="49160"/>
                  </a:cubicBezTo>
                  <a:cubicBezTo>
                    <a:pt x="51885" y="47144"/>
                    <a:pt x="53575" y="44146"/>
                    <a:pt x="55264" y="41149"/>
                  </a:cubicBezTo>
                  <a:cubicBezTo>
                    <a:pt x="55428" y="40931"/>
                    <a:pt x="55482" y="40658"/>
                    <a:pt x="55591" y="40386"/>
                  </a:cubicBezTo>
                  <a:cubicBezTo>
                    <a:pt x="56354" y="38042"/>
                    <a:pt x="56245" y="35644"/>
                    <a:pt x="56027" y="33246"/>
                  </a:cubicBezTo>
                  <a:cubicBezTo>
                    <a:pt x="55864" y="32374"/>
                    <a:pt x="55537" y="31556"/>
                    <a:pt x="55046" y="30848"/>
                  </a:cubicBezTo>
                  <a:cubicBezTo>
                    <a:pt x="54828" y="30521"/>
                    <a:pt x="54501" y="30248"/>
                    <a:pt x="54120" y="30139"/>
                  </a:cubicBezTo>
                  <a:cubicBezTo>
                    <a:pt x="53520" y="29867"/>
                    <a:pt x="52812" y="30303"/>
                    <a:pt x="52812" y="30957"/>
                  </a:cubicBezTo>
                  <a:cubicBezTo>
                    <a:pt x="52866" y="31556"/>
                    <a:pt x="52921" y="32156"/>
                    <a:pt x="53084" y="32755"/>
                  </a:cubicBezTo>
                  <a:cubicBezTo>
                    <a:pt x="53520" y="34608"/>
                    <a:pt x="53520" y="36461"/>
                    <a:pt x="53193" y="38314"/>
                  </a:cubicBezTo>
                  <a:cubicBezTo>
                    <a:pt x="53139" y="39187"/>
                    <a:pt x="52812" y="40059"/>
                    <a:pt x="52267" y="40767"/>
                  </a:cubicBezTo>
                  <a:cubicBezTo>
                    <a:pt x="51940" y="41258"/>
                    <a:pt x="51613" y="41748"/>
                    <a:pt x="51340" y="42293"/>
                  </a:cubicBezTo>
                  <a:cubicBezTo>
                    <a:pt x="50741" y="43601"/>
                    <a:pt x="49869" y="44691"/>
                    <a:pt x="48779" y="45618"/>
                  </a:cubicBezTo>
                  <a:cubicBezTo>
                    <a:pt x="46490" y="47525"/>
                    <a:pt x="44201" y="49378"/>
                    <a:pt x="41857" y="51177"/>
                  </a:cubicBezTo>
                  <a:cubicBezTo>
                    <a:pt x="41257" y="51613"/>
                    <a:pt x="40603" y="51885"/>
                    <a:pt x="39895" y="52103"/>
                  </a:cubicBezTo>
                  <a:cubicBezTo>
                    <a:pt x="38968" y="52321"/>
                    <a:pt x="38096" y="52703"/>
                    <a:pt x="37333" y="53248"/>
                  </a:cubicBezTo>
                  <a:cubicBezTo>
                    <a:pt x="36407" y="53902"/>
                    <a:pt x="35262" y="54229"/>
                    <a:pt x="34118" y="54174"/>
                  </a:cubicBezTo>
                  <a:lnTo>
                    <a:pt x="30085" y="54174"/>
                  </a:lnTo>
                  <a:cubicBezTo>
                    <a:pt x="29049" y="54229"/>
                    <a:pt x="28068" y="54065"/>
                    <a:pt x="27142" y="53629"/>
                  </a:cubicBezTo>
                  <a:cubicBezTo>
                    <a:pt x="26106" y="53193"/>
                    <a:pt x="25016" y="52757"/>
                    <a:pt x="23926" y="52430"/>
                  </a:cubicBezTo>
                  <a:cubicBezTo>
                    <a:pt x="22945" y="52158"/>
                    <a:pt x="22128" y="51558"/>
                    <a:pt x="21528" y="50741"/>
                  </a:cubicBezTo>
                  <a:cubicBezTo>
                    <a:pt x="21201" y="50305"/>
                    <a:pt x="20819" y="49869"/>
                    <a:pt x="20492" y="49487"/>
                  </a:cubicBezTo>
                  <a:cubicBezTo>
                    <a:pt x="19729" y="48506"/>
                    <a:pt x="19130" y="47471"/>
                    <a:pt x="19838" y="46163"/>
                  </a:cubicBezTo>
                  <a:cubicBezTo>
                    <a:pt x="19947" y="45999"/>
                    <a:pt x="19729" y="45509"/>
                    <a:pt x="19511" y="45291"/>
                  </a:cubicBezTo>
                  <a:cubicBezTo>
                    <a:pt x="19184" y="45018"/>
                    <a:pt x="18748" y="45018"/>
                    <a:pt x="18421" y="45291"/>
                  </a:cubicBezTo>
                  <a:cubicBezTo>
                    <a:pt x="17985" y="45618"/>
                    <a:pt x="17658" y="46108"/>
                    <a:pt x="17604" y="46599"/>
                  </a:cubicBezTo>
                  <a:cubicBezTo>
                    <a:pt x="17331" y="47798"/>
                    <a:pt x="17549" y="49051"/>
                    <a:pt x="18203" y="50087"/>
                  </a:cubicBezTo>
                  <a:cubicBezTo>
                    <a:pt x="18639" y="50795"/>
                    <a:pt x="19130" y="51449"/>
                    <a:pt x="19566" y="52103"/>
                  </a:cubicBezTo>
                  <a:cubicBezTo>
                    <a:pt x="20383" y="53357"/>
                    <a:pt x="21582" y="54283"/>
                    <a:pt x="23000" y="54719"/>
                  </a:cubicBezTo>
                  <a:cubicBezTo>
                    <a:pt x="23327" y="54828"/>
                    <a:pt x="23654" y="54937"/>
                    <a:pt x="23926" y="55101"/>
                  </a:cubicBezTo>
                  <a:cubicBezTo>
                    <a:pt x="26379" y="56300"/>
                    <a:pt x="28886" y="57172"/>
                    <a:pt x="31665" y="56845"/>
                  </a:cubicBezTo>
                  <a:close/>
                  <a:moveTo>
                    <a:pt x="45127" y="26706"/>
                  </a:moveTo>
                  <a:cubicBezTo>
                    <a:pt x="45127" y="26978"/>
                    <a:pt x="45127" y="27305"/>
                    <a:pt x="45127" y="27578"/>
                  </a:cubicBezTo>
                  <a:cubicBezTo>
                    <a:pt x="45127" y="28068"/>
                    <a:pt x="45400" y="28504"/>
                    <a:pt x="45781" y="28722"/>
                  </a:cubicBezTo>
                  <a:cubicBezTo>
                    <a:pt x="46326" y="28940"/>
                    <a:pt x="46926" y="28777"/>
                    <a:pt x="47253" y="28341"/>
                  </a:cubicBezTo>
                  <a:cubicBezTo>
                    <a:pt x="47580" y="27905"/>
                    <a:pt x="47852" y="27360"/>
                    <a:pt x="48070" y="26815"/>
                  </a:cubicBezTo>
                  <a:cubicBezTo>
                    <a:pt x="48452" y="25670"/>
                    <a:pt x="48070" y="25071"/>
                    <a:pt x="46817" y="24962"/>
                  </a:cubicBezTo>
                  <a:cubicBezTo>
                    <a:pt x="45999" y="24798"/>
                    <a:pt x="45182" y="25343"/>
                    <a:pt x="45127" y="26215"/>
                  </a:cubicBezTo>
                  <a:cubicBezTo>
                    <a:pt x="45127" y="26379"/>
                    <a:pt x="45127" y="26542"/>
                    <a:pt x="45127" y="26706"/>
                  </a:cubicBezTo>
                  <a:close/>
                  <a:moveTo>
                    <a:pt x="17113" y="39786"/>
                  </a:moveTo>
                  <a:cubicBezTo>
                    <a:pt x="18367" y="39786"/>
                    <a:pt x="18857" y="39296"/>
                    <a:pt x="18857" y="38423"/>
                  </a:cubicBezTo>
                  <a:cubicBezTo>
                    <a:pt x="18857" y="36952"/>
                    <a:pt x="18040" y="36407"/>
                    <a:pt x="16677" y="37115"/>
                  </a:cubicBezTo>
                  <a:cubicBezTo>
                    <a:pt x="16459" y="37224"/>
                    <a:pt x="16241" y="37333"/>
                    <a:pt x="16023" y="37497"/>
                  </a:cubicBezTo>
                  <a:cubicBezTo>
                    <a:pt x="15642" y="37769"/>
                    <a:pt x="15478" y="38260"/>
                    <a:pt x="15587" y="38750"/>
                  </a:cubicBezTo>
                  <a:cubicBezTo>
                    <a:pt x="15696" y="39187"/>
                    <a:pt x="16023" y="39568"/>
                    <a:pt x="16514" y="39677"/>
                  </a:cubicBezTo>
                  <a:cubicBezTo>
                    <a:pt x="16786" y="39732"/>
                    <a:pt x="17059" y="39786"/>
                    <a:pt x="17113" y="39786"/>
                  </a:cubicBezTo>
                  <a:close/>
                </a:path>
              </a:pathLst>
            </a:custGeom>
            <a:solidFill>
              <a:schemeClr val="accent6">
                <a:lumMod val="20000"/>
                <a:lumOff val="80000"/>
              </a:schemeClr>
            </a:solidFill>
            <a:ln>
              <a:noFill/>
            </a:ln>
          </p:spPr>
          <p:txBody>
            <a:bodyPr spcFirstLastPara="1" wrap="square" lIns="60950" tIns="60950" rIns="60950" bIns="60950" anchor="ctr" anchorCtr="0">
              <a:noAutofit/>
            </a:bodyPr>
            <a:lstStyle/>
            <a:p>
              <a:endParaRPr sz="1200"/>
            </a:p>
          </p:txBody>
        </p:sp>
        <p:sp>
          <p:nvSpPr>
            <p:cNvPr id="84" name="Google Shape;1964;p69">
              <a:extLst>
                <a:ext uri="{FF2B5EF4-FFF2-40B4-BE49-F238E27FC236}">
                  <a16:creationId xmlns:a16="http://schemas.microsoft.com/office/drawing/2014/main" id="{5892C2A3-079B-46BC-919B-F787CEF73477}"/>
                </a:ext>
              </a:extLst>
            </p:cNvPr>
            <p:cNvSpPr/>
            <p:nvPr/>
          </p:nvSpPr>
          <p:spPr>
            <a:xfrm>
              <a:off x="-3249364" y="3566004"/>
              <a:ext cx="1211341" cy="937900"/>
            </a:xfrm>
            <a:custGeom>
              <a:avLst/>
              <a:gdLst/>
              <a:ahLst/>
              <a:cxnLst/>
              <a:rect l="l" t="t" r="r" b="b"/>
              <a:pathLst>
                <a:path w="93198" h="72160" extrusionOk="0">
                  <a:moveTo>
                    <a:pt x="12645" y="65183"/>
                  </a:moveTo>
                  <a:cubicBezTo>
                    <a:pt x="13789" y="67690"/>
                    <a:pt x="15533" y="69870"/>
                    <a:pt x="17713" y="71614"/>
                  </a:cubicBezTo>
                  <a:cubicBezTo>
                    <a:pt x="17604" y="72159"/>
                    <a:pt x="17277" y="72105"/>
                    <a:pt x="16950" y="72105"/>
                  </a:cubicBezTo>
                  <a:cubicBezTo>
                    <a:pt x="15642" y="72105"/>
                    <a:pt x="14389" y="72105"/>
                    <a:pt x="13135" y="72050"/>
                  </a:cubicBezTo>
                  <a:cubicBezTo>
                    <a:pt x="12100" y="72105"/>
                    <a:pt x="11118" y="71832"/>
                    <a:pt x="10246" y="71233"/>
                  </a:cubicBezTo>
                  <a:cubicBezTo>
                    <a:pt x="9865" y="70960"/>
                    <a:pt x="9429" y="70851"/>
                    <a:pt x="8938" y="70851"/>
                  </a:cubicBezTo>
                  <a:cubicBezTo>
                    <a:pt x="7249" y="71015"/>
                    <a:pt x="5559" y="70579"/>
                    <a:pt x="4197" y="69598"/>
                  </a:cubicBezTo>
                  <a:cubicBezTo>
                    <a:pt x="3924" y="69380"/>
                    <a:pt x="3597" y="69271"/>
                    <a:pt x="3270" y="69162"/>
                  </a:cubicBezTo>
                  <a:cubicBezTo>
                    <a:pt x="2180" y="68944"/>
                    <a:pt x="1908" y="68181"/>
                    <a:pt x="1853" y="67254"/>
                  </a:cubicBezTo>
                  <a:cubicBezTo>
                    <a:pt x="1799" y="66328"/>
                    <a:pt x="1853" y="65510"/>
                    <a:pt x="1853" y="64638"/>
                  </a:cubicBezTo>
                  <a:cubicBezTo>
                    <a:pt x="1853" y="64039"/>
                    <a:pt x="1744" y="63439"/>
                    <a:pt x="1581" y="62840"/>
                  </a:cubicBezTo>
                  <a:cubicBezTo>
                    <a:pt x="1363" y="61804"/>
                    <a:pt x="1090" y="60769"/>
                    <a:pt x="709" y="59788"/>
                  </a:cubicBezTo>
                  <a:cubicBezTo>
                    <a:pt x="218" y="58153"/>
                    <a:pt x="0" y="56518"/>
                    <a:pt x="109" y="54828"/>
                  </a:cubicBezTo>
                  <a:lnTo>
                    <a:pt x="109" y="40712"/>
                  </a:lnTo>
                  <a:cubicBezTo>
                    <a:pt x="109" y="39949"/>
                    <a:pt x="164" y="39241"/>
                    <a:pt x="273" y="38478"/>
                  </a:cubicBezTo>
                  <a:cubicBezTo>
                    <a:pt x="545" y="36897"/>
                    <a:pt x="654" y="35317"/>
                    <a:pt x="818" y="33736"/>
                  </a:cubicBezTo>
                  <a:cubicBezTo>
                    <a:pt x="981" y="31774"/>
                    <a:pt x="1417" y="29867"/>
                    <a:pt x="2071" y="28068"/>
                  </a:cubicBezTo>
                  <a:cubicBezTo>
                    <a:pt x="3270" y="24852"/>
                    <a:pt x="4742" y="21746"/>
                    <a:pt x="6540" y="18803"/>
                  </a:cubicBezTo>
                  <a:cubicBezTo>
                    <a:pt x="6922" y="18203"/>
                    <a:pt x="7358" y="17604"/>
                    <a:pt x="7903" y="17059"/>
                  </a:cubicBezTo>
                  <a:cubicBezTo>
                    <a:pt x="9647" y="15260"/>
                    <a:pt x="11445" y="13407"/>
                    <a:pt x="13299" y="11609"/>
                  </a:cubicBezTo>
                  <a:cubicBezTo>
                    <a:pt x="13735" y="11173"/>
                    <a:pt x="14280" y="10737"/>
                    <a:pt x="14825" y="10355"/>
                  </a:cubicBezTo>
                  <a:cubicBezTo>
                    <a:pt x="17168" y="8775"/>
                    <a:pt x="19621" y="7249"/>
                    <a:pt x="21855" y="5559"/>
                  </a:cubicBezTo>
                  <a:cubicBezTo>
                    <a:pt x="24798" y="3488"/>
                    <a:pt x="28068" y="1908"/>
                    <a:pt x="31556" y="818"/>
                  </a:cubicBezTo>
                  <a:cubicBezTo>
                    <a:pt x="33028" y="382"/>
                    <a:pt x="34554" y="164"/>
                    <a:pt x="36135" y="109"/>
                  </a:cubicBezTo>
                  <a:cubicBezTo>
                    <a:pt x="38369" y="0"/>
                    <a:pt x="40658" y="109"/>
                    <a:pt x="42947" y="109"/>
                  </a:cubicBezTo>
                  <a:cubicBezTo>
                    <a:pt x="44800" y="109"/>
                    <a:pt x="46544" y="709"/>
                    <a:pt x="48288" y="1090"/>
                  </a:cubicBezTo>
                  <a:cubicBezTo>
                    <a:pt x="49542" y="1417"/>
                    <a:pt x="50741" y="1799"/>
                    <a:pt x="51940" y="2289"/>
                  </a:cubicBezTo>
                  <a:cubicBezTo>
                    <a:pt x="52594" y="2562"/>
                    <a:pt x="53248" y="2943"/>
                    <a:pt x="53793" y="3434"/>
                  </a:cubicBezTo>
                  <a:cubicBezTo>
                    <a:pt x="54610" y="4088"/>
                    <a:pt x="55483" y="4796"/>
                    <a:pt x="55374" y="6050"/>
                  </a:cubicBezTo>
                  <a:cubicBezTo>
                    <a:pt x="55428" y="6268"/>
                    <a:pt x="55483" y="6431"/>
                    <a:pt x="55646" y="6595"/>
                  </a:cubicBezTo>
                  <a:cubicBezTo>
                    <a:pt x="55864" y="7031"/>
                    <a:pt x="56518" y="7194"/>
                    <a:pt x="56791" y="6813"/>
                  </a:cubicBezTo>
                  <a:cubicBezTo>
                    <a:pt x="57554" y="5668"/>
                    <a:pt x="58753" y="4905"/>
                    <a:pt x="60061" y="4687"/>
                  </a:cubicBezTo>
                  <a:cubicBezTo>
                    <a:pt x="61968" y="4251"/>
                    <a:pt x="63876" y="3815"/>
                    <a:pt x="65838" y="4524"/>
                  </a:cubicBezTo>
                  <a:cubicBezTo>
                    <a:pt x="66764" y="4905"/>
                    <a:pt x="67745" y="5178"/>
                    <a:pt x="68726" y="5396"/>
                  </a:cubicBezTo>
                  <a:cubicBezTo>
                    <a:pt x="70416" y="5777"/>
                    <a:pt x="72051" y="6540"/>
                    <a:pt x="73359" y="7685"/>
                  </a:cubicBezTo>
                  <a:cubicBezTo>
                    <a:pt x="74340" y="8393"/>
                    <a:pt x="75430" y="8993"/>
                    <a:pt x="76411" y="9647"/>
                  </a:cubicBezTo>
                  <a:cubicBezTo>
                    <a:pt x="77010" y="10028"/>
                    <a:pt x="77610" y="10464"/>
                    <a:pt x="78155" y="10955"/>
                  </a:cubicBezTo>
                  <a:cubicBezTo>
                    <a:pt x="80063" y="12753"/>
                    <a:pt x="81861" y="14661"/>
                    <a:pt x="83714" y="16514"/>
                  </a:cubicBezTo>
                  <a:cubicBezTo>
                    <a:pt x="84205" y="17004"/>
                    <a:pt x="84641" y="17495"/>
                    <a:pt x="85022" y="18040"/>
                  </a:cubicBezTo>
                  <a:cubicBezTo>
                    <a:pt x="85676" y="18803"/>
                    <a:pt x="86276" y="19620"/>
                    <a:pt x="86875" y="20438"/>
                  </a:cubicBezTo>
                  <a:cubicBezTo>
                    <a:pt x="89927" y="24525"/>
                    <a:pt x="89982" y="24525"/>
                    <a:pt x="91726" y="29376"/>
                  </a:cubicBezTo>
                  <a:cubicBezTo>
                    <a:pt x="92707" y="31829"/>
                    <a:pt x="93197" y="34445"/>
                    <a:pt x="93197" y="37061"/>
                  </a:cubicBezTo>
                  <a:cubicBezTo>
                    <a:pt x="93143" y="39132"/>
                    <a:pt x="93143" y="41203"/>
                    <a:pt x="93197" y="43328"/>
                  </a:cubicBezTo>
                  <a:cubicBezTo>
                    <a:pt x="93197" y="45399"/>
                    <a:pt x="92816" y="47470"/>
                    <a:pt x="91998" y="49378"/>
                  </a:cubicBezTo>
                  <a:cubicBezTo>
                    <a:pt x="91780" y="49487"/>
                    <a:pt x="91617" y="49596"/>
                    <a:pt x="91453" y="49705"/>
                  </a:cubicBezTo>
                  <a:cubicBezTo>
                    <a:pt x="90309" y="50522"/>
                    <a:pt x="88783" y="50631"/>
                    <a:pt x="87475" y="49977"/>
                  </a:cubicBezTo>
                  <a:cubicBezTo>
                    <a:pt x="86984" y="49814"/>
                    <a:pt x="86439" y="49759"/>
                    <a:pt x="85894" y="49814"/>
                  </a:cubicBezTo>
                  <a:lnTo>
                    <a:pt x="83169" y="49814"/>
                  </a:lnTo>
                  <a:cubicBezTo>
                    <a:pt x="83333" y="49269"/>
                    <a:pt x="83442" y="48778"/>
                    <a:pt x="83605" y="48397"/>
                  </a:cubicBezTo>
                  <a:cubicBezTo>
                    <a:pt x="84368" y="46598"/>
                    <a:pt x="85131" y="44800"/>
                    <a:pt x="85894" y="43001"/>
                  </a:cubicBezTo>
                  <a:cubicBezTo>
                    <a:pt x="86385" y="41966"/>
                    <a:pt x="86657" y="40821"/>
                    <a:pt x="86603" y="39677"/>
                  </a:cubicBezTo>
                  <a:cubicBezTo>
                    <a:pt x="86548" y="38805"/>
                    <a:pt x="86603" y="37933"/>
                    <a:pt x="86603" y="37061"/>
                  </a:cubicBezTo>
                  <a:cubicBezTo>
                    <a:pt x="86548" y="36407"/>
                    <a:pt x="86821" y="35753"/>
                    <a:pt x="87366" y="35317"/>
                  </a:cubicBezTo>
                  <a:cubicBezTo>
                    <a:pt x="88946" y="33954"/>
                    <a:pt x="89382" y="32101"/>
                    <a:pt x="89382" y="30085"/>
                  </a:cubicBezTo>
                  <a:cubicBezTo>
                    <a:pt x="89382" y="29758"/>
                    <a:pt x="89382" y="29431"/>
                    <a:pt x="89382" y="29104"/>
                  </a:cubicBezTo>
                  <a:cubicBezTo>
                    <a:pt x="89764" y="26978"/>
                    <a:pt x="88728" y="25507"/>
                    <a:pt x="87475" y="23980"/>
                  </a:cubicBezTo>
                  <a:cubicBezTo>
                    <a:pt x="87148" y="23599"/>
                    <a:pt x="86657" y="23326"/>
                    <a:pt x="86112" y="23326"/>
                  </a:cubicBezTo>
                  <a:cubicBezTo>
                    <a:pt x="84859" y="23217"/>
                    <a:pt x="83551" y="23435"/>
                    <a:pt x="82352" y="23980"/>
                  </a:cubicBezTo>
                  <a:lnTo>
                    <a:pt x="81698" y="23326"/>
                  </a:lnTo>
                  <a:cubicBezTo>
                    <a:pt x="78755" y="20056"/>
                    <a:pt x="75430" y="17168"/>
                    <a:pt x="71724" y="14824"/>
                  </a:cubicBezTo>
                  <a:cubicBezTo>
                    <a:pt x="71233" y="14497"/>
                    <a:pt x="70688" y="14170"/>
                    <a:pt x="70143" y="13952"/>
                  </a:cubicBezTo>
                  <a:cubicBezTo>
                    <a:pt x="65947" y="12372"/>
                    <a:pt x="61696" y="10846"/>
                    <a:pt x="57499" y="9265"/>
                  </a:cubicBezTo>
                  <a:cubicBezTo>
                    <a:pt x="57336" y="9265"/>
                    <a:pt x="57172" y="9265"/>
                    <a:pt x="57063" y="9265"/>
                  </a:cubicBezTo>
                  <a:cubicBezTo>
                    <a:pt x="56682" y="9647"/>
                    <a:pt x="56900" y="10137"/>
                    <a:pt x="56845" y="10573"/>
                  </a:cubicBezTo>
                  <a:cubicBezTo>
                    <a:pt x="56845" y="10955"/>
                    <a:pt x="56845" y="11500"/>
                    <a:pt x="56791" y="11936"/>
                  </a:cubicBezTo>
                  <a:cubicBezTo>
                    <a:pt x="56736" y="12426"/>
                    <a:pt x="56791" y="12862"/>
                    <a:pt x="56573" y="13135"/>
                  </a:cubicBezTo>
                  <a:cubicBezTo>
                    <a:pt x="55810" y="13898"/>
                    <a:pt x="56028" y="14879"/>
                    <a:pt x="55973" y="15805"/>
                  </a:cubicBezTo>
                  <a:cubicBezTo>
                    <a:pt x="55973" y="17658"/>
                    <a:pt x="55264" y="19511"/>
                    <a:pt x="54120" y="20983"/>
                  </a:cubicBezTo>
                  <a:cubicBezTo>
                    <a:pt x="53793" y="21419"/>
                    <a:pt x="53520" y="21855"/>
                    <a:pt x="53302" y="22345"/>
                  </a:cubicBezTo>
                  <a:lnTo>
                    <a:pt x="52430" y="23926"/>
                  </a:lnTo>
                  <a:cubicBezTo>
                    <a:pt x="52212" y="24307"/>
                    <a:pt x="51831" y="24743"/>
                    <a:pt x="51831" y="25125"/>
                  </a:cubicBezTo>
                  <a:cubicBezTo>
                    <a:pt x="51776" y="25888"/>
                    <a:pt x="51340" y="26542"/>
                    <a:pt x="50686" y="26924"/>
                  </a:cubicBezTo>
                  <a:cubicBezTo>
                    <a:pt x="49324" y="27905"/>
                    <a:pt x="48016" y="28940"/>
                    <a:pt x="46708" y="29976"/>
                  </a:cubicBezTo>
                  <a:cubicBezTo>
                    <a:pt x="45945" y="30630"/>
                    <a:pt x="45073" y="31066"/>
                    <a:pt x="44092" y="31284"/>
                  </a:cubicBezTo>
                  <a:cubicBezTo>
                    <a:pt x="44146" y="30303"/>
                    <a:pt x="44364" y="29376"/>
                    <a:pt x="44855" y="28559"/>
                  </a:cubicBezTo>
                  <a:cubicBezTo>
                    <a:pt x="45672" y="26924"/>
                    <a:pt x="46272" y="25180"/>
                    <a:pt x="46599" y="23435"/>
                  </a:cubicBezTo>
                  <a:cubicBezTo>
                    <a:pt x="46708" y="22400"/>
                    <a:pt x="47089" y="21473"/>
                    <a:pt x="47634" y="20601"/>
                  </a:cubicBezTo>
                  <a:cubicBezTo>
                    <a:pt x="48288" y="19675"/>
                    <a:pt x="48125" y="18694"/>
                    <a:pt x="47852" y="17713"/>
                  </a:cubicBezTo>
                  <a:cubicBezTo>
                    <a:pt x="47743" y="17440"/>
                    <a:pt x="47580" y="17277"/>
                    <a:pt x="47307" y="17168"/>
                  </a:cubicBezTo>
                  <a:cubicBezTo>
                    <a:pt x="46708" y="16950"/>
                    <a:pt x="46163" y="17386"/>
                    <a:pt x="46272" y="17931"/>
                  </a:cubicBezTo>
                  <a:cubicBezTo>
                    <a:pt x="46381" y="18639"/>
                    <a:pt x="46163" y="19402"/>
                    <a:pt x="45672" y="19947"/>
                  </a:cubicBezTo>
                  <a:cubicBezTo>
                    <a:pt x="45291" y="20656"/>
                    <a:pt x="44964" y="21364"/>
                    <a:pt x="44691" y="22127"/>
                  </a:cubicBezTo>
                  <a:cubicBezTo>
                    <a:pt x="44255" y="24089"/>
                    <a:pt x="43601" y="25997"/>
                    <a:pt x="42729" y="27850"/>
                  </a:cubicBezTo>
                  <a:cubicBezTo>
                    <a:pt x="42348" y="28668"/>
                    <a:pt x="42130" y="29594"/>
                    <a:pt x="42075" y="30575"/>
                  </a:cubicBezTo>
                  <a:cubicBezTo>
                    <a:pt x="42075" y="31066"/>
                    <a:pt x="42184" y="31611"/>
                    <a:pt x="42348" y="32101"/>
                  </a:cubicBezTo>
                  <a:cubicBezTo>
                    <a:pt x="40113" y="34172"/>
                    <a:pt x="34990" y="36679"/>
                    <a:pt x="31992" y="37115"/>
                  </a:cubicBezTo>
                  <a:cubicBezTo>
                    <a:pt x="32210" y="36625"/>
                    <a:pt x="32374" y="36134"/>
                    <a:pt x="32537" y="35644"/>
                  </a:cubicBezTo>
                  <a:cubicBezTo>
                    <a:pt x="32646" y="35371"/>
                    <a:pt x="32810" y="34990"/>
                    <a:pt x="32701" y="34881"/>
                  </a:cubicBezTo>
                  <a:cubicBezTo>
                    <a:pt x="32047" y="34009"/>
                    <a:pt x="32701" y="33409"/>
                    <a:pt x="32973" y="32701"/>
                  </a:cubicBezTo>
                  <a:cubicBezTo>
                    <a:pt x="34227" y="29267"/>
                    <a:pt x="35971" y="26052"/>
                    <a:pt x="37388" y="22727"/>
                  </a:cubicBezTo>
                  <a:cubicBezTo>
                    <a:pt x="37770" y="21746"/>
                    <a:pt x="38369" y="20819"/>
                    <a:pt x="39187" y="20111"/>
                  </a:cubicBezTo>
                  <a:cubicBezTo>
                    <a:pt x="39950" y="19402"/>
                    <a:pt x="40440" y="18476"/>
                    <a:pt x="40549" y="17440"/>
                  </a:cubicBezTo>
                  <a:cubicBezTo>
                    <a:pt x="40604" y="17277"/>
                    <a:pt x="40549" y="17059"/>
                    <a:pt x="40495" y="16895"/>
                  </a:cubicBezTo>
                  <a:cubicBezTo>
                    <a:pt x="40331" y="16568"/>
                    <a:pt x="39950" y="16459"/>
                    <a:pt x="39623" y="16623"/>
                  </a:cubicBezTo>
                  <a:cubicBezTo>
                    <a:pt x="39459" y="16732"/>
                    <a:pt x="39241" y="16895"/>
                    <a:pt x="39241" y="17059"/>
                  </a:cubicBezTo>
                  <a:cubicBezTo>
                    <a:pt x="38860" y="18149"/>
                    <a:pt x="38206" y="19075"/>
                    <a:pt x="37334" y="19838"/>
                  </a:cubicBezTo>
                  <a:cubicBezTo>
                    <a:pt x="36952" y="20220"/>
                    <a:pt x="36625" y="20656"/>
                    <a:pt x="36407" y="21146"/>
                  </a:cubicBezTo>
                  <a:cubicBezTo>
                    <a:pt x="34609" y="24580"/>
                    <a:pt x="32755" y="27905"/>
                    <a:pt x="31229" y="31393"/>
                  </a:cubicBezTo>
                  <a:cubicBezTo>
                    <a:pt x="30139" y="33682"/>
                    <a:pt x="29213" y="36080"/>
                    <a:pt x="28450" y="38532"/>
                  </a:cubicBezTo>
                  <a:cubicBezTo>
                    <a:pt x="25888" y="39677"/>
                    <a:pt x="23109" y="39677"/>
                    <a:pt x="20493" y="40440"/>
                  </a:cubicBezTo>
                  <a:cubicBezTo>
                    <a:pt x="20166" y="40004"/>
                    <a:pt x="20493" y="39677"/>
                    <a:pt x="20602" y="39350"/>
                  </a:cubicBezTo>
                  <a:cubicBezTo>
                    <a:pt x="21964" y="36134"/>
                    <a:pt x="23327" y="32919"/>
                    <a:pt x="24798" y="29758"/>
                  </a:cubicBezTo>
                  <a:cubicBezTo>
                    <a:pt x="25507" y="28232"/>
                    <a:pt x="26324" y="26706"/>
                    <a:pt x="27196" y="25289"/>
                  </a:cubicBezTo>
                  <a:cubicBezTo>
                    <a:pt x="27578" y="24743"/>
                    <a:pt x="28068" y="24253"/>
                    <a:pt x="28559" y="23817"/>
                  </a:cubicBezTo>
                  <a:cubicBezTo>
                    <a:pt x="28668" y="23272"/>
                    <a:pt x="28232" y="23163"/>
                    <a:pt x="27850" y="22999"/>
                  </a:cubicBezTo>
                  <a:cubicBezTo>
                    <a:pt x="27523" y="22781"/>
                    <a:pt x="27033" y="22836"/>
                    <a:pt x="26706" y="23108"/>
                  </a:cubicBezTo>
                  <a:cubicBezTo>
                    <a:pt x="26324" y="23435"/>
                    <a:pt x="25943" y="23817"/>
                    <a:pt x="25616" y="24253"/>
                  </a:cubicBezTo>
                  <a:cubicBezTo>
                    <a:pt x="24689" y="25888"/>
                    <a:pt x="23708" y="27469"/>
                    <a:pt x="22891" y="29158"/>
                  </a:cubicBezTo>
                  <a:cubicBezTo>
                    <a:pt x="21855" y="31338"/>
                    <a:pt x="20874" y="33573"/>
                    <a:pt x="19893" y="35753"/>
                  </a:cubicBezTo>
                  <a:cubicBezTo>
                    <a:pt x="19130" y="37170"/>
                    <a:pt x="18585" y="38696"/>
                    <a:pt x="18313" y="40276"/>
                  </a:cubicBezTo>
                  <a:cubicBezTo>
                    <a:pt x="18204" y="40494"/>
                    <a:pt x="18149" y="40712"/>
                    <a:pt x="17986" y="40930"/>
                  </a:cubicBezTo>
                  <a:cubicBezTo>
                    <a:pt x="16133" y="40821"/>
                    <a:pt x="14334" y="40276"/>
                    <a:pt x="12754" y="39295"/>
                  </a:cubicBezTo>
                  <a:lnTo>
                    <a:pt x="11118" y="41148"/>
                  </a:lnTo>
                  <a:cubicBezTo>
                    <a:pt x="11064" y="41257"/>
                    <a:pt x="10955" y="41366"/>
                    <a:pt x="10955" y="41530"/>
                  </a:cubicBezTo>
                  <a:cubicBezTo>
                    <a:pt x="10791" y="43001"/>
                    <a:pt x="10028" y="44309"/>
                    <a:pt x="10028" y="45835"/>
                  </a:cubicBezTo>
                  <a:cubicBezTo>
                    <a:pt x="10083" y="47906"/>
                    <a:pt x="10028" y="49977"/>
                    <a:pt x="9974" y="52049"/>
                  </a:cubicBezTo>
                  <a:cubicBezTo>
                    <a:pt x="9974" y="52594"/>
                    <a:pt x="9865" y="53139"/>
                    <a:pt x="9810" y="53793"/>
                  </a:cubicBezTo>
                  <a:cubicBezTo>
                    <a:pt x="9211" y="53738"/>
                    <a:pt x="8557" y="53684"/>
                    <a:pt x="7957" y="53629"/>
                  </a:cubicBezTo>
                  <a:cubicBezTo>
                    <a:pt x="6922" y="53411"/>
                    <a:pt x="5886" y="53793"/>
                    <a:pt x="5287" y="54665"/>
                  </a:cubicBezTo>
                  <a:cubicBezTo>
                    <a:pt x="4687" y="55428"/>
                    <a:pt x="4088" y="56245"/>
                    <a:pt x="3543" y="57117"/>
                  </a:cubicBezTo>
                  <a:cubicBezTo>
                    <a:pt x="3379" y="57444"/>
                    <a:pt x="3270" y="57826"/>
                    <a:pt x="3325" y="58262"/>
                  </a:cubicBezTo>
                  <a:cubicBezTo>
                    <a:pt x="3270" y="58970"/>
                    <a:pt x="3270" y="59733"/>
                    <a:pt x="3325" y="60496"/>
                  </a:cubicBezTo>
                  <a:cubicBezTo>
                    <a:pt x="3325" y="61859"/>
                    <a:pt x="4033" y="63112"/>
                    <a:pt x="5178" y="63875"/>
                  </a:cubicBezTo>
                  <a:cubicBezTo>
                    <a:pt x="5505" y="64039"/>
                    <a:pt x="5832" y="64257"/>
                    <a:pt x="6159" y="64529"/>
                  </a:cubicBezTo>
                  <a:cubicBezTo>
                    <a:pt x="6813" y="65020"/>
                    <a:pt x="7630" y="65292"/>
                    <a:pt x="8448" y="65183"/>
                  </a:cubicBezTo>
                  <a:cubicBezTo>
                    <a:pt x="9810" y="65183"/>
                    <a:pt x="11173" y="65183"/>
                    <a:pt x="12645" y="65183"/>
                  </a:cubicBezTo>
                  <a:close/>
                </a:path>
              </a:pathLst>
            </a:custGeom>
            <a:solidFill>
              <a:srgbClr val="FFC000"/>
            </a:solidFill>
            <a:ln>
              <a:noFill/>
            </a:ln>
          </p:spPr>
          <p:txBody>
            <a:bodyPr spcFirstLastPara="1" wrap="square" lIns="60950" tIns="60950" rIns="60950" bIns="60950" anchor="ctr" anchorCtr="0">
              <a:noAutofit/>
            </a:bodyPr>
            <a:lstStyle/>
            <a:p>
              <a:endParaRPr sz="1200"/>
            </a:p>
          </p:txBody>
        </p:sp>
        <p:sp>
          <p:nvSpPr>
            <p:cNvPr id="85" name="Google Shape;1965;p69">
              <a:extLst>
                <a:ext uri="{FF2B5EF4-FFF2-40B4-BE49-F238E27FC236}">
                  <a16:creationId xmlns:a16="http://schemas.microsoft.com/office/drawing/2014/main" id="{6350CFB2-1869-4F8D-A93C-5224C588161D}"/>
                </a:ext>
              </a:extLst>
            </p:cNvPr>
            <p:cNvSpPr/>
            <p:nvPr/>
          </p:nvSpPr>
          <p:spPr>
            <a:xfrm>
              <a:off x="-3182778" y="4281464"/>
              <a:ext cx="83600" cy="106969"/>
            </a:xfrm>
            <a:custGeom>
              <a:avLst/>
              <a:gdLst/>
              <a:ahLst/>
              <a:cxnLst/>
              <a:rect l="l" t="t" r="r" b="b"/>
              <a:pathLst>
                <a:path w="6432" h="8230" extrusionOk="0">
                  <a:moveTo>
                    <a:pt x="4033" y="382"/>
                  </a:moveTo>
                  <a:cubicBezTo>
                    <a:pt x="4851" y="2943"/>
                    <a:pt x="5614" y="5396"/>
                    <a:pt x="6432" y="7957"/>
                  </a:cubicBezTo>
                  <a:cubicBezTo>
                    <a:pt x="5341" y="8230"/>
                    <a:pt x="4197" y="8230"/>
                    <a:pt x="3052" y="8012"/>
                  </a:cubicBezTo>
                  <a:cubicBezTo>
                    <a:pt x="1635" y="7739"/>
                    <a:pt x="0" y="6758"/>
                    <a:pt x="164" y="4796"/>
                  </a:cubicBezTo>
                  <a:cubicBezTo>
                    <a:pt x="164" y="3870"/>
                    <a:pt x="327" y="2943"/>
                    <a:pt x="709" y="2126"/>
                  </a:cubicBezTo>
                  <a:cubicBezTo>
                    <a:pt x="1199" y="763"/>
                    <a:pt x="2671" y="0"/>
                    <a:pt x="4033" y="382"/>
                  </a:cubicBezTo>
                  <a:close/>
                </a:path>
              </a:pathLst>
            </a:custGeom>
            <a:solidFill>
              <a:schemeClr val="accent6">
                <a:lumMod val="20000"/>
                <a:lumOff val="80000"/>
              </a:schemeClr>
            </a:solidFill>
            <a:ln>
              <a:noFill/>
            </a:ln>
          </p:spPr>
          <p:txBody>
            <a:bodyPr spcFirstLastPara="1" wrap="square" lIns="60950" tIns="60950" rIns="60950" bIns="60950" anchor="ctr" anchorCtr="0">
              <a:noAutofit/>
            </a:bodyPr>
            <a:lstStyle/>
            <a:p>
              <a:endParaRPr sz="1200"/>
            </a:p>
          </p:txBody>
        </p:sp>
        <p:sp>
          <p:nvSpPr>
            <p:cNvPr id="86" name="Google Shape;1966;p69">
              <a:extLst>
                <a:ext uri="{FF2B5EF4-FFF2-40B4-BE49-F238E27FC236}">
                  <a16:creationId xmlns:a16="http://schemas.microsoft.com/office/drawing/2014/main" id="{43140EFB-85CE-4DAB-9F22-AB7C6EDEFA6B}"/>
                </a:ext>
              </a:extLst>
            </p:cNvPr>
            <p:cNvSpPr/>
            <p:nvPr/>
          </p:nvSpPr>
          <p:spPr>
            <a:xfrm>
              <a:off x="-2160590" y="3893268"/>
              <a:ext cx="46765" cy="99184"/>
            </a:xfrm>
            <a:custGeom>
              <a:avLst/>
              <a:gdLst/>
              <a:ahLst/>
              <a:cxnLst/>
              <a:rect l="l" t="t" r="r" b="b"/>
              <a:pathLst>
                <a:path w="3598" h="7631" extrusionOk="0">
                  <a:moveTo>
                    <a:pt x="2562" y="7631"/>
                  </a:moveTo>
                  <a:cubicBezTo>
                    <a:pt x="2453" y="7467"/>
                    <a:pt x="2344" y="7249"/>
                    <a:pt x="2235" y="7086"/>
                  </a:cubicBezTo>
                  <a:cubicBezTo>
                    <a:pt x="1581" y="5124"/>
                    <a:pt x="873" y="3162"/>
                    <a:pt x="273" y="1200"/>
                  </a:cubicBezTo>
                  <a:cubicBezTo>
                    <a:pt x="1" y="655"/>
                    <a:pt x="437" y="55"/>
                    <a:pt x="1036" y="110"/>
                  </a:cubicBezTo>
                  <a:cubicBezTo>
                    <a:pt x="1636" y="1"/>
                    <a:pt x="2235" y="219"/>
                    <a:pt x="2562" y="709"/>
                  </a:cubicBezTo>
                  <a:cubicBezTo>
                    <a:pt x="3271" y="1527"/>
                    <a:pt x="3598" y="2617"/>
                    <a:pt x="3543" y="3652"/>
                  </a:cubicBezTo>
                  <a:cubicBezTo>
                    <a:pt x="3598" y="5069"/>
                    <a:pt x="3216" y="6432"/>
                    <a:pt x="2562" y="7631"/>
                  </a:cubicBezTo>
                  <a:close/>
                </a:path>
              </a:pathLst>
            </a:custGeom>
            <a:solidFill>
              <a:schemeClr val="accent1"/>
            </a:solidFill>
            <a:ln>
              <a:noFill/>
            </a:ln>
          </p:spPr>
          <p:txBody>
            <a:bodyPr spcFirstLastPara="1" wrap="square" lIns="60950" tIns="60950" rIns="60950" bIns="60950" anchor="ctr" anchorCtr="0">
              <a:noAutofit/>
            </a:bodyPr>
            <a:lstStyle/>
            <a:p>
              <a:endParaRPr sz="1200"/>
            </a:p>
          </p:txBody>
        </p:sp>
        <p:sp>
          <p:nvSpPr>
            <p:cNvPr id="87" name="Google Shape;1967;p69">
              <a:extLst>
                <a:ext uri="{FF2B5EF4-FFF2-40B4-BE49-F238E27FC236}">
                  <a16:creationId xmlns:a16="http://schemas.microsoft.com/office/drawing/2014/main" id="{CD802515-ABC6-4141-866D-11553E62E7CB}"/>
                </a:ext>
              </a:extLst>
            </p:cNvPr>
            <p:cNvSpPr/>
            <p:nvPr/>
          </p:nvSpPr>
          <p:spPr>
            <a:xfrm>
              <a:off x="-2356098" y="3971188"/>
              <a:ext cx="191271" cy="242273"/>
            </a:xfrm>
            <a:custGeom>
              <a:avLst/>
              <a:gdLst/>
              <a:ahLst/>
              <a:cxnLst/>
              <a:rect l="l" t="t" r="r" b="b"/>
              <a:pathLst>
                <a:path w="14716" h="18640" extrusionOk="0">
                  <a:moveTo>
                    <a:pt x="13353" y="6105"/>
                  </a:moveTo>
                  <a:cubicBezTo>
                    <a:pt x="13190" y="4306"/>
                    <a:pt x="12318" y="2671"/>
                    <a:pt x="10901" y="1581"/>
                  </a:cubicBezTo>
                  <a:cubicBezTo>
                    <a:pt x="8721" y="1"/>
                    <a:pt x="5723" y="219"/>
                    <a:pt x="3761" y="2017"/>
                  </a:cubicBezTo>
                  <a:cubicBezTo>
                    <a:pt x="3379" y="2344"/>
                    <a:pt x="3052" y="2726"/>
                    <a:pt x="2725" y="3162"/>
                  </a:cubicBezTo>
                  <a:cubicBezTo>
                    <a:pt x="2507" y="3325"/>
                    <a:pt x="2344" y="3543"/>
                    <a:pt x="2235" y="3816"/>
                  </a:cubicBezTo>
                  <a:cubicBezTo>
                    <a:pt x="2180" y="3925"/>
                    <a:pt x="2071" y="4034"/>
                    <a:pt x="2017" y="4143"/>
                  </a:cubicBezTo>
                  <a:cubicBezTo>
                    <a:pt x="109" y="7140"/>
                    <a:pt x="0" y="11010"/>
                    <a:pt x="1799" y="14062"/>
                  </a:cubicBezTo>
                  <a:cubicBezTo>
                    <a:pt x="4633" y="18640"/>
                    <a:pt x="10737" y="17277"/>
                    <a:pt x="13408" y="13408"/>
                  </a:cubicBezTo>
                  <a:cubicBezTo>
                    <a:pt x="14716" y="11337"/>
                    <a:pt x="14498" y="8448"/>
                    <a:pt x="13353" y="6105"/>
                  </a:cubicBezTo>
                  <a:close/>
                </a:path>
              </a:pathLst>
            </a:custGeom>
            <a:solidFill>
              <a:schemeClr val="accent6"/>
            </a:solidFill>
            <a:ln>
              <a:noFill/>
            </a:ln>
          </p:spPr>
          <p:txBody>
            <a:bodyPr spcFirstLastPara="1" wrap="square" lIns="60950" tIns="60950" rIns="60950" bIns="60950" anchor="ctr" anchorCtr="0">
              <a:noAutofit/>
            </a:bodyPr>
            <a:lstStyle/>
            <a:p>
              <a:endParaRPr sz="1200"/>
            </a:p>
          </p:txBody>
        </p:sp>
        <p:sp>
          <p:nvSpPr>
            <p:cNvPr id="88" name="Google Shape;1968;p69">
              <a:extLst>
                <a:ext uri="{FF2B5EF4-FFF2-40B4-BE49-F238E27FC236}">
                  <a16:creationId xmlns:a16="http://schemas.microsoft.com/office/drawing/2014/main" id="{78FD6C24-D24E-4A1F-A214-52F714D51DF4}"/>
                </a:ext>
              </a:extLst>
            </p:cNvPr>
            <p:cNvSpPr/>
            <p:nvPr/>
          </p:nvSpPr>
          <p:spPr>
            <a:xfrm>
              <a:off x="-3060225" y="4229747"/>
              <a:ext cx="208974" cy="253607"/>
            </a:xfrm>
            <a:custGeom>
              <a:avLst/>
              <a:gdLst/>
              <a:ahLst/>
              <a:cxnLst/>
              <a:rect l="l" t="t" r="r" b="b"/>
              <a:pathLst>
                <a:path w="16078" h="19512" extrusionOk="0">
                  <a:moveTo>
                    <a:pt x="15533" y="7794"/>
                  </a:moveTo>
                  <a:cubicBezTo>
                    <a:pt x="15424" y="7031"/>
                    <a:pt x="15206" y="6323"/>
                    <a:pt x="14824" y="5669"/>
                  </a:cubicBezTo>
                  <a:cubicBezTo>
                    <a:pt x="12808" y="1799"/>
                    <a:pt x="6540" y="0"/>
                    <a:pt x="3979" y="3816"/>
                  </a:cubicBezTo>
                  <a:cubicBezTo>
                    <a:pt x="3761" y="3870"/>
                    <a:pt x="3488" y="3979"/>
                    <a:pt x="3270" y="4088"/>
                  </a:cubicBezTo>
                  <a:cubicBezTo>
                    <a:pt x="164" y="5669"/>
                    <a:pt x="0" y="10465"/>
                    <a:pt x="1908" y="13299"/>
                  </a:cubicBezTo>
                  <a:cubicBezTo>
                    <a:pt x="1962" y="14825"/>
                    <a:pt x="2562" y="16296"/>
                    <a:pt x="3543" y="17495"/>
                  </a:cubicBezTo>
                  <a:cubicBezTo>
                    <a:pt x="4742" y="18694"/>
                    <a:pt x="6540" y="19076"/>
                    <a:pt x="8066" y="18422"/>
                  </a:cubicBezTo>
                  <a:cubicBezTo>
                    <a:pt x="12154" y="19512"/>
                    <a:pt x="16078" y="13626"/>
                    <a:pt x="15969" y="9865"/>
                  </a:cubicBezTo>
                  <a:cubicBezTo>
                    <a:pt x="15969" y="9102"/>
                    <a:pt x="15805" y="8448"/>
                    <a:pt x="15533" y="7794"/>
                  </a:cubicBezTo>
                  <a:close/>
                </a:path>
              </a:pathLst>
            </a:custGeom>
            <a:solidFill>
              <a:schemeClr val="accent6"/>
            </a:solidFill>
            <a:ln>
              <a:noFill/>
            </a:ln>
          </p:spPr>
          <p:txBody>
            <a:bodyPr spcFirstLastPara="1" wrap="square" lIns="60950" tIns="60950" rIns="60950" bIns="60950" anchor="ctr" anchorCtr="0">
              <a:noAutofit/>
            </a:bodyPr>
            <a:lstStyle/>
            <a:p>
              <a:endParaRPr sz="1200"/>
            </a:p>
          </p:txBody>
        </p:sp>
        <p:sp>
          <p:nvSpPr>
            <p:cNvPr id="89" name="Google Shape;1969;p69">
              <a:extLst>
                <a:ext uri="{FF2B5EF4-FFF2-40B4-BE49-F238E27FC236}">
                  <a16:creationId xmlns:a16="http://schemas.microsoft.com/office/drawing/2014/main" id="{1DD55BB3-02B3-42F6-90E4-3BA368B6D035}"/>
                </a:ext>
              </a:extLst>
            </p:cNvPr>
            <p:cNvSpPr/>
            <p:nvPr/>
          </p:nvSpPr>
          <p:spPr>
            <a:xfrm>
              <a:off x="-3281949" y="3536954"/>
              <a:ext cx="1275094" cy="1032118"/>
            </a:xfrm>
            <a:custGeom>
              <a:avLst/>
              <a:gdLst/>
              <a:ahLst/>
              <a:cxnLst/>
              <a:rect l="l" t="t" r="r" b="b"/>
              <a:pathLst>
                <a:path w="98103" h="79409" extrusionOk="0">
                  <a:moveTo>
                    <a:pt x="1472" y="70743"/>
                  </a:moveTo>
                  <a:cubicBezTo>
                    <a:pt x="2017" y="71124"/>
                    <a:pt x="2507" y="71724"/>
                    <a:pt x="2889" y="72378"/>
                  </a:cubicBezTo>
                  <a:cubicBezTo>
                    <a:pt x="3107" y="72814"/>
                    <a:pt x="3488" y="73195"/>
                    <a:pt x="3979" y="73413"/>
                  </a:cubicBezTo>
                  <a:cubicBezTo>
                    <a:pt x="5123" y="73795"/>
                    <a:pt x="6268" y="74285"/>
                    <a:pt x="7303" y="74830"/>
                  </a:cubicBezTo>
                  <a:cubicBezTo>
                    <a:pt x="8230" y="75266"/>
                    <a:pt x="9211" y="75484"/>
                    <a:pt x="10246" y="75430"/>
                  </a:cubicBezTo>
                  <a:cubicBezTo>
                    <a:pt x="10955" y="75321"/>
                    <a:pt x="11718" y="75321"/>
                    <a:pt x="12426" y="75539"/>
                  </a:cubicBezTo>
                  <a:cubicBezTo>
                    <a:pt x="14225" y="76193"/>
                    <a:pt x="16024" y="75975"/>
                    <a:pt x="17822" y="76084"/>
                  </a:cubicBezTo>
                  <a:cubicBezTo>
                    <a:pt x="18422" y="76029"/>
                    <a:pt x="19021" y="76084"/>
                    <a:pt x="19621" y="76302"/>
                  </a:cubicBezTo>
                  <a:cubicBezTo>
                    <a:pt x="20983" y="76847"/>
                    <a:pt x="22182" y="76792"/>
                    <a:pt x="23327" y="75702"/>
                  </a:cubicBezTo>
                  <a:cubicBezTo>
                    <a:pt x="24798" y="76465"/>
                    <a:pt x="26215" y="77228"/>
                    <a:pt x="27632" y="77937"/>
                  </a:cubicBezTo>
                  <a:cubicBezTo>
                    <a:pt x="28232" y="78264"/>
                    <a:pt x="28831" y="78482"/>
                    <a:pt x="29485" y="78591"/>
                  </a:cubicBezTo>
                  <a:cubicBezTo>
                    <a:pt x="33137" y="79245"/>
                    <a:pt x="36843" y="79408"/>
                    <a:pt x="40495" y="79136"/>
                  </a:cubicBezTo>
                  <a:cubicBezTo>
                    <a:pt x="44364" y="78700"/>
                    <a:pt x="48234" y="77446"/>
                    <a:pt x="51994" y="76411"/>
                  </a:cubicBezTo>
                  <a:cubicBezTo>
                    <a:pt x="53684" y="75975"/>
                    <a:pt x="55373" y="75430"/>
                    <a:pt x="57063" y="74776"/>
                  </a:cubicBezTo>
                  <a:cubicBezTo>
                    <a:pt x="58371" y="74176"/>
                    <a:pt x="59679" y="73522"/>
                    <a:pt x="60878" y="72814"/>
                  </a:cubicBezTo>
                  <a:lnTo>
                    <a:pt x="66001" y="69980"/>
                  </a:lnTo>
                  <a:cubicBezTo>
                    <a:pt x="67582" y="69108"/>
                    <a:pt x="69162" y="68236"/>
                    <a:pt x="70634" y="67255"/>
                  </a:cubicBezTo>
                  <a:cubicBezTo>
                    <a:pt x="73522" y="65184"/>
                    <a:pt x="76193" y="62895"/>
                    <a:pt x="78645" y="60388"/>
                  </a:cubicBezTo>
                  <a:cubicBezTo>
                    <a:pt x="80608" y="58426"/>
                    <a:pt x="82352" y="56191"/>
                    <a:pt x="84041" y="54175"/>
                  </a:cubicBezTo>
                  <a:lnTo>
                    <a:pt x="87311" y="54175"/>
                  </a:lnTo>
                  <a:cubicBezTo>
                    <a:pt x="89001" y="54120"/>
                    <a:pt x="90745" y="54556"/>
                    <a:pt x="92271" y="55428"/>
                  </a:cubicBezTo>
                  <a:cubicBezTo>
                    <a:pt x="92870" y="55810"/>
                    <a:pt x="93688" y="55755"/>
                    <a:pt x="94287" y="55319"/>
                  </a:cubicBezTo>
                  <a:cubicBezTo>
                    <a:pt x="95268" y="54720"/>
                    <a:pt x="96031" y="53793"/>
                    <a:pt x="96522" y="52757"/>
                  </a:cubicBezTo>
                  <a:cubicBezTo>
                    <a:pt x="97448" y="50686"/>
                    <a:pt x="97993" y="48452"/>
                    <a:pt x="97993" y="46163"/>
                  </a:cubicBezTo>
                  <a:cubicBezTo>
                    <a:pt x="97939" y="44201"/>
                    <a:pt x="97939" y="42239"/>
                    <a:pt x="97993" y="40277"/>
                  </a:cubicBezTo>
                  <a:cubicBezTo>
                    <a:pt x="98102" y="37879"/>
                    <a:pt x="97775" y="35426"/>
                    <a:pt x="97067" y="33137"/>
                  </a:cubicBezTo>
                  <a:cubicBezTo>
                    <a:pt x="95922" y="29377"/>
                    <a:pt x="94669" y="25561"/>
                    <a:pt x="92053" y="22509"/>
                  </a:cubicBezTo>
                  <a:cubicBezTo>
                    <a:pt x="91072" y="21365"/>
                    <a:pt x="90254" y="20111"/>
                    <a:pt x="89328" y="18967"/>
                  </a:cubicBezTo>
                  <a:cubicBezTo>
                    <a:pt x="89001" y="18476"/>
                    <a:pt x="88619" y="18040"/>
                    <a:pt x="88183" y="17604"/>
                  </a:cubicBezTo>
                  <a:cubicBezTo>
                    <a:pt x="86112" y="15479"/>
                    <a:pt x="84041" y="13408"/>
                    <a:pt x="81916" y="11337"/>
                  </a:cubicBezTo>
                  <a:cubicBezTo>
                    <a:pt x="81534" y="10955"/>
                    <a:pt x="81098" y="10574"/>
                    <a:pt x="80662" y="10356"/>
                  </a:cubicBezTo>
                  <a:cubicBezTo>
                    <a:pt x="79027" y="9538"/>
                    <a:pt x="77501" y="8557"/>
                    <a:pt x="76084" y="7413"/>
                  </a:cubicBezTo>
                  <a:cubicBezTo>
                    <a:pt x="74994" y="6650"/>
                    <a:pt x="73740" y="6105"/>
                    <a:pt x="72432" y="5778"/>
                  </a:cubicBezTo>
                  <a:cubicBezTo>
                    <a:pt x="71179" y="5505"/>
                    <a:pt x="69925" y="5233"/>
                    <a:pt x="68726" y="4851"/>
                  </a:cubicBezTo>
                  <a:cubicBezTo>
                    <a:pt x="67309" y="4415"/>
                    <a:pt x="65783" y="4361"/>
                    <a:pt x="64366" y="4742"/>
                  </a:cubicBezTo>
                  <a:cubicBezTo>
                    <a:pt x="62786" y="5124"/>
                    <a:pt x="61260" y="5560"/>
                    <a:pt x="59570" y="6050"/>
                  </a:cubicBezTo>
                  <a:cubicBezTo>
                    <a:pt x="59189" y="5669"/>
                    <a:pt x="58698" y="5233"/>
                    <a:pt x="58262" y="4688"/>
                  </a:cubicBezTo>
                  <a:cubicBezTo>
                    <a:pt x="57281" y="3543"/>
                    <a:pt x="55918" y="2671"/>
                    <a:pt x="54392" y="2290"/>
                  </a:cubicBezTo>
                  <a:cubicBezTo>
                    <a:pt x="52212" y="1636"/>
                    <a:pt x="50032" y="981"/>
                    <a:pt x="47852" y="436"/>
                  </a:cubicBezTo>
                  <a:cubicBezTo>
                    <a:pt x="47144" y="218"/>
                    <a:pt x="46381" y="109"/>
                    <a:pt x="45672" y="109"/>
                  </a:cubicBezTo>
                  <a:cubicBezTo>
                    <a:pt x="43220" y="109"/>
                    <a:pt x="40822" y="0"/>
                    <a:pt x="38424" y="109"/>
                  </a:cubicBezTo>
                  <a:cubicBezTo>
                    <a:pt x="36680" y="164"/>
                    <a:pt x="34935" y="436"/>
                    <a:pt x="33246" y="927"/>
                  </a:cubicBezTo>
                  <a:cubicBezTo>
                    <a:pt x="29485" y="2126"/>
                    <a:pt x="25888" y="3870"/>
                    <a:pt x="22673" y="6159"/>
                  </a:cubicBezTo>
                  <a:cubicBezTo>
                    <a:pt x="20493" y="7740"/>
                    <a:pt x="18204" y="9157"/>
                    <a:pt x="15969" y="10628"/>
                  </a:cubicBezTo>
                  <a:cubicBezTo>
                    <a:pt x="15370" y="11064"/>
                    <a:pt x="14770" y="11500"/>
                    <a:pt x="14280" y="11991"/>
                  </a:cubicBezTo>
                  <a:cubicBezTo>
                    <a:pt x="12372" y="13844"/>
                    <a:pt x="10519" y="15642"/>
                    <a:pt x="8666" y="17550"/>
                  </a:cubicBezTo>
                  <a:cubicBezTo>
                    <a:pt x="8012" y="18204"/>
                    <a:pt x="7467" y="18967"/>
                    <a:pt x="6922" y="19730"/>
                  </a:cubicBezTo>
                  <a:cubicBezTo>
                    <a:pt x="5069" y="22782"/>
                    <a:pt x="3488" y="25943"/>
                    <a:pt x="2235" y="29268"/>
                  </a:cubicBezTo>
                  <a:cubicBezTo>
                    <a:pt x="1417" y="31502"/>
                    <a:pt x="927" y="33791"/>
                    <a:pt x="763" y="36135"/>
                  </a:cubicBezTo>
                  <a:cubicBezTo>
                    <a:pt x="654" y="37279"/>
                    <a:pt x="491" y="38424"/>
                    <a:pt x="382" y="39568"/>
                  </a:cubicBezTo>
                  <a:cubicBezTo>
                    <a:pt x="273" y="40549"/>
                    <a:pt x="109" y="41530"/>
                    <a:pt x="109" y="42566"/>
                  </a:cubicBezTo>
                  <a:lnTo>
                    <a:pt x="109" y="56464"/>
                  </a:lnTo>
                  <a:cubicBezTo>
                    <a:pt x="109" y="60224"/>
                    <a:pt x="164" y="63985"/>
                    <a:pt x="109" y="67745"/>
                  </a:cubicBezTo>
                  <a:cubicBezTo>
                    <a:pt x="0" y="68890"/>
                    <a:pt x="491" y="70034"/>
                    <a:pt x="1472" y="70743"/>
                  </a:cubicBezTo>
                  <a:close/>
                  <a:moveTo>
                    <a:pt x="83660" y="49978"/>
                  </a:moveTo>
                  <a:cubicBezTo>
                    <a:pt x="83278" y="50850"/>
                    <a:pt x="82788" y="51667"/>
                    <a:pt x="82134" y="52376"/>
                  </a:cubicBezTo>
                  <a:cubicBezTo>
                    <a:pt x="76738" y="58862"/>
                    <a:pt x="75975" y="59625"/>
                    <a:pt x="69544" y="64802"/>
                  </a:cubicBezTo>
                  <a:cubicBezTo>
                    <a:pt x="68890" y="65293"/>
                    <a:pt x="68236" y="65729"/>
                    <a:pt x="67527" y="66110"/>
                  </a:cubicBezTo>
                  <a:cubicBezTo>
                    <a:pt x="64857" y="67582"/>
                    <a:pt x="62241" y="69108"/>
                    <a:pt x="59570" y="70525"/>
                  </a:cubicBezTo>
                  <a:cubicBezTo>
                    <a:pt x="56736" y="72051"/>
                    <a:pt x="53738" y="73195"/>
                    <a:pt x="50632" y="74067"/>
                  </a:cubicBezTo>
                  <a:cubicBezTo>
                    <a:pt x="47580" y="74885"/>
                    <a:pt x="44473" y="75593"/>
                    <a:pt x="41421" y="76302"/>
                  </a:cubicBezTo>
                  <a:cubicBezTo>
                    <a:pt x="40985" y="76465"/>
                    <a:pt x="40549" y="76574"/>
                    <a:pt x="40059" y="76574"/>
                  </a:cubicBezTo>
                  <a:cubicBezTo>
                    <a:pt x="36898" y="76738"/>
                    <a:pt x="33736" y="76574"/>
                    <a:pt x="30630" y="76138"/>
                  </a:cubicBezTo>
                  <a:cubicBezTo>
                    <a:pt x="30248" y="76084"/>
                    <a:pt x="29867" y="75920"/>
                    <a:pt x="29540" y="75702"/>
                  </a:cubicBezTo>
                  <a:cubicBezTo>
                    <a:pt x="28559" y="75266"/>
                    <a:pt x="27578" y="74830"/>
                    <a:pt x="26651" y="74340"/>
                  </a:cubicBezTo>
                  <a:cubicBezTo>
                    <a:pt x="25180" y="73686"/>
                    <a:pt x="23599" y="73413"/>
                    <a:pt x="22237" y="72487"/>
                  </a:cubicBezTo>
                  <a:cubicBezTo>
                    <a:pt x="19784" y="70906"/>
                    <a:pt x="17931" y="68617"/>
                    <a:pt x="16787" y="65892"/>
                  </a:cubicBezTo>
                  <a:cubicBezTo>
                    <a:pt x="16133" y="64312"/>
                    <a:pt x="15588" y="62622"/>
                    <a:pt x="14934" y="60987"/>
                  </a:cubicBezTo>
                  <a:cubicBezTo>
                    <a:pt x="14661" y="60170"/>
                    <a:pt x="14498" y="59298"/>
                    <a:pt x="14498" y="58426"/>
                  </a:cubicBezTo>
                  <a:cubicBezTo>
                    <a:pt x="14498" y="55156"/>
                    <a:pt x="14498" y="51885"/>
                    <a:pt x="14389" y="48561"/>
                  </a:cubicBezTo>
                  <a:cubicBezTo>
                    <a:pt x="14389" y="47362"/>
                    <a:pt x="14607" y="46163"/>
                    <a:pt x="15097" y="45073"/>
                  </a:cubicBezTo>
                  <a:cubicBezTo>
                    <a:pt x="15860" y="44473"/>
                    <a:pt x="16841" y="44255"/>
                    <a:pt x="17768" y="44419"/>
                  </a:cubicBezTo>
                  <a:cubicBezTo>
                    <a:pt x="18912" y="44528"/>
                    <a:pt x="20002" y="44419"/>
                    <a:pt x="21092" y="44964"/>
                  </a:cubicBezTo>
                  <a:cubicBezTo>
                    <a:pt x="21746" y="45236"/>
                    <a:pt x="22400" y="45291"/>
                    <a:pt x="23054" y="45127"/>
                  </a:cubicBezTo>
                  <a:cubicBezTo>
                    <a:pt x="25997" y="44419"/>
                    <a:pt x="29049" y="44255"/>
                    <a:pt x="31938" y="43220"/>
                  </a:cubicBezTo>
                  <a:cubicBezTo>
                    <a:pt x="34063" y="42402"/>
                    <a:pt x="36189" y="41585"/>
                    <a:pt x="38315" y="40767"/>
                  </a:cubicBezTo>
                  <a:cubicBezTo>
                    <a:pt x="40876" y="39895"/>
                    <a:pt x="43274" y="38642"/>
                    <a:pt x="45509" y="37116"/>
                  </a:cubicBezTo>
                  <a:cubicBezTo>
                    <a:pt x="45999" y="36680"/>
                    <a:pt x="46599" y="36353"/>
                    <a:pt x="47253" y="36080"/>
                  </a:cubicBezTo>
                  <a:cubicBezTo>
                    <a:pt x="50577" y="34663"/>
                    <a:pt x="53084" y="32102"/>
                    <a:pt x="55864" y="29867"/>
                  </a:cubicBezTo>
                  <a:cubicBezTo>
                    <a:pt x="57390" y="28668"/>
                    <a:pt x="57826" y="26924"/>
                    <a:pt x="58371" y="25180"/>
                  </a:cubicBezTo>
                  <a:cubicBezTo>
                    <a:pt x="58589" y="24580"/>
                    <a:pt x="58807" y="23926"/>
                    <a:pt x="59080" y="23327"/>
                  </a:cubicBezTo>
                  <a:cubicBezTo>
                    <a:pt x="60061" y="21528"/>
                    <a:pt x="60333" y="19512"/>
                    <a:pt x="60824" y="17550"/>
                  </a:cubicBezTo>
                  <a:cubicBezTo>
                    <a:pt x="60878" y="16896"/>
                    <a:pt x="60878" y="16187"/>
                    <a:pt x="60824" y="15533"/>
                  </a:cubicBezTo>
                  <a:cubicBezTo>
                    <a:pt x="60824" y="15206"/>
                    <a:pt x="60878" y="14879"/>
                    <a:pt x="60933" y="14443"/>
                  </a:cubicBezTo>
                  <a:cubicBezTo>
                    <a:pt x="61369" y="14552"/>
                    <a:pt x="61750" y="14661"/>
                    <a:pt x="62186" y="14770"/>
                  </a:cubicBezTo>
                  <a:cubicBezTo>
                    <a:pt x="65184" y="15915"/>
                    <a:pt x="68236" y="16950"/>
                    <a:pt x="71179" y="18204"/>
                  </a:cubicBezTo>
                  <a:cubicBezTo>
                    <a:pt x="72432" y="18749"/>
                    <a:pt x="73577" y="19403"/>
                    <a:pt x="74667" y="20220"/>
                  </a:cubicBezTo>
                  <a:cubicBezTo>
                    <a:pt x="78046" y="22564"/>
                    <a:pt x="81044" y="25398"/>
                    <a:pt x="83551" y="28668"/>
                  </a:cubicBezTo>
                  <a:cubicBezTo>
                    <a:pt x="83932" y="29104"/>
                    <a:pt x="84259" y="29649"/>
                    <a:pt x="84477" y="30194"/>
                  </a:cubicBezTo>
                  <a:cubicBezTo>
                    <a:pt x="85186" y="32265"/>
                    <a:pt x="85894" y="34391"/>
                    <a:pt x="86603" y="36571"/>
                  </a:cubicBezTo>
                  <a:lnTo>
                    <a:pt x="86058" y="37334"/>
                  </a:lnTo>
                  <a:cubicBezTo>
                    <a:pt x="85676" y="37715"/>
                    <a:pt x="85676" y="38260"/>
                    <a:pt x="86058" y="38642"/>
                  </a:cubicBezTo>
                  <a:cubicBezTo>
                    <a:pt x="86439" y="39187"/>
                    <a:pt x="86657" y="39841"/>
                    <a:pt x="86603" y="40495"/>
                  </a:cubicBezTo>
                  <a:cubicBezTo>
                    <a:pt x="86712" y="42184"/>
                    <a:pt x="86385" y="43874"/>
                    <a:pt x="85622" y="45400"/>
                  </a:cubicBezTo>
                  <a:cubicBezTo>
                    <a:pt x="84859" y="46871"/>
                    <a:pt x="84259" y="48452"/>
                    <a:pt x="83660" y="49978"/>
                  </a:cubicBezTo>
                  <a:close/>
                  <a:moveTo>
                    <a:pt x="87311" y="27524"/>
                  </a:moveTo>
                  <a:cubicBezTo>
                    <a:pt x="87911" y="27415"/>
                    <a:pt x="88510" y="27633"/>
                    <a:pt x="88892" y="28178"/>
                  </a:cubicBezTo>
                  <a:cubicBezTo>
                    <a:pt x="89546" y="28995"/>
                    <a:pt x="89873" y="30031"/>
                    <a:pt x="89818" y="31066"/>
                  </a:cubicBezTo>
                  <a:cubicBezTo>
                    <a:pt x="89873" y="32483"/>
                    <a:pt x="89546" y="33846"/>
                    <a:pt x="88837" y="35045"/>
                  </a:cubicBezTo>
                  <a:cubicBezTo>
                    <a:pt x="88728" y="34881"/>
                    <a:pt x="88619" y="34663"/>
                    <a:pt x="88510" y="34500"/>
                  </a:cubicBezTo>
                  <a:cubicBezTo>
                    <a:pt x="87856" y="32538"/>
                    <a:pt x="87148" y="30576"/>
                    <a:pt x="86548" y="28614"/>
                  </a:cubicBezTo>
                  <a:cubicBezTo>
                    <a:pt x="86276" y="28069"/>
                    <a:pt x="86712" y="27469"/>
                    <a:pt x="87311" y="27524"/>
                  </a:cubicBezTo>
                  <a:close/>
                  <a:moveTo>
                    <a:pt x="2616" y="42947"/>
                  </a:moveTo>
                  <a:cubicBezTo>
                    <a:pt x="2562" y="42184"/>
                    <a:pt x="2616" y="41476"/>
                    <a:pt x="2725" y="40767"/>
                  </a:cubicBezTo>
                  <a:cubicBezTo>
                    <a:pt x="2998" y="39132"/>
                    <a:pt x="3161" y="37552"/>
                    <a:pt x="3325" y="35971"/>
                  </a:cubicBezTo>
                  <a:cubicBezTo>
                    <a:pt x="3488" y="34009"/>
                    <a:pt x="3924" y="32102"/>
                    <a:pt x="4578" y="30303"/>
                  </a:cubicBezTo>
                  <a:cubicBezTo>
                    <a:pt x="5723" y="27087"/>
                    <a:pt x="7249" y="23981"/>
                    <a:pt x="8993" y="21038"/>
                  </a:cubicBezTo>
                  <a:cubicBezTo>
                    <a:pt x="9429" y="20438"/>
                    <a:pt x="9865" y="19839"/>
                    <a:pt x="10355" y="19294"/>
                  </a:cubicBezTo>
                  <a:cubicBezTo>
                    <a:pt x="12154" y="17495"/>
                    <a:pt x="13952" y="15642"/>
                    <a:pt x="15751" y="13844"/>
                  </a:cubicBezTo>
                  <a:cubicBezTo>
                    <a:pt x="16242" y="13408"/>
                    <a:pt x="16787" y="12972"/>
                    <a:pt x="17332" y="12590"/>
                  </a:cubicBezTo>
                  <a:cubicBezTo>
                    <a:pt x="19621" y="11010"/>
                    <a:pt x="22073" y="9484"/>
                    <a:pt x="24308" y="7794"/>
                  </a:cubicBezTo>
                  <a:cubicBezTo>
                    <a:pt x="27305" y="5723"/>
                    <a:pt x="30575" y="4143"/>
                    <a:pt x="34063" y="3053"/>
                  </a:cubicBezTo>
                  <a:cubicBezTo>
                    <a:pt x="35535" y="2617"/>
                    <a:pt x="37061" y="2399"/>
                    <a:pt x="38587" y="2344"/>
                  </a:cubicBezTo>
                  <a:cubicBezTo>
                    <a:pt x="40876" y="2235"/>
                    <a:pt x="43165" y="2344"/>
                    <a:pt x="45454" y="2344"/>
                  </a:cubicBezTo>
                  <a:cubicBezTo>
                    <a:pt x="47307" y="2344"/>
                    <a:pt x="48997" y="2944"/>
                    <a:pt x="50795" y="3380"/>
                  </a:cubicBezTo>
                  <a:cubicBezTo>
                    <a:pt x="51994" y="3652"/>
                    <a:pt x="53248" y="4034"/>
                    <a:pt x="54392" y="4524"/>
                  </a:cubicBezTo>
                  <a:cubicBezTo>
                    <a:pt x="55101" y="4797"/>
                    <a:pt x="55755" y="5178"/>
                    <a:pt x="56300" y="5669"/>
                  </a:cubicBezTo>
                  <a:cubicBezTo>
                    <a:pt x="57117" y="6323"/>
                    <a:pt x="57990" y="7031"/>
                    <a:pt x="57881" y="8285"/>
                  </a:cubicBezTo>
                  <a:cubicBezTo>
                    <a:pt x="57935" y="8503"/>
                    <a:pt x="57990" y="8666"/>
                    <a:pt x="58099" y="8830"/>
                  </a:cubicBezTo>
                  <a:cubicBezTo>
                    <a:pt x="58371" y="9320"/>
                    <a:pt x="59025" y="9429"/>
                    <a:pt x="59298" y="9048"/>
                  </a:cubicBezTo>
                  <a:cubicBezTo>
                    <a:pt x="60061" y="7903"/>
                    <a:pt x="61205" y="7140"/>
                    <a:pt x="62568" y="6922"/>
                  </a:cubicBezTo>
                  <a:cubicBezTo>
                    <a:pt x="64475" y="6486"/>
                    <a:pt x="66383" y="6105"/>
                    <a:pt x="68345" y="6813"/>
                  </a:cubicBezTo>
                  <a:cubicBezTo>
                    <a:pt x="69271" y="7140"/>
                    <a:pt x="70198" y="7467"/>
                    <a:pt x="71233" y="7631"/>
                  </a:cubicBezTo>
                  <a:cubicBezTo>
                    <a:pt x="72923" y="8012"/>
                    <a:pt x="74503" y="8775"/>
                    <a:pt x="75866" y="9920"/>
                  </a:cubicBezTo>
                  <a:cubicBezTo>
                    <a:pt x="76792" y="10628"/>
                    <a:pt x="77882" y="11228"/>
                    <a:pt x="78863" y="11882"/>
                  </a:cubicBezTo>
                  <a:cubicBezTo>
                    <a:pt x="79517" y="12263"/>
                    <a:pt x="80117" y="12699"/>
                    <a:pt x="80662" y="13190"/>
                  </a:cubicBezTo>
                  <a:cubicBezTo>
                    <a:pt x="82515" y="14988"/>
                    <a:pt x="84368" y="16896"/>
                    <a:pt x="86221" y="18749"/>
                  </a:cubicBezTo>
                  <a:cubicBezTo>
                    <a:pt x="86657" y="19239"/>
                    <a:pt x="87093" y="19730"/>
                    <a:pt x="87529" y="20275"/>
                  </a:cubicBezTo>
                  <a:cubicBezTo>
                    <a:pt x="88129" y="21038"/>
                    <a:pt x="88728" y="21855"/>
                    <a:pt x="89328" y="22673"/>
                  </a:cubicBezTo>
                  <a:cubicBezTo>
                    <a:pt x="92434" y="26760"/>
                    <a:pt x="92489" y="26760"/>
                    <a:pt x="94233" y="31611"/>
                  </a:cubicBezTo>
                  <a:cubicBezTo>
                    <a:pt x="95214" y="34064"/>
                    <a:pt x="95704" y="36680"/>
                    <a:pt x="95650" y="39296"/>
                  </a:cubicBezTo>
                  <a:cubicBezTo>
                    <a:pt x="95650" y="41367"/>
                    <a:pt x="95595" y="43492"/>
                    <a:pt x="95650" y="45563"/>
                  </a:cubicBezTo>
                  <a:cubicBezTo>
                    <a:pt x="95704" y="47634"/>
                    <a:pt x="95268" y="49705"/>
                    <a:pt x="94505" y="51613"/>
                  </a:cubicBezTo>
                  <a:cubicBezTo>
                    <a:pt x="94287" y="51722"/>
                    <a:pt x="94124" y="51831"/>
                    <a:pt x="93960" y="51940"/>
                  </a:cubicBezTo>
                  <a:cubicBezTo>
                    <a:pt x="92816" y="52812"/>
                    <a:pt x="91235" y="52866"/>
                    <a:pt x="89982" y="52212"/>
                  </a:cubicBezTo>
                  <a:cubicBezTo>
                    <a:pt x="89437" y="52049"/>
                    <a:pt x="88892" y="51994"/>
                    <a:pt x="88401" y="52049"/>
                  </a:cubicBezTo>
                  <a:lnTo>
                    <a:pt x="85676" y="52049"/>
                  </a:lnTo>
                  <a:cubicBezTo>
                    <a:pt x="85840" y="51504"/>
                    <a:pt x="85949" y="51068"/>
                    <a:pt x="86112" y="50632"/>
                  </a:cubicBezTo>
                  <a:cubicBezTo>
                    <a:pt x="86821" y="48833"/>
                    <a:pt x="87584" y="47035"/>
                    <a:pt x="88401" y="45236"/>
                  </a:cubicBezTo>
                  <a:cubicBezTo>
                    <a:pt x="88892" y="44201"/>
                    <a:pt x="89110" y="43056"/>
                    <a:pt x="89055" y="41912"/>
                  </a:cubicBezTo>
                  <a:cubicBezTo>
                    <a:pt x="89055" y="41040"/>
                    <a:pt x="89055" y="40168"/>
                    <a:pt x="89055" y="39296"/>
                  </a:cubicBezTo>
                  <a:cubicBezTo>
                    <a:pt x="89055" y="38642"/>
                    <a:pt x="89328" y="37988"/>
                    <a:pt x="89818" y="37552"/>
                  </a:cubicBezTo>
                  <a:cubicBezTo>
                    <a:pt x="91453" y="36189"/>
                    <a:pt x="91889" y="34336"/>
                    <a:pt x="91889" y="32320"/>
                  </a:cubicBezTo>
                  <a:cubicBezTo>
                    <a:pt x="91835" y="31993"/>
                    <a:pt x="91835" y="31666"/>
                    <a:pt x="91889" y="31339"/>
                  </a:cubicBezTo>
                  <a:cubicBezTo>
                    <a:pt x="92271" y="29268"/>
                    <a:pt x="91181" y="27742"/>
                    <a:pt x="89982" y="26270"/>
                  </a:cubicBezTo>
                  <a:cubicBezTo>
                    <a:pt x="89655" y="25834"/>
                    <a:pt x="89164" y="25616"/>
                    <a:pt x="88619" y="25561"/>
                  </a:cubicBezTo>
                  <a:cubicBezTo>
                    <a:pt x="87311" y="25452"/>
                    <a:pt x="86003" y="25725"/>
                    <a:pt x="84859" y="26270"/>
                  </a:cubicBezTo>
                  <a:cubicBezTo>
                    <a:pt x="84641" y="26052"/>
                    <a:pt x="84423" y="25779"/>
                    <a:pt x="84150" y="25561"/>
                  </a:cubicBezTo>
                  <a:cubicBezTo>
                    <a:pt x="81262" y="22291"/>
                    <a:pt x="77882" y="19403"/>
                    <a:pt x="74231" y="17059"/>
                  </a:cubicBezTo>
                  <a:cubicBezTo>
                    <a:pt x="73740" y="16732"/>
                    <a:pt x="73195" y="16405"/>
                    <a:pt x="72650" y="16187"/>
                  </a:cubicBezTo>
                  <a:cubicBezTo>
                    <a:pt x="68454" y="14607"/>
                    <a:pt x="64203" y="13081"/>
                    <a:pt x="60006" y="11500"/>
                  </a:cubicBezTo>
                  <a:cubicBezTo>
                    <a:pt x="59843" y="11500"/>
                    <a:pt x="59679" y="11500"/>
                    <a:pt x="59570" y="11500"/>
                  </a:cubicBezTo>
                  <a:cubicBezTo>
                    <a:pt x="59189" y="11882"/>
                    <a:pt x="59407" y="12372"/>
                    <a:pt x="59352" y="12808"/>
                  </a:cubicBezTo>
                  <a:cubicBezTo>
                    <a:pt x="59352" y="13190"/>
                    <a:pt x="59352" y="13735"/>
                    <a:pt x="59298" y="14171"/>
                  </a:cubicBezTo>
                  <a:cubicBezTo>
                    <a:pt x="59243" y="14661"/>
                    <a:pt x="59298" y="15097"/>
                    <a:pt x="59080" y="15370"/>
                  </a:cubicBezTo>
                  <a:cubicBezTo>
                    <a:pt x="58317" y="16133"/>
                    <a:pt x="58535" y="17114"/>
                    <a:pt x="58480" y="18040"/>
                  </a:cubicBezTo>
                  <a:cubicBezTo>
                    <a:pt x="58480" y="19893"/>
                    <a:pt x="57771" y="21746"/>
                    <a:pt x="56627" y="23218"/>
                  </a:cubicBezTo>
                  <a:cubicBezTo>
                    <a:pt x="56300" y="23654"/>
                    <a:pt x="56027" y="24090"/>
                    <a:pt x="55809" y="24580"/>
                  </a:cubicBezTo>
                  <a:lnTo>
                    <a:pt x="54937" y="26161"/>
                  </a:lnTo>
                  <a:cubicBezTo>
                    <a:pt x="54719" y="26542"/>
                    <a:pt x="54338" y="26978"/>
                    <a:pt x="54338" y="27360"/>
                  </a:cubicBezTo>
                  <a:cubicBezTo>
                    <a:pt x="54283" y="28123"/>
                    <a:pt x="53847" y="28777"/>
                    <a:pt x="53193" y="29159"/>
                  </a:cubicBezTo>
                  <a:cubicBezTo>
                    <a:pt x="51831" y="30140"/>
                    <a:pt x="50523" y="31175"/>
                    <a:pt x="49215" y="32211"/>
                  </a:cubicBezTo>
                  <a:cubicBezTo>
                    <a:pt x="48452" y="32865"/>
                    <a:pt x="47580" y="33301"/>
                    <a:pt x="46599" y="33519"/>
                  </a:cubicBezTo>
                  <a:cubicBezTo>
                    <a:pt x="46653" y="32538"/>
                    <a:pt x="46871" y="31611"/>
                    <a:pt x="47362" y="30794"/>
                  </a:cubicBezTo>
                  <a:cubicBezTo>
                    <a:pt x="48179" y="29159"/>
                    <a:pt x="48779" y="27415"/>
                    <a:pt x="49106" y="25670"/>
                  </a:cubicBezTo>
                  <a:cubicBezTo>
                    <a:pt x="49215" y="24635"/>
                    <a:pt x="49596" y="23708"/>
                    <a:pt x="50141" y="22836"/>
                  </a:cubicBezTo>
                  <a:cubicBezTo>
                    <a:pt x="50795" y="21910"/>
                    <a:pt x="50632" y="20929"/>
                    <a:pt x="50359" y="19948"/>
                  </a:cubicBezTo>
                  <a:cubicBezTo>
                    <a:pt x="50250" y="19675"/>
                    <a:pt x="50087" y="19512"/>
                    <a:pt x="49814" y="19403"/>
                  </a:cubicBezTo>
                  <a:cubicBezTo>
                    <a:pt x="49215" y="19185"/>
                    <a:pt x="48670" y="19621"/>
                    <a:pt x="48779" y="20166"/>
                  </a:cubicBezTo>
                  <a:cubicBezTo>
                    <a:pt x="48888" y="20874"/>
                    <a:pt x="48670" y="21637"/>
                    <a:pt x="48179" y="22182"/>
                  </a:cubicBezTo>
                  <a:cubicBezTo>
                    <a:pt x="47798" y="22891"/>
                    <a:pt x="47471" y="23599"/>
                    <a:pt x="47198" y="24362"/>
                  </a:cubicBezTo>
                  <a:cubicBezTo>
                    <a:pt x="46762" y="26324"/>
                    <a:pt x="46108" y="28232"/>
                    <a:pt x="45236" y="30085"/>
                  </a:cubicBezTo>
                  <a:cubicBezTo>
                    <a:pt x="44855" y="30903"/>
                    <a:pt x="44637" y="31829"/>
                    <a:pt x="44582" y="32810"/>
                  </a:cubicBezTo>
                  <a:cubicBezTo>
                    <a:pt x="44582" y="33301"/>
                    <a:pt x="44691" y="33846"/>
                    <a:pt x="44855" y="34336"/>
                  </a:cubicBezTo>
                  <a:cubicBezTo>
                    <a:pt x="42620" y="36407"/>
                    <a:pt x="37497" y="38914"/>
                    <a:pt x="34499" y="39350"/>
                  </a:cubicBezTo>
                  <a:cubicBezTo>
                    <a:pt x="34717" y="38860"/>
                    <a:pt x="34881" y="38369"/>
                    <a:pt x="35044" y="37879"/>
                  </a:cubicBezTo>
                  <a:cubicBezTo>
                    <a:pt x="35153" y="37606"/>
                    <a:pt x="35317" y="37225"/>
                    <a:pt x="35208" y="37116"/>
                  </a:cubicBezTo>
                  <a:cubicBezTo>
                    <a:pt x="34554" y="36244"/>
                    <a:pt x="35208" y="35644"/>
                    <a:pt x="35480" y="34936"/>
                  </a:cubicBezTo>
                  <a:cubicBezTo>
                    <a:pt x="36734" y="31502"/>
                    <a:pt x="38478" y="28287"/>
                    <a:pt x="39895" y="24962"/>
                  </a:cubicBezTo>
                  <a:cubicBezTo>
                    <a:pt x="40277" y="23981"/>
                    <a:pt x="40876" y="23054"/>
                    <a:pt x="41694" y="22346"/>
                  </a:cubicBezTo>
                  <a:cubicBezTo>
                    <a:pt x="42457" y="21637"/>
                    <a:pt x="42947" y="20711"/>
                    <a:pt x="43056" y="19675"/>
                  </a:cubicBezTo>
                  <a:cubicBezTo>
                    <a:pt x="43111" y="19512"/>
                    <a:pt x="43056" y="19294"/>
                    <a:pt x="43002" y="19130"/>
                  </a:cubicBezTo>
                  <a:cubicBezTo>
                    <a:pt x="42838" y="18803"/>
                    <a:pt x="42457" y="18694"/>
                    <a:pt x="42130" y="18858"/>
                  </a:cubicBezTo>
                  <a:cubicBezTo>
                    <a:pt x="41966" y="18967"/>
                    <a:pt x="41748" y="19130"/>
                    <a:pt x="41748" y="19294"/>
                  </a:cubicBezTo>
                  <a:cubicBezTo>
                    <a:pt x="41367" y="20384"/>
                    <a:pt x="40713" y="21310"/>
                    <a:pt x="39841" y="22073"/>
                  </a:cubicBezTo>
                  <a:cubicBezTo>
                    <a:pt x="39459" y="22455"/>
                    <a:pt x="39132" y="22891"/>
                    <a:pt x="38914" y="23381"/>
                  </a:cubicBezTo>
                  <a:cubicBezTo>
                    <a:pt x="37116" y="26815"/>
                    <a:pt x="35262" y="30140"/>
                    <a:pt x="33736" y="33628"/>
                  </a:cubicBezTo>
                  <a:cubicBezTo>
                    <a:pt x="32646" y="35917"/>
                    <a:pt x="31720" y="38315"/>
                    <a:pt x="30957" y="40767"/>
                  </a:cubicBezTo>
                  <a:cubicBezTo>
                    <a:pt x="28395" y="41912"/>
                    <a:pt x="25616" y="41912"/>
                    <a:pt x="23000" y="42675"/>
                  </a:cubicBezTo>
                  <a:cubicBezTo>
                    <a:pt x="22673" y="42239"/>
                    <a:pt x="23000" y="41912"/>
                    <a:pt x="23109" y="41585"/>
                  </a:cubicBezTo>
                  <a:cubicBezTo>
                    <a:pt x="24471" y="38369"/>
                    <a:pt x="25834" y="35154"/>
                    <a:pt x="27305" y="31993"/>
                  </a:cubicBezTo>
                  <a:cubicBezTo>
                    <a:pt x="28014" y="30467"/>
                    <a:pt x="28831" y="28941"/>
                    <a:pt x="29703" y="27524"/>
                  </a:cubicBezTo>
                  <a:cubicBezTo>
                    <a:pt x="30085" y="26978"/>
                    <a:pt x="30575" y="26488"/>
                    <a:pt x="31066" y="26052"/>
                  </a:cubicBezTo>
                  <a:cubicBezTo>
                    <a:pt x="31175" y="25507"/>
                    <a:pt x="30739" y="25398"/>
                    <a:pt x="30357" y="25234"/>
                  </a:cubicBezTo>
                  <a:cubicBezTo>
                    <a:pt x="30030" y="25016"/>
                    <a:pt x="29540" y="25071"/>
                    <a:pt x="29213" y="25343"/>
                  </a:cubicBezTo>
                  <a:cubicBezTo>
                    <a:pt x="28831" y="25670"/>
                    <a:pt x="28450" y="26052"/>
                    <a:pt x="28123" y="26488"/>
                  </a:cubicBezTo>
                  <a:cubicBezTo>
                    <a:pt x="27196" y="28123"/>
                    <a:pt x="26215" y="29704"/>
                    <a:pt x="25398" y="31393"/>
                  </a:cubicBezTo>
                  <a:cubicBezTo>
                    <a:pt x="24362" y="33573"/>
                    <a:pt x="23381" y="35808"/>
                    <a:pt x="22400" y="37988"/>
                  </a:cubicBezTo>
                  <a:cubicBezTo>
                    <a:pt x="21637" y="39405"/>
                    <a:pt x="21092" y="40931"/>
                    <a:pt x="20820" y="42511"/>
                  </a:cubicBezTo>
                  <a:cubicBezTo>
                    <a:pt x="20711" y="42729"/>
                    <a:pt x="20656" y="42947"/>
                    <a:pt x="20493" y="43165"/>
                  </a:cubicBezTo>
                  <a:cubicBezTo>
                    <a:pt x="18640" y="43056"/>
                    <a:pt x="16841" y="42511"/>
                    <a:pt x="15261" y="41530"/>
                  </a:cubicBezTo>
                  <a:lnTo>
                    <a:pt x="13625" y="43383"/>
                  </a:lnTo>
                  <a:cubicBezTo>
                    <a:pt x="13571" y="43492"/>
                    <a:pt x="13462" y="43601"/>
                    <a:pt x="13462" y="43765"/>
                  </a:cubicBezTo>
                  <a:cubicBezTo>
                    <a:pt x="13298" y="45236"/>
                    <a:pt x="12535" y="46544"/>
                    <a:pt x="12535" y="48070"/>
                  </a:cubicBezTo>
                  <a:cubicBezTo>
                    <a:pt x="12590" y="50141"/>
                    <a:pt x="12535" y="52212"/>
                    <a:pt x="12481" y="54284"/>
                  </a:cubicBezTo>
                  <a:cubicBezTo>
                    <a:pt x="12481" y="54829"/>
                    <a:pt x="12372" y="55374"/>
                    <a:pt x="12317" y="56028"/>
                  </a:cubicBezTo>
                  <a:cubicBezTo>
                    <a:pt x="11718" y="55973"/>
                    <a:pt x="11064" y="55919"/>
                    <a:pt x="10464" y="55864"/>
                  </a:cubicBezTo>
                  <a:cubicBezTo>
                    <a:pt x="9429" y="55646"/>
                    <a:pt x="8393" y="56028"/>
                    <a:pt x="7794" y="56900"/>
                  </a:cubicBezTo>
                  <a:cubicBezTo>
                    <a:pt x="7194" y="57663"/>
                    <a:pt x="6595" y="58480"/>
                    <a:pt x="6050" y="59352"/>
                  </a:cubicBezTo>
                  <a:cubicBezTo>
                    <a:pt x="5886" y="59679"/>
                    <a:pt x="5777" y="60061"/>
                    <a:pt x="5777" y="60497"/>
                  </a:cubicBezTo>
                  <a:lnTo>
                    <a:pt x="5777" y="62731"/>
                  </a:lnTo>
                  <a:cubicBezTo>
                    <a:pt x="5832" y="64094"/>
                    <a:pt x="6486" y="65347"/>
                    <a:pt x="7630" y="66110"/>
                  </a:cubicBezTo>
                  <a:cubicBezTo>
                    <a:pt x="8012" y="66274"/>
                    <a:pt x="8339" y="66492"/>
                    <a:pt x="8666" y="66764"/>
                  </a:cubicBezTo>
                  <a:cubicBezTo>
                    <a:pt x="9320" y="67255"/>
                    <a:pt x="10137" y="67527"/>
                    <a:pt x="10900" y="67418"/>
                  </a:cubicBezTo>
                  <a:lnTo>
                    <a:pt x="15152" y="67418"/>
                  </a:lnTo>
                  <a:cubicBezTo>
                    <a:pt x="16351" y="69925"/>
                    <a:pt x="18095" y="72105"/>
                    <a:pt x="20275" y="73849"/>
                  </a:cubicBezTo>
                  <a:cubicBezTo>
                    <a:pt x="20166" y="74340"/>
                    <a:pt x="19784" y="74285"/>
                    <a:pt x="19512" y="74285"/>
                  </a:cubicBezTo>
                  <a:cubicBezTo>
                    <a:pt x="18204" y="74285"/>
                    <a:pt x="16950" y="74285"/>
                    <a:pt x="15642" y="74285"/>
                  </a:cubicBezTo>
                  <a:cubicBezTo>
                    <a:pt x="14661" y="74340"/>
                    <a:pt x="13625" y="74067"/>
                    <a:pt x="12808" y="73468"/>
                  </a:cubicBezTo>
                  <a:cubicBezTo>
                    <a:pt x="12426" y="73195"/>
                    <a:pt x="11990" y="73032"/>
                    <a:pt x="11500" y="73086"/>
                  </a:cubicBezTo>
                  <a:cubicBezTo>
                    <a:pt x="9810" y="73250"/>
                    <a:pt x="8121" y="72814"/>
                    <a:pt x="6758" y="71833"/>
                  </a:cubicBezTo>
                  <a:cubicBezTo>
                    <a:pt x="6486" y="71615"/>
                    <a:pt x="6159" y="71506"/>
                    <a:pt x="5832" y="71397"/>
                  </a:cubicBezTo>
                  <a:cubicBezTo>
                    <a:pt x="4742" y="71179"/>
                    <a:pt x="4469" y="70416"/>
                    <a:pt x="4415" y="69489"/>
                  </a:cubicBezTo>
                  <a:cubicBezTo>
                    <a:pt x="4360" y="68563"/>
                    <a:pt x="4415" y="67745"/>
                    <a:pt x="4415" y="66873"/>
                  </a:cubicBezTo>
                  <a:cubicBezTo>
                    <a:pt x="4360" y="66274"/>
                    <a:pt x="4306" y="65674"/>
                    <a:pt x="4142" y="65075"/>
                  </a:cubicBezTo>
                  <a:cubicBezTo>
                    <a:pt x="3924" y="64039"/>
                    <a:pt x="3652" y="63004"/>
                    <a:pt x="3270" y="62023"/>
                  </a:cubicBezTo>
                  <a:cubicBezTo>
                    <a:pt x="2780" y="60388"/>
                    <a:pt x="2562" y="58698"/>
                    <a:pt x="2671" y="57009"/>
                  </a:cubicBezTo>
                  <a:cubicBezTo>
                    <a:pt x="2616" y="52376"/>
                    <a:pt x="2562" y="47634"/>
                    <a:pt x="2616" y="42947"/>
                  </a:cubicBezTo>
                  <a:close/>
                  <a:moveTo>
                    <a:pt x="14062" y="65238"/>
                  </a:moveTo>
                  <a:cubicBezTo>
                    <a:pt x="12971" y="65511"/>
                    <a:pt x="11827" y="65511"/>
                    <a:pt x="10682" y="65293"/>
                  </a:cubicBezTo>
                  <a:cubicBezTo>
                    <a:pt x="9265" y="65020"/>
                    <a:pt x="7630" y="64094"/>
                    <a:pt x="7794" y="62077"/>
                  </a:cubicBezTo>
                  <a:cubicBezTo>
                    <a:pt x="7794" y="61151"/>
                    <a:pt x="7957" y="60279"/>
                    <a:pt x="8339" y="59407"/>
                  </a:cubicBezTo>
                  <a:cubicBezTo>
                    <a:pt x="8829" y="58044"/>
                    <a:pt x="10301" y="57281"/>
                    <a:pt x="11663" y="57663"/>
                  </a:cubicBezTo>
                  <a:cubicBezTo>
                    <a:pt x="12481" y="60224"/>
                    <a:pt x="13244" y="62731"/>
                    <a:pt x="14062" y="65238"/>
                  </a:cubicBezTo>
                  <a:close/>
                </a:path>
              </a:pathLst>
            </a:custGeom>
            <a:solidFill>
              <a:schemeClr val="dk1"/>
            </a:solidFill>
            <a:ln>
              <a:noFill/>
            </a:ln>
          </p:spPr>
          <p:txBody>
            <a:bodyPr spcFirstLastPara="1" wrap="square" lIns="60950" tIns="60950" rIns="60950" bIns="60950" anchor="ctr" anchorCtr="0">
              <a:noAutofit/>
            </a:bodyPr>
            <a:lstStyle/>
            <a:p>
              <a:endParaRPr sz="1200" dirty="0"/>
            </a:p>
          </p:txBody>
        </p:sp>
        <p:sp>
          <p:nvSpPr>
            <p:cNvPr id="90" name="Google Shape;1970;p69">
              <a:extLst>
                <a:ext uri="{FF2B5EF4-FFF2-40B4-BE49-F238E27FC236}">
                  <a16:creationId xmlns:a16="http://schemas.microsoft.com/office/drawing/2014/main" id="{6220156E-6C38-4DC9-9A2F-46958F3798E0}"/>
                </a:ext>
              </a:extLst>
            </p:cNvPr>
            <p:cNvSpPr/>
            <p:nvPr/>
          </p:nvSpPr>
          <p:spPr>
            <a:xfrm>
              <a:off x="-2870383" y="4114277"/>
              <a:ext cx="507214" cy="354910"/>
            </a:xfrm>
            <a:custGeom>
              <a:avLst/>
              <a:gdLst/>
              <a:ahLst/>
              <a:cxnLst/>
              <a:rect l="l" t="t" r="r" b="b"/>
              <a:pathLst>
                <a:path w="39024" h="27306" extrusionOk="0">
                  <a:moveTo>
                    <a:pt x="14552" y="26979"/>
                  </a:moveTo>
                  <a:lnTo>
                    <a:pt x="14334" y="26979"/>
                  </a:lnTo>
                  <a:cubicBezTo>
                    <a:pt x="11555" y="27306"/>
                    <a:pt x="9048" y="26434"/>
                    <a:pt x="6595" y="25235"/>
                  </a:cubicBezTo>
                  <a:cubicBezTo>
                    <a:pt x="6323" y="25071"/>
                    <a:pt x="5996" y="24908"/>
                    <a:pt x="5669" y="24853"/>
                  </a:cubicBezTo>
                  <a:cubicBezTo>
                    <a:pt x="4251" y="24417"/>
                    <a:pt x="2998" y="23491"/>
                    <a:pt x="2235" y="22183"/>
                  </a:cubicBezTo>
                  <a:cubicBezTo>
                    <a:pt x="1744" y="21529"/>
                    <a:pt x="1308" y="20875"/>
                    <a:pt x="872" y="20221"/>
                  </a:cubicBezTo>
                  <a:cubicBezTo>
                    <a:pt x="218" y="19185"/>
                    <a:pt x="0" y="17932"/>
                    <a:pt x="273" y="16733"/>
                  </a:cubicBezTo>
                  <a:cubicBezTo>
                    <a:pt x="327" y="16188"/>
                    <a:pt x="600" y="15697"/>
                    <a:pt x="1090" y="15425"/>
                  </a:cubicBezTo>
                  <a:cubicBezTo>
                    <a:pt x="1417" y="15152"/>
                    <a:pt x="1853" y="15152"/>
                    <a:pt x="2180" y="15425"/>
                  </a:cubicBezTo>
                  <a:cubicBezTo>
                    <a:pt x="2398" y="15588"/>
                    <a:pt x="2616" y="16079"/>
                    <a:pt x="2507" y="16297"/>
                  </a:cubicBezTo>
                  <a:cubicBezTo>
                    <a:pt x="1799" y="17605"/>
                    <a:pt x="2398" y="18586"/>
                    <a:pt x="3161" y="19567"/>
                  </a:cubicBezTo>
                  <a:cubicBezTo>
                    <a:pt x="3488" y="20003"/>
                    <a:pt x="3870" y="20439"/>
                    <a:pt x="4197" y="20875"/>
                  </a:cubicBezTo>
                  <a:cubicBezTo>
                    <a:pt x="4797" y="21638"/>
                    <a:pt x="5614" y="22237"/>
                    <a:pt x="6595" y="22564"/>
                  </a:cubicBezTo>
                  <a:cubicBezTo>
                    <a:pt x="7685" y="22891"/>
                    <a:pt x="8775" y="23273"/>
                    <a:pt x="9811" y="23763"/>
                  </a:cubicBezTo>
                  <a:cubicBezTo>
                    <a:pt x="10737" y="24145"/>
                    <a:pt x="11718" y="24363"/>
                    <a:pt x="12754" y="24308"/>
                  </a:cubicBezTo>
                  <a:cubicBezTo>
                    <a:pt x="14116" y="24254"/>
                    <a:pt x="15424" y="24254"/>
                    <a:pt x="16787" y="24308"/>
                  </a:cubicBezTo>
                  <a:cubicBezTo>
                    <a:pt x="17931" y="24363"/>
                    <a:pt x="19021" y="24036"/>
                    <a:pt x="20002" y="23327"/>
                  </a:cubicBezTo>
                  <a:cubicBezTo>
                    <a:pt x="20765" y="22837"/>
                    <a:pt x="21637" y="22455"/>
                    <a:pt x="22564" y="22183"/>
                  </a:cubicBezTo>
                  <a:cubicBezTo>
                    <a:pt x="23272" y="22019"/>
                    <a:pt x="23926" y="21692"/>
                    <a:pt x="24526" y="21311"/>
                  </a:cubicBezTo>
                  <a:cubicBezTo>
                    <a:pt x="26870" y="19458"/>
                    <a:pt x="29159" y="17605"/>
                    <a:pt x="31448" y="15752"/>
                  </a:cubicBezTo>
                  <a:cubicBezTo>
                    <a:pt x="32483" y="14825"/>
                    <a:pt x="33410" y="13681"/>
                    <a:pt x="34009" y="12427"/>
                  </a:cubicBezTo>
                  <a:cubicBezTo>
                    <a:pt x="34282" y="11882"/>
                    <a:pt x="34609" y="11392"/>
                    <a:pt x="34936" y="10847"/>
                  </a:cubicBezTo>
                  <a:cubicBezTo>
                    <a:pt x="35426" y="10138"/>
                    <a:pt x="35753" y="9321"/>
                    <a:pt x="35862" y="8448"/>
                  </a:cubicBezTo>
                  <a:cubicBezTo>
                    <a:pt x="36189" y="6595"/>
                    <a:pt x="36135" y="4688"/>
                    <a:pt x="35753" y="2889"/>
                  </a:cubicBezTo>
                  <a:cubicBezTo>
                    <a:pt x="35590" y="2290"/>
                    <a:pt x="35481" y="1690"/>
                    <a:pt x="35481" y="1091"/>
                  </a:cubicBezTo>
                  <a:cubicBezTo>
                    <a:pt x="35481" y="437"/>
                    <a:pt x="36189" y="1"/>
                    <a:pt x="36789" y="273"/>
                  </a:cubicBezTo>
                  <a:cubicBezTo>
                    <a:pt x="37170" y="382"/>
                    <a:pt x="37497" y="600"/>
                    <a:pt x="37715" y="927"/>
                  </a:cubicBezTo>
                  <a:cubicBezTo>
                    <a:pt x="38206" y="1636"/>
                    <a:pt x="38533" y="2453"/>
                    <a:pt x="38696" y="3325"/>
                  </a:cubicBezTo>
                  <a:cubicBezTo>
                    <a:pt x="38914" y="5723"/>
                    <a:pt x="39023" y="8121"/>
                    <a:pt x="38206" y="10465"/>
                  </a:cubicBezTo>
                  <a:cubicBezTo>
                    <a:pt x="38151" y="10738"/>
                    <a:pt x="38042" y="11010"/>
                    <a:pt x="37933" y="11228"/>
                  </a:cubicBezTo>
                  <a:cubicBezTo>
                    <a:pt x="36189" y="14226"/>
                    <a:pt x="34500" y="17169"/>
                    <a:pt x="31611" y="19240"/>
                  </a:cubicBezTo>
                  <a:cubicBezTo>
                    <a:pt x="29813" y="20602"/>
                    <a:pt x="28014" y="22074"/>
                    <a:pt x="26161" y="23436"/>
                  </a:cubicBezTo>
                  <a:cubicBezTo>
                    <a:pt x="25725" y="23818"/>
                    <a:pt x="25234" y="24145"/>
                    <a:pt x="24635" y="24363"/>
                  </a:cubicBezTo>
                  <a:cubicBezTo>
                    <a:pt x="23054" y="24853"/>
                    <a:pt x="21474" y="25507"/>
                    <a:pt x="20057" y="26325"/>
                  </a:cubicBezTo>
                  <a:cubicBezTo>
                    <a:pt x="19076" y="26815"/>
                    <a:pt x="17986" y="27088"/>
                    <a:pt x="16950" y="27033"/>
                  </a:cubicBezTo>
                  <a:cubicBezTo>
                    <a:pt x="16133" y="26979"/>
                    <a:pt x="15315" y="27033"/>
                    <a:pt x="14498" y="27033"/>
                  </a:cubicBezTo>
                  <a:close/>
                </a:path>
              </a:pathLst>
            </a:custGeom>
            <a:solidFill>
              <a:schemeClr val="dk1"/>
            </a:solidFill>
            <a:ln>
              <a:noFill/>
            </a:ln>
          </p:spPr>
          <p:txBody>
            <a:bodyPr spcFirstLastPara="1" wrap="square" lIns="60950" tIns="60950" rIns="60950" bIns="60950" anchor="ctr" anchorCtr="0">
              <a:noAutofit/>
            </a:bodyPr>
            <a:lstStyle/>
            <a:p>
              <a:endParaRPr sz="1200"/>
            </a:p>
          </p:txBody>
        </p:sp>
        <p:sp>
          <p:nvSpPr>
            <p:cNvPr id="91" name="Google Shape;1971;p69">
              <a:extLst>
                <a:ext uri="{FF2B5EF4-FFF2-40B4-BE49-F238E27FC236}">
                  <a16:creationId xmlns:a16="http://schemas.microsoft.com/office/drawing/2014/main" id="{F6EB5CA5-A7EB-480C-8105-63FD5383111E}"/>
                </a:ext>
              </a:extLst>
            </p:cNvPr>
            <p:cNvSpPr/>
            <p:nvPr/>
          </p:nvSpPr>
          <p:spPr>
            <a:xfrm>
              <a:off x="-2509105" y="4046989"/>
              <a:ext cx="43932" cy="53849"/>
            </a:xfrm>
            <a:custGeom>
              <a:avLst/>
              <a:gdLst/>
              <a:ahLst/>
              <a:cxnLst/>
              <a:rect l="l" t="t" r="r" b="b"/>
              <a:pathLst>
                <a:path w="3380" h="4143" extrusionOk="0">
                  <a:moveTo>
                    <a:pt x="0" y="1908"/>
                  </a:moveTo>
                  <a:cubicBezTo>
                    <a:pt x="0" y="1744"/>
                    <a:pt x="0" y="1581"/>
                    <a:pt x="55" y="1417"/>
                  </a:cubicBezTo>
                  <a:cubicBezTo>
                    <a:pt x="109" y="545"/>
                    <a:pt x="927" y="0"/>
                    <a:pt x="1744" y="164"/>
                  </a:cubicBezTo>
                  <a:cubicBezTo>
                    <a:pt x="2943" y="273"/>
                    <a:pt x="3379" y="818"/>
                    <a:pt x="2998" y="2017"/>
                  </a:cubicBezTo>
                  <a:cubicBezTo>
                    <a:pt x="2780" y="2562"/>
                    <a:pt x="2507" y="3107"/>
                    <a:pt x="2126" y="3543"/>
                  </a:cubicBezTo>
                  <a:cubicBezTo>
                    <a:pt x="1799" y="3979"/>
                    <a:pt x="1199" y="4142"/>
                    <a:pt x="709" y="3924"/>
                  </a:cubicBezTo>
                  <a:cubicBezTo>
                    <a:pt x="273" y="3706"/>
                    <a:pt x="0" y="3270"/>
                    <a:pt x="55" y="2780"/>
                  </a:cubicBezTo>
                  <a:cubicBezTo>
                    <a:pt x="0" y="2507"/>
                    <a:pt x="0" y="2180"/>
                    <a:pt x="0" y="1908"/>
                  </a:cubicBezTo>
                  <a:close/>
                </a:path>
              </a:pathLst>
            </a:custGeom>
            <a:solidFill>
              <a:schemeClr val="dk1"/>
            </a:solidFill>
            <a:ln>
              <a:noFill/>
            </a:ln>
          </p:spPr>
          <p:txBody>
            <a:bodyPr spcFirstLastPara="1" wrap="square" lIns="60950" tIns="60950" rIns="60950" bIns="60950" anchor="ctr" anchorCtr="0">
              <a:noAutofit/>
            </a:bodyPr>
            <a:lstStyle/>
            <a:p>
              <a:endParaRPr sz="1200"/>
            </a:p>
          </p:txBody>
        </p:sp>
        <p:sp>
          <p:nvSpPr>
            <p:cNvPr id="92" name="Google Shape;1972;p69">
              <a:extLst>
                <a:ext uri="{FF2B5EF4-FFF2-40B4-BE49-F238E27FC236}">
                  <a16:creationId xmlns:a16="http://schemas.microsoft.com/office/drawing/2014/main" id="{FFCD7F20-4CC4-4433-A58C-5C3068653678}"/>
                </a:ext>
              </a:extLst>
            </p:cNvPr>
            <p:cNvSpPr/>
            <p:nvPr/>
          </p:nvSpPr>
          <p:spPr>
            <a:xfrm>
              <a:off x="-2894468" y="4197864"/>
              <a:ext cx="44633" cy="43945"/>
            </a:xfrm>
            <a:custGeom>
              <a:avLst/>
              <a:gdLst/>
              <a:ahLst/>
              <a:cxnLst/>
              <a:rect l="l" t="t" r="r" b="b"/>
              <a:pathLst>
                <a:path w="3434" h="3381" extrusionOk="0">
                  <a:moveTo>
                    <a:pt x="1635" y="3380"/>
                  </a:moveTo>
                  <a:cubicBezTo>
                    <a:pt x="1581" y="3380"/>
                    <a:pt x="1308" y="3326"/>
                    <a:pt x="1036" y="3271"/>
                  </a:cubicBezTo>
                  <a:cubicBezTo>
                    <a:pt x="545" y="3162"/>
                    <a:pt x="218" y="2781"/>
                    <a:pt x="109" y="2344"/>
                  </a:cubicBezTo>
                  <a:cubicBezTo>
                    <a:pt x="0" y="1854"/>
                    <a:pt x="164" y="1363"/>
                    <a:pt x="545" y="1091"/>
                  </a:cubicBezTo>
                  <a:cubicBezTo>
                    <a:pt x="763" y="927"/>
                    <a:pt x="981" y="764"/>
                    <a:pt x="1199" y="655"/>
                  </a:cubicBezTo>
                  <a:cubicBezTo>
                    <a:pt x="2562" y="1"/>
                    <a:pt x="3434" y="546"/>
                    <a:pt x="3379" y="2017"/>
                  </a:cubicBezTo>
                  <a:cubicBezTo>
                    <a:pt x="3434" y="2890"/>
                    <a:pt x="2834" y="3380"/>
                    <a:pt x="1635" y="3380"/>
                  </a:cubicBezTo>
                  <a:close/>
                </a:path>
              </a:pathLst>
            </a:custGeom>
            <a:solidFill>
              <a:schemeClr val="dk1"/>
            </a:solidFill>
            <a:ln>
              <a:noFill/>
            </a:ln>
          </p:spPr>
          <p:txBody>
            <a:bodyPr spcFirstLastPara="1" wrap="square" lIns="60950" tIns="60950" rIns="60950" bIns="60950" anchor="ctr" anchorCtr="0">
              <a:noAutofit/>
            </a:bodyPr>
            <a:lstStyle/>
            <a:p>
              <a:endParaRPr sz="1200"/>
            </a:p>
          </p:txBody>
        </p:sp>
      </p:gr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circle(in)">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77B71-88D1-2856-E7CE-9C8974F86242}"/>
              </a:ext>
            </a:extLst>
          </p:cNvPr>
          <p:cNvSpPr>
            <a:spLocks noGrp="1"/>
          </p:cNvSpPr>
          <p:nvPr>
            <p:ph type="title"/>
          </p:nvPr>
        </p:nvSpPr>
        <p:spPr/>
        <p:txBody>
          <a:bodyPr/>
          <a:lstStyle/>
          <a:p>
            <a:pPr algn="ctr"/>
            <a:r>
              <a:rPr lang="x-none" dirty="0"/>
              <a:t>BÀI TẬP 4:</a:t>
            </a:r>
          </a:p>
        </p:txBody>
      </p:sp>
      <p:sp>
        <p:nvSpPr>
          <p:cNvPr id="3" name="Content Placeholder 2">
            <a:extLst>
              <a:ext uri="{FF2B5EF4-FFF2-40B4-BE49-F238E27FC236}">
                <a16:creationId xmlns:a16="http://schemas.microsoft.com/office/drawing/2014/main" id="{F2AEF373-6D1D-FA49-5C8C-D86F258DC8FA}"/>
              </a:ext>
            </a:extLst>
          </p:cNvPr>
          <p:cNvSpPr>
            <a:spLocks noGrp="1"/>
          </p:cNvSpPr>
          <p:nvPr>
            <p:ph idx="1"/>
          </p:nvPr>
        </p:nvSpPr>
        <p:spPr/>
        <p:txBody>
          <a:bodyPr>
            <a:normAutofit/>
          </a:bodyPr>
          <a:lstStyle/>
          <a:p>
            <a:pPr marL="0" indent="0" algn="ctr">
              <a:lnSpc>
                <a:spcPct val="150000"/>
              </a:lnSpc>
              <a:buNone/>
            </a:pPr>
            <a:r>
              <a:rPr lang="vi-VN" sz="3200" dirty="0"/>
              <a:t>Viết một đoạn văn (khoảng 5-7 dòng) về một chủ đề tự chọn, trong đó có sử dụng biện pháp tu từ nói quá hoặc nói giảm – nói tránh.</a:t>
            </a:r>
            <a:endParaRPr lang="x-none" sz="3200" dirty="0"/>
          </a:p>
        </p:txBody>
      </p:sp>
    </p:spTree>
    <p:extLst>
      <p:ext uri="{BB962C8B-B14F-4D97-AF65-F5344CB8AC3E}">
        <p14:creationId xmlns:p14="http://schemas.microsoft.com/office/powerpoint/2010/main" val="937672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151" name="Group 6150">
            <a:extLst>
              <a:ext uri="{FF2B5EF4-FFF2-40B4-BE49-F238E27FC236}">
                <a16:creationId xmlns:a16="http://schemas.microsoft.com/office/drawing/2014/main" id="{748618E9-EE2D-4864-9EEE-58939BD4FBB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6152" name="Straight Connector 6151">
              <a:extLst>
                <a:ext uri="{FF2B5EF4-FFF2-40B4-BE49-F238E27FC236}">
                  <a16:creationId xmlns:a16="http://schemas.microsoft.com/office/drawing/2014/main" id="{317D1EC0-23FF-4FC8-B22D-E34878EAA4C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53" name="Straight Connector 6152">
              <a:extLst>
                <a:ext uri="{FF2B5EF4-FFF2-40B4-BE49-F238E27FC236}">
                  <a16:creationId xmlns:a16="http://schemas.microsoft.com/office/drawing/2014/main" id="{5AB929A7-258C-4469-AAB4-A67D713F7A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54" name="Straight Connector 6153">
              <a:extLst>
                <a:ext uri="{FF2B5EF4-FFF2-40B4-BE49-F238E27FC236}">
                  <a16:creationId xmlns:a16="http://schemas.microsoft.com/office/drawing/2014/main" id="{DA635CDB-2D00-49D5-B26E-0694A25000C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55" name="Straight Connector 6154">
              <a:extLst>
                <a:ext uri="{FF2B5EF4-FFF2-40B4-BE49-F238E27FC236}">
                  <a16:creationId xmlns:a16="http://schemas.microsoft.com/office/drawing/2014/main" id="{B4288D7A-F857-418D-92F2-368E841B9F2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56" name="Straight Connector 6155">
              <a:extLst>
                <a:ext uri="{FF2B5EF4-FFF2-40B4-BE49-F238E27FC236}">
                  <a16:creationId xmlns:a16="http://schemas.microsoft.com/office/drawing/2014/main" id="{F1084F50-7F3C-4A4A-877E-FFD9EC7CD8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57" name="Straight Connector 6156">
              <a:extLst>
                <a:ext uri="{FF2B5EF4-FFF2-40B4-BE49-F238E27FC236}">
                  <a16:creationId xmlns:a16="http://schemas.microsoft.com/office/drawing/2014/main" id="{331E64C1-F4C0-4A94-B319-BB1A0A2450B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58" name="Straight Connector 6157">
              <a:extLst>
                <a:ext uri="{FF2B5EF4-FFF2-40B4-BE49-F238E27FC236}">
                  <a16:creationId xmlns:a16="http://schemas.microsoft.com/office/drawing/2014/main" id="{363D8374-8052-417F-AB69-B97EAC43D5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59" name="Straight Connector 6158">
              <a:extLst>
                <a:ext uri="{FF2B5EF4-FFF2-40B4-BE49-F238E27FC236}">
                  <a16:creationId xmlns:a16="http://schemas.microsoft.com/office/drawing/2014/main" id="{C7750734-4D51-4019-A003-38A3DE49B43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60" name="Straight Connector 6159">
              <a:extLst>
                <a:ext uri="{FF2B5EF4-FFF2-40B4-BE49-F238E27FC236}">
                  <a16:creationId xmlns:a16="http://schemas.microsoft.com/office/drawing/2014/main" id="{71B693D1-DBA2-4D3B-9B37-D9EE8C4112F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61" name="Straight Connector 6160">
              <a:extLst>
                <a:ext uri="{FF2B5EF4-FFF2-40B4-BE49-F238E27FC236}">
                  <a16:creationId xmlns:a16="http://schemas.microsoft.com/office/drawing/2014/main" id="{1BCD3EA8-E4C0-4AF6-817F-F9F29157A4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62" name="Straight Connector 6161">
              <a:extLst>
                <a:ext uri="{FF2B5EF4-FFF2-40B4-BE49-F238E27FC236}">
                  <a16:creationId xmlns:a16="http://schemas.microsoft.com/office/drawing/2014/main" id="{7A170FB3-B397-4AC9-85FD-65388F26D9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63" name="Straight Connector 6162">
              <a:extLst>
                <a:ext uri="{FF2B5EF4-FFF2-40B4-BE49-F238E27FC236}">
                  <a16:creationId xmlns:a16="http://schemas.microsoft.com/office/drawing/2014/main" id="{BE5EC0B9-49C7-4777-AEC5-B5EF8DE4049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64" name="Straight Connector 6163">
              <a:extLst>
                <a:ext uri="{FF2B5EF4-FFF2-40B4-BE49-F238E27FC236}">
                  <a16:creationId xmlns:a16="http://schemas.microsoft.com/office/drawing/2014/main" id="{7902048B-30F7-4434-87A5-140F9BB4BEB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65" name="Straight Connector 6164">
              <a:extLst>
                <a:ext uri="{FF2B5EF4-FFF2-40B4-BE49-F238E27FC236}">
                  <a16:creationId xmlns:a16="http://schemas.microsoft.com/office/drawing/2014/main" id="{0500A6E2-A41C-4751-8A4E-9A0C5718D93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66" name="Straight Connector 6165">
              <a:extLst>
                <a:ext uri="{FF2B5EF4-FFF2-40B4-BE49-F238E27FC236}">
                  <a16:creationId xmlns:a16="http://schemas.microsoft.com/office/drawing/2014/main" id="{FC259517-7BE7-45F9-81C0-3A6362BF14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67" name="Straight Connector 6166">
              <a:extLst>
                <a:ext uri="{FF2B5EF4-FFF2-40B4-BE49-F238E27FC236}">
                  <a16:creationId xmlns:a16="http://schemas.microsoft.com/office/drawing/2014/main" id="{90652F56-7B71-42B2-AB68-22204A6DF17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68" name="Straight Connector 6167">
              <a:extLst>
                <a:ext uri="{FF2B5EF4-FFF2-40B4-BE49-F238E27FC236}">
                  <a16:creationId xmlns:a16="http://schemas.microsoft.com/office/drawing/2014/main" id="{1059830E-1C3D-4D42-8789-524971CB465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69" name="Straight Connector 6168">
              <a:extLst>
                <a:ext uri="{FF2B5EF4-FFF2-40B4-BE49-F238E27FC236}">
                  <a16:creationId xmlns:a16="http://schemas.microsoft.com/office/drawing/2014/main" id="{B53325A7-86D3-4B52-A7E3-ADDF408B406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70" name="Straight Connector 6169">
              <a:extLst>
                <a:ext uri="{FF2B5EF4-FFF2-40B4-BE49-F238E27FC236}">
                  <a16:creationId xmlns:a16="http://schemas.microsoft.com/office/drawing/2014/main" id="{6D53F46F-EC12-484C-A4E7-791E57687AC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71" name="Straight Connector 6170">
              <a:extLst>
                <a:ext uri="{FF2B5EF4-FFF2-40B4-BE49-F238E27FC236}">
                  <a16:creationId xmlns:a16="http://schemas.microsoft.com/office/drawing/2014/main" id="{464ED9CA-8950-47B8-A9ED-22B45CE15FB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72" name="Straight Connector 6171">
              <a:extLst>
                <a:ext uri="{FF2B5EF4-FFF2-40B4-BE49-F238E27FC236}">
                  <a16:creationId xmlns:a16="http://schemas.microsoft.com/office/drawing/2014/main" id="{E4429F7B-9FD7-438F-8ECA-3FCAD006180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73" name="Straight Connector 6172">
              <a:extLst>
                <a:ext uri="{FF2B5EF4-FFF2-40B4-BE49-F238E27FC236}">
                  <a16:creationId xmlns:a16="http://schemas.microsoft.com/office/drawing/2014/main" id="{0C558100-D455-4B41-890C-BCC898B2D16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74" name="Straight Connector 6173">
              <a:extLst>
                <a:ext uri="{FF2B5EF4-FFF2-40B4-BE49-F238E27FC236}">
                  <a16:creationId xmlns:a16="http://schemas.microsoft.com/office/drawing/2014/main" id="{F2886397-398A-4318-BE16-2CBAC1902F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75" name="Straight Connector 6174">
              <a:extLst>
                <a:ext uri="{FF2B5EF4-FFF2-40B4-BE49-F238E27FC236}">
                  <a16:creationId xmlns:a16="http://schemas.microsoft.com/office/drawing/2014/main" id="{7D32A3A6-CE6E-4ABD-8522-2C8DC88C070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76" name="Straight Connector 6175">
              <a:extLst>
                <a:ext uri="{FF2B5EF4-FFF2-40B4-BE49-F238E27FC236}">
                  <a16:creationId xmlns:a16="http://schemas.microsoft.com/office/drawing/2014/main" id="{F9014C09-5B84-4798-8BDE-C80D76E67B8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77" name="Straight Connector 6176">
              <a:extLst>
                <a:ext uri="{FF2B5EF4-FFF2-40B4-BE49-F238E27FC236}">
                  <a16:creationId xmlns:a16="http://schemas.microsoft.com/office/drawing/2014/main" id="{2A29EB9E-ED9D-4C69-8A26-9A7A0A83056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78" name="Straight Connector 6177">
              <a:extLst>
                <a:ext uri="{FF2B5EF4-FFF2-40B4-BE49-F238E27FC236}">
                  <a16:creationId xmlns:a16="http://schemas.microsoft.com/office/drawing/2014/main" id="{AA2899F9-1795-416F-8F3D-26EEB684DB6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79" name="Straight Connector 6178">
              <a:extLst>
                <a:ext uri="{FF2B5EF4-FFF2-40B4-BE49-F238E27FC236}">
                  <a16:creationId xmlns:a16="http://schemas.microsoft.com/office/drawing/2014/main" id="{E3043474-8625-495C-BD06-3627FD286C5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80" name="Straight Connector 6179">
              <a:extLst>
                <a:ext uri="{FF2B5EF4-FFF2-40B4-BE49-F238E27FC236}">
                  <a16:creationId xmlns:a16="http://schemas.microsoft.com/office/drawing/2014/main" id="{D432CE47-7631-408E-8DDC-79EE378B70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81" name="Straight Connector 6180">
              <a:extLst>
                <a:ext uri="{FF2B5EF4-FFF2-40B4-BE49-F238E27FC236}">
                  <a16:creationId xmlns:a16="http://schemas.microsoft.com/office/drawing/2014/main" id="{B2C8832D-8B8D-4036-B913-2D363143274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82" name="Straight Connector 6181">
              <a:extLst>
                <a:ext uri="{FF2B5EF4-FFF2-40B4-BE49-F238E27FC236}">
                  <a16:creationId xmlns:a16="http://schemas.microsoft.com/office/drawing/2014/main" id="{1CCEFEAF-E87B-4FF2-A947-94CABAA0610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6184" name="Right Triangle 6183">
            <a:extLst>
              <a:ext uri="{FF2B5EF4-FFF2-40B4-BE49-F238E27FC236}">
                <a16:creationId xmlns:a16="http://schemas.microsoft.com/office/drawing/2014/main" id="{2437C4A8-8E3A-4ADA-93B9-64737CE1AB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6186" name="Rectangle 6185">
            <a:extLst>
              <a:ext uri="{FF2B5EF4-FFF2-40B4-BE49-F238E27FC236}">
                <a16:creationId xmlns:a16="http://schemas.microsoft.com/office/drawing/2014/main" id="{165794D4-DDCF-469D-A6C7-0AE18F6BB6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6146" name="Picture 2" descr="9 mẹo phong thủy cho con cái học giỏi, thi cử đỗ đạt cao">
            <a:extLst>
              <a:ext uri="{FF2B5EF4-FFF2-40B4-BE49-F238E27FC236}">
                <a16:creationId xmlns:a16="http://schemas.microsoft.com/office/drawing/2014/main" id="{28535F16-A929-F3CB-7578-43E16115DF1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5414"/>
          <a:stretch/>
        </p:blipFill>
        <p:spPr bwMode="auto">
          <a:xfrm>
            <a:off x="-22827" y="-669251"/>
            <a:ext cx="12192000" cy="6857999"/>
          </a:xfrm>
          <a:prstGeom prst="rect">
            <a:avLst/>
          </a:prstGeom>
          <a:noFill/>
          <a:extLst>
            <a:ext uri="{909E8E84-426E-40DD-AFC4-6F175D3DCCD1}">
              <a14:hiddenFill xmlns:a14="http://schemas.microsoft.com/office/drawing/2010/main">
                <a:solidFill>
                  <a:srgbClr val="FFFFFF"/>
                </a:solidFill>
              </a14:hiddenFill>
            </a:ext>
          </a:extLst>
        </p:spPr>
      </p:pic>
      <p:grpSp>
        <p:nvGrpSpPr>
          <p:cNvPr id="6188" name="Group 6187">
            <a:extLst>
              <a:ext uri="{FF2B5EF4-FFF2-40B4-BE49-F238E27FC236}">
                <a16:creationId xmlns:a16="http://schemas.microsoft.com/office/drawing/2014/main" id="{88D25AED-03FE-496D-84B1-6BD007300A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6189" name="Straight Connector 6188">
              <a:extLst>
                <a:ext uri="{FF2B5EF4-FFF2-40B4-BE49-F238E27FC236}">
                  <a16:creationId xmlns:a16="http://schemas.microsoft.com/office/drawing/2014/main" id="{636474AD-D65C-406B-83FB-C99C0600705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90" name="Straight Connector 6189">
              <a:extLst>
                <a:ext uri="{FF2B5EF4-FFF2-40B4-BE49-F238E27FC236}">
                  <a16:creationId xmlns:a16="http://schemas.microsoft.com/office/drawing/2014/main" id="{399322EB-87AA-45C9-A03C-52A874D8C8D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91" name="Straight Connector 6190">
              <a:extLst>
                <a:ext uri="{FF2B5EF4-FFF2-40B4-BE49-F238E27FC236}">
                  <a16:creationId xmlns:a16="http://schemas.microsoft.com/office/drawing/2014/main" id="{B0BCB4F5-395E-4192-9EBB-E9F0255AE39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92" name="Straight Connector 6191">
              <a:extLst>
                <a:ext uri="{FF2B5EF4-FFF2-40B4-BE49-F238E27FC236}">
                  <a16:creationId xmlns:a16="http://schemas.microsoft.com/office/drawing/2014/main" id="{F4B1466F-6782-407B-9C00-8DF501BC02D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93" name="Straight Connector 6192">
              <a:extLst>
                <a:ext uri="{FF2B5EF4-FFF2-40B4-BE49-F238E27FC236}">
                  <a16:creationId xmlns:a16="http://schemas.microsoft.com/office/drawing/2014/main" id="{C28CCAE2-B347-4439-A6F8-1F1C3548FAA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94" name="Straight Connector 6193">
              <a:extLst>
                <a:ext uri="{FF2B5EF4-FFF2-40B4-BE49-F238E27FC236}">
                  <a16:creationId xmlns:a16="http://schemas.microsoft.com/office/drawing/2014/main" id="{1FDDE5DC-1CFD-4141-BB8A-4E88DC953C3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95" name="Straight Connector 6194">
              <a:extLst>
                <a:ext uri="{FF2B5EF4-FFF2-40B4-BE49-F238E27FC236}">
                  <a16:creationId xmlns:a16="http://schemas.microsoft.com/office/drawing/2014/main" id="{628B0EB6-7696-43A6-802C-7F71D1BA062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96" name="Straight Connector 6195">
              <a:extLst>
                <a:ext uri="{FF2B5EF4-FFF2-40B4-BE49-F238E27FC236}">
                  <a16:creationId xmlns:a16="http://schemas.microsoft.com/office/drawing/2014/main" id="{F4C27EFB-1419-4DCF-B0FB-19DFF5558B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97" name="Straight Connector 6196">
              <a:extLst>
                <a:ext uri="{FF2B5EF4-FFF2-40B4-BE49-F238E27FC236}">
                  <a16:creationId xmlns:a16="http://schemas.microsoft.com/office/drawing/2014/main" id="{0B469F2C-8E3D-4F5A-B109-74EB0C1C629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98" name="Straight Connector 6197">
              <a:extLst>
                <a:ext uri="{FF2B5EF4-FFF2-40B4-BE49-F238E27FC236}">
                  <a16:creationId xmlns:a16="http://schemas.microsoft.com/office/drawing/2014/main" id="{1AF21893-899E-456E-B2C0-18C3B8661C1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99" name="Straight Connector 6198">
              <a:extLst>
                <a:ext uri="{FF2B5EF4-FFF2-40B4-BE49-F238E27FC236}">
                  <a16:creationId xmlns:a16="http://schemas.microsoft.com/office/drawing/2014/main" id="{5249F69B-8991-410D-B2BE-29792DFF046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00" name="Straight Connector 6199">
              <a:extLst>
                <a:ext uri="{FF2B5EF4-FFF2-40B4-BE49-F238E27FC236}">
                  <a16:creationId xmlns:a16="http://schemas.microsoft.com/office/drawing/2014/main" id="{A3B3B6AE-A176-4E37-9DC3-693D4D4A15C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01" name="Straight Connector 6200">
              <a:extLst>
                <a:ext uri="{FF2B5EF4-FFF2-40B4-BE49-F238E27FC236}">
                  <a16:creationId xmlns:a16="http://schemas.microsoft.com/office/drawing/2014/main" id="{8251166D-5D02-4F59-9CDD-176C32DCBA8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02" name="Straight Connector 6201">
              <a:extLst>
                <a:ext uri="{FF2B5EF4-FFF2-40B4-BE49-F238E27FC236}">
                  <a16:creationId xmlns:a16="http://schemas.microsoft.com/office/drawing/2014/main" id="{719ECF99-A74F-4670-B781-193D17D554F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03" name="Straight Connector 6202">
              <a:extLst>
                <a:ext uri="{FF2B5EF4-FFF2-40B4-BE49-F238E27FC236}">
                  <a16:creationId xmlns:a16="http://schemas.microsoft.com/office/drawing/2014/main" id="{678FECED-862A-4A60-A948-0B3FC1F6A01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04" name="Straight Connector 6203">
              <a:extLst>
                <a:ext uri="{FF2B5EF4-FFF2-40B4-BE49-F238E27FC236}">
                  <a16:creationId xmlns:a16="http://schemas.microsoft.com/office/drawing/2014/main" id="{86596925-5663-4DBB-BA20-5D8E5168A85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05" name="Straight Connector 6204">
              <a:extLst>
                <a:ext uri="{FF2B5EF4-FFF2-40B4-BE49-F238E27FC236}">
                  <a16:creationId xmlns:a16="http://schemas.microsoft.com/office/drawing/2014/main" id="{8D04049C-063B-4F59-801F-1DE9B4220C9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06" name="Straight Connector 6205">
              <a:extLst>
                <a:ext uri="{FF2B5EF4-FFF2-40B4-BE49-F238E27FC236}">
                  <a16:creationId xmlns:a16="http://schemas.microsoft.com/office/drawing/2014/main" id="{B5DFD5EC-AD64-4EA0-99D4-659BE87BFC1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07" name="Straight Connector 6206">
              <a:extLst>
                <a:ext uri="{FF2B5EF4-FFF2-40B4-BE49-F238E27FC236}">
                  <a16:creationId xmlns:a16="http://schemas.microsoft.com/office/drawing/2014/main" id="{39EDC0CD-7E2B-45B9-BEDA-07058067AC2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08" name="Straight Connector 6207">
              <a:extLst>
                <a:ext uri="{FF2B5EF4-FFF2-40B4-BE49-F238E27FC236}">
                  <a16:creationId xmlns:a16="http://schemas.microsoft.com/office/drawing/2014/main" id="{C2973EC6-F21A-40EB-9773-F830E2053F0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09" name="Straight Connector 6208">
              <a:extLst>
                <a:ext uri="{FF2B5EF4-FFF2-40B4-BE49-F238E27FC236}">
                  <a16:creationId xmlns:a16="http://schemas.microsoft.com/office/drawing/2014/main" id="{10727704-3B6D-4FBC-80D0-3452A78831C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10" name="Straight Connector 6209">
              <a:extLst>
                <a:ext uri="{FF2B5EF4-FFF2-40B4-BE49-F238E27FC236}">
                  <a16:creationId xmlns:a16="http://schemas.microsoft.com/office/drawing/2014/main" id="{B06C285D-96FA-4E4C-99DD-A4537CC8BA7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11" name="Straight Connector 6210">
              <a:extLst>
                <a:ext uri="{FF2B5EF4-FFF2-40B4-BE49-F238E27FC236}">
                  <a16:creationId xmlns:a16="http://schemas.microsoft.com/office/drawing/2014/main" id="{01A87ECD-5CEA-4CF1-B4D6-231036363DD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12" name="Straight Connector 6211">
              <a:extLst>
                <a:ext uri="{FF2B5EF4-FFF2-40B4-BE49-F238E27FC236}">
                  <a16:creationId xmlns:a16="http://schemas.microsoft.com/office/drawing/2014/main" id="{18D3432C-F58F-418C-B2A2-B675E0149F0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13" name="Straight Connector 6212">
              <a:extLst>
                <a:ext uri="{FF2B5EF4-FFF2-40B4-BE49-F238E27FC236}">
                  <a16:creationId xmlns:a16="http://schemas.microsoft.com/office/drawing/2014/main" id="{37AA6FC6-50E8-4802-946A-A1408D0347B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14" name="Straight Connector 6213">
              <a:extLst>
                <a:ext uri="{FF2B5EF4-FFF2-40B4-BE49-F238E27FC236}">
                  <a16:creationId xmlns:a16="http://schemas.microsoft.com/office/drawing/2014/main" id="{E7879239-2C29-4598-89C4-DA6DE60996A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15" name="Straight Connector 6214">
              <a:extLst>
                <a:ext uri="{FF2B5EF4-FFF2-40B4-BE49-F238E27FC236}">
                  <a16:creationId xmlns:a16="http://schemas.microsoft.com/office/drawing/2014/main" id="{B5387EF3-939F-4251-95A2-B1FD10DB7D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16" name="Straight Connector 6215">
              <a:extLst>
                <a:ext uri="{FF2B5EF4-FFF2-40B4-BE49-F238E27FC236}">
                  <a16:creationId xmlns:a16="http://schemas.microsoft.com/office/drawing/2014/main" id="{9D540311-BAC8-433E-9146-1804B5FD8FA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17" name="Straight Connector 6216">
              <a:extLst>
                <a:ext uri="{FF2B5EF4-FFF2-40B4-BE49-F238E27FC236}">
                  <a16:creationId xmlns:a16="http://schemas.microsoft.com/office/drawing/2014/main" id="{1D33AD0E-0DD9-49E5-B606-1269FBFEE1C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18" name="Straight Connector 6217">
              <a:extLst>
                <a:ext uri="{FF2B5EF4-FFF2-40B4-BE49-F238E27FC236}">
                  <a16:creationId xmlns:a16="http://schemas.microsoft.com/office/drawing/2014/main" id="{0CD0FDA4-88B0-47B3-AD08-B58785CF023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19" name="Straight Connector 6218">
              <a:extLst>
                <a:ext uri="{FF2B5EF4-FFF2-40B4-BE49-F238E27FC236}">
                  <a16:creationId xmlns:a16="http://schemas.microsoft.com/office/drawing/2014/main" id="{87273F8E-C71F-44CE-9C4C-4D0231215D0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6221" name="Rectangle 6220">
            <a:extLst>
              <a:ext uri="{FF2B5EF4-FFF2-40B4-BE49-F238E27FC236}">
                <a16:creationId xmlns:a16="http://schemas.microsoft.com/office/drawing/2014/main" id="{406D8C29-9DDA-48D0-AF70-905FDB2CE3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81775"/>
            <a:ext cx="12191999" cy="5479852"/>
          </a:xfrm>
          <a:prstGeom prst="rect">
            <a:avLst/>
          </a:prstGeom>
          <a:gradFill flip="none" rotWithShape="1">
            <a:gsLst>
              <a:gs pos="50000">
                <a:srgbClr val="000000">
                  <a:alpha val="30000"/>
                </a:srgbClr>
              </a:gs>
              <a:gs pos="80000">
                <a:srgbClr val="000000">
                  <a:alpha val="15000"/>
                </a:srgbClr>
              </a:gs>
              <a:gs pos="0">
                <a:srgbClr val="000000">
                  <a:alpha val="0"/>
                </a:srgbClr>
              </a:gs>
              <a:gs pos="20000">
                <a:srgbClr val="000000">
                  <a:alpha val="15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A4DA801-4BCA-0653-23DD-2F85C45F1848}"/>
              </a:ext>
            </a:extLst>
          </p:cNvPr>
          <p:cNvSpPr>
            <a:spLocks noGrp="1"/>
          </p:cNvSpPr>
          <p:nvPr>
            <p:ph type="title"/>
          </p:nvPr>
        </p:nvSpPr>
        <p:spPr>
          <a:xfrm>
            <a:off x="684225" y="1800353"/>
            <a:ext cx="10325636" cy="1628647"/>
          </a:xfrm>
        </p:spPr>
        <p:txBody>
          <a:bodyPr vert="horz" lIns="91440" tIns="45720" rIns="91440" bIns="45720" rtlCol="0" anchor="b">
            <a:normAutofit/>
          </a:bodyPr>
          <a:lstStyle/>
          <a:p>
            <a:r>
              <a:rPr lang="en-US" sz="5400">
                <a:solidFill>
                  <a:srgbClr val="FFFFFF"/>
                </a:solidFill>
              </a:rPr>
              <a:t>THANK YOU !</a:t>
            </a:r>
          </a:p>
        </p:txBody>
      </p:sp>
    </p:spTree>
    <p:extLst>
      <p:ext uri="{BB962C8B-B14F-4D97-AF65-F5344CB8AC3E}">
        <p14:creationId xmlns:p14="http://schemas.microsoft.com/office/powerpoint/2010/main" val="3239954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31" name="Group 1030">
            <a:extLst>
              <a:ext uri="{FF2B5EF4-FFF2-40B4-BE49-F238E27FC236}">
                <a16:creationId xmlns:a16="http://schemas.microsoft.com/office/drawing/2014/main" id="{748618E9-EE2D-4864-9EEE-58939BD4FBB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032" name="Straight Connector 1031">
              <a:extLst>
                <a:ext uri="{FF2B5EF4-FFF2-40B4-BE49-F238E27FC236}">
                  <a16:creationId xmlns:a16="http://schemas.microsoft.com/office/drawing/2014/main" id="{317D1EC0-23FF-4FC8-B22D-E34878EAA4C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33" name="Straight Connector 1032">
              <a:extLst>
                <a:ext uri="{FF2B5EF4-FFF2-40B4-BE49-F238E27FC236}">
                  <a16:creationId xmlns:a16="http://schemas.microsoft.com/office/drawing/2014/main" id="{5AB929A7-258C-4469-AAB4-A67D713F7A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34" name="Straight Connector 1033">
              <a:extLst>
                <a:ext uri="{FF2B5EF4-FFF2-40B4-BE49-F238E27FC236}">
                  <a16:creationId xmlns:a16="http://schemas.microsoft.com/office/drawing/2014/main" id="{DA635CDB-2D00-49D5-B26E-0694A25000C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35" name="Straight Connector 1034">
              <a:extLst>
                <a:ext uri="{FF2B5EF4-FFF2-40B4-BE49-F238E27FC236}">
                  <a16:creationId xmlns:a16="http://schemas.microsoft.com/office/drawing/2014/main" id="{B4288D7A-F857-418D-92F2-368E841B9F2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36" name="Straight Connector 1035">
              <a:extLst>
                <a:ext uri="{FF2B5EF4-FFF2-40B4-BE49-F238E27FC236}">
                  <a16:creationId xmlns:a16="http://schemas.microsoft.com/office/drawing/2014/main" id="{F1084F50-7F3C-4A4A-877E-FFD9EC7CD8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37" name="Straight Connector 1036">
              <a:extLst>
                <a:ext uri="{FF2B5EF4-FFF2-40B4-BE49-F238E27FC236}">
                  <a16:creationId xmlns:a16="http://schemas.microsoft.com/office/drawing/2014/main" id="{331E64C1-F4C0-4A94-B319-BB1A0A2450B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38" name="Straight Connector 1037">
              <a:extLst>
                <a:ext uri="{FF2B5EF4-FFF2-40B4-BE49-F238E27FC236}">
                  <a16:creationId xmlns:a16="http://schemas.microsoft.com/office/drawing/2014/main" id="{363D8374-8052-417F-AB69-B97EAC43D5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39" name="Straight Connector 1038">
              <a:extLst>
                <a:ext uri="{FF2B5EF4-FFF2-40B4-BE49-F238E27FC236}">
                  <a16:creationId xmlns:a16="http://schemas.microsoft.com/office/drawing/2014/main" id="{C7750734-4D51-4019-A003-38A3DE49B43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0" name="Straight Connector 1039">
              <a:extLst>
                <a:ext uri="{FF2B5EF4-FFF2-40B4-BE49-F238E27FC236}">
                  <a16:creationId xmlns:a16="http://schemas.microsoft.com/office/drawing/2014/main" id="{71B693D1-DBA2-4D3B-9B37-D9EE8C4112F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1" name="Straight Connector 1040">
              <a:extLst>
                <a:ext uri="{FF2B5EF4-FFF2-40B4-BE49-F238E27FC236}">
                  <a16:creationId xmlns:a16="http://schemas.microsoft.com/office/drawing/2014/main" id="{1BCD3EA8-E4C0-4AF6-817F-F9F29157A4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2" name="Straight Connector 1041">
              <a:extLst>
                <a:ext uri="{FF2B5EF4-FFF2-40B4-BE49-F238E27FC236}">
                  <a16:creationId xmlns:a16="http://schemas.microsoft.com/office/drawing/2014/main" id="{7A170FB3-B397-4AC9-85FD-65388F26D9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3" name="Straight Connector 1042">
              <a:extLst>
                <a:ext uri="{FF2B5EF4-FFF2-40B4-BE49-F238E27FC236}">
                  <a16:creationId xmlns:a16="http://schemas.microsoft.com/office/drawing/2014/main" id="{BE5EC0B9-49C7-4777-AEC5-B5EF8DE4049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4" name="Straight Connector 1043">
              <a:extLst>
                <a:ext uri="{FF2B5EF4-FFF2-40B4-BE49-F238E27FC236}">
                  <a16:creationId xmlns:a16="http://schemas.microsoft.com/office/drawing/2014/main" id="{7902048B-30F7-4434-87A5-140F9BB4BEB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5" name="Straight Connector 1044">
              <a:extLst>
                <a:ext uri="{FF2B5EF4-FFF2-40B4-BE49-F238E27FC236}">
                  <a16:creationId xmlns:a16="http://schemas.microsoft.com/office/drawing/2014/main" id="{0500A6E2-A41C-4751-8A4E-9A0C5718D93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6" name="Straight Connector 1045">
              <a:extLst>
                <a:ext uri="{FF2B5EF4-FFF2-40B4-BE49-F238E27FC236}">
                  <a16:creationId xmlns:a16="http://schemas.microsoft.com/office/drawing/2014/main" id="{FC259517-7BE7-45F9-81C0-3A6362BF14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7" name="Straight Connector 1046">
              <a:extLst>
                <a:ext uri="{FF2B5EF4-FFF2-40B4-BE49-F238E27FC236}">
                  <a16:creationId xmlns:a16="http://schemas.microsoft.com/office/drawing/2014/main" id="{90652F56-7B71-42B2-AB68-22204A6DF17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8" name="Straight Connector 1047">
              <a:extLst>
                <a:ext uri="{FF2B5EF4-FFF2-40B4-BE49-F238E27FC236}">
                  <a16:creationId xmlns:a16="http://schemas.microsoft.com/office/drawing/2014/main" id="{1059830E-1C3D-4D42-8789-524971CB465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9" name="Straight Connector 1048">
              <a:extLst>
                <a:ext uri="{FF2B5EF4-FFF2-40B4-BE49-F238E27FC236}">
                  <a16:creationId xmlns:a16="http://schemas.microsoft.com/office/drawing/2014/main" id="{B53325A7-86D3-4B52-A7E3-ADDF408B406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0" name="Straight Connector 1049">
              <a:extLst>
                <a:ext uri="{FF2B5EF4-FFF2-40B4-BE49-F238E27FC236}">
                  <a16:creationId xmlns:a16="http://schemas.microsoft.com/office/drawing/2014/main" id="{6D53F46F-EC12-484C-A4E7-791E57687AC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1" name="Straight Connector 1050">
              <a:extLst>
                <a:ext uri="{FF2B5EF4-FFF2-40B4-BE49-F238E27FC236}">
                  <a16:creationId xmlns:a16="http://schemas.microsoft.com/office/drawing/2014/main" id="{464ED9CA-8950-47B8-A9ED-22B45CE15FB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2" name="Straight Connector 1051">
              <a:extLst>
                <a:ext uri="{FF2B5EF4-FFF2-40B4-BE49-F238E27FC236}">
                  <a16:creationId xmlns:a16="http://schemas.microsoft.com/office/drawing/2014/main" id="{E4429F7B-9FD7-438F-8ECA-3FCAD006180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3" name="Straight Connector 1052">
              <a:extLst>
                <a:ext uri="{FF2B5EF4-FFF2-40B4-BE49-F238E27FC236}">
                  <a16:creationId xmlns:a16="http://schemas.microsoft.com/office/drawing/2014/main" id="{0C558100-D455-4B41-890C-BCC898B2D16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4" name="Straight Connector 1053">
              <a:extLst>
                <a:ext uri="{FF2B5EF4-FFF2-40B4-BE49-F238E27FC236}">
                  <a16:creationId xmlns:a16="http://schemas.microsoft.com/office/drawing/2014/main" id="{F2886397-398A-4318-BE16-2CBAC1902F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5" name="Straight Connector 1054">
              <a:extLst>
                <a:ext uri="{FF2B5EF4-FFF2-40B4-BE49-F238E27FC236}">
                  <a16:creationId xmlns:a16="http://schemas.microsoft.com/office/drawing/2014/main" id="{7D32A3A6-CE6E-4ABD-8522-2C8DC88C070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6" name="Straight Connector 1055">
              <a:extLst>
                <a:ext uri="{FF2B5EF4-FFF2-40B4-BE49-F238E27FC236}">
                  <a16:creationId xmlns:a16="http://schemas.microsoft.com/office/drawing/2014/main" id="{F9014C09-5B84-4798-8BDE-C80D76E67B8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7" name="Straight Connector 1056">
              <a:extLst>
                <a:ext uri="{FF2B5EF4-FFF2-40B4-BE49-F238E27FC236}">
                  <a16:creationId xmlns:a16="http://schemas.microsoft.com/office/drawing/2014/main" id="{2A29EB9E-ED9D-4C69-8A26-9A7A0A83056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8" name="Straight Connector 1057">
              <a:extLst>
                <a:ext uri="{FF2B5EF4-FFF2-40B4-BE49-F238E27FC236}">
                  <a16:creationId xmlns:a16="http://schemas.microsoft.com/office/drawing/2014/main" id="{AA2899F9-1795-416F-8F3D-26EEB684DB6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9" name="Straight Connector 1058">
              <a:extLst>
                <a:ext uri="{FF2B5EF4-FFF2-40B4-BE49-F238E27FC236}">
                  <a16:creationId xmlns:a16="http://schemas.microsoft.com/office/drawing/2014/main" id="{E3043474-8625-495C-BD06-3627FD286C5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60" name="Straight Connector 1059">
              <a:extLst>
                <a:ext uri="{FF2B5EF4-FFF2-40B4-BE49-F238E27FC236}">
                  <a16:creationId xmlns:a16="http://schemas.microsoft.com/office/drawing/2014/main" id="{D432CE47-7631-408E-8DDC-79EE378B70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61" name="Straight Connector 1060">
              <a:extLst>
                <a:ext uri="{FF2B5EF4-FFF2-40B4-BE49-F238E27FC236}">
                  <a16:creationId xmlns:a16="http://schemas.microsoft.com/office/drawing/2014/main" id="{B2C8832D-8B8D-4036-B913-2D363143274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62" name="Straight Connector 1061">
              <a:extLst>
                <a:ext uri="{FF2B5EF4-FFF2-40B4-BE49-F238E27FC236}">
                  <a16:creationId xmlns:a16="http://schemas.microsoft.com/office/drawing/2014/main" id="{1CCEFEAF-E87B-4FF2-A947-94CABAA0610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1064" name="Right Triangle 1063">
            <a:extLst>
              <a:ext uri="{FF2B5EF4-FFF2-40B4-BE49-F238E27FC236}">
                <a16:creationId xmlns:a16="http://schemas.microsoft.com/office/drawing/2014/main" id="{2437C4A8-8E3A-4ADA-93B9-64737CE1AB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1066" name="Rectangle 1065">
            <a:extLst>
              <a:ext uri="{FF2B5EF4-FFF2-40B4-BE49-F238E27FC236}">
                <a16:creationId xmlns:a16="http://schemas.microsoft.com/office/drawing/2014/main" id="{4E1EF4E8-5513-4BF5-BC41-04645281C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3848" cap="flat">
            <a:noFill/>
            <a:prstDash val="solid"/>
            <a:miter/>
          </a:ln>
          <a:effectLst/>
        </p:spPr>
        <p:txBody>
          <a:bodyPr rtlCol="0" anchor="ctr"/>
          <a:lstStyle/>
          <a:p>
            <a:endParaRPr lang="en-US" dirty="0">
              <a:solidFill>
                <a:schemeClr val="tx1"/>
              </a:solidFill>
            </a:endParaRPr>
          </a:p>
        </p:txBody>
      </p:sp>
      <p:pic>
        <p:nvPicPr>
          <p:cNvPr id="1026" name="Picture 2" descr="Khám phá] 5 lợi ích của việc tự học các bạn không nên bỏ qua -">
            <a:extLst>
              <a:ext uri="{FF2B5EF4-FFF2-40B4-BE49-F238E27FC236}">
                <a16:creationId xmlns:a16="http://schemas.microsoft.com/office/drawing/2014/main" id="{E6072F96-2BD7-B2CD-9EF8-4BFE9D5B7ED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20" y="10"/>
            <a:ext cx="12191980" cy="6857989"/>
          </a:xfrm>
          <a:prstGeom prst="rect">
            <a:avLst/>
          </a:prstGeom>
          <a:noFill/>
          <a:extLst>
            <a:ext uri="{909E8E84-426E-40DD-AFC4-6F175D3DCCD1}">
              <a14:hiddenFill xmlns:a14="http://schemas.microsoft.com/office/drawing/2010/main">
                <a:solidFill>
                  <a:srgbClr val="FFFFFF"/>
                </a:solidFill>
              </a14:hiddenFill>
            </a:ext>
          </a:extLst>
        </p:spPr>
      </p:pic>
      <p:grpSp>
        <p:nvGrpSpPr>
          <p:cNvPr id="1068" name="Group 1067">
            <a:extLst>
              <a:ext uri="{FF2B5EF4-FFF2-40B4-BE49-F238E27FC236}">
                <a16:creationId xmlns:a16="http://schemas.microsoft.com/office/drawing/2014/main" id="{0854B02B-0B9C-4F1C-AA77-81019299445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069" name="Straight Connector 1068">
              <a:extLst>
                <a:ext uri="{FF2B5EF4-FFF2-40B4-BE49-F238E27FC236}">
                  <a16:creationId xmlns:a16="http://schemas.microsoft.com/office/drawing/2014/main" id="{D871A3F3-7B20-453C-B836-95EE1B19400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0" name="Straight Connector 1069">
              <a:extLst>
                <a:ext uri="{FF2B5EF4-FFF2-40B4-BE49-F238E27FC236}">
                  <a16:creationId xmlns:a16="http://schemas.microsoft.com/office/drawing/2014/main" id="{8F0D9088-A9DD-44D1-9480-54C6D9C5CE2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1" name="Straight Connector 1070">
              <a:extLst>
                <a:ext uri="{FF2B5EF4-FFF2-40B4-BE49-F238E27FC236}">
                  <a16:creationId xmlns:a16="http://schemas.microsoft.com/office/drawing/2014/main" id="{AEF294E8-3387-4EC5-8FEF-B6619381462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2" name="Straight Connector 1071">
              <a:extLst>
                <a:ext uri="{FF2B5EF4-FFF2-40B4-BE49-F238E27FC236}">
                  <a16:creationId xmlns:a16="http://schemas.microsoft.com/office/drawing/2014/main" id="{AB9E4F71-1563-49A7-9E36-B6F17274CDF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3" name="Straight Connector 1072">
              <a:extLst>
                <a:ext uri="{FF2B5EF4-FFF2-40B4-BE49-F238E27FC236}">
                  <a16:creationId xmlns:a16="http://schemas.microsoft.com/office/drawing/2014/main" id="{15711EDE-15AE-45C1-BB5D-A75C2DBCEA0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4" name="Straight Connector 1073">
              <a:extLst>
                <a:ext uri="{FF2B5EF4-FFF2-40B4-BE49-F238E27FC236}">
                  <a16:creationId xmlns:a16="http://schemas.microsoft.com/office/drawing/2014/main" id="{F2B2208C-A2E8-4A3A-A096-18F4A4CFF6E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5" name="Straight Connector 1074">
              <a:extLst>
                <a:ext uri="{FF2B5EF4-FFF2-40B4-BE49-F238E27FC236}">
                  <a16:creationId xmlns:a16="http://schemas.microsoft.com/office/drawing/2014/main" id="{AF3D91FA-90DD-41F3-9BA4-DCECE004CA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6" name="Straight Connector 1075">
              <a:extLst>
                <a:ext uri="{FF2B5EF4-FFF2-40B4-BE49-F238E27FC236}">
                  <a16:creationId xmlns:a16="http://schemas.microsoft.com/office/drawing/2014/main" id="{746A5051-8549-4326-889F-D444806DAF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7" name="Straight Connector 1076">
              <a:extLst>
                <a:ext uri="{FF2B5EF4-FFF2-40B4-BE49-F238E27FC236}">
                  <a16:creationId xmlns:a16="http://schemas.microsoft.com/office/drawing/2014/main" id="{B21A1F84-F65A-4182-A980-DAB5DDBA188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8" name="Straight Connector 1077">
              <a:extLst>
                <a:ext uri="{FF2B5EF4-FFF2-40B4-BE49-F238E27FC236}">
                  <a16:creationId xmlns:a16="http://schemas.microsoft.com/office/drawing/2014/main" id="{DEB902F0-87AC-443C-80DE-A74F802B9B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9" name="Straight Connector 1078">
              <a:extLst>
                <a:ext uri="{FF2B5EF4-FFF2-40B4-BE49-F238E27FC236}">
                  <a16:creationId xmlns:a16="http://schemas.microsoft.com/office/drawing/2014/main" id="{67E8A466-B6A0-4DB3-B8A3-CF8125CD337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0" name="Straight Connector 1079">
              <a:extLst>
                <a:ext uri="{FF2B5EF4-FFF2-40B4-BE49-F238E27FC236}">
                  <a16:creationId xmlns:a16="http://schemas.microsoft.com/office/drawing/2014/main" id="{41D000BE-82F9-40A6-8F25-A0599C52557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1" name="Straight Connector 1080">
              <a:extLst>
                <a:ext uri="{FF2B5EF4-FFF2-40B4-BE49-F238E27FC236}">
                  <a16:creationId xmlns:a16="http://schemas.microsoft.com/office/drawing/2014/main" id="{09C32A44-65BE-4E50-B57F-40F70F0F6B5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2" name="Straight Connector 1081">
              <a:extLst>
                <a:ext uri="{FF2B5EF4-FFF2-40B4-BE49-F238E27FC236}">
                  <a16:creationId xmlns:a16="http://schemas.microsoft.com/office/drawing/2014/main" id="{B1210BAD-6517-4B69-9957-4A96B63EEDB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3" name="Straight Connector 1082">
              <a:extLst>
                <a:ext uri="{FF2B5EF4-FFF2-40B4-BE49-F238E27FC236}">
                  <a16:creationId xmlns:a16="http://schemas.microsoft.com/office/drawing/2014/main" id="{F28EA630-A8D1-41B2-A192-87C68DBF698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4" name="Straight Connector 1083">
              <a:extLst>
                <a:ext uri="{FF2B5EF4-FFF2-40B4-BE49-F238E27FC236}">
                  <a16:creationId xmlns:a16="http://schemas.microsoft.com/office/drawing/2014/main" id="{1DC7DD0A-8900-44D2-ACC3-5BA55DC6BA9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5" name="Straight Connector 1084">
              <a:extLst>
                <a:ext uri="{FF2B5EF4-FFF2-40B4-BE49-F238E27FC236}">
                  <a16:creationId xmlns:a16="http://schemas.microsoft.com/office/drawing/2014/main" id="{CDF3D55D-BDAF-4568-B302-287E983B687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6" name="Straight Connector 1085">
              <a:extLst>
                <a:ext uri="{FF2B5EF4-FFF2-40B4-BE49-F238E27FC236}">
                  <a16:creationId xmlns:a16="http://schemas.microsoft.com/office/drawing/2014/main" id="{F7011E7F-BA17-4517-978C-62A1CAC75EC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7" name="Straight Connector 1086">
              <a:extLst>
                <a:ext uri="{FF2B5EF4-FFF2-40B4-BE49-F238E27FC236}">
                  <a16:creationId xmlns:a16="http://schemas.microsoft.com/office/drawing/2014/main" id="{8376F9B6-38DE-4DD5-86C1-3422118C41E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8" name="Straight Connector 1087">
              <a:extLst>
                <a:ext uri="{FF2B5EF4-FFF2-40B4-BE49-F238E27FC236}">
                  <a16:creationId xmlns:a16="http://schemas.microsoft.com/office/drawing/2014/main" id="{A41C3734-DAEF-4A46-BEA1-D5AD3312C40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9" name="Straight Connector 1088">
              <a:extLst>
                <a:ext uri="{FF2B5EF4-FFF2-40B4-BE49-F238E27FC236}">
                  <a16:creationId xmlns:a16="http://schemas.microsoft.com/office/drawing/2014/main" id="{6477B67C-64B0-4276-A896-25046D11B7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0" name="Straight Connector 1089">
              <a:extLst>
                <a:ext uri="{FF2B5EF4-FFF2-40B4-BE49-F238E27FC236}">
                  <a16:creationId xmlns:a16="http://schemas.microsoft.com/office/drawing/2014/main" id="{4DFC2517-2C23-416A-816A-78BC0D55C2B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1" name="Straight Connector 1090">
              <a:extLst>
                <a:ext uri="{FF2B5EF4-FFF2-40B4-BE49-F238E27FC236}">
                  <a16:creationId xmlns:a16="http://schemas.microsoft.com/office/drawing/2014/main" id="{B0C33528-1E61-46AF-AB71-5D8A4421AA3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2" name="Straight Connector 1091">
              <a:extLst>
                <a:ext uri="{FF2B5EF4-FFF2-40B4-BE49-F238E27FC236}">
                  <a16:creationId xmlns:a16="http://schemas.microsoft.com/office/drawing/2014/main" id="{CFEEF936-1B01-48F9-92E8-409D0D0AED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3" name="Straight Connector 1092">
              <a:extLst>
                <a:ext uri="{FF2B5EF4-FFF2-40B4-BE49-F238E27FC236}">
                  <a16:creationId xmlns:a16="http://schemas.microsoft.com/office/drawing/2014/main" id="{4A937AE8-840F-4140-9ABB-092572380A9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4" name="Straight Connector 1093">
              <a:extLst>
                <a:ext uri="{FF2B5EF4-FFF2-40B4-BE49-F238E27FC236}">
                  <a16:creationId xmlns:a16="http://schemas.microsoft.com/office/drawing/2014/main" id="{F29BB531-A47E-49A2-B75C-12D80A405D4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5" name="Straight Connector 1094">
              <a:extLst>
                <a:ext uri="{FF2B5EF4-FFF2-40B4-BE49-F238E27FC236}">
                  <a16:creationId xmlns:a16="http://schemas.microsoft.com/office/drawing/2014/main" id="{29A5FD65-1327-4177-AE7B-43F621AF5FD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6" name="Straight Connector 1095">
              <a:extLst>
                <a:ext uri="{FF2B5EF4-FFF2-40B4-BE49-F238E27FC236}">
                  <a16:creationId xmlns:a16="http://schemas.microsoft.com/office/drawing/2014/main" id="{39AE2EAE-6FC0-4C80-89B2-17458DB6086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7" name="Straight Connector 1096">
              <a:extLst>
                <a:ext uri="{FF2B5EF4-FFF2-40B4-BE49-F238E27FC236}">
                  <a16:creationId xmlns:a16="http://schemas.microsoft.com/office/drawing/2014/main" id="{DCE40E8B-1E04-4754-94C9-ACE347819B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8" name="Straight Connector 1097">
              <a:extLst>
                <a:ext uri="{FF2B5EF4-FFF2-40B4-BE49-F238E27FC236}">
                  <a16:creationId xmlns:a16="http://schemas.microsoft.com/office/drawing/2014/main" id="{AFE685B0-23E4-4A55-97D5-8667B3690C1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9" name="Straight Connector 1098">
              <a:extLst>
                <a:ext uri="{FF2B5EF4-FFF2-40B4-BE49-F238E27FC236}">
                  <a16:creationId xmlns:a16="http://schemas.microsoft.com/office/drawing/2014/main" id="{02D75DC8-932A-4363-AFCC-31CD4672D1A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1101" name="Freeform: Shape 1100">
            <a:extLst>
              <a:ext uri="{FF2B5EF4-FFF2-40B4-BE49-F238E27FC236}">
                <a16:creationId xmlns:a16="http://schemas.microsoft.com/office/drawing/2014/main" id="{00FA6579-9606-4A7A-8519-FBED9C6FAA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971" y="1"/>
            <a:ext cx="12196969" cy="3200399"/>
          </a:xfrm>
          <a:custGeom>
            <a:avLst/>
            <a:gdLst>
              <a:gd name="connsiteX0" fmla="*/ 8951169 w 12179808"/>
              <a:gd name="connsiteY0" fmla="*/ 14 h 3200399"/>
              <a:gd name="connsiteX1" fmla="*/ 11653845 w 12179808"/>
              <a:gd name="connsiteY1" fmla="*/ 98641 h 3200399"/>
              <a:gd name="connsiteX2" fmla="*/ 12178450 w 12179808"/>
              <a:gd name="connsiteY2" fmla="*/ 134761 h 3200399"/>
              <a:gd name="connsiteX3" fmla="*/ 12178450 w 12179808"/>
              <a:gd name="connsiteY3" fmla="*/ 852282 h 3200399"/>
              <a:gd name="connsiteX4" fmla="*/ 12179808 w 12179808"/>
              <a:gd name="connsiteY4" fmla="*/ 852282 h 3200399"/>
              <a:gd name="connsiteX5" fmla="*/ 12179808 w 12179808"/>
              <a:gd name="connsiteY5" fmla="*/ 1752600 h 3200399"/>
              <a:gd name="connsiteX6" fmla="*/ 12179808 w 12179808"/>
              <a:gd name="connsiteY6" fmla="*/ 1981199 h 3200399"/>
              <a:gd name="connsiteX7" fmla="*/ 12179808 w 12179808"/>
              <a:gd name="connsiteY7" fmla="*/ 3200399 h 3200399"/>
              <a:gd name="connsiteX8" fmla="*/ 0 w 12179808"/>
              <a:gd name="connsiteY8" fmla="*/ 3200399 h 3200399"/>
              <a:gd name="connsiteX9" fmla="*/ 0 w 12179808"/>
              <a:gd name="connsiteY9" fmla="*/ 1981199 h 3200399"/>
              <a:gd name="connsiteX10" fmla="*/ 0 w 12179808"/>
              <a:gd name="connsiteY10" fmla="*/ 1752600 h 3200399"/>
              <a:gd name="connsiteX11" fmla="*/ 0 w 12179808"/>
              <a:gd name="connsiteY11" fmla="*/ 940776 h 3200399"/>
              <a:gd name="connsiteX12" fmla="*/ 0 w 12179808"/>
              <a:gd name="connsiteY12" fmla="*/ 852282 h 3200399"/>
              <a:gd name="connsiteX13" fmla="*/ 0 w 12179808"/>
              <a:gd name="connsiteY13" fmla="*/ 475166 h 3200399"/>
              <a:gd name="connsiteX14" fmla="*/ 8951169 w 12179808"/>
              <a:gd name="connsiteY14" fmla="*/ 14 h 3200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79808" h="3200399">
                <a:moveTo>
                  <a:pt x="8951169" y="14"/>
                </a:moveTo>
                <a:cubicBezTo>
                  <a:pt x="9704520" y="748"/>
                  <a:pt x="10578586" y="29202"/>
                  <a:pt x="11653845" y="98641"/>
                </a:cubicBezTo>
                <a:lnTo>
                  <a:pt x="12178450" y="134761"/>
                </a:lnTo>
                <a:lnTo>
                  <a:pt x="12178450" y="852282"/>
                </a:lnTo>
                <a:lnTo>
                  <a:pt x="12179808" y="852282"/>
                </a:lnTo>
                <a:lnTo>
                  <a:pt x="12179808" y="1752600"/>
                </a:lnTo>
                <a:lnTo>
                  <a:pt x="12179808" y="1981199"/>
                </a:lnTo>
                <a:lnTo>
                  <a:pt x="12179808" y="3200399"/>
                </a:lnTo>
                <a:lnTo>
                  <a:pt x="0" y="3200399"/>
                </a:lnTo>
                <a:lnTo>
                  <a:pt x="0" y="1981199"/>
                </a:lnTo>
                <a:lnTo>
                  <a:pt x="0" y="1752600"/>
                </a:lnTo>
                <a:lnTo>
                  <a:pt x="0" y="940776"/>
                </a:lnTo>
                <a:lnTo>
                  <a:pt x="0" y="852282"/>
                </a:lnTo>
                <a:lnTo>
                  <a:pt x="0" y="475166"/>
                </a:lnTo>
                <a:cubicBezTo>
                  <a:pt x="4768989" y="475166"/>
                  <a:pt x="5812206" y="-3043"/>
                  <a:pt x="8951169" y="14"/>
                </a:cubicBezTo>
                <a:close/>
              </a:path>
            </a:pathLst>
          </a:cu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le 1">
            <a:extLst>
              <a:ext uri="{FF2B5EF4-FFF2-40B4-BE49-F238E27FC236}">
                <a16:creationId xmlns:a16="http://schemas.microsoft.com/office/drawing/2014/main" id="{4D82921F-9D47-7873-1B1A-4B9137657957}"/>
              </a:ext>
            </a:extLst>
          </p:cNvPr>
          <p:cNvSpPr>
            <a:spLocks noGrp="1"/>
          </p:cNvSpPr>
          <p:nvPr>
            <p:ph type="title"/>
          </p:nvPr>
        </p:nvSpPr>
        <p:spPr>
          <a:xfrm>
            <a:off x="704829" y="1486081"/>
            <a:ext cx="10318738" cy="1085761"/>
          </a:xfrm>
        </p:spPr>
        <p:txBody>
          <a:bodyPr vert="horz" lIns="91440" tIns="45720" rIns="91440" bIns="45720" rtlCol="0" anchor="b">
            <a:normAutofit/>
          </a:bodyPr>
          <a:lstStyle/>
          <a:p>
            <a:pPr algn="ctr"/>
            <a:r>
              <a:rPr lang="en-US" sz="5400" dirty="0"/>
              <a:t>THỰC HÀNH TIẾNG VIỆT</a:t>
            </a:r>
          </a:p>
        </p:txBody>
      </p:sp>
    </p:spTree>
    <p:extLst>
      <p:ext uri="{BB962C8B-B14F-4D97-AF65-F5344CB8AC3E}">
        <p14:creationId xmlns:p14="http://schemas.microsoft.com/office/powerpoint/2010/main" val="821860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128" name="Group 2054">
            <a:extLst>
              <a:ext uri="{FF2B5EF4-FFF2-40B4-BE49-F238E27FC236}">
                <a16:creationId xmlns:a16="http://schemas.microsoft.com/office/drawing/2014/main" id="{748618E9-EE2D-4864-9EEE-58939BD4FBB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2056" name="Straight Connector 2055">
              <a:extLst>
                <a:ext uri="{FF2B5EF4-FFF2-40B4-BE49-F238E27FC236}">
                  <a16:creationId xmlns:a16="http://schemas.microsoft.com/office/drawing/2014/main" id="{317D1EC0-23FF-4FC8-B22D-E34878EAA4C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57" name="Straight Connector 2056">
              <a:extLst>
                <a:ext uri="{FF2B5EF4-FFF2-40B4-BE49-F238E27FC236}">
                  <a16:creationId xmlns:a16="http://schemas.microsoft.com/office/drawing/2014/main" id="{5AB929A7-258C-4469-AAB4-A67D713F7A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58" name="Straight Connector 2057">
              <a:extLst>
                <a:ext uri="{FF2B5EF4-FFF2-40B4-BE49-F238E27FC236}">
                  <a16:creationId xmlns:a16="http://schemas.microsoft.com/office/drawing/2014/main" id="{DA635CDB-2D00-49D5-B26E-0694A25000C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59" name="Straight Connector 2058">
              <a:extLst>
                <a:ext uri="{FF2B5EF4-FFF2-40B4-BE49-F238E27FC236}">
                  <a16:creationId xmlns:a16="http://schemas.microsoft.com/office/drawing/2014/main" id="{B4288D7A-F857-418D-92F2-368E841B9F2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60" name="Straight Connector 2059">
              <a:extLst>
                <a:ext uri="{FF2B5EF4-FFF2-40B4-BE49-F238E27FC236}">
                  <a16:creationId xmlns:a16="http://schemas.microsoft.com/office/drawing/2014/main" id="{F1084F50-7F3C-4A4A-877E-FFD9EC7CD8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61" name="Straight Connector 2060">
              <a:extLst>
                <a:ext uri="{FF2B5EF4-FFF2-40B4-BE49-F238E27FC236}">
                  <a16:creationId xmlns:a16="http://schemas.microsoft.com/office/drawing/2014/main" id="{331E64C1-F4C0-4A94-B319-BB1A0A2450B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62" name="Straight Connector 2061">
              <a:extLst>
                <a:ext uri="{FF2B5EF4-FFF2-40B4-BE49-F238E27FC236}">
                  <a16:creationId xmlns:a16="http://schemas.microsoft.com/office/drawing/2014/main" id="{363D8374-8052-417F-AB69-B97EAC43D5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63" name="Straight Connector 2062">
              <a:extLst>
                <a:ext uri="{FF2B5EF4-FFF2-40B4-BE49-F238E27FC236}">
                  <a16:creationId xmlns:a16="http://schemas.microsoft.com/office/drawing/2014/main" id="{C7750734-4D51-4019-A003-38A3DE49B43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64" name="Straight Connector 2063">
              <a:extLst>
                <a:ext uri="{FF2B5EF4-FFF2-40B4-BE49-F238E27FC236}">
                  <a16:creationId xmlns:a16="http://schemas.microsoft.com/office/drawing/2014/main" id="{71B693D1-DBA2-4D3B-9B37-D9EE8C4112F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65" name="Straight Connector 2064">
              <a:extLst>
                <a:ext uri="{FF2B5EF4-FFF2-40B4-BE49-F238E27FC236}">
                  <a16:creationId xmlns:a16="http://schemas.microsoft.com/office/drawing/2014/main" id="{1BCD3EA8-E4C0-4AF6-817F-F9F29157A4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66" name="Straight Connector 2065">
              <a:extLst>
                <a:ext uri="{FF2B5EF4-FFF2-40B4-BE49-F238E27FC236}">
                  <a16:creationId xmlns:a16="http://schemas.microsoft.com/office/drawing/2014/main" id="{7A170FB3-B397-4AC9-85FD-65388F26D9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67" name="Straight Connector 2066">
              <a:extLst>
                <a:ext uri="{FF2B5EF4-FFF2-40B4-BE49-F238E27FC236}">
                  <a16:creationId xmlns:a16="http://schemas.microsoft.com/office/drawing/2014/main" id="{BE5EC0B9-49C7-4777-AEC5-B5EF8DE4049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68" name="Straight Connector 2067">
              <a:extLst>
                <a:ext uri="{FF2B5EF4-FFF2-40B4-BE49-F238E27FC236}">
                  <a16:creationId xmlns:a16="http://schemas.microsoft.com/office/drawing/2014/main" id="{7902048B-30F7-4434-87A5-140F9BB4BEB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69" name="Straight Connector 2068">
              <a:extLst>
                <a:ext uri="{FF2B5EF4-FFF2-40B4-BE49-F238E27FC236}">
                  <a16:creationId xmlns:a16="http://schemas.microsoft.com/office/drawing/2014/main" id="{0500A6E2-A41C-4751-8A4E-9A0C5718D93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70" name="Straight Connector 2069">
              <a:extLst>
                <a:ext uri="{FF2B5EF4-FFF2-40B4-BE49-F238E27FC236}">
                  <a16:creationId xmlns:a16="http://schemas.microsoft.com/office/drawing/2014/main" id="{FC259517-7BE7-45F9-81C0-3A6362BF14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71" name="Straight Connector 2070">
              <a:extLst>
                <a:ext uri="{FF2B5EF4-FFF2-40B4-BE49-F238E27FC236}">
                  <a16:creationId xmlns:a16="http://schemas.microsoft.com/office/drawing/2014/main" id="{90652F56-7B71-42B2-AB68-22204A6DF17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72" name="Straight Connector 2071">
              <a:extLst>
                <a:ext uri="{FF2B5EF4-FFF2-40B4-BE49-F238E27FC236}">
                  <a16:creationId xmlns:a16="http://schemas.microsoft.com/office/drawing/2014/main" id="{1059830E-1C3D-4D42-8789-524971CB465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73" name="Straight Connector 2072">
              <a:extLst>
                <a:ext uri="{FF2B5EF4-FFF2-40B4-BE49-F238E27FC236}">
                  <a16:creationId xmlns:a16="http://schemas.microsoft.com/office/drawing/2014/main" id="{B53325A7-86D3-4B52-A7E3-ADDF408B406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74" name="Straight Connector 2073">
              <a:extLst>
                <a:ext uri="{FF2B5EF4-FFF2-40B4-BE49-F238E27FC236}">
                  <a16:creationId xmlns:a16="http://schemas.microsoft.com/office/drawing/2014/main" id="{6D53F46F-EC12-484C-A4E7-791E57687AC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75" name="Straight Connector 2074">
              <a:extLst>
                <a:ext uri="{FF2B5EF4-FFF2-40B4-BE49-F238E27FC236}">
                  <a16:creationId xmlns:a16="http://schemas.microsoft.com/office/drawing/2014/main" id="{464ED9CA-8950-47B8-A9ED-22B45CE15FB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76" name="Straight Connector 2075">
              <a:extLst>
                <a:ext uri="{FF2B5EF4-FFF2-40B4-BE49-F238E27FC236}">
                  <a16:creationId xmlns:a16="http://schemas.microsoft.com/office/drawing/2014/main" id="{E4429F7B-9FD7-438F-8ECA-3FCAD006180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77" name="Straight Connector 2076">
              <a:extLst>
                <a:ext uri="{FF2B5EF4-FFF2-40B4-BE49-F238E27FC236}">
                  <a16:creationId xmlns:a16="http://schemas.microsoft.com/office/drawing/2014/main" id="{0C558100-D455-4B41-890C-BCC898B2D16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78" name="Straight Connector 2077">
              <a:extLst>
                <a:ext uri="{FF2B5EF4-FFF2-40B4-BE49-F238E27FC236}">
                  <a16:creationId xmlns:a16="http://schemas.microsoft.com/office/drawing/2014/main" id="{F2886397-398A-4318-BE16-2CBAC1902F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79" name="Straight Connector 2078">
              <a:extLst>
                <a:ext uri="{FF2B5EF4-FFF2-40B4-BE49-F238E27FC236}">
                  <a16:creationId xmlns:a16="http://schemas.microsoft.com/office/drawing/2014/main" id="{7D32A3A6-CE6E-4ABD-8522-2C8DC88C070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80" name="Straight Connector 2079">
              <a:extLst>
                <a:ext uri="{FF2B5EF4-FFF2-40B4-BE49-F238E27FC236}">
                  <a16:creationId xmlns:a16="http://schemas.microsoft.com/office/drawing/2014/main" id="{F9014C09-5B84-4798-8BDE-C80D76E67B8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81" name="Straight Connector 2080">
              <a:extLst>
                <a:ext uri="{FF2B5EF4-FFF2-40B4-BE49-F238E27FC236}">
                  <a16:creationId xmlns:a16="http://schemas.microsoft.com/office/drawing/2014/main" id="{2A29EB9E-ED9D-4C69-8A26-9A7A0A83056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82" name="Straight Connector 2081">
              <a:extLst>
                <a:ext uri="{FF2B5EF4-FFF2-40B4-BE49-F238E27FC236}">
                  <a16:creationId xmlns:a16="http://schemas.microsoft.com/office/drawing/2014/main" id="{AA2899F9-1795-416F-8F3D-26EEB684DB6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83" name="Straight Connector 2082">
              <a:extLst>
                <a:ext uri="{FF2B5EF4-FFF2-40B4-BE49-F238E27FC236}">
                  <a16:creationId xmlns:a16="http://schemas.microsoft.com/office/drawing/2014/main" id="{E3043474-8625-495C-BD06-3627FD286C5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84" name="Straight Connector 2083">
              <a:extLst>
                <a:ext uri="{FF2B5EF4-FFF2-40B4-BE49-F238E27FC236}">
                  <a16:creationId xmlns:a16="http://schemas.microsoft.com/office/drawing/2014/main" id="{D432CE47-7631-408E-8DDC-79EE378B70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85" name="Straight Connector 2084">
              <a:extLst>
                <a:ext uri="{FF2B5EF4-FFF2-40B4-BE49-F238E27FC236}">
                  <a16:creationId xmlns:a16="http://schemas.microsoft.com/office/drawing/2014/main" id="{B2C8832D-8B8D-4036-B913-2D363143274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86" name="Straight Connector 2085">
              <a:extLst>
                <a:ext uri="{FF2B5EF4-FFF2-40B4-BE49-F238E27FC236}">
                  <a16:creationId xmlns:a16="http://schemas.microsoft.com/office/drawing/2014/main" id="{1CCEFEAF-E87B-4FF2-A947-94CABAA0610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129" name="Right Triangle 2087">
            <a:extLst>
              <a:ext uri="{FF2B5EF4-FFF2-40B4-BE49-F238E27FC236}">
                <a16:creationId xmlns:a16="http://schemas.microsoft.com/office/drawing/2014/main" id="{2437C4A8-8E3A-4ADA-93B9-64737CE1AB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2130" name="Rectangle 2089">
            <a:extLst>
              <a:ext uri="{FF2B5EF4-FFF2-40B4-BE49-F238E27FC236}">
                <a16:creationId xmlns:a16="http://schemas.microsoft.com/office/drawing/2014/main" id="{13B6DAC6-0186-4D62-AD69-90B9C0411E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useBgFill="1">
        <p:nvSpPr>
          <p:cNvPr id="2131" name="Freeform: Shape 2091">
            <a:extLst>
              <a:ext uri="{FF2B5EF4-FFF2-40B4-BE49-F238E27FC236}">
                <a16:creationId xmlns:a16="http://schemas.microsoft.com/office/drawing/2014/main" id="{8BD06E9B-D0BF-47A6-AE6D-EAD4931280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490555" y="162759"/>
            <a:ext cx="6857996" cy="6532473"/>
          </a:xfrm>
          <a:custGeom>
            <a:avLst/>
            <a:gdLst>
              <a:gd name="connsiteX0" fmla="*/ 0 w 6857996"/>
              <a:gd name="connsiteY0" fmla="*/ 2827344 h 6142577"/>
              <a:gd name="connsiteX1" fmla="*/ 0 w 6857996"/>
              <a:gd name="connsiteY1" fmla="*/ 5080510 h 6142577"/>
              <a:gd name="connsiteX2" fmla="*/ 3 w 6857996"/>
              <a:gd name="connsiteY2" fmla="*/ 5080510 h 6142577"/>
              <a:gd name="connsiteX3" fmla="*/ 3 w 6857996"/>
              <a:gd name="connsiteY3" fmla="*/ 6142577 h 6142577"/>
              <a:gd name="connsiteX4" fmla="*/ 6857996 w 6857996"/>
              <a:gd name="connsiteY4" fmla="*/ 6142577 h 6142577"/>
              <a:gd name="connsiteX5" fmla="*/ 6857996 w 6857996"/>
              <a:gd name="connsiteY5" fmla="*/ 3928749 h 6142577"/>
              <a:gd name="connsiteX6" fmla="*/ 6857996 w 6857996"/>
              <a:gd name="connsiteY6" fmla="*/ 2572597 h 6142577"/>
              <a:gd name="connsiteX7" fmla="*/ 6857996 w 6857996"/>
              <a:gd name="connsiteY7" fmla="*/ 307516 h 6142577"/>
              <a:gd name="connsiteX8" fmla="*/ 6550769 w 6857996"/>
              <a:gd name="connsiteY8" fmla="*/ 222609 h 6142577"/>
              <a:gd name="connsiteX9" fmla="*/ 5031274 w 6857996"/>
              <a:gd name="connsiteY9" fmla="*/ 33 h 6142577"/>
              <a:gd name="connsiteX10" fmla="*/ 310659 w 6857996"/>
              <a:gd name="connsiteY10" fmla="*/ 1067285 h 6142577"/>
              <a:gd name="connsiteX11" fmla="*/ 2 w 6857996"/>
              <a:gd name="connsiteY11" fmla="*/ 1072307 h 6142577"/>
              <a:gd name="connsiteX12" fmla="*/ 2 w 6857996"/>
              <a:gd name="connsiteY12" fmla="*/ 2827344 h 6142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57996" h="6142577">
                <a:moveTo>
                  <a:pt x="0" y="2827344"/>
                </a:moveTo>
                <a:lnTo>
                  <a:pt x="0" y="5080510"/>
                </a:lnTo>
                <a:lnTo>
                  <a:pt x="3" y="5080510"/>
                </a:lnTo>
                <a:lnTo>
                  <a:pt x="3" y="6142577"/>
                </a:lnTo>
                <a:lnTo>
                  <a:pt x="6857996" y="6142577"/>
                </a:lnTo>
                <a:lnTo>
                  <a:pt x="6857996" y="3928749"/>
                </a:lnTo>
                <a:lnTo>
                  <a:pt x="6857996" y="2572597"/>
                </a:lnTo>
                <a:lnTo>
                  <a:pt x="6857996" y="307516"/>
                </a:lnTo>
                <a:lnTo>
                  <a:pt x="6550769" y="222609"/>
                </a:lnTo>
                <a:cubicBezTo>
                  <a:pt x="5946238" y="65902"/>
                  <a:pt x="5454822" y="1688"/>
                  <a:pt x="5031274" y="33"/>
                </a:cubicBezTo>
                <a:cubicBezTo>
                  <a:pt x="3337081" y="-6590"/>
                  <a:pt x="2728780" y="987729"/>
                  <a:pt x="310659" y="1067285"/>
                </a:cubicBezTo>
                <a:lnTo>
                  <a:pt x="2" y="1072307"/>
                </a:lnTo>
                <a:lnTo>
                  <a:pt x="2" y="2827344"/>
                </a:lnTo>
                <a:close/>
              </a:path>
            </a:pathLst>
          </a:custGeom>
          <a:solidFill>
            <a:srgbClr val="BCBCBC">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2094" name="Group 2093">
            <a:extLst>
              <a:ext uri="{FF2B5EF4-FFF2-40B4-BE49-F238E27FC236}">
                <a16:creationId xmlns:a16="http://schemas.microsoft.com/office/drawing/2014/main" id="{A0297160-077C-4B0C-9F1E-6519CEDB84C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2095" name="Straight Connector 2094">
              <a:extLst>
                <a:ext uri="{FF2B5EF4-FFF2-40B4-BE49-F238E27FC236}">
                  <a16:creationId xmlns:a16="http://schemas.microsoft.com/office/drawing/2014/main" id="{31F77CDE-CC8E-40E6-8745-8D7CB6208F8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96" name="Straight Connector 2095">
              <a:extLst>
                <a:ext uri="{FF2B5EF4-FFF2-40B4-BE49-F238E27FC236}">
                  <a16:creationId xmlns:a16="http://schemas.microsoft.com/office/drawing/2014/main" id="{83FCA172-142C-4352-A938-33B43EC3BEA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97" name="Straight Connector 2096">
              <a:extLst>
                <a:ext uri="{FF2B5EF4-FFF2-40B4-BE49-F238E27FC236}">
                  <a16:creationId xmlns:a16="http://schemas.microsoft.com/office/drawing/2014/main" id="{253BB53B-6660-4F6B-8C3C-4EAA148CFF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98" name="Straight Connector 2097">
              <a:extLst>
                <a:ext uri="{FF2B5EF4-FFF2-40B4-BE49-F238E27FC236}">
                  <a16:creationId xmlns:a16="http://schemas.microsoft.com/office/drawing/2014/main" id="{921D1E67-3038-4399-8F14-244731FAE31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99" name="Straight Connector 2098">
              <a:extLst>
                <a:ext uri="{FF2B5EF4-FFF2-40B4-BE49-F238E27FC236}">
                  <a16:creationId xmlns:a16="http://schemas.microsoft.com/office/drawing/2014/main" id="{B9A17FB9-5481-4E6D-A157-C4A1D8F2974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00" name="Straight Connector 2099">
              <a:extLst>
                <a:ext uri="{FF2B5EF4-FFF2-40B4-BE49-F238E27FC236}">
                  <a16:creationId xmlns:a16="http://schemas.microsoft.com/office/drawing/2014/main" id="{9B5B4D4B-6074-48B5-B7D7-5B22BDC2AD8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01" name="Straight Connector 2100">
              <a:extLst>
                <a:ext uri="{FF2B5EF4-FFF2-40B4-BE49-F238E27FC236}">
                  <a16:creationId xmlns:a16="http://schemas.microsoft.com/office/drawing/2014/main" id="{DFE68CF5-4975-4F0E-98F8-E40F12E8FEA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02" name="Straight Connector 2101">
              <a:extLst>
                <a:ext uri="{FF2B5EF4-FFF2-40B4-BE49-F238E27FC236}">
                  <a16:creationId xmlns:a16="http://schemas.microsoft.com/office/drawing/2014/main" id="{B63AD0D6-BFAB-41EE-A0DD-BFEB6844D11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03" name="Straight Connector 2102">
              <a:extLst>
                <a:ext uri="{FF2B5EF4-FFF2-40B4-BE49-F238E27FC236}">
                  <a16:creationId xmlns:a16="http://schemas.microsoft.com/office/drawing/2014/main" id="{A7EA9615-8E94-4E0C-BAF0-C52132326CD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04" name="Straight Connector 2103">
              <a:extLst>
                <a:ext uri="{FF2B5EF4-FFF2-40B4-BE49-F238E27FC236}">
                  <a16:creationId xmlns:a16="http://schemas.microsoft.com/office/drawing/2014/main" id="{96A76D71-0BE7-402F-BF24-CB0154E2A00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05" name="Straight Connector 2104">
              <a:extLst>
                <a:ext uri="{FF2B5EF4-FFF2-40B4-BE49-F238E27FC236}">
                  <a16:creationId xmlns:a16="http://schemas.microsoft.com/office/drawing/2014/main" id="{8B18C09B-8FB5-4D88-B4FF-2090E7818FE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06" name="Straight Connector 2105">
              <a:extLst>
                <a:ext uri="{FF2B5EF4-FFF2-40B4-BE49-F238E27FC236}">
                  <a16:creationId xmlns:a16="http://schemas.microsoft.com/office/drawing/2014/main" id="{3A06FA18-2473-40B2-8AE0-DEDDC5E9A37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07" name="Straight Connector 2106">
              <a:extLst>
                <a:ext uri="{FF2B5EF4-FFF2-40B4-BE49-F238E27FC236}">
                  <a16:creationId xmlns:a16="http://schemas.microsoft.com/office/drawing/2014/main" id="{F187746C-FE57-4160-B924-6B283B3323D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08" name="Straight Connector 2107">
              <a:extLst>
                <a:ext uri="{FF2B5EF4-FFF2-40B4-BE49-F238E27FC236}">
                  <a16:creationId xmlns:a16="http://schemas.microsoft.com/office/drawing/2014/main" id="{D7337AAE-EB93-4FBD-9904-03664126075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09" name="Straight Connector 2108">
              <a:extLst>
                <a:ext uri="{FF2B5EF4-FFF2-40B4-BE49-F238E27FC236}">
                  <a16:creationId xmlns:a16="http://schemas.microsoft.com/office/drawing/2014/main" id="{D6FA7169-C5DB-4F02-935F-AA39EDA4B7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10" name="Straight Connector 2109">
              <a:extLst>
                <a:ext uri="{FF2B5EF4-FFF2-40B4-BE49-F238E27FC236}">
                  <a16:creationId xmlns:a16="http://schemas.microsoft.com/office/drawing/2014/main" id="{A4195B93-DBB3-4197-8D91-A786D4753A9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11" name="Straight Connector 2110">
              <a:extLst>
                <a:ext uri="{FF2B5EF4-FFF2-40B4-BE49-F238E27FC236}">
                  <a16:creationId xmlns:a16="http://schemas.microsoft.com/office/drawing/2014/main" id="{3F2FF9EB-46CC-4A22-AF8A-9D11BC9666E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12" name="Straight Connector 2111">
              <a:extLst>
                <a:ext uri="{FF2B5EF4-FFF2-40B4-BE49-F238E27FC236}">
                  <a16:creationId xmlns:a16="http://schemas.microsoft.com/office/drawing/2014/main" id="{2631DADE-538C-4EA4-9D90-3AED82E01BE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13" name="Straight Connector 2112">
              <a:extLst>
                <a:ext uri="{FF2B5EF4-FFF2-40B4-BE49-F238E27FC236}">
                  <a16:creationId xmlns:a16="http://schemas.microsoft.com/office/drawing/2014/main" id="{035A7E2F-77A0-48A1-A881-1A12940D8F0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14" name="Straight Connector 2113">
              <a:extLst>
                <a:ext uri="{FF2B5EF4-FFF2-40B4-BE49-F238E27FC236}">
                  <a16:creationId xmlns:a16="http://schemas.microsoft.com/office/drawing/2014/main" id="{5AC39BAD-DB08-4260-BCE5-4E1FB09A442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15" name="Straight Connector 2114">
              <a:extLst>
                <a:ext uri="{FF2B5EF4-FFF2-40B4-BE49-F238E27FC236}">
                  <a16:creationId xmlns:a16="http://schemas.microsoft.com/office/drawing/2014/main" id="{468F31ED-A97B-4A9A-9F56-221FFB7A317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16" name="Straight Connector 2115">
              <a:extLst>
                <a:ext uri="{FF2B5EF4-FFF2-40B4-BE49-F238E27FC236}">
                  <a16:creationId xmlns:a16="http://schemas.microsoft.com/office/drawing/2014/main" id="{F362574E-3A61-4C31-915F-F541B7BE084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17" name="Straight Connector 2116">
              <a:extLst>
                <a:ext uri="{FF2B5EF4-FFF2-40B4-BE49-F238E27FC236}">
                  <a16:creationId xmlns:a16="http://schemas.microsoft.com/office/drawing/2014/main" id="{132BD431-3E1E-4528-AC59-5A23CE4CBA3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18" name="Straight Connector 2117">
              <a:extLst>
                <a:ext uri="{FF2B5EF4-FFF2-40B4-BE49-F238E27FC236}">
                  <a16:creationId xmlns:a16="http://schemas.microsoft.com/office/drawing/2014/main" id="{7DE7131F-209C-4427-96DA-26E0E973EE4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19" name="Straight Connector 2118">
              <a:extLst>
                <a:ext uri="{FF2B5EF4-FFF2-40B4-BE49-F238E27FC236}">
                  <a16:creationId xmlns:a16="http://schemas.microsoft.com/office/drawing/2014/main" id="{3283DFDB-6A1C-41B8-B590-9660646991E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20" name="Straight Connector 2119">
              <a:extLst>
                <a:ext uri="{FF2B5EF4-FFF2-40B4-BE49-F238E27FC236}">
                  <a16:creationId xmlns:a16="http://schemas.microsoft.com/office/drawing/2014/main" id="{1DA3D6B3-30E3-4C45-A709-4F775DB8467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21" name="Straight Connector 2120">
              <a:extLst>
                <a:ext uri="{FF2B5EF4-FFF2-40B4-BE49-F238E27FC236}">
                  <a16:creationId xmlns:a16="http://schemas.microsoft.com/office/drawing/2014/main" id="{8F481924-9C4A-4A91-8AB4-D796F33D736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22" name="Straight Connector 2121">
              <a:extLst>
                <a:ext uri="{FF2B5EF4-FFF2-40B4-BE49-F238E27FC236}">
                  <a16:creationId xmlns:a16="http://schemas.microsoft.com/office/drawing/2014/main" id="{53787DCF-DA69-4379-94AB-C361DF32605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23" name="Straight Connector 2122">
              <a:extLst>
                <a:ext uri="{FF2B5EF4-FFF2-40B4-BE49-F238E27FC236}">
                  <a16:creationId xmlns:a16="http://schemas.microsoft.com/office/drawing/2014/main" id="{753DC9D9-196D-4C02-982F-935945BD57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24" name="Straight Connector 2123">
              <a:extLst>
                <a:ext uri="{FF2B5EF4-FFF2-40B4-BE49-F238E27FC236}">
                  <a16:creationId xmlns:a16="http://schemas.microsoft.com/office/drawing/2014/main" id="{E2AF9976-A85B-4FAC-ACA0-7B4F06D180B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32" name="Straight Connector 2124">
              <a:extLst>
                <a:ext uri="{FF2B5EF4-FFF2-40B4-BE49-F238E27FC236}">
                  <a16:creationId xmlns:a16="http://schemas.microsoft.com/office/drawing/2014/main" id="{BFD38ACD-F4A1-4970-BE99-87B0A04829F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127" name="Right Triangle 2126">
            <a:extLst>
              <a:ext uri="{FF2B5EF4-FFF2-40B4-BE49-F238E27FC236}">
                <a16:creationId xmlns:a16="http://schemas.microsoft.com/office/drawing/2014/main" id="{429C64BC-8915-422E-9361-EE04C48FFD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81094" y="261028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892C5923-0D2C-6352-87FD-529B6315638F}"/>
              </a:ext>
            </a:extLst>
          </p:cNvPr>
          <p:cNvSpPr>
            <a:spLocks noGrp="1"/>
          </p:cNvSpPr>
          <p:nvPr>
            <p:ph type="title"/>
          </p:nvPr>
        </p:nvSpPr>
        <p:spPr>
          <a:xfrm>
            <a:off x="691078" y="722903"/>
            <a:ext cx="5402451" cy="2460770"/>
          </a:xfrm>
        </p:spPr>
        <p:txBody>
          <a:bodyPr vert="horz" lIns="91440" tIns="45720" rIns="91440" bIns="45720" rtlCol="0" anchor="b">
            <a:normAutofit/>
          </a:bodyPr>
          <a:lstStyle/>
          <a:p>
            <a:pPr>
              <a:lnSpc>
                <a:spcPct val="90000"/>
              </a:lnSpc>
            </a:pPr>
            <a:r>
              <a:rPr lang="en-US" sz="3400" dirty="0" err="1"/>
              <a:t>Thành</a:t>
            </a:r>
            <a:r>
              <a:rPr lang="en-US" sz="3400" dirty="0"/>
              <a:t> </a:t>
            </a:r>
            <a:r>
              <a:rPr lang="en-US" sz="3400" dirty="0" err="1"/>
              <a:t>ngữ</a:t>
            </a:r>
            <a:r>
              <a:rPr lang="en-US" sz="3400" dirty="0"/>
              <a:t> “</a:t>
            </a:r>
            <a:r>
              <a:rPr lang="en-US" sz="3400" dirty="0" err="1"/>
              <a:t>mười</a:t>
            </a:r>
            <a:r>
              <a:rPr lang="en-US" sz="3400" dirty="0"/>
              <a:t> </a:t>
            </a:r>
            <a:r>
              <a:rPr lang="en-US" sz="3400" dirty="0" err="1"/>
              <a:t>bảy</a:t>
            </a:r>
            <a:r>
              <a:rPr lang="en-US" sz="3400" dirty="0"/>
              <a:t> </a:t>
            </a:r>
            <a:r>
              <a:rPr lang="en-US" sz="3400" dirty="0" err="1"/>
              <a:t>bẻ</a:t>
            </a:r>
            <a:r>
              <a:rPr lang="en-US" sz="3400" dirty="0"/>
              <a:t> </a:t>
            </a:r>
            <a:r>
              <a:rPr lang="en-US" sz="3400" dirty="0" err="1"/>
              <a:t>gãy</a:t>
            </a:r>
            <a:r>
              <a:rPr lang="en-US" sz="3400" dirty="0"/>
              <a:t> </a:t>
            </a:r>
            <a:r>
              <a:rPr lang="en-US" sz="3400" dirty="0" err="1"/>
              <a:t>sừng</a:t>
            </a:r>
            <a:r>
              <a:rPr lang="en-US" sz="3400" dirty="0"/>
              <a:t> </a:t>
            </a:r>
            <a:r>
              <a:rPr lang="en-US" sz="3400" dirty="0" err="1"/>
              <a:t>trâu</a:t>
            </a:r>
            <a:r>
              <a:rPr lang="en-US" sz="3400" dirty="0"/>
              <a:t>” </a:t>
            </a:r>
            <a:r>
              <a:rPr lang="en-US" sz="3400" dirty="0" err="1"/>
              <a:t>khẳng</a:t>
            </a:r>
            <a:r>
              <a:rPr lang="en-US" sz="3400" dirty="0"/>
              <a:t> </a:t>
            </a:r>
            <a:r>
              <a:rPr lang="en-US" sz="3400" dirty="0" err="1"/>
              <a:t>định</a:t>
            </a:r>
            <a:r>
              <a:rPr lang="en-US" sz="3400" dirty="0"/>
              <a:t> </a:t>
            </a:r>
            <a:r>
              <a:rPr lang="en-US" sz="3400" dirty="0" err="1"/>
              <a:t>điều</a:t>
            </a:r>
            <a:r>
              <a:rPr lang="en-US" sz="3400" dirty="0"/>
              <a:t> </a:t>
            </a:r>
            <a:r>
              <a:rPr lang="en-US" sz="3400" dirty="0" err="1"/>
              <a:t>gì</a:t>
            </a:r>
            <a:r>
              <a:rPr lang="en-US" sz="3400" dirty="0"/>
              <a:t>? </a:t>
            </a:r>
            <a:r>
              <a:rPr lang="en-US" sz="3400" dirty="0" err="1"/>
              <a:t>Cách</a:t>
            </a:r>
            <a:r>
              <a:rPr lang="en-US" sz="3400" dirty="0"/>
              <a:t> </a:t>
            </a:r>
            <a:r>
              <a:rPr lang="en-US" sz="3400" dirty="0" err="1"/>
              <a:t>nói</a:t>
            </a:r>
            <a:r>
              <a:rPr lang="en-US" sz="3400" dirty="0"/>
              <a:t> </a:t>
            </a:r>
            <a:r>
              <a:rPr lang="en-US" sz="3400" dirty="0" err="1"/>
              <a:t>như</a:t>
            </a:r>
            <a:r>
              <a:rPr lang="en-US" sz="3400" dirty="0"/>
              <a:t> </a:t>
            </a:r>
            <a:r>
              <a:rPr lang="en-US" sz="3400" dirty="0" err="1"/>
              <a:t>trong</a:t>
            </a:r>
            <a:r>
              <a:rPr lang="en-US" sz="3400" dirty="0"/>
              <a:t> </a:t>
            </a:r>
            <a:r>
              <a:rPr lang="en-US" sz="3400" dirty="0" err="1"/>
              <a:t>câu</a:t>
            </a:r>
            <a:r>
              <a:rPr lang="en-US" sz="3400" dirty="0"/>
              <a:t> </a:t>
            </a:r>
            <a:r>
              <a:rPr lang="en-US" sz="3400" dirty="0" err="1"/>
              <a:t>tục</a:t>
            </a:r>
            <a:r>
              <a:rPr lang="en-US" sz="3400" dirty="0"/>
              <a:t> </a:t>
            </a:r>
            <a:r>
              <a:rPr lang="en-US" sz="3400" dirty="0" err="1"/>
              <a:t>ngữ</a:t>
            </a:r>
            <a:r>
              <a:rPr lang="en-US" sz="3400" dirty="0"/>
              <a:t> </a:t>
            </a:r>
            <a:r>
              <a:rPr lang="en-US" sz="3400" dirty="0" err="1"/>
              <a:t>này</a:t>
            </a:r>
            <a:r>
              <a:rPr lang="en-US" sz="3400" dirty="0"/>
              <a:t> </a:t>
            </a:r>
            <a:r>
              <a:rPr lang="en-US" sz="3400" dirty="0" err="1"/>
              <a:t>được</a:t>
            </a:r>
            <a:r>
              <a:rPr lang="en-US" sz="3400" dirty="0"/>
              <a:t> </a:t>
            </a:r>
            <a:r>
              <a:rPr lang="en-US" sz="3400" dirty="0" err="1"/>
              <a:t>gọi</a:t>
            </a:r>
            <a:r>
              <a:rPr lang="en-US" sz="3400" dirty="0"/>
              <a:t> </a:t>
            </a:r>
            <a:r>
              <a:rPr lang="en-US" sz="3400" dirty="0" err="1"/>
              <a:t>là</a:t>
            </a:r>
            <a:r>
              <a:rPr lang="en-US" sz="3400" dirty="0"/>
              <a:t> </a:t>
            </a:r>
            <a:r>
              <a:rPr lang="en-US" sz="3400" dirty="0" err="1"/>
              <a:t>gì</a:t>
            </a:r>
            <a:r>
              <a:rPr lang="en-US" sz="3400" dirty="0"/>
              <a:t>?</a:t>
            </a:r>
          </a:p>
        </p:txBody>
      </p:sp>
      <p:pic>
        <p:nvPicPr>
          <p:cNvPr id="2050" name="Picture 2" descr="Bẻ Gãy Sừng Trâu - Home | Facebook">
            <a:extLst>
              <a:ext uri="{FF2B5EF4-FFF2-40B4-BE49-F238E27FC236}">
                <a16:creationId xmlns:a16="http://schemas.microsoft.com/office/drawing/2014/main" id="{88EDCCE5-0E46-BF31-B571-ED0F40FFC44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082505" y="1212208"/>
            <a:ext cx="4425271" cy="4425271"/>
          </a:xfrm>
          <a:prstGeom prst="rect">
            <a:avLst/>
          </a:prstGeom>
          <a:noFill/>
          <a:extLst>
            <a:ext uri="{909E8E84-426E-40DD-AFC4-6F175D3DCCD1}">
              <a14:hiddenFill xmlns:a14="http://schemas.microsoft.com/office/drawing/2010/main">
                <a:solidFill>
                  <a:srgbClr val="FFFFFF"/>
                </a:solidFill>
              </a14:hiddenFill>
            </a:ext>
          </a:extLst>
        </p:spPr>
      </p:pic>
      <p:sp>
        <p:nvSpPr>
          <p:cNvPr id="80" name="Title 1">
            <a:extLst>
              <a:ext uri="{FF2B5EF4-FFF2-40B4-BE49-F238E27FC236}">
                <a16:creationId xmlns:a16="http://schemas.microsoft.com/office/drawing/2014/main" id="{EF769BE1-AD33-2232-03AD-E7AC60C5E222}"/>
              </a:ext>
            </a:extLst>
          </p:cNvPr>
          <p:cNvSpPr txBox="1">
            <a:spLocks/>
          </p:cNvSpPr>
          <p:nvPr/>
        </p:nvSpPr>
        <p:spPr>
          <a:xfrm>
            <a:off x="616240" y="3573826"/>
            <a:ext cx="5402451" cy="2460770"/>
          </a:xfrm>
          <a:prstGeom prst="rect">
            <a:avLst/>
          </a:prstGeom>
        </p:spPr>
        <p:txBody>
          <a:bodyPr vert="horz" lIns="91440" tIns="45720" rIns="91440" bIns="45720" rtlCol="0" anchor="b">
            <a:normAutofit fontScale="92500" lnSpcReduction="10000"/>
          </a:bodyPr>
          <a:lst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a:lstStyle>
          <a:p>
            <a:pPr marL="571500" indent="-571500">
              <a:buFontTx/>
              <a:buChar char="-"/>
            </a:pPr>
            <a:r>
              <a:rPr lang="vi-VN" dirty="0"/>
              <a:t>Thành ngữ khẳng định sức mạnh phi của thanh niên </a:t>
            </a:r>
          </a:p>
          <a:p>
            <a:r>
              <a:rPr lang="vi-VN" dirty="0">
                <a:sym typeface="Symbol" pitchFamily="2" charset="2"/>
              </a:rPr>
              <a:t></a:t>
            </a:r>
            <a:r>
              <a:rPr lang="vi-VN" dirty="0"/>
              <a:t> Nói quá</a:t>
            </a:r>
            <a:endParaRPr lang="x-none" dirty="0"/>
          </a:p>
        </p:txBody>
      </p:sp>
    </p:spTree>
    <p:extLst>
      <p:ext uri="{BB962C8B-B14F-4D97-AF65-F5344CB8AC3E}">
        <p14:creationId xmlns:p14="http://schemas.microsoft.com/office/powerpoint/2010/main" val="2237277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0">
                                            <p:txEl>
                                              <p:pRg st="0" end="0"/>
                                            </p:txEl>
                                          </p:spTgt>
                                        </p:tgtEl>
                                        <p:attrNameLst>
                                          <p:attrName>style.visibility</p:attrName>
                                        </p:attrNameLst>
                                      </p:cBhvr>
                                      <p:to>
                                        <p:strVal val="visible"/>
                                      </p:to>
                                    </p:set>
                                    <p:animEffect transition="in" filter="blinds(horizontal)">
                                      <p:cBhvr>
                                        <p:cTn id="7" dur="500"/>
                                        <p:tgtEl>
                                          <p:spTgt spid="8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0">
                                            <p:txEl>
                                              <p:pRg st="1" end="1"/>
                                            </p:txEl>
                                          </p:spTgt>
                                        </p:tgtEl>
                                        <p:attrNameLst>
                                          <p:attrName>style.visibility</p:attrName>
                                        </p:attrNameLst>
                                      </p:cBhvr>
                                      <p:to>
                                        <p:strVal val="visible"/>
                                      </p:to>
                                    </p:set>
                                    <p:animEffect transition="in" filter="blinds(horizontal)">
                                      <p:cBhvr>
                                        <p:cTn id="12" dur="500"/>
                                        <p:tgtEl>
                                          <p:spTgt spid="8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079" name="Group 3078">
            <a:extLst>
              <a:ext uri="{FF2B5EF4-FFF2-40B4-BE49-F238E27FC236}">
                <a16:creationId xmlns:a16="http://schemas.microsoft.com/office/drawing/2014/main" id="{748618E9-EE2D-4864-9EEE-58939BD4FBB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3080" name="Straight Connector 3079">
              <a:extLst>
                <a:ext uri="{FF2B5EF4-FFF2-40B4-BE49-F238E27FC236}">
                  <a16:creationId xmlns:a16="http://schemas.microsoft.com/office/drawing/2014/main" id="{317D1EC0-23FF-4FC8-B22D-E34878EAA4C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81" name="Straight Connector 3080">
              <a:extLst>
                <a:ext uri="{FF2B5EF4-FFF2-40B4-BE49-F238E27FC236}">
                  <a16:creationId xmlns:a16="http://schemas.microsoft.com/office/drawing/2014/main" id="{5AB929A7-258C-4469-AAB4-A67D713F7A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82" name="Straight Connector 3081">
              <a:extLst>
                <a:ext uri="{FF2B5EF4-FFF2-40B4-BE49-F238E27FC236}">
                  <a16:creationId xmlns:a16="http://schemas.microsoft.com/office/drawing/2014/main" id="{DA635CDB-2D00-49D5-B26E-0694A25000C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83" name="Straight Connector 3082">
              <a:extLst>
                <a:ext uri="{FF2B5EF4-FFF2-40B4-BE49-F238E27FC236}">
                  <a16:creationId xmlns:a16="http://schemas.microsoft.com/office/drawing/2014/main" id="{B4288D7A-F857-418D-92F2-368E841B9F2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84" name="Straight Connector 3083">
              <a:extLst>
                <a:ext uri="{FF2B5EF4-FFF2-40B4-BE49-F238E27FC236}">
                  <a16:creationId xmlns:a16="http://schemas.microsoft.com/office/drawing/2014/main" id="{F1084F50-7F3C-4A4A-877E-FFD9EC7CD8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85" name="Straight Connector 3084">
              <a:extLst>
                <a:ext uri="{FF2B5EF4-FFF2-40B4-BE49-F238E27FC236}">
                  <a16:creationId xmlns:a16="http://schemas.microsoft.com/office/drawing/2014/main" id="{331E64C1-F4C0-4A94-B319-BB1A0A2450B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86" name="Straight Connector 3085">
              <a:extLst>
                <a:ext uri="{FF2B5EF4-FFF2-40B4-BE49-F238E27FC236}">
                  <a16:creationId xmlns:a16="http://schemas.microsoft.com/office/drawing/2014/main" id="{363D8374-8052-417F-AB69-B97EAC43D5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87" name="Straight Connector 3086">
              <a:extLst>
                <a:ext uri="{FF2B5EF4-FFF2-40B4-BE49-F238E27FC236}">
                  <a16:creationId xmlns:a16="http://schemas.microsoft.com/office/drawing/2014/main" id="{C7750734-4D51-4019-A003-38A3DE49B43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88" name="Straight Connector 3087">
              <a:extLst>
                <a:ext uri="{FF2B5EF4-FFF2-40B4-BE49-F238E27FC236}">
                  <a16:creationId xmlns:a16="http://schemas.microsoft.com/office/drawing/2014/main" id="{71B693D1-DBA2-4D3B-9B37-D9EE8C4112F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89" name="Straight Connector 3088">
              <a:extLst>
                <a:ext uri="{FF2B5EF4-FFF2-40B4-BE49-F238E27FC236}">
                  <a16:creationId xmlns:a16="http://schemas.microsoft.com/office/drawing/2014/main" id="{1BCD3EA8-E4C0-4AF6-817F-F9F29157A4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90" name="Straight Connector 3089">
              <a:extLst>
                <a:ext uri="{FF2B5EF4-FFF2-40B4-BE49-F238E27FC236}">
                  <a16:creationId xmlns:a16="http://schemas.microsoft.com/office/drawing/2014/main" id="{7A170FB3-B397-4AC9-85FD-65388F26D9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91" name="Straight Connector 3090">
              <a:extLst>
                <a:ext uri="{FF2B5EF4-FFF2-40B4-BE49-F238E27FC236}">
                  <a16:creationId xmlns:a16="http://schemas.microsoft.com/office/drawing/2014/main" id="{BE5EC0B9-49C7-4777-AEC5-B5EF8DE4049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92" name="Straight Connector 3091">
              <a:extLst>
                <a:ext uri="{FF2B5EF4-FFF2-40B4-BE49-F238E27FC236}">
                  <a16:creationId xmlns:a16="http://schemas.microsoft.com/office/drawing/2014/main" id="{7902048B-30F7-4434-87A5-140F9BB4BEB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93" name="Straight Connector 3092">
              <a:extLst>
                <a:ext uri="{FF2B5EF4-FFF2-40B4-BE49-F238E27FC236}">
                  <a16:creationId xmlns:a16="http://schemas.microsoft.com/office/drawing/2014/main" id="{0500A6E2-A41C-4751-8A4E-9A0C5718D93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94" name="Straight Connector 3093">
              <a:extLst>
                <a:ext uri="{FF2B5EF4-FFF2-40B4-BE49-F238E27FC236}">
                  <a16:creationId xmlns:a16="http://schemas.microsoft.com/office/drawing/2014/main" id="{FC259517-7BE7-45F9-81C0-3A6362BF14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95" name="Straight Connector 3094">
              <a:extLst>
                <a:ext uri="{FF2B5EF4-FFF2-40B4-BE49-F238E27FC236}">
                  <a16:creationId xmlns:a16="http://schemas.microsoft.com/office/drawing/2014/main" id="{90652F56-7B71-42B2-AB68-22204A6DF17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96" name="Straight Connector 3095">
              <a:extLst>
                <a:ext uri="{FF2B5EF4-FFF2-40B4-BE49-F238E27FC236}">
                  <a16:creationId xmlns:a16="http://schemas.microsoft.com/office/drawing/2014/main" id="{1059830E-1C3D-4D42-8789-524971CB465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97" name="Straight Connector 3096">
              <a:extLst>
                <a:ext uri="{FF2B5EF4-FFF2-40B4-BE49-F238E27FC236}">
                  <a16:creationId xmlns:a16="http://schemas.microsoft.com/office/drawing/2014/main" id="{B53325A7-86D3-4B52-A7E3-ADDF408B406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98" name="Straight Connector 3097">
              <a:extLst>
                <a:ext uri="{FF2B5EF4-FFF2-40B4-BE49-F238E27FC236}">
                  <a16:creationId xmlns:a16="http://schemas.microsoft.com/office/drawing/2014/main" id="{6D53F46F-EC12-484C-A4E7-791E57687AC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99" name="Straight Connector 3098">
              <a:extLst>
                <a:ext uri="{FF2B5EF4-FFF2-40B4-BE49-F238E27FC236}">
                  <a16:creationId xmlns:a16="http://schemas.microsoft.com/office/drawing/2014/main" id="{464ED9CA-8950-47B8-A9ED-22B45CE15FB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00" name="Straight Connector 3099">
              <a:extLst>
                <a:ext uri="{FF2B5EF4-FFF2-40B4-BE49-F238E27FC236}">
                  <a16:creationId xmlns:a16="http://schemas.microsoft.com/office/drawing/2014/main" id="{E4429F7B-9FD7-438F-8ECA-3FCAD006180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01" name="Straight Connector 3100">
              <a:extLst>
                <a:ext uri="{FF2B5EF4-FFF2-40B4-BE49-F238E27FC236}">
                  <a16:creationId xmlns:a16="http://schemas.microsoft.com/office/drawing/2014/main" id="{0C558100-D455-4B41-890C-BCC898B2D16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02" name="Straight Connector 3101">
              <a:extLst>
                <a:ext uri="{FF2B5EF4-FFF2-40B4-BE49-F238E27FC236}">
                  <a16:creationId xmlns:a16="http://schemas.microsoft.com/office/drawing/2014/main" id="{F2886397-398A-4318-BE16-2CBAC1902F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03" name="Straight Connector 3102">
              <a:extLst>
                <a:ext uri="{FF2B5EF4-FFF2-40B4-BE49-F238E27FC236}">
                  <a16:creationId xmlns:a16="http://schemas.microsoft.com/office/drawing/2014/main" id="{7D32A3A6-CE6E-4ABD-8522-2C8DC88C070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04" name="Straight Connector 3103">
              <a:extLst>
                <a:ext uri="{FF2B5EF4-FFF2-40B4-BE49-F238E27FC236}">
                  <a16:creationId xmlns:a16="http://schemas.microsoft.com/office/drawing/2014/main" id="{F9014C09-5B84-4798-8BDE-C80D76E67B8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05" name="Straight Connector 3104">
              <a:extLst>
                <a:ext uri="{FF2B5EF4-FFF2-40B4-BE49-F238E27FC236}">
                  <a16:creationId xmlns:a16="http://schemas.microsoft.com/office/drawing/2014/main" id="{2A29EB9E-ED9D-4C69-8A26-9A7A0A83056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06" name="Straight Connector 3105">
              <a:extLst>
                <a:ext uri="{FF2B5EF4-FFF2-40B4-BE49-F238E27FC236}">
                  <a16:creationId xmlns:a16="http://schemas.microsoft.com/office/drawing/2014/main" id="{AA2899F9-1795-416F-8F3D-26EEB684DB6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07" name="Straight Connector 3106">
              <a:extLst>
                <a:ext uri="{FF2B5EF4-FFF2-40B4-BE49-F238E27FC236}">
                  <a16:creationId xmlns:a16="http://schemas.microsoft.com/office/drawing/2014/main" id="{E3043474-8625-495C-BD06-3627FD286C5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08" name="Straight Connector 3107">
              <a:extLst>
                <a:ext uri="{FF2B5EF4-FFF2-40B4-BE49-F238E27FC236}">
                  <a16:creationId xmlns:a16="http://schemas.microsoft.com/office/drawing/2014/main" id="{D432CE47-7631-408E-8DDC-79EE378B70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09" name="Straight Connector 3108">
              <a:extLst>
                <a:ext uri="{FF2B5EF4-FFF2-40B4-BE49-F238E27FC236}">
                  <a16:creationId xmlns:a16="http://schemas.microsoft.com/office/drawing/2014/main" id="{B2C8832D-8B8D-4036-B913-2D363143274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10" name="Straight Connector 3109">
              <a:extLst>
                <a:ext uri="{FF2B5EF4-FFF2-40B4-BE49-F238E27FC236}">
                  <a16:creationId xmlns:a16="http://schemas.microsoft.com/office/drawing/2014/main" id="{1CCEFEAF-E87B-4FF2-A947-94CABAA0610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3112" name="Right Triangle 3111">
            <a:extLst>
              <a:ext uri="{FF2B5EF4-FFF2-40B4-BE49-F238E27FC236}">
                <a16:creationId xmlns:a16="http://schemas.microsoft.com/office/drawing/2014/main" id="{2437C4A8-8E3A-4ADA-93B9-64737CE1AB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3114" name="Rectangle 3113">
            <a:extLst>
              <a:ext uri="{FF2B5EF4-FFF2-40B4-BE49-F238E27FC236}">
                <a16:creationId xmlns:a16="http://schemas.microsoft.com/office/drawing/2014/main" id="{13B6DAC6-0186-4D62-AD69-90B9C0411E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3116" name="Group 3115">
            <a:extLst>
              <a:ext uri="{FF2B5EF4-FFF2-40B4-BE49-F238E27FC236}">
                <a16:creationId xmlns:a16="http://schemas.microsoft.com/office/drawing/2014/main" id="{A0297160-077C-4B0C-9F1E-6519CEDB84C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3117" name="Straight Connector 3116">
              <a:extLst>
                <a:ext uri="{FF2B5EF4-FFF2-40B4-BE49-F238E27FC236}">
                  <a16:creationId xmlns:a16="http://schemas.microsoft.com/office/drawing/2014/main" id="{31F77CDE-CC8E-40E6-8745-8D7CB6208F8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18" name="Straight Connector 3117">
              <a:extLst>
                <a:ext uri="{FF2B5EF4-FFF2-40B4-BE49-F238E27FC236}">
                  <a16:creationId xmlns:a16="http://schemas.microsoft.com/office/drawing/2014/main" id="{83FCA172-142C-4352-A938-33B43EC3BEA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19" name="Straight Connector 3118">
              <a:extLst>
                <a:ext uri="{FF2B5EF4-FFF2-40B4-BE49-F238E27FC236}">
                  <a16:creationId xmlns:a16="http://schemas.microsoft.com/office/drawing/2014/main" id="{253BB53B-6660-4F6B-8C3C-4EAA148CFF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20" name="Straight Connector 3119">
              <a:extLst>
                <a:ext uri="{FF2B5EF4-FFF2-40B4-BE49-F238E27FC236}">
                  <a16:creationId xmlns:a16="http://schemas.microsoft.com/office/drawing/2014/main" id="{921D1E67-3038-4399-8F14-244731FAE31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21" name="Straight Connector 3120">
              <a:extLst>
                <a:ext uri="{FF2B5EF4-FFF2-40B4-BE49-F238E27FC236}">
                  <a16:creationId xmlns:a16="http://schemas.microsoft.com/office/drawing/2014/main" id="{B9A17FB9-5481-4E6D-A157-C4A1D8F2974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22" name="Straight Connector 3121">
              <a:extLst>
                <a:ext uri="{FF2B5EF4-FFF2-40B4-BE49-F238E27FC236}">
                  <a16:creationId xmlns:a16="http://schemas.microsoft.com/office/drawing/2014/main" id="{9B5B4D4B-6074-48B5-B7D7-5B22BDC2AD8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23" name="Straight Connector 3122">
              <a:extLst>
                <a:ext uri="{FF2B5EF4-FFF2-40B4-BE49-F238E27FC236}">
                  <a16:creationId xmlns:a16="http://schemas.microsoft.com/office/drawing/2014/main" id="{DFE68CF5-4975-4F0E-98F8-E40F12E8FEA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24" name="Straight Connector 3123">
              <a:extLst>
                <a:ext uri="{FF2B5EF4-FFF2-40B4-BE49-F238E27FC236}">
                  <a16:creationId xmlns:a16="http://schemas.microsoft.com/office/drawing/2014/main" id="{B63AD0D6-BFAB-41EE-A0DD-BFEB6844D11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25" name="Straight Connector 3124">
              <a:extLst>
                <a:ext uri="{FF2B5EF4-FFF2-40B4-BE49-F238E27FC236}">
                  <a16:creationId xmlns:a16="http://schemas.microsoft.com/office/drawing/2014/main" id="{A7EA9615-8E94-4E0C-BAF0-C52132326CD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26" name="Straight Connector 3125">
              <a:extLst>
                <a:ext uri="{FF2B5EF4-FFF2-40B4-BE49-F238E27FC236}">
                  <a16:creationId xmlns:a16="http://schemas.microsoft.com/office/drawing/2014/main" id="{96A76D71-0BE7-402F-BF24-CB0154E2A00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27" name="Straight Connector 3126">
              <a:extLst>
                <a:ext uri="{FF2B5EF4-FFF2-40B4-BE49-F238E27FC236}">
                  <a16:creationId xmlns:a16="http://schemas.microsoft.com/office/drawing/2014/main" id="{8B18C09B-8FB5-4D88-B4FF-2090E7818FE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28" name="Straight Connector 3127">
              <a:extLst>
                <a:ext uri="{FF2B5EF4-FFF2-40B4-BE49-F238E27FC236}">
                  <a16:creationId xmlns:a16="http://schemas.microsoft.com/office/drawing/2014/main" id="{3A06FA18-2473-40B2-8AE0-DEDDC5E9A37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29" name="Straight Connector 3128">
              <a:extLst>
                <a:ext uri="{FF2B5EF4-FFF2-40B4-BE49-F238E27FC236}">
                  <a16:creationId xmlns:a16="http://schemas.microsoft.com/office/drawing/2014/main" id="{F187746C-FE57-4160-B924-6B283B3323D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30" name="Straight Connector 3129">
              <a:extLst>
                <a:ext uri="{FF2B5EF4-FFF2-40B4-BE49-F238E27FC236}">
                  <a16:creationId xmlns:a16="http://schemas.microsoft.com/office/drawing/2014/main" id="{D7337AAE-EB93-4FBD-9904-03664126075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31" name="Straight Connector 3130">
              <a:extLst>
                <a:ext uri="{FF2B5EF4-FFF2-40B4-BE49-F238E27FC236}">
                  <a16:creationId xmlns:a16="http://schemas.microsoft.com/office/drawing/2014/main" id="{D6FA7169-C5DB-4F02-935F-AA39EDA4B7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32" name="Straight Connector 3131">
              <a:extLst>
                <a:ext uri="{FF2B5EF4-FFF2-40B4-BE49-F238E27FC236}">
                  <a16:creationId xmlns:a16="http://schemas.microsoft.com/office/drawing/2014/main" id="{A4195B93-DBB3-4197-8D91-A786D4753A9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33" name="Straight Connector 3132">
              <a:extLst>
                <a:ext uri="{FF2B5EF4-FFF2-40B4-BE49-F238E27FC236}">
                  <a16:creationId xmlns:a16="http://schemas.microsoft.com/office/drawing/2014/main" id="{3F2FF9EB-46CC-4A22-AF8A-9D11BC9666E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34" name="Straight Connector 3133">
              <a:extLst>
                <a:ext uri="{FF2B5EF4-FFF2-40B4-BE49-F238E27FC236}">
                  <a16:creationId xmlns:a16="http://schemas.microsoft.com/office/drawing/2014/main" id="{2631DADE-538C-4EA4-9D90-3AED82E01BE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35" name="Straight Connector 3134">
              <a:extLst>
                <a:ext uri="{FF2B5EF4-FFF2-40B4-BE49-F238E27FC236}">
                  <a16:creationId xmlns:a16="http://schemas.microsoft.com/office/drawing/2014/main" id="{035A7E2F-77A0-48A1-A881-1A12940D8F0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36" name="Straight Connector 3135">
              <a:extLst>
                <a:ext uri="{FF2B5EF4-FFF2-40B4-BE49-F238E27FC236}">
                  <a16:creationId xmlns:a16="http://schemas.microsoft.com/office/drawing/2014/main" id="{5AC39BAD-DB08-4260-BCE5-4E1FB09A442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37" name="Straight Connector 3136">
              <a:extLst>
                <a:ext uri="{FF2B5EF4-FFF2-40B4-BE49-F238E27FC236}">
                  <a16:creationId xmlns:a16="http://schemas.microsoft.com/office/drawing/2014/main" id="{468F31ED-A97B-4A9A-9F56-221FFB7A317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38" name="Straight Connector 3137">
              <a:extLst>
                <a:ext uri="{FF2B5EF4-FFF2-40B4-BE49-F238E27FC236}">
                  <a16:creationId xmlns:a16="http://schemas.microsoft.com/office/drawing/2014/main" id="{F362574E-3A61-4C31-915F-F541B7BE084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39" name="Straight Connector 3138">
              <a:extLst>
                <a:ext uri="{FF2B5EF4-FFF2-40B4-BE49-F238E27FC236}">
                  <a16:creationId xmlns:a16="http://schemas.microsoft.com/office/drawing/2014/main" id="{132BD431-3E1E-4528-AC59-5A23CE4CBA3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40" name="Straight Connector 3139">
              <a:extLst>
                <a:ext uri="{FF2B5EF4-FFF2-40B4-BE49-F238E27FC236}">
                  <a16:creationId xmlns:a16="http://schemas.microsoft.com/office/drawing/2014/main" id="{7DE7131F-209C-4427-96DA-26E0E973EE4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41" name="Straight Connector 3140">
              <a:extLst>
                <a:ext uri="{FF2B5EF4-FFF2-40B4-BE49-F238E27FC236}">
                  <a16:creationId xmlns:a16="http://schemas.microsoft.com/office/drawing/2014/main" id="{3283DFDB-6A1C-41B8-B590-9660646991E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42" name="Straight Connector 3141">
              <a:extLst>
                <a:ext uri="{FF2B5EF4-FFF2-40B4-BE49-F238E27FC236}">
                  <a16:creationId xmlns:a16="http://schemas.microsoft.com/office/drawing/2014/main" id="{1DA3D6B3-30E3-4C45-A709-4F775DB8467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43" name="Straight Connector 3142">
              <a:extLst>
                <a:ext uri="{FF2B5EF4-FFF2-40B4-BE49-F238E27FC236}">
                  <a16:creationId xmlns:a16="http://schemas.microsoft.com/office/drawing/2014/main" id="{8F481924-9C4A-4A91-8AB4-D796F33D736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44" name="Straight Connector 3143">
              <a:extLst>
                <a:ext uri="{FF2B5EF4-FFF2-40B4-BE49-F238E27FC236}">
                  <a16:creationId xmlns:a16="http://schemas.microsoft.com/office/drawing/2014/main" id="{53787DCF-DA69-4379-94AB-C361DF32605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45" name="Straight Connector 3144">
              <a:extLst>
                <a:ext uri="{FF2B5EF4-FFF2-40B4-BE49-F238E27FC236}">
                  <a16:creationId xmlns:a16="http://schemas.microsoft.com/office/drawing/2014/main" id="{753DC9D9-196D-4C02-982F-935945BD57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46" name="Straight Connector 3145">
              <a:extLst>
                <a:ext uri="{FF2B5EF4-FFF2-40B4-BE49-F238E27FC236}">
                  <a16:creationId xmlns:a16="http://schemas.microsoft.com/office/drawing/2014/main" id="{E2AF9976-A85B-4FAC-ACA0-7B4F06D180B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47" name="Straight Connector 3146">
              <a:extLst>
                <a:ext uri="{FF2B5EF4-FFF2-40B4-BE49-F238E27FC236}">
                  <a16:creationId xmlns:a16="http://schemas.microsoft.com/office/drawing/2014/main" id="{BFD38ACD-F4A1-4970-BE99-87B0A04829F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3149" name="Right Triangle 3148">
            <a:extLst>
              <a:ext uri="{FF2B5EF4-FFF2-40B4-BE49-F238E27FC236}">
                <a16:creationId xmlns:a16="http://schemas.microsoft.com/office/drawing/2014/main" id="{429C64BC-8915-422E-9361-EE04C48FFD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81094" y="261028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57716B59-F13D-DA56-C2C0-427565A40F54}"/>
              </a:ext>
            </a:extLst>
          </p:cNvPr>
          <p:cNvSpPr>
            <a:spLocks noGrp="1"/>
          </p:cNvSpPr>
          <p:nvPr>
            <p:ph type="title"/>
          </p:nvPr>
        </p:nvSpPr>
        <p:spPr>
          <a:xfrm>
            <a:off x="691077" y="722902"/>
            <a:ext cx="6131309" cy="3077264"/>
          </a:xfrm>
        </p:spPr>
        <p:txBody>
          <a:bodyPr vert="horz" lIns="91440" tIns="45720" rIns="91440" bIns="45720" rtlCol="0" anchor="b">
            <a:normAutofit fontScale="90000"/>
          </a:bodyPr>
          <a:lstStyle/>
          <a:p>
            <a:pPr>
              <a:lnSpc>
                <a:spcPct val="150000"/>
              </a:lnSpc>
            </a:pPr>
            <a:r>
              <a:rPr lang="en-US" sz="3200" dirty="0"/>
              <a:t>“</a:t>
            </a:r>
            <a:r>
              <a:rPr lang="en-US" sz="3200" dirty="0" err="1"/>
              <a:t>Cách</a:t>
            </a:r>
            <a:r>
              <a:rPr lang="en-US" sz="3200" dirty="0"/>
              <a:t> </a:t>
            </a:r>
            <a:r>
              <a:rPr lang="en-US" sz="3200" dirty="0" err="1"/>
              <a:t>mấy</a:t>
            </a:r>
            <a:r>
              <a:rPr lang="en-US" sz="3200" dirty="0"/>
              <a:t> </a:t>
            </a:r>
            <a:r>
              <a:rPr lang="en-US" sz="3200" dirty="0" err="1"/>
              <a:t>tháng</a:t>
            </a:r>
            <a:r>
              <a:rPr lang="en-US" sz="3200" dirty="0"/>
              <a:t> </a:t>
            </a:r>
            <a:r>
              <a:rPr lang="en-US" sz="3200" dirty="0" err="1"/>
              <a:t>sau</a:t>
            </a:r>
            <a:r>
              <a:rPr lang="en-US" sz="3200" dirty="0"/>
              <a:t>, </a:t>
            </a:r>
            <a:r>
              <a:rPr lang="en-US" sz="3200" dirty="0" err="1"/>
              <a:t>đứa</a:t>
            </a:r>
            <a:r>
              <a:rPr lang="en-US" sz="3200" dirty="0"/>
              <a:t> con </a:t>
            </a:r>
            <a:r>
              <a:rPr lang="en-US" sz="3200" dirty="0" err="1"/>
              <a:t>lên</a:t>
            </a:r>
            <a:r>
              <a:rPr lang="en-US" sz="3200" dirty="0"/>
              <a:t> </a:t>
            </a:r>
            <a:r>
              <a:rPr lang="en-US" sz="3200" dirty="0" err="1"/>
              <a:t>sài</a:t>
            </a:r>
            <a:r>
              <a:rPr lang="en-US" sz="3200" dirty="0"/>
              <a:t> </a:t>
            </a:r>
            <a:r>
              <a:rPr lang="en-US" sz="3200" dirty="0" err="1"/>
              <a:t>bỏ</a:t>
            </a:r>
            <a:r>
              <a:rPr lang="en-US" sz="3200" dirty="0"/>
              <a:t> </a:t>
            </a:r>
            <a:r>
              <a:rPr lang="en-US" sz="3200" dirty="0" err="1"/>
              <a:t>đi</a:t>
            </a:r>
            <a:r>
              <a:rPr lang="en-US" sz="3200" dirty="0"/>
              <a:t> </a:t>
            </a:r>
            <a:r>
              <a:rPr lang="en-US" sz="3200" dirty="0" err="1"/>
              <a:t>để</a:t>
            </a:r>
            <a:r>
              <a:rPr lang="en-US" sz="3200" dirty="0"/>
              <a:t> </a:t>
            </a:r>
            <a:r>
              <a:rPr lang="en-US" sz="3200" dirty="0" err="1"/>
              <a:t>chị</a:t>
            </a:r>
            <a:r>
              <a:rPr lang="en-US" sz="3200" dirty="0"/>
              <a:t> </a:t>
            </a:r>
            <a:r>
              <a:rPr lang="en-US" sz="3200" dirty="0" err="1"/>
              <a:t>ở</a:t>
            </a:r>
            <a:r>
              <a:rPr lang="en-US" sz="3200" dirty="0"/>
              <a:t> </a:t>
            </a:r>
            <a:r>
              <a:rPr lang="en-US" sz="3200" dirty="0" err="1"/>
              <a:t>lại</a:t>
            </a:r>
            <a:r>
              <a:rPr lang="en-US" sz="3200" dirty="0"/>
              <a:t> </a:t>
            </a:r>
            <a:r>
              <a:rPr lang="en-US" sz="3200" dirty="0" err="1"/>
              <a:t>một</a:t>
            </a:r>
            <a:r>
              <a:rPr lang="en-US" sz="3200" dirty="0"/>
              <a:t> </a:t>
            </a:r>
            <a:r>
              <a:rPr lang="en-US" sz="3200" dirty="0" err="1"/>
              <a:t>mình</a:t>
            </a:r>
            <a:r>
              <a:rPr lang="en-US" sz="3200" dirty="0"/>
              <a:t>”. </a:t>
            </a:r>
            <a:r>
              <a:rPr lang="en-US" sz="3200" dirty="0" err="1"/>
              <a:t>Từ</a:t>
            </a:r>
            <a:r>
              <a:rPr lang="en-US" sz="3200" dirty="0"/>
              <a:t> “</a:t>
            </a:r>
            <a:r>
              <a:rPr lang="en-US" sz="3200" dirty="0" err="1"/>
              <a:t>bỏ</a:t>
            </a:r>
            <a:r>
              <a:rPr lang="en-US" sz="3200" dirty="0"/>
              <a:t> </a:t>
            </a:r>
            <a:r>
              <a:rPr lang="en-US" sz="3200" dirty="0" err="1"/>
              <a:t>đi</a:t>
            </a:r>
            <a:r>
              <a:rPr lang="en-US" sz="3200" dirty="0"/>
              <a:t>” </a:t>
            </a:r>
            <a:r>
              <a:rPr lang="en-US" sz="3200" dirty="0" err="1"/>
              <a:t>trong</a:t>
            </a:r>
            <a:r>
              <a:rPr lang="en-US" sz="3200" dirty="0"/>
              <a:t> </a:t>
            </a:r>
            <a:r>
              <a:rPr lang="en-US" sz="3200" dirty="0" err="1"/>
              <a:t>câu</a:t>
            </a:r>
            <a:r>
              <a:rPr lang="en-US" sz="3200" dirty="0"/>
              <a:t> </a:t>
            </a:r>
            <a:r>
              <a:rPr lang="en-US" sz="3200" dirty="0" err="1"/>
              <a:t>này</a:t>
            </a:r>
            <a:r>
              <a:rPr lang="en-US" sz="3200" dirty="0"/>
              <a:t> </a:t>
            </a:r>
            <a:r>
              <a:rPr lang="en-US" sz="3200" dirty="0" err="1"/>
              <a:t>được</a:t>
            </a:r>
            <a:r>
              <a:rPr lang="en-US" sz="3200" dirty="0"/>
              <a:t> </a:t>
            </a:r>
            <a:r>
              <a:rPr lang="en-US" sz="3200" dirty="0" err="1"/>
              <a:t>hiểu</a:t>
            </a:r>
            <a:r>
              <a:rPr lang="en-US" sz="3200" dirty="0"/>
              <a:t> </a:t>
            </a:r>
            <a:r>
              <a:rPr lang="en-US" sz="3200" dirty="0" err="1"/>
              <a:t>là</a:t>
            </a:r>
            <a:r>
              <a:rPr lang="en-US" sz="3200" dirty="0"/>
              <a:t> </a:t>
            </a:r>
            <a:r>
              <a:rPr lang="en-US" sz="3200" dirty="0" err="1"/>
              <a:t>gì</a:t>
            </a:r>
            <a:r>
              <a:rPr lang="en-US" sz="3200" dirty="0"/>
              <a:t>? </a:t>
            </a:r>
            <a:r>
              <a:rPr lang="en-US" sz="3200" dirty="0" err="1"/>
              <a:t>Cách</a:t>
            </a:r>
            <a:r>
              <a:rPr lang="en-US" sz="3200" dirty="0"/>
              <a:t> </a:t>
            </a:r>
            <a:r>
              <a:rPr lang="en-US" sz="3200" dirty="0" err="1"/>
              <a:t>dùng</a:t>
            </a:r>
            <a:r>
              <a:rPr lang="en-US" sz="3200" dirty="0"/>
              <a:t> </a:t>
            </a:r>
            <a:r>
              <a:rPr lang="en-US" sz="3200" dirty="0" err="1"/>
              <a:t>từ</a:t>
            </a:r>
            <a:r>
              <a:rPr lang="en-US" sz="3200" dirty="0"/>
              <a:t> “</a:t>
            </a:r>
            <a:r>
              <a:rPr lang="en-US" sz="3200" dirty="0" err="1"/>
              <a:t>bỏ</a:t>
            </a:r>
            <a:r>
              <a:rPr lang="en-US" sz="3200" dirty="0"/>
              <a:t> </a:t>
            </a:r>
            <a:r>
              <a:rPr lang="en-US" sz="3200" dirty="0" err="1"/>
              <a:t>đi</a:t>
            </a:r>
            <a:r>
              <a:rPr lang="en-US" sz="3200" dirty="0"/>
              <a:t>” </a:t>
            </a:r>
            <a:r>
              <a:rPr lang="en-US" sz="3200" dirty="0" err="1"/>
              <a:t>ở</a:t>
            </a:r>
            <a:r>
              <a:rPr lang="en-US" sz="3200" dirty="0"/>
              <a:t> </a:t>
            </a:r>
            <a:r>
              <a:rPr lang="en-US" sz="3200" dirty="0" err="1"/>
              <a:t>trong</a:t>
            </a:r>
            <a:r>
              <a:rPr lang="en-US" sz="3200" dirty="0"/>
              <a:t> </a:t>
            </a:r>
            <a:r>
              <a:rPr lang="en-US" sz="3200" dirty="0" err="1"/>
              <a:t>câu</a:t>
            </a:r>
            <a:r>
              <a:rPr lang="en-US" sz="3200" dirty="0"/>
              <a:t> </a:t>
            </a:r>
            <a:r>
              <a:rPr lang="en-US" sz="3200" dirty="0" err="1"/>
              <a:t>này</a:t>
            </a:r>
            <a:r>
              <a:rPr lang="en-US" sz="3200" dirty="0"/>
              <a:t> </a:t>
            </a:r>
            <a:r>
              <a:rPr lang="en-US" sz="3200" dirty="0" err="1"/>
              <a:t>được</a:t>
            </a:r>
            <a:r>
              <a:rPr lang="en-US" sz="3200" dirty="0"/>
              <a:t> </a:t>
            </a:r>
            <a:r>
              <a:rPr lang="en-US" sz="3200" dirty="0" err="1"/>
              <a:t>gọi</a:t>
            </a:r>
            <a:r>
              <a:rPr lang="en-US" sz="3200" dirty="0"/>
              <a:t> </a:t>
            </a:r>
            <a:r>
              <a:rPr lang="en-US" sz="3200" dirty="0" err="1"/>
              <a:t>là</a:t>
            </a:r>
            <a:r>
              <a:rPr lang="en-US" sz="3200" dirty="0"/>
              <a:t> </a:t>
            </a:r>
            <a:r>
              <a:rPr lang="en-US" sz="3200" dirty="0" err="1"/>
              <a:t>cách</a:t>
            </a:r>
            <a:r>
              <a:rPr lang="en-US" sz="3200" dirty="0"/>
              <a:t> </a:t>
            </a:r>
            <a:r>
              <a:rPr lang="en-US" sz="3200" dirty="0" err="1"/>
              <a:t>nói</a:t>
            </a:r>
            <a:r>
              <a:rPr lang="en-US" sz="3200" dirty="0"/>
              <a:t> </a:t>
            </a:r>
            <a:r>
              <a:rPr lang="en-US" sz="3200" dirty="0" err="1"/>
              <a:t>gì</a:t>
            </a:r>
            <a:r>
              <a:rPr lang="en-US" sz="3200" dirty="0"/>
              <a:t>? </a:t>
            </a:r>
          </a:p>
        </p:txBody>
      </p:sp>
      <p:pic>
        <p:nvPicPr>
          <p:cNvPr id="3074" name="Picture 2" descr="Hình ảnh đẹp về tình mẹ, tình cảm mẹ dành cho con | VFO.VN">
            <a:extLst>
              <a:ext uri="{FF2B5EF4-FFF2-40B4-BE49-F238E27FC236}">
                <a16:creationId xmlns:a16="http://schemas.microsoft.com/office/drawing/2014/main" id="{C8F6D0FC-6E62-3D20-2891-EC82D309FEC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320937" y="714591"/>
            <a:ext cx="3942185" cy="5420505"/>
          </a:xfrm>
          <a:prstGeom prst="rect">
            <a:avLst/>
          </a:prstGeom>
          <a:noFill/>
          <a:extLst>
            <a:ext uri="{909E8E84-426E-40DD-AFC4-6F175D3DCCD1}">
              <a14:hiddenFill xmlns:a14="http://schemas.microsoft.com/office/drawing/2010/main">
                <a:solidFill>
                  <a:srgbClr val="FFFFFF"/>
                </a:solidFill>
              </a14:hiddenFill>
            </a:ext>
          </a:extLst>
        </p:spPr>
      </p:pic>
      <p:sp>
        <p:nvSpPr>
          <p:cNvPr id="72" name="Title 1">
            <a:extLst>
              <a:ext uri="{FF2B5EF4-FFF2-40B4-BE49-F238E27FC236}">
                <a16:creationId xmlns:a16="http://schemas.microsoft.com/office/drawing/2014/main" id="{6BB55482-363B-1F33-729F-D18FC9A0FAAA}"/>
              </a:ext>
            </a:extLst>
          </p:cNvPr>
          <p:cNvSpPr txBox="1">
            <a:spLocks/>
          </p:cNvSpPr>
          <p:nvPr/>
        </p:nvSpPr>
        <p:spPr>
          <a:xfrm>
            <a:off x="664564" y="3913464"/>
            <a:ext cx="6131309" cy="2362664"/>
          </a:xfrm>
          <a:prstGeom prst="rect">
            <a:avLst/>
          </a:prstGeom>
        </p:spPr>
        <p:txBody>
          <a:bodyPr vert="horz" lIns="91440" tIns="45720" rIns="91440" bIns="45720" rtlCol="0" anchor="b">
            <a:normAutofit fontScale="97500" lnSpcReduction="10000"/>
          </a:bodyPr>
          <a:lst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a:lstStyle>
          <a:p>
            <a:pPr>
              <a:lnSpc>
                <a:spcPct val="150000"/>
              </a:lnSpc>
            </a:pPr>
            <a:r>
              <a:rPr lang="vi-VN" sz="3300" dirty="0"/>
              <a:t>Cụm từ “bỏ đi” biểu thị cái chết của nhân vật đứa con </a:t>
            </a:r>
          </a:p>
          <a:p>
            <a:pPr>
              <a:lnSpc>
                <a:spcPct val="150000"/>
              </a:lnSpc>
            </a:pPr>
            <a:r>
              <a:rPr lang="vi-VN" sz="3300" dirty="0">
                <a:sym typeface="Symbol" pitchFamily="2" charset="2"/>
              </a:rPr>
              <a:t></a:t>
            </a:r>
            <a:r>
              <a:rPr lang="vi-VN" sz="3300" dirty="0"/>
              <a:t> Nói giảm, nói tránh</a:t>
            </a:r>
            <a:r>
              <a:rPr lang="vi-VN" dirty="0"/>
              <a:t>.</a:t>
            </a:r>
            <a:endParaRPr lang="en-US" sz="3200" dirty="0"/>
          </a:p>
        </p:txBody>
      </p:sp>
    </p:spTree>
    <p:extLst>
      <p:ext uri="{BB962C8B-B14F-4D97-AF65-F5344CB8AC3E}">
        <p14:creationId xmlns:p14="http://schemas.microsoft.com/office/powerpoint/2010/main" val="2251619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2">
                                            <p:txEl>
                                              <p:pRg st="0" end="0"/>
                                            </p:txEl>
                                          </p:spTgt>
                                        </p:tgtEl>
                                        <p:attrNameLst>
                                          <p:attrName>style.visibility</p:attrName>
                                        </p:attrNameLst>
                                      </p:cBhvr>
                                      <p:to>
                                        <p:strVal val="visible"/>
                                      </p:to>
                                    </p:set>
                                    <p:animEffect transition="in" filter="barn(inVertical)">
                                      <p:cBhvr>
                                        <p:cTn id="7" dur="500"/>
                                        <p:tgtEl>
                                          <p:spTgt spid="7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72">
                                            <p:txEl>
                                              <p:pRg st="1" end="1"/>
                                            </p:txEl>
                                          </p:spTgt>
                                        </p:tgtEl>
                                        <p:attrNameLst>
                                          <p:attrName>style.visibility</p:attrName>
                                        </p:attrNameLst>
                                      </p:cBhvr>
                                      <p:to>
                                        <p:strVal val="visible"/>
                                      </p:to>
                                    </p:set>
                                    <p:animEffect transition="in" filter="barn(inVertical)">
                                      <p:cBhvr>
                                        <p:cTn id="12" dur="500"/>
                                        <p:tgtEl>
                                          <p:spTgt spid="7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58378-E8E9-2178-A544-9263B64DD7A8}"/>
              </a:ext>
            </a:extLst>
          </p:cNvPr>
          <p:cNvSpPr>
            <a:spLocks noGrp="1"/>
          </p:cNvSpPr>
          <p:nvPr>
            <p:ph type="title"/>
          </p:nvPr>
        </p:nvSpPr>
        <p:spPr>
          <a:xfrm>
            <a:off x="691079" y="1590924"/>
            <a:ext cx="10325000" cy="3228211"/>
          </a:xfrm>
        </p:spPr>
        <p:txBody>
          <a:bodyPr>
            <a:normAutofit fontScale="90000"/>
          </a:bodyPr>
          <a:lstStyle/>
          <a:p>
            <a:pPr algn="ctr"/>
            <a:r>
              <a:rPr lang="vi-VN" dirty="0"/>
              <a:t>BÀI TẬP 1:</a:t>
            </a:r>
            <a:br>
              <a:rPr lang="vi-VN" dirty="0"/>
            </a:br>
            <a:r>
              <a:rPr lang="vi-VN" dirty="0"/>
              <a:t>Xác định biện pháp tu từ nói quá trong những câu dưới đây. Cách nói quá trong mỗi trường hợp đó biểu thị điều gì? Chỉ ra tác dụng của chúng.</a:t>
            </a:r>
            <a:endParaRPr lang="x-none" dirty="0"/>
          </a:p>
        </p:txBody>
      </p:sp>
    </p:spTree>
    <p:extLst>
      <p:ext uri="{BB962C8B-B14F-4D97-AF65-F5344CB8AC3E}">
        <p14:creationId xmlns:p14="http://schemas.microsoft.com/office/powerpoint/2010/main" val="115184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AE478890-E71D-EF41-A68D-F6BDA8E9C3B2}"/>
              </a:ext>
            </a:extLst>
          </p:cNvPr>
          <p:cNvGraphicFramePr>
            <a:graphicFrameLocks noGrp="1"/>
          </p:cNvGraphicFramePr>
          <p:nvPr>
            <p:extLst>
              <p:ext uri="{D42A27DB-BD31-4B8C-83A1-F6EECF244321}">
                <p14:modId xmlns:p14="http://schemas.microsoft.com/office/powerpoint/2010/main" val="2395311590"/>
              </p:ext>
            </p:extLst>
          </p:nvPr>
        </p:nvGraphicFramePr>
        <p:xfrm>
          <a:off x="584790" y="213105"/>
          <a:ext cx="11291778" cy="6326886"/>
        </p:xfrm>
        <a:graphic>
          <a:graphicData uri="http://schemas.openxmlformats.org/drawingml/2006/table">
            <a:tbl>
              <a:tblPr firstRow="1" firstCol="1" bandRow="1">
                <a:tableStyleId>{93296810-A885-4BE3-A3E7-6D5BEEA58F35}</a:tableStyleId>
              </a:tblPr>
              <a:tblGrid>
                <a:gridCol w="3763926">
                  <a:extLst>
                    <a:ext uri="{9D8B030D-6E8A-4147-A177-3AD203B41FA5}">
                      <a16:colId xmlns:a16="http://schemas.microsoft.com/office/drawing/2014/main" val="3351571371"/>
                    </a:ext>
                  </a:extLst>
                </a:gridCol>
                <a:gridCol w="2744062">
                  <a:extLst>
                    <a:ext uri="{9D8B030D-6E8A-4147-A177-3AD203B41FA5}">
                      <a16:colId xmlns:a16="http://schemas.microsoft.com/office/drawing/2014/main" val="1644517780"/>
                    </a:ext>
                  </a:extLst>
                </a:gridCol>
                <a:gridCol w="4783790">
                  <a:extLst>
                    <a:ext uri="{9D8B030D-6E8A-4147-A177-3AD203B41FA5}">
                      <a16:colId xmlns:a16="http://schemas.microsoft.com/office/drawing/2014/main" val="2493046453"/>
                    </a:ext>
                  </a:extLst>
                </a:gridCol>
              </a:tblGrid>
              <a:tr h="287735">
                <a:tc>
                  <a:txBody>
                    <a:bodyPr/>
                    <a:lstStyle/>
                    <a:p>
                      <a:pPr algn="ctr">
                        <a:lnSpc>
                          <a:spcPct val="115000"/>
                        </a:lnSpc>
                      </a:pPr>
                      <a:r>
                        <a:rPr lang="vi-VN" sz="2500">
                          <a:effectLst/>
                          <a:latin typeface="Times New Roman" panose="02020603050405020304" pitchFamily="18" charset="0"/>
                          <a:cs typeface="Times New Roman" panose="02020603050405020304" pitchFamily="18" charset="0"/>
                        </a:rPr>
                        <a:t>Câu</a:t>
                      </a:r>
                      <a:endParaRPr lang="x-none" sz="25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tc>
                  <a:txBody>
                    <a:bodyPr/>
                    <a:lstStyle/>
                    <a:p>
                      <a:pPr algn="ctr">
                        <a:lnSpc>
                          <a:spcPct val="115000"/>
                        </a:lnSpc>
                      </a:pPr>
                      <a:r>
                        <a:rPr lang="vi-VN" sz="2500">
                          <a:effectLst/>
                          <a:latin typeface="Times New Roman" panose="02020603050405020304" pitchFamily="18" charset="0"/>
                          <a:cs typeface="Times New Roman" panose="02020603050405020304" pitchFamily="18" charset="0"/>
                        </a:rPr>
                        <a:t>Biện pháp nói quá</a:t>
                      </a:r>
                      <a:endParaRPr lang="x-none" sz="25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tc>
                  <a:txBody>
                    <a:bodyPr/>
                    <a:lstStyle/>
                    <a:p>
                      <a:pPr algn="ctr">
                        <a:lnSpc>
                          <a:spcPct val="115000"/>
                        </a:lnSpc>
                      </a:pPr>
                      <a:r>
                        <a:rPr lang="vi-VN" sz="2500">
                          <a:effectLst/>
                          <a:latin typeface="Times New Roman" panose="02020603050405020304" pitchFamily="18" charset="0"/>
                          <a:cs typeface="Times New Roman" panose="02020603050405020304" pitchFamily="18" charset="0"/>
                        </a:rPr>
                        <a:t>Tác dụng</a:t>
                      </a:r>
                      <a:endParaRPr lang="x-none" sz="25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extLst>
                  <a:ext uri="{0D108BD9-81ED-4DB2-BD59-A6C34878D82A}">
                    <a16:rowId xmlns:a16="http://schemas.microsoft.com/office/drawing/2014/main" val="1833337952"/>
                  </a:ext>
                </a:extLst>
              </a:tr>
              <a:tr h="1516718">
                <a:tc>
                  <a:txBody>
                    <a:bodyPr/>
                    <a:lstStyle/>
                    <a:p>
                      <a:pPr algn="just">
                        <a:lnSpc>
                          <a:spcPct val="115000"/>
                        </a:lnSpc>
                      </a:pPr>
                      <a:r>
                        <a:rPr lang="vi-VN" sz="2500" dirty="0">
                          <a:effectLst/>
                          <a:latin typeface="Times New Roman" panose="02020603050405020304" pitchFamily="18" charset="0"/>
                          <a:cs typeface="Times New Roman" panose="02020603050405020304" pitchFamily="18" charset="0"/>
                        </a:rPr>
                        <a:t>a. Đêm tháng Năm chưa nằm đã sáng.</a:t>
                      </a:r>
                      <a:endParaRPr lang="x-none" sz="2500" dirty="0">
                        <a:effectLst/>
                        <a:latin typeface="Times New Roman" panose="02020603050405020304" pitchFamily="18" charset="0"/>
                        <a:cs typeface="Times New Roman" panose="02020603050405020304" pitchFamily="18" charset="0"/>
                      </a:endParaRPr>
                    </a:p>
                    <a:p>
                      <a:pPr algn="just">
                        <a:lnSpc>
                          <a:spcPct val="115000"/>
                        </a:lnSpc>
                      </a:pPr>
                      <a:r>
                        <a:rPr lang="vi-VN" sz="2500" dirty="0">
                          <a:effectLst/>
                          <a:latin typeface="Times New Roman" panose="02020603050405020304" pitchFamily="18" charset="0"/>
                          <a:cs typeface="Times New Roman" panose="02020603050405020304" pitchFamily="18" charset="0"/>
                        </a:rPr>
                        <a:t>Ngày tháng Mười chưa cười đã tối. (Tục ngữ)</a:t>
                      </a:r>
                      <a:endParaRPr lang="x-none" sz="2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tc>
                  <a:txBody>
                    <a:bodyPr/>
                    <a:lstStyle/>
                    <a:p>
                      <a:pPr algn="just">
                        <a:lnSpc>
                          <a:spcPct val="115000"/>
                        </a:lnSpc>
                      </a:pPr>
                      <a:r>
                        <a:rPr lang="vi-VN" sz="2500">
                          <a:effectLst/>
                          <a:latin typeface="Times New Roman" panose="02020603050405020304" pitchFamily="18" charset="0"/>
                          <a:cs typeface="Times New Roman" panose="02020603050405020304" pitchFamily="18" charset="0"/>
                        </a:rPr>
                        <a:t> </a:t>
                      </a:r>
                      <a:endParaRPr lang="x-none" sz="25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tc>
                  <a:txBody>
                    <a:bodyPr/>
                    <a:lstStyle/>
                    <a:p>
                      <a:pPr algn="just">
                        <a:lnSpc>
                          <a:spcPct val="115000"/>
                        </a:lnSpc>
                      </a:pPr>
                      <a:r>
                        <a:rPr lang="vi-VN" sz="2500">
                          <a:effectLst/>
                          <a:latin typeface="Times New Roman" panose="02020603050405020304" pitchFamily="18" charset="0"/>
                          <a:cs typeface="Times New Roman" panose="02020603050405020304" pitchFamily="18" charset="0"/>
                        </a:rPr>
                        <a:t> </a:t>
                      </a:r>
                      <a:endParaRPr lang="x-none" sz="25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extLst>
                  <a:ext uri="{0D108BD9-81ED-4DB2-BD59-A6C34878D82A}">
                    <a16:rowId xmlns:a16="http://schemas.microsoft.com/office/drawing/2014/main" val="782109060"/>
                  </a:ext>
                </a:extLst>
              </a:tr>
              <a:tr h="1155488">
                <a:tc>
                  <a:txBody>
                    <a:bodyPr/>
                    <a:lstStyle/>
                    <a:p>
                      <a:pPr algn="just">
                        <a:lnSpc>
                          <a:spcPct val="115000"/>
                        </a:lnSpc>
                      </a:pPr>
                      <a:r>
                        <a:rPr lang="vi-VN" sz="2500" dirty="0">
                          <a:effectLst/>
                          <a:latin typeface="Times New Roman" panose="02020603050405020304" pitchFamily="18" charset="0"/>
                          <a:cs typeface="Times New Roman" panose="02020603050405020304" pitchFamily="18" charset="0"/>
                        </a:rPr>
                        <a:t>b. Thuận vợ thuận chồng, tát Biển Đông cũng cạn. (Tục ngữ)</a:t>
                      </a:r>
                      <a:endParaRPr lang="x-none" sz="2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tc>
                  <a:txBody>
                    <a:bodyPr/>
                    <a:lstStyle/>
                    <a:p>
                      <a:pPr algn="just">
                        <a:lnSpc>
                          <a:spcPct val="115000"/>
                        </a:lnSpc>
                      </a:pPr>
                      <a:r>
                        <a:rPr lang="vi-VN" sz="2500" dirty="0">
                          <a:effectLst/>
                          <a:latin typeface="Times New Roman" panose="02020603050405020304" pitchFamily="18" charset="0"/>
                          <a:cs typeface="Times New Roman" panose="02020603050405020304" pitchFamily="18" charset="0"/>
                        </a:rPr>
                        <a:t> </a:t>
                      </a:r>
                      <a:endParaRPr lang="x-none" sz="2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tc>
                  <a:txBody>
                    <a:bodyPr/>
                    <a:lstStyle/>
                    <a:p>
                      <a:pPr algn="just">
                        <a:lnSpc>
                          <a:spcPct val="115000"/>
                        </a:lnSpc>
                      </a:pPr>
                      <a:r>
                        <a:rPr lang="vi-VN" sz="2500">
                          <a:effectLst/>
                          <a:latin typeface="Times New Roman" panose="02020603050405020304" pitchFamily="18" charset="0"/>
                          <a:cs typeface="Times New Roman" panose="02020603050405020304" pitchFamily="18" charset="0"/>
                        </a:rPr>
                        <a:t> </a:t>
                      </a:r>
                      <a:endParaRPr lang="x-none" sz="25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extLst>
                  <a:ext uri="{0D108BD9-81ED-4DB2-BD59-A6C34878D82A}">
                    <a16:rowId xmlns:a16="http://schemas.microsoft.com/office/drawing/2014/main" val="1468179633"/>
                  </a:ext>
                </a:extLst>
              </a:tr>
              <a:tr h="2789601">
                <a:tc>
                  <a:txBody>
                    <a:bodyPr/>
                    <a:lstStyle/>
                    <a:p>
                      <a:pPr algn="just">
                        <a:lnSpc>
                          <a:spcPct val="115000"/>
                        </a:lnSpc>
                      </a:pPr>
                      <a:r>
                        <a:rPr lang="vi-VN" sz="2300" dirty="0">
                          <a:effectLst/>
                          <a:latin typeface="Times New Roman" panose="02020603050405020304" pitchFamily="18" charset="0"/>
                          <a:cs typeface="Times New Roman" panose="02020603050405020304" pitchFamily="18" charset="0"/>
                        </a:rPr>
                        <a:t>c. Cày đồng đang buổi ban trưa</a:t>
                      </a:r>
                      <a:endParaRPr lang="x-none" sz="2300" dirty="0">
                        <a:effectLst/>
                        <a:latin typeface="Times New Roman" panose="02020603050405020304" pitchFamily="18" charset="0"/>
                        <a:cs typeface="Times New Roman" panose="02020603050405020304" pitchFamily="18" charset="0"/>
                      </a:endParaRPr>
                    </a:p>
                    <a:p>
                      <a:pPr algn="just">
                        <a:lnSpc>
                          <a:spcPct val="115000"/>
                        </a:lnSpc>
                      </a:pPr>
                      <a:r>
                        <a:rPr lang="vi-VN" sz="2300" dirty="0">
                          <a:effectLst/>
                          <a:latin typeface="Times New Roman" panose="02020603050405020304" pitchFamily="18" charset="0"/>
                          <a:cs typeface="Times New Roman" panose="02020603050405020304" pitchFamily="18" charset="0"/>
                        </a:rPr>
                        <a:t>Mồ hôi thánh thót như mưa ruộng cày</a:t>
                      </a:r>
                      <a:endParaRPr lang="x-none" sz="2300" dirty="0">
                        <a:effectLst/>
                        <a:latin typeface="Times New Roman" panose="02020603050405020304" pitchFamily="18" charset="0"/>
                        <a:cs typeface="Times New Roman" panose="02020603050405020304" pitchFamily="18" charset="0"/>
                      </a:endParaRPr>
                    </a:p>
                    <a:p>
                      <a:pPr algn="just">
                        <a:lnSpc>
                          <a:spcPct val="115000"/>
                        </a:lnSpc>
                      </a:pPr>
                      <a:r>
                        <a:rPr lang="vi-VN" sz="2300" dirty="0">
                          <a:effectLst/>
                          <a:latin typeface="Times New Roman" panose="02020603050405020304" pitchFamily="18" charset="0"/>
                          <a:cs typeface="Times New Roman" panose="02020603050405020304" pitchFamily="18" charset="0"/>
                        </a:rPr>
                        <a:t>Ai ơi bưng bát cơm đầy</a:t>
                      </a:r>
                      <a:endParaRPr lang="x-none" sz="2300" dirty="0">
                        <a:effectLst/>
                        <a:latin typeface="Times New Roman" panose="02020603050405020304" pitchFamily="18" charset="0"/>
                        <a:cs typeface="Times New Roman" panose="02020603050405020304" pitchFamily="18" charset="0"/>
                      </a:endParaRPr>
                    </a:p>
                    <a:p>
                      <a:pPr algn="just">
                        <a:lnSpc>
                          <a:spcPct val="115000"/>
                        </a:lnSpc>
                      </a:pPr>
                      <a:r>
                        <a:rPr lang="vi-VN" sz="2300" dirty="0">
                          <a:effectLst/>
                          <a:latin typeface="Times New Roman" panose="02020603050405020304" pitchFamily="18" charset="0"/>
                          <a:cs typeface="Times New Roman" panose="02020603050405020304" pitchFamily="18" charset="0"/>
                        </a:rPr>
                        <a:t>Dẻo thơm một hạt đắng cay muôn phần. (Ca dao)</a:t>
                      </a:r>
                      <a:endParaRPr lang="x-none" sz="23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tc>
                  <a:txBody>
                    <a:bodyPr/>
                    <a:lstStyle/>
                    <a:p>
                      <a:pPr algn="just">
                        <a:lnSpc>
                          <a:spcPct val="115000"/>
                        </a:lnSpc>
                      </a:pPr>
                      <a:r>
                        <a:rPr lang="vi-VN" sz="2500" dirty="0">
                          <a:effectLst/>
                          <a:latin typeface="Times New Roman" panose="02020603050405020304" pitchFamily="18" charset="0"/>
                          <a:cs typeface="Times New Roman" panose="02020603050405020304" pitchFamily="18" charset="0"/>
                        </a:rPr>
                        <a:t> </a:t>
                      </a:r>
                      <a:endParaRPr lang="x-none" sz="2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tc>
                  <a:txBody>
                    <a:bodyPr/>
                    <a:lstStyle/>
                    <a:p>
                      <a:pPr algn="just">
                        <a:lnSpc>
                          <a:spcPct val="115000"/>
                        </a:lnSpc>
                      </a:pPr>
                      <a:r>
                        <a:rPr lang="vi-VN" sz="2500" dirty="0">
                          <a:effectLst/>
                          <a:latin typeface="Times New Roman" panose="02020603050405020304" pitchFamily="18" charset="0"/>
                          <a:cs typeface="Times New Roman" panose="02020603050405020304" pitchFamily="18" charset="0"/>
                        </a:rPr>
                        <a:t> </a:t>
                      </a:r>
                      <a:endParaRPr lang="x-none" sz="2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extLst>
                  <a:ext uri="{0D108BD9-81ED-4DB2-BD59-A6C34878D82A}">
                    <a16:rowId xmlns:a16="http://schemas.microsoft.com/office/drawing/2014/main" val="4045614916"/>
                  </a:ext>
                </a:extLst>
              </a:tr>
            </a:tbl>
          </a:graphicData>
        </a:graphic>
      </p:graphicFrame>
      <p:sp>
        <p:nvSpPr>
          <p:cNvPr id="5" name="Rectangle 4">
            <a:extLst>
              <a:ext uri="{FF2B5EF4-FFF2-40B4-BE49-F238E27FC236}">
                <a16:creationId xmlns:a16="http://schemas.microsoft.com/office/drawing/2014/main" id="{B6B7B07E-E97E-6C0F-8C31-A2CAABECD69C}"/>
              </a:ext>
            </a:extLst>
          </p:cNvPr>
          <p:cNvSpPr/>
          <p:nvPr/>
        </p:nvSpPr>
        <p:spPr>
          <a:xfrm>
            <a:off x="4386120" y="715572"/>
            <a:ext cx="2484237" cy="1384161"/>
          </a:xfrm>
          <a:prstGeom prst="rect">
            <a:avLst/>
          </a:prstGeom>
        </p:spPr>
        <p:txBody>
          <a:bodyPr wrap="square">
            <a:spAutoFit/>
          </a:bodyPr>
          <a:lstStyle/>
          <a:p>
            <a:pPr algn="just">
              <a:lnSpc>
                <a:spcPct val="115000"/>
              </a:lnSpc>
            </a:pPr>
            <a:r>
              <a:rPr lang="vi-VN" sz="2500" dirty="0">
                <a:latin typeface="Times New Roman" panose="02020603050405020304" pitchFamily="18" charset="0"/>
                <a:ea typeface="Times New Roman" panose="02020603050405020304" pitchFamily="18" charset="0"/>
              </a:rPr>
              <a:t>“chưa nằm đã sáng”, “chưa cười đã tối”.</a:t>
            </a:r>
            <a:endParaRPr lang="x-none" sz="2500" dirty="0">
              <a:effectLst/>
              <a:latin typeface="Times New Roman" panose="02020603050405020304" pitchFamily="18" charset="0"/>
              <a:ea typeface="Times New Roman" panose="02020603050405020304" pitchFamily="18" charset="0"/>
            </a:endParaRPr>
          </a:p>
        </p:txBody>
      </p:sp>
      <p:sp>
        <p:nvSpPr>
          <p:cNvPr id="6" name="Rectangle 5">
            <a:extLst>
              <a:ext uri="{FF2B5EF4-FFF2-40B4-BE49-F238E27FC236}">
                <a16:creationId xmlns:a16="http://schemas.microsoft.com/office/drawing/2014/main" id="{C98B0B48-D18B-1278-52CC-2F037730EF9F}"/>
              </a:ext>
            </a:extLst>
          </p:cNvPr>
          <p:cNvSpPr/>
          <p:nvPr/>
        </p:nvSpPr>
        <p:spPr>
          <a:xfrm>
            <a:off x="7216346" y="715572"/>
            <a:ext cx="4660222" cy="1446550"/>
          </a:xfrm>
          <a:prstGeom prst="rect">
            <a:avLst/>
          </a:prstGeom>
        </p:spPr>
        <p:txBody>
          <a:bodyPr wrap="square">
            <a:spAutoFit/>
          </a:bodyPr>
          <a:lstStyle/>
          <a:p>
            <a:pPr algn="just"/>
            <a:r>
              <a:rPr lang="vi-VN" sz="2200" dirty="0">
                <a:latin typeface="Times New Roman" panose="02020603050405020304" pitchFamily="18" charset="0"/>
                <a:ea typeface="Times New Roman" panose="02020603050405020304" pitchFamily="18" charset="0"/>
              </a:rPr>
              <a:t>nhấn mạnh đặc điểm về thời gian của ngày và đêm giữa mùa hạ và mùa đông. Tháng 5 ÂL đêm ngắn ngày dài, tháng 10 ÂL đêm dài ngày ngắn.</a:t>
            </a:r>
            <a:r>
              <a:rPr lang="x-none" sz="2200" dirty="0">
                <a:effectLst/>
              </a:rPr>
              <a:t> </a:t>
            </a:r>
            <a:endParaRPr lang="x-none" sz="2200" dirty="0"/>
          </a:p>
        </p:txBody>
      </p:sp>
      <p:sp>
        <p:nvSpPr>
          <p:cNvPr id="7" name="Rectangle 6">
            <a:extLst>
              <a:ext uri="{FF2B5EF4-FFF2-40B4-BE49-F238E27FC236}">
                <a16:creationId xmlns:a16="http://schemas.microsoft.com/office/drawing/2014/main" id="{5191F4CD-E92A-C261-E02D-B72E8F3F6863}"/>
              </a:ext>
            </a:extLst>
          </p:cNvPr>
          <p:cNvSpPr/>
          <p:nvPr/>
        </p:nvSpPr>
        <p:spPr>
          <a:xfrm>
            <a:off x="4435548" y="2505807"/>
            <a:ext cx="2484237" cy="873765"/>
          </a:xfrm>
          <a:prstGeom prst="rect">
            <a:avLst/>
          </a:prstGeom>
        </p:spPr>
        <p:txBody>
          <a:bodyPr wrap="square">
            <a:spAutoFit/>
          </a:bodyPr>
          <a:lstStyle/>
          <a:p>
            <a:pPr algn="just">
              <a:lnSpc>
                <a:spcPct val="115000"/>
              </a:lnSpc>
            </a:pPr>
            <a:r>
              <a:rPr lang="vi-VN" sz="2300" dirty="0">
                <a:latin typeface="Times New Roman" panose="02020603050405020304" pitchFamily="18" charset="0"/>
                <a:ea typeface="Times New Roman" panose="02020603050405020304" pitchFamily="18" charset="0"/>
              </a:rPr>
              <a:t>“tát biển Đông cũng cạn”.</a:t>
            </a:r>
            <a:endParaRPr lang="x-none" sz="2300" dirty="0">
              <a:effectLst/>
              <a:latin typeface="Times New Roman" panose="02020603050405020304" pitchFamily="18" charset="0"/>
              <a:ea typeface="Times New Roman" panose="02020603050405020304" pitchFamily="18" charset="0"/>
            </a:endParaRPr>
          </a:p>
        </p:txBody>
      </p:sp>
      <p:sp>
        <p:nvSpPr>
          <p:cNvPr id="8" name="Rectangle 7">
            <a:extLst>
              <a:ext uri="{FF2B5EF4-FFF2-40B4-BE49-F238E27FC236}">
                <a16:creationId xmlns:a16="http://schemas.microsoft.com/office/drawing/2014/main" id="{1DBB15D4-E299-37B4-5ADC-019F875892CE}"/>
              </a:ext>
            </a:extLst>
          </p:cNvPr>
          <p:cNvSpPr/>
          <p:nvPr/>
        </p:nvSpPr>
        <p:spPr>
          <a:xfrm>
            <a:off x="7216346" y="2384020"/>
            <a:ext cx="4557320" cy="1177438"/>
          </a:xfrm>
          <a:prstGeom prst="rect">
            <a:avLst/>
          </a:prstGeom>
        </p:spPr>
        <p:txBody>
          <a:bodyPr wrap="square">
            <a:spAutoFit/>
          </a:bodyPr>
          <a:lstStyle/>
          <a:p>
            <a:pPr algn="just">
              <a:lnSpc>
                <a:spcPct val="115000"/>
              </a:lnSpc>
            </a:pPr>
            <a:r>
              <a:rPr lang="vi-VN" sz="2100" dirty="0">
                <a:latin typeface="Times New Roman" panose="02020603050405020304" pitchFamily="18" charset="0"/>
                <a:ea typeface="Times New Roman" panose="02020603050405020304" pitchFamily="18" charset="0"/>
              </a:rPr>
              <a:t>nhấn mạnh sự hoà hợp vợ chồng có thể cùng nhau làm những điều lớn lao, vượt qua được mọi khó khăn, trở ngại. </a:t>
            </a:r>
            <a:endParaRPr lang="x-none" sz="2100" dirty="0">
              <a:effectLst/>
              <a:latin typeface="Times New Roman" panose="02020603050405020304" pitchFamily="18" charset="0"/>
              <a:ea typeface="Times New Roman" panose="02020603050405020304" pitchFamily="18" charset="0"/>
            </a:endParaRPr>
          </a:p>
        </p:txBody>
      </p:sp>
      <p:sp>
        <p:nvSpPr>
          <p:cNvPr id="9" name="Rectangle 8">
            <a:extLst>
              <a:ext uri="{FF2B5EF4-FFF2-40B4-BE49-F238E27FC236}">
                <a16:creationId xmlns:a16="http://schemas.microsoft.com/office/drawing/2014/main" id="{8F63F785-6E26-1A58-01F7-A4FB294789CF}"/>
              </a:ext>
            </a:extLst>
          </p:cNvPr>
          <p:cNvSpPr/>
          <p:nvPr/>
        </p:nvSpPr>
        <p:spPr>
          <a:xfrm>
            <a:off x="4386120" y="3925458"/>
            <a:ext cx="2484237" cy="1757725"/>
          </a:xfrm>
          <a:prstGeom prst="rect">
            <a:avLst/>
          </a:prstGeom>
        </p:spPr>
        <p:txBody>
          <a:bodyPr wrap="square">
            <a:spAutoFit/>
          </a:bodyPr>
          <a:lstStyle/>
          <a:p>
            <a:pPr algn="just">
              <a:lnSpc>
                <a:spcPct val="150000"/>
              </a:lnSpc>
            </a:pPr>
            <a:r>
              <a:rPr lang="vi-VN" sz="2500" dirty="0">
                <a:latin typeface="Times New Roman" panose="02020603050405020304" pitchFamily="18" charset="0"/>
                <a:ea typeface="Times New Roman" panose="02020603050405020304" pitchFamily="18" charset="0"/>
              </a:rPr>
              <a:t>“Mồ hôi thánh thót như mưa ruộng cày”.</a:t>
            </a:r>
            <a:r>
              <a:rPr lang="x-none" sz="2500" dirty="0">
                <a:effectLst/>
              </a:rPr>
              <a:t> </a:t>
            </a:r>
            <a:endParaRPr lang="x-none" sz="2500" dirty="0"/>
          </a:p>
        </p:txBody>
      </p:sp>
      <p:sp>
        <p:nvSpPr>
          <p:cNvPr id="10" name="Rectangle 9">
            <a:extLst>
              <a:ext uri="{FF2B5EF4-FFF2-40B4-BE49-F238E27FC236}">
                <a16:creationId xmlns:a16="http://schemas.microsoft.com/office/drawing/2014/main" id="{16DBAED2-FC52-42C7-1CF4-A5BC86FA0092}"/>
              </a:ext>
            </a:extLst>
          </p:cNvPr>
          <p:cNvSpPr/>
          <p:nvPr/>
        </p:nvSpPr>
        <p:spPr>
          <a:xfrm>
            <a:off x="7339411" y="3823581"/>
            <a:ext cx="4557320" cy="1180644"/>
          </a:xfrm>
          <a:prstGeom prst="rect">
            <a:avLst/>
          </a:prstGeom>
        </p:spPr>
        <p:txBody>
          <a:bodyPr wrap="square">
            <a:spAutoFit/>
          </a:bodyPr>
          <a:lstStyle/>
          <a:p>
            <a:pPr>
              <a:lnSpc>
                <a:spcPct val="150000"/>
              </a:lnSpc>
            </a:pPr>
            <a:r>
              <a:rPr lang="vi-VN" sz="2500" dirty="0">
                <a:latin typeface="Times New Roman" panose="02020603050405020304" pitchFamily="18" charset="0"/>
                <a:ea typeface="Times New Roman" panose="02020603050405020304" pitchFamily="18" charset="0"/>
              </a:rPr>
              <a:t>nhấn mạnh sự vất vả của người nông dân. </a:t>
            </a:r>
            <a:endParaRPr lang="x-none" sz="2500" dirty="0"/>
          </a:p>
        </p:txBody>
      </p:sp>
    </p:spTree>
    <p:extLst>
      <p:ext uri="{BB962C8B-B14F-4D97-AF65-F5344CB8AC3E}">
        <p14:creationId xmlns:p14="http://schemas.microsoft.com/office/powerpoint/2010/main" val="162210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randombar(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randombar(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randombar(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randombar(horizont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268F2-D22D-76F5-E6CE-2D91DDD8AA70}"/>
              </a:ext>
            </a:extLst>
          </p:cNvPr>
          <p:cNvSpPr>
            <a:spLocks noGrp="1"/>
          </p:cNvSpPr>
          <p:nvPr>
            <p:ph type="title"/>
          </p:nvPr>
        </p:nvSpPr>
        <p:spPr>
          <a:xfrm>
            <a:off x="691079" y="305822"/>
            <a:ext cx="10325000" cy="831000"/>
          </a:xfrm>
        </p:spPr>
        <p:txBody>
          <a:bodyPr/>
          <a:lstStyle/>
          <a:p>
            <a:pPr algn="ctr"/>
            <a:r>
              <a:rPr lang="x-none" dirty="0"/>
              <a:t>BÀI TẬP 2:</a:t>
            </a:r>
          </a:p>
        </p:txBody>
      </p:sp>
      <p:graphicFrame>
        <p:nvGraphicFramePr>
          <p:cNvPr id="4" name="Table 4">
            <a:extLst>
              <a:ext uri="{FF2B5EF4-FFF2-40B4-BE49-F238E27FC236}">
                <a16:creationId xmlns:a16="http://schemas.microsoft.com/office/drawing/2014/main" id="{6825CF90-ED68-8B89-0460-E051504A4B73}"/>
              </a:ext>
            </a:extLst>
          </p:cNvPr>
          <p:cNvGraphicFramePr>
            <a:graphicFrameLocks noGrp="1"/>
          </p:cNvGraphicFramePr>
          <p:nvPr>
            <p:extLst>
              <p:ext uri="{D42A27DB-BD31-4B8C-83A1-F6EECF244321}">
                <p14:modId xmlns:p14="http://schemas.microsoft.com/office/powerpoint/2010/main" val="675100850"/>
              </p:ext>
            </p:extLst>
          </p:nvPr>
        </p:nvGraphicFramePr>
        <p:xfrm>
          <a:off x="691080" y="1510498"/>
          <a:ext cx="4019144" cy="4840875"/>
        </p:xfrm>
        <a:graphic>
          <a:graphicData uri="http://schemas.openxmlformats.org/drawingml/2006/table">
            <a:tbl>
              <a:tblPr firstRow="1" bandRow="1">
                <a:tableStyleId>{00A15C55-8517-42AA-B614-E9B94910E393}</a:tableStyleId>
              </a:tblPr>
              <a:tblGrid>
                <a:gridCol w="4019144">
                  <a:extLst>
                    <a:ext uri="{9D8B030D-6E8A-4147-A177-3AD203B41FA5}">
                      <a16:colId xmlns:a16="http://schemas.microsoft.com/office/drawing/2014/main" val="3241488282"/>
                    </a:ext>
                  </a:extLst>
                </a:gridCol>
              </a:tblGrid>
              <a:tr h="968175">
                <a:tc>
                  <a:txBody>
                    <a:bodyPr/>
                    <a:lstStyle/>
                    <a:p>
                      <a:pPr algn="ctr"/>
                      <a:r>
                        <a:rPr lang="x-none" sz="2500" dirty="0"/>
                        <a:t>CÁCH NÓI QUÁ</a:t>
                      </a:r>
                    </a:p>
                  </a:txBody>
                  <a:tcPr anchor="ctr"/>
                </a:tc>
                <a:extLst>
                  <a:ext uri="{0D108BD9-81ED-4DB2-BD59-A6C34878D82A}">
                    <a16:rowId xmlns:a16="http://schemas.microsoft.com/office/drawing/2014/main" val="3597629002"/>
                  </a:ext>
                </a:extLst>
              </a:tr>
              <a:tr h="968175">
                <a:tc>
                  <a:txBody>
                    <a:bodyPr/>
                    <a:lstStyle/>
                    <a:p>
                      <a:pPr algn="ctr"/>
                      <a:r>
                        <a:rPr lang="x-none" sz="2500" dirty="0"/>
                        <a:t>1. Nghìn cân treo sợi tóc</a:t>
                      </a:r>
                    </a:p>
                  </a:txBody>
                  <a:tcPr anchor="ctr"/>
                </a:tc>
                <a:extLst>
                  <a:ext uri="{0D108BD9-81ED-4DB2-BD59-A6C34878D82A}">
                    <a16:rowId xmlns:a16="http://schemas.microsoft.com/office/drawing/2014/main" val="159911441"/>
                  </a:ext>
                </a:extLst>
              </a:tr>
              <a:tr h="968175">
                <a:tc>
                  <a:txBody>
                    <a:bodyPr/>
                    <a:lstStyle/>
                    <a:p>
                      <a:pPr algn="ctr"/>
                      <a:r>
                        <a:rPr lang="x-none" sz="2500" dirty="0"/>
                        <a:t>2. Trăm công nghìn việc</a:t>
                      </a:r>
                    </a:p>
                  </a:txBody>
                  <a:tcPr anchor="ctr"/>
                </a:tc>
                <a:extLst>
                  <a:ext uri="{0D108BD9-81ED-4DB2-BD59-A6C34878D82A}">
                    <a16:rowId xmlns:a16="http://schemas.microsoft.com/office/drawing/2014/main" val="2126115793"/>
                  </a:ext>
                </a:extLst>
              </a:tr>
              <a:tr h="968175">
                <a:tc>
                  <a:txBody>
                    <a:bodyPr/>
                    <a:lstStyle/>
                    <a:p>
                      <a:pPr algn="ctr"/>
                      <a:r>
                        <a:rPr lang="x-none" sz="2500" dirty="0"/>
                        <a:t>3. Hiền như đất</a:t>
                      </a:r>
                    </a:p>
                  </a:txBody>
                  <a:tcPr anchor="ctr"/>
                </a:tc>
                <a:extLst>
                  <a:ext uri="{0D108BD9-81ED-4DB2-BD59-A6C34878D82A}">
                    <a16:rowId xmlns:a16="http://schemas.microsoft.com/office/drawing/2014/main" val="3480830147"/>
                  </a:ext>
                </a:extLst>
              </a:tr>
              <a:tr h="968175">
                <a:tc>
                  <a:txBody>
                    <a:bodyPr/>
                    <a:lstStyle/>
                    <a:p>
                      <a:pPr algn="ctr"/>
                      <a:r>
                        <a:rPr lang="x-none" sz="2500" dirty="0"/>
                        <a:t>4. Trói gà không chặt</a:t>
                      </a:r>
                    </a:p>
                  </a:txBody>
                  <a:tcPr anchor="ctr"/>
                </a:tc>
                <a:extLst>
                  <a:ext uri="{0D108BD9-81ED-4DB2-BD59-A6C34878D82A}">
                    <a16:rowId xmlns:a16="http://schemas.microsoft.com/office/drawing/2014/main" val="2009823776"/>
                  </a:ext>
                </a:extLst>
              </a:tr>
            </a:tbl>
          </a:graphicData>
        </a:graphic>
      </p:graphicFrame>
      <p:graphicFrame>
        <p:nvGraphicFramePr>
          <p:cNvPr id="5" name="Table 4">
            <a:extLst>
              <a:ext uri="{FF2B5EF4-FFF2-40B4-BE49-F238E27FC236}">
                <a16:creationId xmlns:a16="http://schemas.microsoft.com/office/drawing/2014/main" id="{A82A8F25-0048-981E-0686-08C1F057B24F}"/>
              </a:ext>
            </a:extLst>
          </p:cNvPr>
          <p:cNvGraphicFramePr>
            <a:graphicFrameLocks noGrp="1"/>
          </p:cNvGraphicFramePr>
          <p:nvPr>
            <p:extLst>
              <p:ext uri="{D42A27DB-BD31-4B8C-83A1-F6EECF244321}">
                <p14:modId xmlns:p14="http://schemas.microsoft.com/office/powerpoint/2010/main" val="3258290053"/>
              </p:ext>
            </p:extLst>
          </p:nvPr>
        </p:nvGraphicFramePr>
        <p:xfrm>
          <a:off x="6096000" y="1510497"/>
          <a:ext cx="5890054" cy="4840875"/>
        </p:xfrm>
        <a:graphic>
          <a:graphicData uri="http://schemas.openxmlformats.org/drawingml/2006/table">
            <a:tbl>
              <a:tblPr firstRow="1" bandRow="1">
                <a:tableStyleId>{00A15C55-8517-42AA-B614-E9B94910E393}</a:tableStyleId>
              </a:tblPr>
              <a:tblGrid>
                <a:gridCol w="5890054">
                  <a:extLst>
                    <a:ext uri="{9D8B030D-6E8A-4147-A177-3AD203B41FA5}">
                      <a16:colId xmlns:a16="http://schemas.microsoft.com/office/drawing/2014/main" val="3241488282"/>
                    </a:ext>
                  </a:extLst>
                </a:gridCol>
              </a:tblGrid>
              <a:tr h="968175">
                <a:tc>
                  <a:txBody>
                    <a:bodyPr/>
                    <a:lstStyle/>
                    <a:p>
                      <a:pPr algn="ctr"/>
                      <a:r>
                        <a:rPr lang="x-none" sz="2500" dirty="0"/>
                        <a:t>CÁCH NÓI THÔNG THƯỜNG</a:t>
                      </a:r>
                    </a:p>
                  </a:txBody>
                  <a:tcPr anchor="ctr"/>
                </a:tc>
                <a:extLst>
                  <a:ext uri="{0D108BD9-81ED-4DB2-BD59-A6C34878D82A}">
                    <a16:rowId xmlns:a16="http://schemas.microsoft.com/office/drawing/2014/main" val="3597629002"/>
                  </a:ext>
                </a:extLst>
              </a:tr>
              <a:tr h="968175">
                <a:tc>
                  <a:txBody>
                    <a:bodyPr/>
                    <a:lstStyle/>
                    <a:p>
                      <a:pPr algn="ctr"/>
                      <a:r>
                        <a:rPr lang="x-none" sz="2500" dirty="0"/>
                        <a:t>a. Rất hiền lành</a:t>
                      </a:r>
                    </a:p>
                  </a:txBody>
                  <a:tcPr anchor="ctr"/>
                </a:tc>
                <a:extLst>
                  <a:ext uri="{0D108BD9-81ED-4DB2-BD59-A6C34878D82A}">
                    <a16:rowId xmlns:a16="http://schemas.microsoft.com/office/drawing/2014/main" val="159911441"/>
                  </a:ext>
                </a:extLst>
              </a:tr>
              <a:tr h="968175">
                <a:tc>
                  <a:txBody>
                    <a:bodyPr/>
                    <a:lstStyle/>
                    <a:p>
                      <a:pPr algn="ctr"/>
                      <a:r>
                        <a:rPr lang="x-none" sz="2500" dirty="0"/>
                        <a:t>b. Yếu quá, không quen lao động chân tay</a:t>
                      </a:r>
                    </a:p>
                  </a:txBody>
                  <a:tcPr anchor="ctr"/>
                </a:tc>
                <a:extLst>
                  <a:ext uri="{0D108BD9-81ED-4DB2-BD59-A6C34878D82A}">
                    <a16:rowId xmlns:a16="http://schemas.microsoft.com/office/drawing/2014/main" val="2126115793"/>
                  </a:ext>
                </a:extLst>
              </a:tr>
              <a:tr h="968175">
                <a:tc>
                  <a:txBody>
                    <a:bodyPr/>
                    <a:lstStyle/>
                    <a:p>
                      <a:pPr algn="ctr"/>
                      <a:r>
                        <a:rPr lang="x-none" sz="2500" dirty="0"/>
                        <a:t>c. Rất bận</a:t>
                      </a:r>
                    </a:p>
                  </a:txBody>
                  <a:tcPr anchor="ctr"/>
                </a:tc>
                <a:extLst>
                  <a:ext uri="{0D108BD9-81ED-4DB2-BD59-A6C34878D82A}">
                    <a16:rowId xmlns:a16="http://schemas.microsoft.com/office/drawing/2014/main" val="3480830147"/>
                  </a:ext>
                </a:extLst>
              </a:tr>
              <a:tr h="968175">
                <a:tc>
                  <a:txBody>
                    <a:bodyPr/>
                    <a:lstStyle/>
                    <a:p>
                      <a:pPr algn="ctr"/>
                      <a:r>
                        <a:rPr lang="x-none" sz="2500" dirty="0"/>
                        <a:t>d. Ở tình thế vô cùng nguy hiểm</a:t>
                      </a:r>
                    </a:p>
                  </a:txBody>
                  <a:tcPr anchor="ctr"/>
                </a:tc>
                <a:extLst>
                  <a:ext uri="{0D108BD9-81ED-4DB2-BD59-A6C34878D82A}">
                    <a16:rowId xmlns:a16="http://schemas.microsoft.com/office/drawing/2014/main" val="2009823776"/>
                  </a:ext>
                </a:extLst>
              </a:tr>
            </a:tbl>
          </a:graphicData>
        </a:graphic>
      </p:graphicFrame>
      <p:cxnSp>
        <p:nvCxnSpPr>
          <p:cNvPr id="7" name="Straight Arrow Connector 6">
            <a:extLst>
              <a:ext uri="{FF2B5EF4-FFF2-40B4-BE49-F238E27FC236}">
                <a16:creationId xmlns:a16="http://schemas.microsoft.com/office/drawing/2014/main" id="{91422322-E286-F638-5A73-2653581B1E49}"/>
              </a:ext>
            </a:extLst>
          </p:cNvPr>
          <p:cNvCxnSpPr/>
          <p:nvPr/>
        </p:nvCxnSpPr>
        <p:spPr>
          <a:xfrm>
            <a:off x="4561367" y="2902688"/>
            <a:ext cx="1871331" cy="3019647"/>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A1A07DBC-DEC6-E1DC-67B4-1D1F3873256E}"/>
              </a:ext>
            </a:extLst>
          </p:cNvPr>
          <p:cNvCxnSpPr>
            <a:cxnSpLocks/>
          </p:cNvCxnSpPr>
          <p:nvPr/>
        </p:nvCxnSpPr>
        <p:spPr>
          <a:xfrm>
            <a:off x="4561367" y="3930934"/>
            <a:ext cx="1977656" cy="1002573"/>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055FF502-1283-1697-BE87-E4EC44BE9DE6}"/>
              </a:ext>
            </a:extLst>
          </p:cNvPr>
          <p:cNvCxnSpPr>
            <a:cxnSpLocks/>
          </p:cNvCxnSpPr>
          <p:nvPr/>
        </p:nvCxnSpPr>
        <p:spPr>
          <a:xfrm flipV="1">
            <a:off x="4561367" y="2927066"/>
            <a:ext cx="1977656" cy="203211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3AAC797-A692-7F60-D61A-AD3FA90D52CE}"/>
              </a:ext>
            </a:extLst>
          </p:cNvPr>
          <p:cNvCxnSpPr>
            <a:cxnSpLocks/>
          </p:cNvCxnSpPr>
          <p:nvPr/>
        </p:nvCxnSpPr>
        <p:spPr>
          <a:xfrm flipV="1">
            <a:off x="4508204" y="3943123"/>
            <a:ext cx="1936707" cy="197468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1959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2F440-923F-3572-574C-A68A22560C11}"/>
              </a:ext>
            </a:extLst>
          </p:cNvPr>
          <p:cNvSpPr>
            <a:spLocks noGrp="1"/>
          </p:cNvSpPr>
          <p:nvPr>
            <p:ph type="title"/>
          </p:nvPr>
        </p:nvSpPr>
        <p:spPr>
          <a:xfrm>
            <a:off x="691079" y="725951"/>
            <a:ext cx="10751278" cy="4389746"/>
          </a:xfrm>
        </p:spPr>
        <p:txBody>
          <a:bodyPr>
            <a:normAutofit/>
          </a:bodyPr>
          <a:lstStyle/>
          <a:p>
            <a:pPr algn="ctr"/>
            <a:r>
              <a:rPr lang="vi-VN" dirty="0"/>
              <a:t>BÀI TẬP 3:</a:t>
            </a:r>
            <a:br>
              <a:rPr lang="vi-VN" dirty="0"/>
            </a:br>
            <a:r>
              <a:rPr lang="vi-VN" dirty="0"/>
              <a:t>Xác định biện pháp tu từ nói giảm – nói tránh trong những câu sau. Cách nói giảm – nói tránh trong mỗi trường hợp đó biểu thị điều gì? Chỉ ra tác dụng của chúng.</a:t>
            </a:r>
            <a:endParaRPr lang="x-none" dirty="0"/>
          </a:p>
        </p:txBody>
      </p:sp>
    </p:spTree>
    <p:extLst>
      <p:ext uri="{BB962C8B-B14F-4D97-AF65-F5344CB8AC3E}">
        <p14:creationId xmlns:p14="http://schemas.microsoft.com/office/powerpoint/2010/main" val="3796051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9342931-1E9A-74A9-2739-676F9C2DA33D}"/>
              </a:ext>
            </a:extLst>
          </p:cNvPr>
          <p:cNvGraphicFramePr>
            <a:graphicFrameLocks noGrp="1"/>
          </p:cNvGraphicFramePr>
          <p:nvPr>
            <p:extLst>
              <p:ext uri="{D42A27DB-BD31-4B8C-83A1-F6EECF244321}">
                <p14:modId xmlns:p14="http://schemas.microsoft.com/office/powerpoint/2010/main" val="3782586625"/>
              </p:ext>
            </p:extLst>
          </p:nvPr>
        </p:nvGraphicFramePr>
        <p:xfrm>
          <a:off x="396949" y="283020"/>
          <a:ext cx="11398101" cy="6453965"/>
        </p:xfrm>
        <a:graphic>
          <a:graphicData uri="http://schemas.openxmlformats.org/drawingml/2006/table">
            <a:tbl>
              <a:tblPr firstRow="1" firstCol="1" bandRow="1">
                <a:tableStyleId>{93296810-A885-4BE3-A3E7-6D5BEEA58F35}</a:tableStyleId>
              </a:tblPr>
              <a:tblGrid>
                <a:gridCol w="4614530">
                  <a:extLst>
                    <a:ext uri="{9D8B030D-6E8A-4147-A177-3AD203B41FA5}">
                      <a16:colId xmlns:a16="http://schemas.microsoft.com/office/drawing/2014/main" val="2736875958"/>
                    </a:ext>
                  </a:extLst>
                </a:gridCol>
                <a:gridCol w="2984204">
                  <a:extLst>
                    <a:ext uri="{9D8B030D-6E8A-4147-A177-3AD203B41FA5}">
                      <a16:colId xmlns:a16="http://schemas.microsoft.com/office/drawing/2014/main" val="320116445"/>
                    </a:ext>
                  </a:extLst>
                </a:gridCol>
                <a:gridCol w="3799367">
                  <a:extLst>
                    <a:ext uri="{9D8B030D-6E8A-4147-A177-3AD203B41FA5}">
                      <a16:colId xmlns:a16="http://schemas.microsoft.com/office/drawing/2014/main" val="958633125"/>
                    </a:ext>
                  </a:extLst>
                </a:gridCol>
              </a:tblGrid>
              <a:tr h="847664">
                <a:tc>
                  <a:txBody>
                    <a:bodyPr/>
                    <a:lstStyle/>
                    <a:p>
                      <a:pPr algn="ctr">
                        <a:lnSpc>
                          <a:spcPct val="115000"/>
                        </a:lnSpc>
                      </a:pPr>
                      <a:r>
                        <a:rPr lang="vi-VN" sz="2300">
                          <a:effectLst/>
                        </a:rPr>
                        <a:t>Câu</a:t>
                      </a:r>
                      <a:endParaRPr lang="x-none" sz="2300">
                        <a:solidFill>
                          <a:srgbClr val="000000"/>
                        </a:solidFill>
                        <a:effectLst/>
                        <a:latin typeface="Times New Roman" panose="02020603050405020304" pitchFamily="18" charset="0"/>
                        <a:ea typeface="Times New Roman" panose="02020603050405020304" pitchFamily="18" charset="0"/>
                      </a:endParaRPr>
                    </a:p>
                  </a:txBody>
                  <a:tcPr marL="53328" marR="53328" marT="0" marB="0"/>
                </a:tc>
                <a:tc>
                  <a:txBody>
                    <a:bodyPr/>
                    <a:lstStyle/>
                    <a:p>
                      <a:pPr algn="ctr">
                        <a:lnSpc>
                          <a:spcPct val="115000"/>
                        </a:lnSpc>
                      </a:pPr>
                      <a:r>
                        <a:rPr lang="vi-VN" sz="2300">
                          <a:effectLst/>
                        </a:rPr>
                        <a:t>Biện pháp nói giảm – nói tránh</a:t>
                      </a:r>
                      <a:endParaRPr lang="x-none" sz="2300">
                        <a:solidFill>
                          <a:srgbClr val="000000"/>
                        </a:solidFill>
                        <a:effectLst/>
                        <a:latin typeface="Times New Roman" panose="02020603050405020304" pitchFamily="18" charset="0"/>
                        <a:ea typeface="Times New Roman" panose="02020603050405020304" pitchFamily="18" charset="0"/>
                      </a:endParaRPr>
                    </a:p>
                  </a:txBody>
                  <a:tcPr marL="53328" marR="53328" marT="0" marB="0"/>
                </a:tc>
                <a:tc>
                  <a:txBody>
                    <a:bodyPr/>
                    <a:lstStyle/>
                    <a:p>
                      <a:pPr algn="ctr">
                        <a:lnSpc>
                          <a:spcPct val="115000"/>
                        </a:lnSpc>
                      </a:pPr>
                      <a:r>
                        <a:rPr lang="vi-VN" sz="2300">
                          <a:effectLst/>
                        </a:rPr>
                        <a:t>Tác dụng</a:t>
                      </a:r>
                      <a:endParaRPr lang="x-none" sz="2300">
                        <a:solidFill>
                          <a:srgbClr val="000000"/>
                        </a:solidFill>
                        <a:effectLst/>
                        <a:latin typeface="Times New Roman" panose="02020603050405020304" pitchFamily="18" charset="0"/>
                        <a:ea typeface="Times New Roman" panose="02020603050405020304" pitchFamily="18" charset="0"/>
                      </a:endParaRPr>
                    </a:p>
                  </a:txBody>
                  <a:tcPr marL="53328" marR="53328" marT="0" marB="0"/>
                </a:tc>
                <a:extLst>
                  <a:ext uri="{0D108BD9-81ED-4DB2-BD59-A6C34878D82A}">
                    <a16:rowId xmlns:a16="http://schemas.microsoft.com/office/drawing/2014/main" val="2914906897"/>
                  </a:ext>
                </a:extLst>
              </a:tr>
              <a:tr h="1756732">
                <a:tc>
                  <a:txBody>
                    <a:bodyPr/>
                    <a:lstStyle/>
                    <a:p>
                      <a:pPr algn="just">
                        <a:lnSpc>
                          <a:spcPct val="115000"/>
                        </a:lnSpc>
                      </a:pPr>
                      <a:r>
                        <a:rPr lang="vi-VN" sz="2300">
                          <a:effectLst/>
                        </a:rPr>
                        <a:t>A. Có người thợ dựng thành đồng</a:t>
                      </a:r>
                      <a:endParaRPr lang="x-none" sz="2300">
                        <a:effectLst/>
                      </a:endParaRPr>
                    </a:p>
                    <a:p>
                      <a:pPr algn="just">
                        <a:lnSpc>
                          <a:spcPct val="115000"/>
                        </a:lnSpc>
                      </a:pPr>
                      <a:r>
                        <a:rPr lang="vi-VN" sz="2300">
                          <a:effectLst/>
                        </a:rPr>
                        <a:t>Đã yên nghỉ tận sông Hồng, em ơi! (Thu Bồn)</a:t>
                      </a:r>
                      <a:endParaRPr lang="x-none" sz="2300">
                        <a:solidFill>
                          <a:srgbClr val="000000"/>
                        </a:solidFill>
                        <a:effectLst/>
                        <a:latin typeface="Times New Roman" panose="02020603050405020304" pitchFamily="18" charset="0"/>
                        <a:ea typeface="Times New Roman" panose="02020603050405020304" pitchFamily="18" charset="0"/>
                      </a:endParaRPr>
                    </a:p>
                  </a:txBody>
                  <a:tcPr marL="53328" marR="53328" marT="0" marB="0"/>
                </a:tc>
                <a:tc>
                  <a:txBody>
                    <a:bodyPr/>
                    <a:lstStyle/>
                    <a:p>
                      <a:pPr algn="just">
                        <a:lnSpc>
                          <a:spcPct val="115000"/>
                        </a:lnSpc>
                      </a:pPr>
                      <a:r>
                        <a:rPr lang="vi-VN" sz="2300">
                          <a:effectLst/>
                        </a:rPr>
                        <a:t> </a:t>
                      </a:r>
                      <a:endParaRPr lang="x-none" sz="2300">
                        <a:solidFill>
                          <a:srgbClr val="000000"/>
                        </a:solidFill>
                        <a:effectLst/>
                        <a:latin typeface="Times New Roman" panose="02020603050405020304" pitchFamily="18" charset="0"/>
                        <a:ea typeface="Times New Roman" panose="02020603050405020304" pitchFamily="18" charset="0"/>
                      </a:endParaRPr>
                    </a:p>
                  </a:txBody>
                  <a:tcPr marL="53328" marR="53328" marT="0" marB="0"/>
                </a:tc>
                <a:tc>
                  <a:txBody>
                    <a:bodyPr/>
                    <a:lstStyle/>
                    <a:p>
                      <a:pPr algn="just">
                        <a:lnSpc>
                          <a:spcPct val="115000"/>
                        </a:lnSpc>
                      </a:pPr>
                      <a:r>
                        <a:rPr lang="vi-VN" sz="2300">
                          <a:effectLst/>
                        </a:rPr>
                        <a:t> </a:t>
                      </a:r>
                      <a:endParaRPr lang="x-none" sz="2300">
                        <a:solidFill>
                          <a:srgbClr val="000000"/>
                        </a:solidFill>
                        <a:effectLst/>
                        <a:latin typeface="Times New Roman" panose="02020603050405020304" pitchFamily="18" charset="0"/>
                        <a:ea typeface="Times New Roman" panose="02020603050405020304" pitchFamily="18" charset="0"/>
                      </a:endParaRPr>
                    </a:p>
                  </a:txBody>
                  <a:tcPr marL="53328" marR="53328" marT="0" marB="0"/>
                </a:tc>
                <a:extLst>
                  <a:ext uri="{0D108BD9-81ED-4DB2-BD59-A6C34878D82A}">
                    <a16:rowId xmlns:a16="http://schemas.microsoft.com/office/drawing/2014/main" val="1532488555"/>
                  </a:ext>
                </a:extLst>
              </a:tr>
              <a:tr h="2805911">
                <a:tc>
                  <a:txBody>
                    <a:bodyPr/>
                    <a:lstStyle/>
                    <a:p>
                      <a:pPr algn="just">
                        <a:lnSpc>
                          <a:spcPct val="115000"/>
                        </a:lnSpc>
                      </a:pPr>
                      <a:r>
                        <a:rPr lang="vi-VN" sz="2300">
                          <a:effectLst/>
                        </a:rPr>
                        <a:t>B. Ông mất năm nao, ngày độc lập</a:t>
                      </a:r>
                      <a:endParaRPr lang="x-none" sz="2300">
                        <a:effectLst/>
                      </a:endParaRPr>
                    </a:p>
                    <a:p>
                      <a:pPr algn="just">
                        <a:lnSpc>
                          <a:spcPct val="115000"/>
                        </a:lnSpc>
                      </a:pPr>
                      <a:r>
                        <a:rPr lang="vi-VN" sz="2300">
                          <a:effectLst/>
                        </a:rPr>
                        <a:t>Buồm cao đỏ sóng bóng cờ sao</a:t>
                      </a:r>
                      <a:endParaRPr lang="x-none" sz="2300">
                        <a:effectLst/>
                      </a:endParaRPr>
                    </a:p>
                    <a:p>
                      <a:pPr algn="just">
                        <a:lnSpc>
                          <a:spcPct val="115000"/>
                        </a:lnSpc>
                      </a:pPr>
                      <a:r>
                        <a:rPr lang="vi-VN" sz="2300">
                          <a:effectLst/>
                        </a:rPr>
                        <a:t>Bà “về” năm đói, làng treo lưới</a:t>
                      </a:r>
                      <a:endParaRPr lang="x-none" sz="2300">
                        <a:effectLst/>
                      </a:endParaRPr>
                    </a:p>
                    <a:p>
                      <a:pPr algn="just">
                        <a:lnSpc>
                          <a:spcPct val="115000"/>
                        </a:lnSpc>
                      </a:pPr>
                      <a:r>
                        <a:rPr lang="vi-VN" sz="2300">
                          <a:effectLst/>
                        </a:rPr>
                        <a:t>Biển động: Hòn Mê, giặc bắn vào… (Tố Hữu)</a:t>
                      </a:r>
                      <a:endParaRPr lang="x-none" sz="2300">
                        <a:solidFill>
                          <a:srgbClr val="000000"/>
                        </a:solidFill>
                        <a:effectLst/>
                        <a:latin typeface="Times New Roman" panose="02020603050405020304" pitchFamily="18" charset="0"/>
                        <a:ea typeface="Times New Roman" panose="02020603050405020304" pitchFamily="18" charset="0"/>
                      </a:endParaRPr>
                    </a:p>
                  </a:txBody>
                  <a:tcPr marL="53328" marR="53328" marT="0" marB="0"/>
                </a:tc>
                <a:tc>
                  <a:txBody>
                    <a:bodyPr/>
                    <a:lstStyle/>
                    <a:p>
                      <a:pPr algn="just">
                        <a:lnSpc>
                          <a:spcPct val="115000"/>
                        </a:lnSpc>
                      </a:pPr>
                      <a:r>
                        <a:rPr lang="vi-VN" sz="2300" dirty="0">
                          <a:effectLst/>
                        </a:rPr>
                        <a:t> </a:t>
                      </a:r>
                      <a:endParaRPr lang="x-none" sz="2300" dirty="0">
                        <a:solidFill>
                          <a:srgbClr val="000000"/>
                        </a:solidFill>
                        <a:effectLst/>
                        <a:latin typeface="Times New Roman" panose="02020603050405020304" pitchFamily="18" charset="0"/>
                        <a:ea typeface="Times New Roman" panose="02020603050405020304" pitchFamily="18" charset="0"/>
                      </a:endParaRPr>
                    </a:p>
                  </a:txBody>
                  <a:tcPr marL="53328" marR="53328" marT="0" marB="0"/>
                </a:tc>
                <a:tc>
                  <a:txBody>
                    <a:bodyPr/>
                    <a:lstStyle/>
                    <a:p>
                      <a:pPr algn="just">
                        <a:lnSpc>
                          <a:spcPct val="115000"/>
                        </a:lnSpc>
                      </a:pPr>
                      <a:r>
                        <a:rPr lang="vi-VN" sz="2300">
                          <a:effectLst/>
                        </a:rPr>
                        <a:t> </a:t>
                      </a:r>
                      <a:endParaRPr lang="x-none" sz="2300">
                        <a:solidFill>
                          <a:srgbClr val="000000"/>
                        </a:solidFill>
                        <a:effectLst/>
                        <a:latin typeface="Times New Roman" panose="02020603050405020304" pitchFamily="18" charset="0"/>
                        <a:ea typeface="Times New Roman" panose="02020603050405020304" pitchFamily="18" charset="0"/>
                      </a:endParaRPr>
                    </a:p>
                  </a:txBody>
                  <a:tcPr marL="53328" marR="53328" marT="0" marB="0"/>
                </a:tc>
                <a:extLst>
                  <a:ext uri="{0D108BD9-81ED-4DB2-BD59-A6C34878D82A}">
                    <a16:rowId xmlns:a16="http://schemas.microsoft.com/office/drawing/2014/main" val="3258145522"/>
                  </a:ext>
                </a:extLst>
              </a:tr>
              <a:tr h="1043658">
                <a:tc>
                  <a:txBody>
                    <a:bodyPr/>
                    <a:lstStyle/>
                    <a:p>
                      <a:pPr algn="just">
                        <a:lnSpc>
                          <a:spcPct val="115000"/>
                        </a:lnSpc>
                      </a:pPr>
                      <a:r>
                        <a:rPr lang="vi-VN" sz="2300">
                          <a:effectLst/>
                        </a:rPr>
                        <a:t>C. Năm ngoái, cụ Bọ Ngựa già yếu đã khuất núi. (Tô Hoài)</a:t>
                      </a:r>
                      <a:endParaRPr lang="x-none" sz="2300">
                        <a:solidFill>
                          <a:srgbClr val="000000"/>
                        </a:solidFill>
                        <a:effectLst/>
                        <a:latin typeface="Times New Roman" panose="02020603050405020304" pitchFamily="18" charset="0"/>
                        <a:ea typeface="Times New Roman" panose="02020603050405020304" pitchFamily="18" charset="0"/>
                      </a:endParaRPr>
                    </a:p>
                  </a:txBody>
                  <a:tcPr marL="53328" marR="53328" marT="0" marB="0"/>
                </a:tc>
                <a:tc>
                  <a:txBody>
                    <a:bodyPr/>
                    <a:lstStyle/>
                    <a:p>
                      <a:pPr algn="just">
                        <a:lnSpc>
                          <a:spcPct val="115000"/>
                        </a:lnSpc>
                      </a:pPr>
                      <a:r>
                        <a:rPr lang="vi-VN" sz="2300">
                          <a:effectLst/>
                        </a:rPr>
                        <a:t> </a:t>
                      </a:r>
                      <a:endParaRPr lang="x-none" sz="2300">
                        <a:solidFill>
                          <a:srgbClr val="000000"/>
                        </a:solidFill>
                        <a:effectLst/>
                        <a:latin typeface="Times New Roman" panose="02020603050405020304" pitchFamily="18" charset="0"/>
                        <a:ea typeface="Times New Roman" panose="02020603050405020304" pitchFamily="18" charset="0"/>
                      </a:endParaRPr>
                    </a:p>
                  </a:txBody>
                  <a:tcPr marL="53328" marR="53328" marT="0" marB="0"/>
                </a:tc>
                <a:tc>
                  <a:txBody>
                    <a:bodyPr/>
                    <a:lstStyle/>
                    <a:p>
                      <a:pPr algn="just">
                        <a:lnSpc>
                          <a:spcPct val="115000"/>
                        </a:lnSpc>
                      </a:pPr>
                      <a:r>
                        <a:rPr lang="vi-VN" sz="2300" dirty="0">
                          <a:effectLst/>
                        </a:rPr>
                        <a:t> </a:t>
                      </a:r>
                      <a:endParaRPr lang="x-none" sz="2300" dirty="0">
                        <a:solidFill>
                          <a:srgbClr val="000000"/>
                        </a:solidFill>
                        <a:effectLst/>
                        <a:latin typeface="Times New Roman" panose="02020603050405020304" pitchFamily="18" charset="0"/>
                        <a:ea typeface="Times New Roman" panose="02020603050405020304" pitchFamily="18" charset="0"/>
                      </a:endParaRPr>
                    </a:p>
                  </a:txBody>
                  <a:tcPr marL="53328" marR="53328" marT="0" marB="0"/>
                </a:tc>
                <a:extLst>
                  <a:ext uri="{0D108BD9-81ED-4DB2-BD59-A6C34878D82A}">
                    <a16:rowId xmlns:a16="http://schemas.microsoft.com/office/drawing/2014/main" val="1175965361"/>
                  </a:ext>
                </a:extLst>
              </a:tr>
            </a:tbl>
          </a:graphicData>
        </a:graphic>
      </p:graphicFrame>
      <p:sp>
        <p:nvSpPr>
          <p:cNvPr id="5" name="Rectangle 4">
            <a:extLst>
              <a:ext uri="{FF2B5EF4-FFF2-40B4-BE49-F238E27FC236}">
                <a16:creationId xmlns:a16="http://schemas.microsoft.com/office/drawing/2014/main" id="{05B30205-C34E-6C47-C9F8-A7DC2F96F1AF}"/>
              </a:ext>
            </a:extLst>
          </p:cNvPr>
          <p:cNvSpPr/>
          <p:nvPr/>
        </p:nvSpPr>
        <p:spPr>
          <a:xfrm>
            <a:off x="5290747" y="1341392"/>
            <a:ext cx="2617578" cy="1180644"/>
          </a:xfrm>
          <a:prstGeom prst="rect">
            <a:avLst/>
          </a:prstGeom>
        </p:spPr>
        <p:txBody>
          <a:bodyPr wrap="square">
            <a:spAutoFit/>
          </a:bodyPr>
          <a:lstStyle/>
          <a:p>
            <a:pPr>
              <a:lnSpc>
                <a:spcPct val="150000"/>
              </a:lnSpc>
            </a:pPr>
            <a:r>
              <a:rPr lang="vi-VN" sz="2500" dirty="0">
                <a:latin typeface="Times New Roman" panose="02020603050405020304" pitchFamily="18" charset="0"/>
                <a:ea typeface="Times New Roman" panose="02020603050405020304" pitchFamily="18" charset="0"/>
              </a:rPr>
              <a:t>Từ “yên nghỉ” chỉ “cái chết”. </a:t>
            </a:r>
            <a:endParaRPr lang="x-none" sz="2500" dirty="0"/>
          </a:p>
        </p:txBody>
      </p:sp>
      <p:sp>
        <p:nvSpPr>
          <p:cNvPr id="6" name="Rectangle 5">
            <a:extLst>
              <a:ext uri="{FF2B5EF4-FFF2-40B4-BE49-F238E27FC236}">
                <a16:creationId xmlns:a16="http://schemas.microsoft.com/office/drawing/2014/main" id="{63FFB062-0CFA-BD39-8938-727C4E6B73A2}"/>
              </a:ext>
            </a:extLst>
          </p:cNvPr>
          <p:cNvSpPr/>
          <p:nvPr/>
        </p:nvSpPr>
        <p:spPr>
          <a:xfrm>
            <a:off x="8051432" y="1155690"/>
            <a:ext cx="3937686" cy="1177374"/>
          </a:xfrm>
          <a:prstGeom prst="rect">
            <a:avLst/>
          </a:prstGeom>
        </p:spPr>
        <p:txBody>
          <a:bodyPr wrap="square">
            <a:spAutoFit/>
          </a:bodyPr>
          <a:lstStyle/>
          <a:p>
            <a:pPr>
              <a:lnSpc>
                <a:spcPct val="150000"/>
              </a:lnSpc>
            </a:pPr>
            <a:r>
              <a:rPr lang="vi-VN" sz="2500" dirty="0">
                <a:latin typeface="Times New Roman" panose="02020603050405020304" pitchFamily="18" charset="0"/>
                <a:ea typeface="Times New Roman" panose="02020603050405020304" pitchFamily="18" charset="0"/>
              </a:rPr>
              <a:t>Cách dùng từ làm giảm bớt sự đau buồn, thương tiếc.</a:t>
            </a:r>
            <a:endParaRPr lang="x-none" sz="2500" dirty="0">
              <a:effectLst/>
              <a:latin typeface="Times New Roman" panose="02020603050405020304" pitchFamily="18" charset="0"/>
              <a:ea typeface="Times New Roman" panose="02020603050405020304" pitchFamily="18" charset="0"/>
            </a:endParaRPr>
          </a:p>
        </p:txBody>
      </p:sp>
      <p:sp>
        <p:nvSpPr>
          <p:cNvPr id="7" name="Rectangle 6">
            <a:extLst>
              <a:ext uri="{FF2B5EF4-FFF2-40B4-BE49-F238E27FC236}">
                <a16:creationId xmlns:a16="http://schemas.microsoft.com/office/drawing/2014/main" id="{CDF12572-5482-5FEF-B6F1-CE68D6B613AC}"/>
              </a:ext>
            </a:extLst>
          </p:cNvPr>
          <p:cNvSpPr/>
          <p:nvPr/>
        </p:nvSpPr>
        <p:spPr>
          <a:xfrm>
            <a:off x="8051432" y="3510003"/>
            <a:ext cx="3937686" cy="1177374"/>
          </a:xfrm>
          <a:prstGeom prst="rect">
            <a:avLst/>
          </a:prstGeom>
        </p:spPr>
        <p:txBody>
          <a:bodyPr wrap="square">
            <a:spAutoFit/>
          </a:bodyPr>
          <a:lstStyle/>
          <a:p>
            <a:pPr>
              <a:lnSpc>
                <a:spcPct val="150000"/>
              </a:lnSpc>
            </a:pPr>
            <a:r>
              <a:rPr lang="vi-VN" sz="2500" dirty="0">
                <a:latin typeface="Times New Roman" panose="02020603050405020304" pitchFamily="18" charset="0"/>
                <a:ea typeface="Times New Roman" panose="02020603050405020304" pitchFamily="18" charset="0"/>
              </a:rPr>
              <a:t>Cách dùng từ làm giảm bớt sự đau buồn, thương tiếc.</a:t>
            </a:r>
            <a:endParaRPr lang="x-none" sz="2500" dirty="0">
              <a:effectLst/>
              <a:latin typeface="Times New Roman" panose="02020603050405020304" pitchFamily="18" charset="0"/>
              <a:ea typeface="Times New Roman" panose="02020603050405020304" pitchFamily="18" charset="0"/>
            </a:endParaRPr>
          </a:p>
        </p:txBody>
      </p:sp>
      <p:sp>
        <p:nvSpPr>
          <p:cNvPr id="8" name="Rectangle 7">
            <a:extLst>
              <a:ext uri="{FF2B5EF4-FFF2-40B4-BE49-F238E27FC236}">
                <a16:creationId xmlns:a16="http://schemas.microsoft.com/office/drawing/2014/main" id="{6B6E3C15-0AAC-61C8-C5C3-F3804870A944}"/>
              </a:ext>
            </a:extLst>
          </p:cNvPr>
          <p:cNvSpPr/>
          <p:nvPr/>
        </p:nvSpPr>
        <p:spPr>
          <a:xfrm>
            <a:off x="8051432" y="5559394"/>
            <a:ext cx="3937686" cy="1177374"/>
          </a:xfrm>
          <a:prstGeom prst="rect">
            <a:avLst/>
          </a:prstGeom>
        </p:spPr>
        <p:txBody>
          <a:bodyPr wrap="square">
            <a:spAutoFit/>
          </a:bodyPr>
          <a:lstStyle/>
          <a:p>
            <a:pPr>
              <a:lnSpc>
                <a:spcPct val="150000"/>
              </a:lnSpc>
            </a:pPr>
            <a:r>
              <a:rPr lang="vi-VN" sz="2500" dirty="0">
                <a:latin typeface="Times New Roman" panose="02020603050405020304" pitchFamily="18" charset="0"/>
                <a:ea typeface="Times New Roman" panose="02020603050405020304" pitchFamily="18" charset="0"/>
              </a:rPr>
              <a:t>Cách dùng từ làm giảm bớt sự đau buồn, thương tiếc.</a:t>
            </a:r>
            <a:endParaRPr lang="x-none" sz="2500" dirty="0">
              <a:effectLst/>
              <a:latin typeface="Times New Roman" panose="02020603050405020304" pitchFamily="18" charset="0"/>
              <a:ea typeface="Times New Roman" panose="02020603050405020304" pitchFamily="18" charset="0"/>
            </a:endParaRPr>
          </a:p>
        </p:txBody>
      </p:sp>
      <p:sp>
        <p:nvSpPr>
          <p:cNvPr id="9" name="Rectangle 8">
            <a:extLst>
              <a:ext uri="{FF2B5EF4-FFF2-40B4-BE49-F238E27FC236}">
                <a16:creationId xmlns:a16="http://schemas.microsoft.com/office/drawing/2014/main" id="{0232C63A-B9D0-B29B-F54B-B263F4FDB69C}"/>
              </a:ext>
            </a:extLst>
          </p:cNvPr>
          <p:cNvSpPr/>
          <p:nvPr/>
        </p:nvSpPr>
        <p:spPr>
          <a:xfrm>
            <a:off x="5239786" y="3897552"/>
            <a:ext cx="2617578" cy="1180644"/>
          </a:xfrm>
          <a:prstGeom prst="rect">
            <a:avLst/>
          </a:prstGeom>
        </p:spPr>
        <p:txBody>
          <a:bodyPr wrap="square">
            <a:spAutoFit/>
          </a:bodyPr>
          <a:lstStyle/>
          <a:p>
            <a:pPr>
              <a:lnSpc>
                <a:spcPct val="150000"/>
              </a:lnSpc>
            </a:pPr>
            <a:r>
              <a:rPr lang="vi-VN" sz="2500" dirty="0">
                <a:latin typeface="Times New Roman" panose="02020603050405020304" pitchFamily="18" charset="0"/>
                <a:ea typeface="Times New Roman" panose="02020603050405020304" pitchFamily="18" charset="0"/>
              </a:rPr>
              <a:t>Từ “mất, về” chỉ “cái chết”. </a:t>
            </a:r>
            <a:endParaRPr lang="x-none" sz="2500" dirty="0"/>
          </a:p>
        </p:txBody>
      </p:sp>
      <p:sp>
        <p:nvSpPr>
          <p:cNvPr id="10" name="Rectangle 9">
            <a:extLst>
              <a:ext uri="{FF2B5EF4-FFF2-40B4-BE49-F238E27FC236}">
                <a16:creationId xmlns:a16="http://schemas.microsoft.com/office/drawing/2014/main" id="{390BB1FB-2C7E-035F-0925-8F76FC339BAB}"/>
              </a:ext>
            </a:extLst>
          </p:cNvPr>
          <p:cNvSpPr/>
          <p:nvPr/>
        </p:nvSpPr>
        <p:spPr>
          <a:xfrm>
            <a:off x="5239786" y="5612306"/>
            <a:ext cx="2617578" cy="1180644"/>
          </a:xfrm>
          <a:prstGeom prst="rect">
            <a:avLst/>
          </a:prstGeom>
        </p:spPr>
        <p:txBody>
          <a:bodyPr wrap="square">
            <a:spAutoFit/>
          </a:bodyPr>
          <a:lstStyle/>
          <a:p>
            <a:pPr>
              <a:lnSpc>
                <a:spcPct val="150000"/>
              </a:lnSpc>
            </a:pPr>
            <a:r>
              <a:rPr lang="vi-VN" sz="2500" dirty="0">
                <a:latin typeface="Times New Roman" panose="02020603050405020304" pitchFamily="18" charset="0"/>
                <a:ea typeface="Times New Roman" panose="02020603050405020304" pitchFamily="18" charset="0"/>
              </a:rPr>
              <a:t>Từ “khuất núi” chỉ “cái chết”. </a:t>
            </a:r>
            <a:endParaRPr lang="x-none" sz="2500" dirty="0"/>
          </a:p>
        </p:txBody>
      </p:sp>
    </p:spTree>
    <p:extLst>
      <p:ext uri="{BB962C8B-B14F-4D97-AF65-F5344CB8AC3E}">
        <p14:creationId xmlns:p14="http://schemas.microsoft.com/office/powerpoint/2010/main" val="4054443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down)">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ipe(down)">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theme/theme1.xml><?xml version="1.0" encoding="utf-8"?>
<a:theme xmlns:a="http://schemas.openxmlformats.org/drawingml/2006/main" name="CosineVTI">
  <a:themeElements>
    <a:clrScheme name="AnalogousFromLightSeed_2SEEDS">
      <a:dk1>
        <a:srgbClr val="000000"/>
      </a:dk1>
      <a:lt1>
        <a:srgbClr val="FFFFFF"/>
      </a:lt1>
      <a:dk2>
        <a:srgbClr val="3C3122"/>
      </a:dk2>
      <a:lt2>
        <a:srgbClr val="E8E5E2"/>
      </a:lt2>
      <a:accent1>
        <a:srgbClr val="7F9ABA"/>
      </a:accent1>
      <a:accent2>
        <a:srgbClr val="7FA8AE"/>
      </a:accent2>
      <a:accent3>
        <a:srgbClr val="9698C6"/>
      </a:accent3>
      <a:accent4>
        <a:srgbClr val="BA847F"/>
      </a:accent4>
      <a:accent5>
        <a:srgbClr val="B99C7E"/>
      </a:accent5>
      <a:accent6>
        <a:srgbClr val="A9A574"/>
      </a:accent6>
      <a:hlink>
        <a:srgbClr val="9A7E5D"/>
      </a:hlink>
      <a:folHlink>
        <a:srgbClr val="7F7F7F"/>
      </a:folHlink>
    </a:clrScheme>
    <a:fontScheme name="Custom 50">
      <a:majorFont>
        <a:latin typeface="Grandview"/>
        <a:ea typeface=""/>
        <a:cs typeface=""/>
      </a:majorFont>
      <a:minorFont>
        <a:latin typeface="Grandvie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sineVTI" id="{4F4449D5-5E9D-4D83-9E2A-939F9CF20276}" vid="{03166EA1-370F-4321-A61E-8851365B431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677</Words>
  <Application>Microsoft Office PowerPoint</Application>
  <PresentationFormat>Widescreen</PresentationFormat>
  <Paragraphs>69</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Grandview</vt:lpstr>
      <vt:lpstr>Symbol</vt:lpstr>
      <vt:lpstr>Times New Roman</vt:lpstr>
      <vt:lpstr>Wingdings</vt:lpstr>
      <vt:lpstr>CosineVTI</vt:lpstr>
      <vt:lpstr>PowerPoint Presentation</vt:lpstr>
      <vt:lpstr>THỰC HÀNH TIẾNG VIỆT</vt:lpstr>
      <vt:lpstr>Thành ngữ “mười bảy bẻ gãy sừng trâu” khẳng định điều gì? Cách nói như trong câu tục ngữ này được gọi là gì?</vt:lpstr>
      <vt:lpstr>“Cách mấy tháng sau, đứa con lên sài bỏ đi để chị ở lại một mình”. Từ “bỏ đi” trong câu này được hiểu là gì? Cách dùng từ “bỏ đi” ở trong câu này được gọi là cách nói gì? </vt:lpstr>
      <vt:lpstr>BÀI TẬP 1: Xác định biện pháp tu từ nói quá trong những câu dưới đây. Cách nói quá trong mỗi trường hợp đó biểu thị điều gì? Chỉ ra tác dụng của chúng.</vt:lpstr>
      <vt:lpstr>PowerPoint Presentation</vt:lpstr>
      <vt:lpstr>BÀI TẬP 2:</vt:lpstr>
      <vt:lpstr>BÀI TẬP 3: Xác định biện pháp tu từ nói giảm – nói tránh trong những câu sau. Cách nói giảm – nói tránh trong mỗi trường hợp đó biểu thị điều gì? Chỉ ra tác dụng của chúng.</vt:lpstr>
      <vt:lpstr>PowerPoint Presentation</vt:lpstr>
      <vt:lpstr>BÀI TẬP 4:</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tailieugiaovien.edu.vn</dc:creator>
  <cp:lastModifiedBy>Administrator</cp:lastModifiedBy>
  <cp:revision>2</cp:revision>
  <dcterms:created xsi:type="dcterms:W3CDTF">2022-07-03T12:03:13Z</dcterms:created>
  <dcterms:modified xsi:type="dcterms:W3CDTF">2025-01-14T08:50:39Z</dcterms:modified>
</cp:coreProperties>
</file>