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media/audio2.wav" ContentType="audio/wav"/>
  <Override PartName="/ppt/media/audio3.wav" ContentType="audio/wav"/>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3" r:id="rId3"/>
    <p:sldMasterId id="2147483675" r:id="rId4"/>
    <p:sldMasterId id="2147483687" r:id="rId5"/>
    <p:sldMasterId id="2147483699" r:id="rId6"/>
    <p:sldMasterId id="2147483711" r:id="rId7"/>
    <p:sldMasterId id="2147483723" r:id="rId8"/>
    <p:sldMasterId id="2147483735" r:id="rId9"/>
    <p:sldMasterId id="2147483747" r:id="rId10"/>
    <p:sldMasterId id="2147483759" r:id="rId11"/>
  </p:sldMasterIdLst>
  <p:notesMasterIdLst>
    <p:notesMasterId r:id="rId72"/>
  </p:notesMasterIdLst>
  <p:sldIdLst>
    <p:sldId id="256" r:id="rId12"/>
    <p:sldId id="293" r:id="rId13"/>
    <p:sldId id="259" r:id="rId14"/>
    <p:sldId id="294" r:id="rId15"/>
    <p:sldId id="295" r:id="rId16"/>
    <p:sldId id="296" r:id="rId17"/>
    <p:sldId id="297" r:id="rId18"/>
    <p:sldId id="298" r:id="rId19"/>
    <p:sldId id="299" r:id="rId20"/>
    <p:sldId id="261" r:id="rId21"/>
    <p:sldId id="262" r:id="rId22"/>
    <p:sldId id="260" r:id="rId23"/>
    <p:sldId id="264" r:id="rId24"/>
    <p:sldId id="300" r:id="rId25"/>
    <p:sldId id="301" r:id="rId26"/>
    <p:sldId id="305" r:id="rId27"/>
    <p:sldId id="302" r:id="rId28"/>
    <p:sldId id="303" r:id="rId29"/>
    <p:sldId id="263" r:id="rId30"/>
    <p:sldId id="266"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268" r:id="rId46"/>
    <p:sldId id="270" r:id="rId47"/>
    <p:sldId id="320" r:id="rId48"/>
    <p:sldId id="276" r:id="rId49"/>
    <p:sldId id="272" r:id="rId50"/>
    <p:sldId id="273" r:id="rId51"/>
    <p:sldId id="269" r:id="rId52"/>
    <p:sldId id="279" r:id="rId53"/>
    <p:sldId id="321" r:id="rId54"/>
    <p:sldId id="274" r:id="rId55"/>
    <p:sldId id="275" r:id="rId56"/>
    <p:sldId id="322" r:id="rId57"/>
    <p:sldId id="277" r:id="rId58"/>
    <p:sldId id="278" r:id="rId59"/>
    <p:sldId id="283" r:id="rId60"/>
    <p:sldId id="281" r:id="rId61"/>
    <p:sldId id="285" r:id="rId62"/>
    <p:sldId id="286" r:id="rId63"/>
    <p:sldId id="257" r:id="rId64"/>
    <p:sldId id="258" r:id="rId65"/>
    <p:sldId id="287" r:id="rId66"/>
    <p:sldId id="288" r:id="rId67"/>
    <p:sldId id="289" r:id="rId68"/>
    <p:sldId id="284" r:id="rId69"/>
    <p:sldId id="282" r:id="rId70"/>
    <p:sldId id="292" r:id="rId7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8C1C"/>
    <a:srgbClr val="EC6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9"/>
    <p:restoredTop sz="95735"/>
  </p:normalViewPr>
  <p:slideViewPr>
    <p:cSldViewPr snapToGrid="0" snapToObjects="1">
      <p:cViewPr varScale="1">
        <p:scale>
          <a:sx n="70" d="100"/>
          <a:sy n="70" d="100"/>
        </p:scale>
        <p:origin x="702"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EB8B2-40FE-B84D-B921-3EE90EB726D1}" type="datetimeFigureOut">
              <a:rPr lang="x-none" smtClean="0"/>
              <a:t>1/14/2025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97150-4A44-B84D-B30C-5D2E983C9C53}" type="slidenum">
              <a:rPr lang="x-none" smtClean="0"/>
              <a:t>‹#›</a:t>
            </a:fld>
            <a:endParaRPr lang="x-none"/>
          </a:p>
        </p:txBody>
      </p:sp>
    </p:spTree>
    <p:extLst>
      <p:ext uri="{BB962C8B-B14F-4D97-AF65-F5344CB8AC3E}">
        <p14:creationId xmlns:p14="http://schemas.microsoft.com/office/powerpoint/2010/main" val="144790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025CEC-2ABC-4E79-BB53-CF7F3C7D9C4B}" type="slidenum">
              <a:rPr lang="zh-CN" altLang="en-US" smtClean="0"/>
              <a:t>4</a:t>
            </a:fld>
            <a:endParaRPr lang="zh-CN" altLang="en-US"/>
          </a:p>
        </p:txBody>
      </p:sp>
    </p:spTree>
    <p:extLst>
      <p:ext uri="{BB962C8B-B14F-4D97-AF65-F5344CB8AC3E}">
        <p14:creationId xmlns:p14="http://schemas.microsoft.com/office/powerpoint/2010/main" val="22207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18</a:t>
            </a:fld>
            <a:endParaRPr lang="zh-CN" altLang="en-US"/>
          </a:p>
        </p:txBody>
      </p:sp>
    </p:spTree>
    <p:extLst>
      <p:ext uri="{BB962C8B-B14F-4D97-AF65-F5344CB8AC3E}">
        <p14:creationId xmlns:p14="http://schemas.microsoft.com/office/powerpoint/2010/main" val="356501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EF586B-AB62-47E5-9419-C4751BBF21F3}" type="slidenum">
              <a:rPr lang="en-US" smtClean="0"/>
              <a:pPr/>
              <a:t>52</a:t>
            </a:fld>
            <a:endParaRPr lang="en-US"/>
          </a:p>
        </p:txBody>
      </p:sp>
    </p:spTree>
    <p:extLst>
      <p:ext uri="{BB962C8B-B14F-4D97-AF65-F5344CB8AC3E}">
        <p14:creationId xmlns:p14="http://schemas.microsoft.com/office/powerpoint/2010/main" val="3063259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5</a:t>
            </a:fld>
            <a:endParaRPr lang="zh-CN" altLang="en-US"/>
          </a:p>
        </p:txBody>
      </p:sp>
    </p:spTree>
    <p:extLst>
      <p:ext uri="{BB962C8B-B14F-4D97-AF65-F5344CB8AC3E}">
        <p14:creationId xmlns:p14="http://schemas.microsoft.com/office/powerpoint/2010/main" val="384665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6</a:t>
            </a:fld>
            <a:endParaRPr lang="zh-CN" altLang="en-US"/>
          </a:p>
        </p:txBody>
      </p:sp>
    </p:spTree>
    <p:extLst>
      <p:ext uri="{BB962C8B-B14F-4D97-AF65-F5344CB8AC3E}">
        <p14:creationId xmlns:p14="http://schemas.microsoft.com/office/powerpoint/2010/main" val="267627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7</a:t>
            </a:fld>
            <a:endParaRPr lang="zh-CN" altLang="en-US"/>
          </a:p>
        </p:txBody>
      </p:sp>
    </p:spTree>
    <p:extLst>
      <p:ext uri="{BB962C8B-B14F-4D97-AF65-F5344CB8AC3E}">
        <p14:creationId xmlns:p14="http://schemas.microsoft.com/office/powerpoint/2010/main" val="191690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8</a:t>
            </a:fld>
            <a:endParaRPr lang="zh-CN" altLang="en-US"/>
          </a:p>
        </p:txBody>
      </p:sp>
    </p:spTree>
    <p:extLst>
      <p:ext uri="{BB962C8B-B14F-4D97-AF65-F5344CB8AC3E}">
        <p14:creationId xmlns:p14="http://schemas.microsoft.com/office/powerpoint/2010/main" val="37201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9</a:t>
            </a:fld>
            <a:endParaRPr lang="zh-CN" altLang="en-US"/>
          </a:p>
        </p:txBody>
      </p:sp>
    </p:spTree>
    <p:extLst>
      <p:ext uri="{BB962C8B-B14F-4D97-AF65-F5344CB8AC3E}">
        <p14:creationId xmlns:p14="http://schemas.microsoft.com/office/powerpoint/2010/main" val="243740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025CEC-2ABC-4E79-BB53-CF7F3C7D9C4B}" type="slidenum">
              <a:rPr lang="zh-CN" altLang="en-US" smtClean="0"/>
              <a:t>14</a:t>
            </a:fld>
            <a:endParaRPr lang="zh-CN" altLang="en-US"/>
          </a:p>
        </p:txBody>
      </p:sp>
    </p:spTree>
    <p:extLst>
      <p:ext uri="{BB962C8B-B14F-4D97-AF65-F5344CB8AC3E}">
        <p14:creationId xmlns:p14="http://schemas.microsoft.com/office/powerpoint/2010/main" val="1067898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Giáo án biên soạn bởi </a:t>
            </a:r>
            <a:r>
              <a:rPr lang="en-US" b="1"/>
              <a:t>Kim Dung </a:t>
            </a:r>
            <a:r>
              <a:rPr lang="en-US" b="1">
                <a:solidFill>
                  <a:srgbClr val="E76784"/>
                </a:solidFill>
              </a:rPr>
              <a:t>0336032445</a:t>
            </a:r>
            <a:r>
              <a:rPr lang="en-US"/>
              <a:t> https://www.facebook.com/phamkimdung25/ . Chỉ được phép chia sẻ bởi chủ sở hữu. </a:t>
            </a:r>
            <a:endParaRPr/>
          </a:p>
          <a:p>
            <a:pPr marL="0" lvl="0" indent="0" algn="l" rtl="0">
              <a:spcBef>
                <a:spcPts val="0"/>
              </a:spcBef>
              <a:spcAft>
                <a:spcPts val="0"/>
              </a:spcAft>
              <a:buNone/>
            </a:pPr>
            <a:endParaRPr/>
          </a:p>
        </p:txBody>
      </p:sp>
      <p:sp>
        <p:nvSpPr>
          <p:cNvPr id="78" name="Google Shape;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9634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17</a:t>
            </a:fld>
            <a:endParaRPr lang="zh-CN" altLang="en-US"/>
          </a:p>
        </p:txBody>
      </p:sp>
    </p:spTree>
    <p:extLst>
      <p:ext uri="{BB962C8B-B14F-4D97-AF65-F5344CB8AC3E}">
        <p14:creationId xmlns:p14="http://schemas.microsoft.com/office/powerpoint/2010/main" val="202211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5358-CBC5-9C41-8420-456C3E975A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6F43D7AD-96E8-4C4F-B347-9285CB20B3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4813C0DF-0BC6-D445-B80B-279D632D3112}"/>
              </a:ext>
            </a:extLst>
          </p:cNvPr>
          <p:cNvSpPr>
            <a:spLocks noGrp="1"/>
          </p:cNvSpPr>
          <p:nvPr>
            <p:ph type="dt" sz="half" idx="10"/>
          </p:nvPr>
        </p:nvSpPr>
        <p:spPr/>
        <p:txBody>
          <a:bodyPr/>
          <a:lstStyle/>
          <a:p>
            <a:fld id="{1353BD3C-0066-6548-9593-D103CCAD067C}" type="datetimeFigureOut">
              <a:rPr lang="x-none" smtClean="0"/>
              <a:t>1/14/2025</a:t>
            </a:fld>
            <a:endParaRPr lang="x-none"/>
          </a:p>
        </p:txBody>
      </p:sp>
      <p:sp>
        <p:nvSpPr>
          <p:cNvPr id="5" name="Footer Placeholder 4">
            <a:extLst>
              <a:ext uri="{FF2B5EF4-FFF2-40B4-BE49-F238E27FC236}">
                <a16:creationId xmlns:a16="http://schemas.microsoft.com/office/drawing/2014/main" id="{931141B1-11CA-D24C-ACFC-7C807265F4C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D544B37-0046-1947-BC1F-62FCF1EDA24F}"/>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30035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4E8D-128C-9548-8631-1D47BF743347}"/>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8FAABE8-13AA-FC45-BCA5-6DBF59809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05665D7-B098-6B45-A700-6773671957DD}"/>
              </a:ext>
            </a:extLst>
          </p:cNvPr>
          <p:cNvSpPr>
            <a:spLocks noGrp="1"/>
          </p:cNvSpPr>
          <p:nvPr>
            <p:ph type="dt" sz="half" idx="10"/>
          </p:nvPr>
        </p:nvSpPr>
        <p:spPr/>
        <p:txBody>
          <a:bodyPr/>
          <a:lstStyle/>
          <a:p>
            <a:fld id="{1353BD3C-0066-6548-9593-D103CCAD067C}" type="datetimeFigureOut">
              <a:rPr lang="x-none" smtClean="0"/>
              <a:t>1/14/2025</a:t>
            </a:fld>
            <a:endParaRPr lang="x-none"/>
          </a:p>
        </p:txBody>
      </p:sp>
      <p:sp>
        <p:nvSpPr>
          <p:cNvPr id="5" name="Footer Placeholder 4">
            <a:extLst>
              <a:ext uri="{FF2B5EF4-FFF2-40B4-BE49-F238E27FC236}">
                <a16:creationId xmlns:a16="http://schemas.microsoft.com/office/drawing/2014/main" id="{056D7384-C8D4-8444-8E0A-85AC0A1C531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BAFED100-2A97-3546-8507-E95C4B9657C4}"/>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38844533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9418839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7271043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1382804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4772993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9035763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152203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0717579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6153921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7739228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475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0AB183-E1E9-8246-94B3-9FDC90F750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3F257E2-7BF2-184A-AA85-2A4C94FD94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E39CE36-3653-5244-A469-8B57403FDCDD}"/>
              </a:ext>
            </a:extLst>
          </p:cNvPr>
          <p:cNvSpPr>
            <a:spLocks noGrp="1"/>
          </p:cNvSpPr>
          <p:nvPr>
            <p:ph type="dt" sz="half" idx="10"/>
          </p:nvPr>
        </p:nvSpPr>
        <p:spPr/>
        <p:txBody>
          <a:bodyPr/>
          <a:lstStyle/>
          <a:p>
            <a:fld id="{1353BD3C-0066-6548-9593-D103CCAD067C}" type="datetimeFigureOut">
              <a:rPr lang="x-none" smtClean="0"/>
              <a:t>1/14/2025</a:t>
            </a:fld>
            <a:endParaRPr lang="x-none"/>
          </a:p>
        </p:txBody>
      </p:sp>
      <p:sp>
        <p:nvSpPr>
          <p:cNvPr id="5" name="Footer Placeholder 4">
            <a:extLst>
              <a:ext uri="{FF2B5EF4-FFF2-40B4-BE49-F238E27FC236}">
                <a16:creationId xmlns:a16="http://schemas.microsoft.com/office/drawing/2014/main" id="{84167A8E-6487-EF45-888D-51EA8F63FB1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46B2B36-7E54-0C46-BE5E-014B1249F225}"/>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18913058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8796889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575540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884854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788909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19800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46967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516436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146075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743138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63487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BA5A-1092-F34F-9F6C-F032B66A452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757E49D-A296-7940-B39C-160A897CE6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F499BF36-395A-994E-A527-6638510C81DA}"/>
              </a:ext>
            </a:extLst>
          </p:cNvPr>
          <p:cNvSpPr>
            <a:spLocks noGrp="1"/>
          </p:cNvSpPr>
          <p:nvPr>
            <p:ph type="dt" sz="half" idx="10"/>
          </p:nvPr>
        </p:nvSpPr>
        <p:spPr/>
        <p:txBody>
          <a:bodyPr/>
          <a:lstStyle/>
          <a:p>
            <a:fld id="{1353BD3C-0066-6548-9593-D103CCAD067C}" type="datetimeFigureOut">
              <a:rPr lang="x-none" smtClean="0"/>
              <a:t>1/14/2025</a:t>
            </a:fld>
            <a:endParaRPr lang="x-none"/>
          </a:p>
        </p:txBody>
      </p:sp>
      <p:sp>
        <p:nvSpPr>
          <p:cNvPr id="5" name="Footer Placeholder 4">
            <a:extLst>
              <a:ext uri="{FF2B5EF4-FFF2-40B4-BE49-F238E27FC236}">
                <a16:creationId xmlns:a16="http://schemas.microsoft.com/office/drawing/2014/main" id="{692ABDBB-FA73-C348-9518-BD3974FDFD0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B572FA4-76A8-8D41-8A1E-440D4B43BCFE}"/>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1696226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684038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10757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576223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80402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955332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8445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382452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111391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700098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6072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398F-4AA5-D24E-8A9B-EFA336C07F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D1E7813D-B764-E740-939F-545E335515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5C9E17-E2D4-9941-A806-DEC0B44FDFA6}"/>
              </a:ext>
            </a:extLst>
          </p:cNvPr>
          <p:cNvSpPr>
            <a:spLocks noGrp="1"/>
          </p:cNvSpPr>
          <p:nvPr>
            <p:ph type="dt" sz="half" idx="10"/>
          </p:nvPr>
        </p:nvSpPr>
        <p:spPr/>
        <p:txBody>
          <a:bodyPr/>
          <a:lstStyle/>
          <a:p>
            <a:fld id="{1353BD3C-0066-6548-9593-D103CCAD067C}" type="datetimeFigureOut">
              <a:rPr lang="x-none" smtClean="0"/>
              <a:t>1/14/2025</a:t>
            </a:fld>
            <a:endParaRPr lang="x-none"/>
          </a:p>
        </p:txBody>
      </p:sp>
      <p:sp>
        <p:nvSpPr>
          <p:cNvPr id="5" name="Footer Placeholder 4">
            <a:extLst>
              <a:ext uri="{FF2B5EF4-FFF2-40B4-BE49-F238E27FC236}">
                <a16:creationId xmlns:a16="http://schemas.microsoft.com/office/drawing/2014/main" id="{AD2D7994-E657-C248-B829-65699F80828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0142BC4-6894-F642-B12E-E6F7FD9A7FE5}"/>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4246490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16231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555971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896695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491423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290878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133378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396094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212669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86500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23645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B824-A7BB-8D45-B260-CD6BBD0D0DE5}"/>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52E7D23-0395-5344-819D-ED5D4413A8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6D999A8A-947F-BD4E-B14D-57516A6BFE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95F95467-8F05-FD4A-A42D-0A0AB5369A97}"/>
              </a:ext>
            </a:extLst>
          </p:cNvPr>
          <p:cNvSpPr>
            <a:spLocks noGrp="1"/>
          </p:cNvSpPr>
          <p:nvPr>
            <p:ph type="dt" sz="half" idx="10"/>
          </p:nvPr>
        </p:nvSpPr>
        <p:spPr/>
        <p:txBody>
          <a:bodyPr/>
          <a:lstStyle/>
          <a:p>
            <a:fld id="{1353BD3C-0066-6548-9593-D103CCAD067C}" type="datetimeFigureOut">
              <a:rPr lang="x-none" smtClean="0"/>
              <a:t>1/14/2025</a:t>
            </a:fld>
            <a:endParaRPr lang="x-none"/>
          </a:p>
        </p:txBody>
      </p:sp>
      <p:sp>
        <p:nvSpPr>
          <p:cNvPr id="6" name="Footer Placeholder 5">
            <a:extLst>
              <a:ext uri="{FF2B5EF4-FFF2-40B4-BE49-F238E27FC236}">
                <a16:creationId xmlns:a16="http://schemas.microsoft.com/office/drawing/2014/main" id="{3E46C1E3-ACA6-1F45-8137-79043BF195D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621BDAA-4A60-FD4F-A9B1-90A04D55B64F}"/>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796335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33940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793943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313540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262032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756925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100942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887573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461258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2647805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98660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D2C1-DBF9-3E44-9DC6-2FEF1F11E425}"/>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0DC5279D-9B27-7949-B07F-A8FB6526FD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AB8696-7240-4648-81F7-52DBDDF4B4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0F690377-FD31-D947-A405-038DF6371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D90918-1A3A-FB49-8065-9B64D12178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8C984359-06F7-9743-B26F-3F4F9A86DC7D}"/>
              </a:ext>
            </a:extLst>
          </p:cNvPr>
          <p:cNvSpPr>
            <a:spLocks noGrp="1"/>
          </p:cNvSpPr>
          <p:nvPr>
            <p:ph type="dt" sz="half" idx="10"/>
          </p:nvPr>
        </p:nvSpPr>
        <p:spPr/>
        <p:txBody>
          <a:bodyPr/>
          <a:lstStyle/>
          <a:p>
            <a:fld id="{1353BD3C-0066-6548-9593-D103CCAD067C}" type="datetimeFigureOut">
              <a:rPr lang="x-none" smtClean="0"/>
              <a:t>1/14/2025</a:t>
            </a:fld>
            <a:endParaRPr lang="x-none"/>
          </a:p>
        </p:txBody>
      </p:sp>
      <p:sp>
        <p:nvSpPr>
          <p:cNvPr id="8" name="Footer Placeholder 7">
            <a:extLst>
              <a:ext uri="{FF2B5EF4-FFF2-40B4-BE49-F238E27FC236}">
                <a16:creationId xmlns:a16="http://schemas.microsoft.com/office/drawing/2014/main" id="{4A5A8FFA-8007-9046-AEA9-E96D2E71AC7F}"/>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D379979F-61B8-DB4C-AD6C-4690D739F703}"/>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3705084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430294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0441041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40516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007594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030924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55201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785976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6639248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7030463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95770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93EC-86E0-E04C-9EFF-D3C84D0D42A6}"/>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6AA0D28-D1DD-B748-B4BB-D4F7A9D898B5}"/>
              </a:ext>
            </a:extLst>
          </p:cNvPr>
          <p:cNvSpPr>
            <a:spLocks noGrp="1"/>
          </p:cNvSpPr>
          <p:nvPr>
            <p:ph type="dt" sz="half" idx="10"/>
          </p:nvPr>
        </p:nvSpPr>
        <p:spPr/>
        <p:txBody>
          <a:bodyPr/>
          <a:lstStyle/>
          <a:p>
            <a:fld id="{1353BD3C-0066-6548-9593-D103CCAD067C}" type="datetimeFigureOut">
              <a:rPr lang="x-none" smtClean="0"/>
              <a:t>1/14/2025</a:t>
            </a:fld>
            <a:endParaRPr lang="x-none"/>
          </a:p>
        </p:txBody>
      </p:sp>
      <p:sp>
        <p:nvSpPr>
          <p:cNvPr id="4" name="Footer Placeholder 3">
            <a:extLst>
              <a:ext uri="{FF2B5EF4-FFF2-40B4-BE49-F238E27FC236}">
                <a16:creationId xmlns:a16="http://schemas.microsoft.com/office/drawing/2014/main" id="{ABB022E9-C05E-D246-AC3E-16491162ECA4}"/>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B3AC696D-D4C6-3048-B665-30710E2A932D}"/>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717394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892293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9433753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15586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6386124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1650005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517251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63692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4797623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8375309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23755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1A200E-30D6-754E-8962-D5771CB05AFF}"/>
              </a:ext>
            </a:extLst>
          </p:cNvPr>
          <p:cNvSpPr>
            <a:spLocks noGrp="1"/>
          </p:cNvSpPr>
          <p:nvPr>
            <p:ph type="dt" sz="half" idx="10"/>
          </p:nvPr>
        </p:nvSpPr>
        <p:spPr/>
        <p:txBody>
          <a:bodyPr/>
          <a:lstStyle/>
          <a:p>
            <a:fld id="{1353BD3C-0066-6548-9593-D103CCAD067C}" type="datetimeFigureOut">
              <a:rPr lang="x-none" smtClean="0"/>
              <a:t>1/14/2025</a:t>
            </a:fld>
            <a:endParaRPr lang="x-none"/>
          </a:p>
        </p:txBody>
      </p:sp>
      <p:sp>
        <p:nvSpPr>
          <p:cNvPr id="3" name="Footer Placeholder 2">
            <a:extLst>
              <a:ext uri="{FF2B5EF4-FFF2-40B4-BE49-F238E27FC236}">
                <a16:creationId xmlns:a16="http://schemas.microsoft.com/office/drawing/2014/main" id="{CC8CD41A-0E8F-9B44-8276-A63DF88FDC20}"/>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4B211231-E0FD-6444-97E6-86704FA52F3E}"/>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1714736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50558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2516236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9484240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2148623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394364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9303835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75826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5525645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102273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49633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1F00-8DD0-BD4D-84C2-3A5E11936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E4D3F56-2794-9646-BF0C-98E3A1346A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49F9E08A-36AA-1E47-84C3-3B79A61FF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F81E9-4691-F04C-B66D-6841D05ED9D1}"/>
              </a:ext>
            </a:extLst>
          </p:cNvPr>
          <p:cNvSpPr>
            <a:spLocks noGrp="1"/>
          </p:cNvSpPr>
          <p:nvPr>
            <p:ph type="dt" sz="half" idx="10"/>
          </p:nvPr>
        </p:nvSpPr>
        <p:spPr/>
        <p:txBody>
          <a:bodyPr/>
          <a:lstStyle/>
          <a:p>
            <a:fld id="{1353BD3C-0066-6548-9593-D103CCAD067C}" type="datetimeFigureOut">
              <a:rPr lang="x-none" smtClean="0"/>
              <a:t>1/14/2025</a:t>
            </a:fld>
            <a:endParaRPr lang="x-none"/>
          </a:p>
        </p:txBody>
      </p:sp>
      <p:sp>
        <p:nvSpPr>
          <p:cNvPr id="6" name="Footer Placeholder 5">
            <a:extLst>
              <a:ext uri="{FF2B5EF4-FFF2-40B4-BE49-F238E27FC236}">
                <a16:creationId xmlns:a16="http://schemas.microsoft.com/office/drawing/2014/main" id="{D7E80CA8-A365-4F41-BA02-12C370157ED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D84862B-2C2F-034B-A532-96535E0735E5}"/>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38376434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364796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1462847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3192975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8054061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50713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2625845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4851138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2276697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3492118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23249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39BB-FB05-2C41-9ED8-3BEE91F9A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F1AEF50A-172F-0643-A459-103E2FAE1E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F70EE3D3-C789-E44F-AE9A-0304B2612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90A9A-7095-DE45-9747-931CE02BEB27}"/>
              </a:ext>
            </a:extLst>
          </p:cNvPr>
          <p:cNvSpPr>
            <a:spLocks noGrp="1"/>
          </p:cNvSpPr>
          <p:nvPr>
            <p:ph type="dt" sz="half" idx="10"/>
          </p:nvPr>
        </p:nvSpPr>
        <p:spPr/>
        <p:txBody>
          <a:bodyPr/>
          <a:lstStyle/>
          <a:p>
            <a:fld id="{1353BD3C-0066-6548-9593-D103CCAD067C}" type="datetimeFigureOut">
              <a:rPr lang="x-none" smtClean="0"/>
              <a:t>1/14/2025</a:t>
            </a:fld>
            <a:endParaRPr lang="x-none"/>
          </a:p>
        </p:txBody>
      </p:sp>
      <p:sp>
        <p:nvSpPr>
          <p:cNvPr id="6" name="Footer Placeholder 5">
            <a:extLst>
              <a:ext uri="{FF2B5EF4-FFF2-40B4-BE49-F238E27FC236}">
                <a16:creationId xmlns:a16="http://schemas.microsoft.com/office/drawing/2014/main" id="{40BCC0BB-F329-054E-A8E2-CE7694D88E7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70AECFF-9170-B84F-B093-FC89D6A1E488}"/>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35545285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6900468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776908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5550067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415145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9557072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2370082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804284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6912965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2457085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03541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5DEB6-81D0-174B-9B84-708955063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782BE1D3-D52E-D740-813B-7B5B5E6FF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FF20446D-9177-1C44-A6B8-91F53AC45F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3BD3C-0066-6548-9593-D103CCAD067C}" type="datetimeFigureOut">
              <a:rPr lang="x-none" smtClean="0"/>
              <a:t>1/14/2025</a:t>
            </a:fld>
            <a:endParaRPr lang="x-none"/>
          </a:p>
        </p:txBody>
      </p:sp>
      <p:sp>
        <p:nvSpPr>
          <p:cNvPr id="5" name="Footer Placeholder 4">
            <a:extLst>
              <a:ext uri="{FF2B5EF4-FFF2-40B4-BE49-F238E27FC236}">
                <a16:creationId xmlns:a16="http://schemas.microsoft.com/office/drawing/2014/main" id="{40C4FAD3-5335-1D43-B88C-A000B09CE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CD93F910-F221-6048-AD67-B53E1718FD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86A7C-FA7A-F74D-9BA5-7C903760CB61}" type="slidenum">
              <a:rPr lang="x-none" smtClean="0"/>
              <a:t>‹#›</a:t>
            </a:fld>
            <a:endParaRPr lang="x-none"/>
          </a:p>
        </p:txBody>
      </p:sp>
    </p:spTree>
    <p:extLst>
      <p:ext uri="{BB962C8B-B14F-4D97-AF65-F5344CB8AC3E}">
        <p14:creationId xmlns:p14="http://schemas.microsoft.com/office/powerpoint/2010/main" val="52006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78961591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3769629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635863693"/>
      </p:ext>
    </p:extLst>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8691341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339609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7714036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47505569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92830610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813812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62040898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9.xml"/><Relationship Id="rId7" Type="http://schemas.openxmlformats.org/officeDocument/2006/relationships/notesSlide" Target="../notesSlides/notesSlide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11" Type="http://schemas.openxmlformats.org/officeDocument/2006/relationships/image" Target="../media/image21.png"/><Relationship Id="rId5" Type="http://schemas.openxmlformats.org/officeDocument/2006/relationships/tags" Target="../tags/tag11.xml"/><Relationship Id="rId10" Type="http://schemas.openxmlformats.org/officeDocument/2006/relationships/image" Target="../media/image20.png"/><Relationship Id="rId4" Type="http://schemas.openxmlformats.org/officeDocument/2006/relationships/tags" Target="../tags/tag10.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2.jpeg"/><Relationship Id="rId1" Type="http://schemas.openxmlformats.org/officeDocument/2006/relationships/slideLayout" Target="../slideLayouts/slideLayout25.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jpeg"/><Relationship Id="rId1" Type="http://schemas.openxmlformats.org/officeDocument/2006/relationships/slideLayout" Target="../slideLayouts/slideLayout4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2.jpeg"/><Relationship Id="rId1" Type="http://schemas.openxmlformats.org/officeDocument/2006/relationships/slideLayout" Target="../slideLayouts/slideLayout58.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jpeg"/><Relationship Id="rId1" Type="http://schemas.openxmlformats.org/officeDocument/2006/relationships/slideLayout" Target="../slideLayouts/slideLayout1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jpe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jpeg"/><Relationship Id="rId1" Type="http://schemas.openxmlformats.org/officeDocument/2006/relationships/slideLayout" Target="../slideLayouts/slideLayout36.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jpeg"/><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jpeg"/><Relationship Id="rId1" Type="http://schemas.openxmlformats.org/officeDocument/2006/relationships/slideLayout" Target="../slideLayouts/slideLayout80.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2.jpeg"/><Relationship Id="rId1" Type="http://schemas.openxmlformats.org/officeDocument/2006/relationships/slideLayout" Target="../slideLayouts/slideLayout91.xml"/><Relationship Id="rId5" Type="http://schemas.openxmlformats.org/officeDocument/2006/relationships/image" Target="../media/image48.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2.jpeg"/><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21.png"/><Relationship Id="rId5" Type="http://schemas.openxmlformats.org/officeDocument/2006/relationships/tags" Target="../tags/tag5.xml"/><Relationship Id="rId10" Type="http://schemas.openxmlformats.org/officeDocument/2006/relationships/image" Target="../media/image20.png"/><Relationship Id="rId4" Type="http://schemas.openxmlformats.org/officeDocument/2006/relationships/tags" Target="../tags/tag4.xml"/><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49.png"/><Relationship Id="rId7" Type="http://schemas.openxmlformats.org/officeDocument/2006/relationships/image" Target="../media/image68.sv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70.sv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71.jpg"/><Relationship Id="rId4" Type="http://schemas.openxmlformats.org/officeDocument/2006/relationships/image" Target="../media/image66.sv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1.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slide" Target="slide52.xml"/><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slide" Target="slide51.xml"/><Relationship Id="rId5" Type="http://schemas.openxmlformats.org/officeDocument/2006/relationships/image" Target="../media/image76.png"/><Relationship Id="rId15" Type="http://schemas.openxmlformats.org/officeDocument/2006/relationships/image" Target="../media/image83.png"/><Relationship Id="rId10" Type="http://schemas.openxmlformats.org/officeDocument/2006/relationships/image" Target="../media/image80.png"/><Relationship Id="rId4" Type="http://schemas.openxmlformats.org/officeDocument/2006/relationships/image" Target="../media/image75.png"/><Relationship Id="rId9" Type="http://schemas.openxmlformats.org/officeDocument/2006/relationships/slide" Target="slide53.xml"/><Relationship Id="rId14" Type="http://schemas.openxmlformats.org/officeDocument/2006/relationships/image" Target="../media/image82.png"/></Relationships>
</file>

<file path=ppt/slides/_rels/slide5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slide" Target="slide57.xml"/><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slide" Target="slide56.xml"/><Relationship Id="rId2" Type="http://schemas.openxmlformats.org/officeDocument/2006/relationships/notesSlide" Target="../notesSlides/notesSlide11.xml"/><Relationship Id="rId16"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slide" Target="slide55.xml"/><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slide" Target="slide54.xml"/><Relationship Id="rId4" Type="http://schemas.openxmlformats.org/officeDocument/2006/relationships/image" Target="../media/image79.png"/><Relationship Id="rId9" Type="http://schemas.openxmlformats.org/officeDocument/2006/relationships/slide" Target="slide53.xml"/><Relationship Id="rId14" Type="http://schemas.openxmlformats.org/officeDocument/2006/relationships/image" Target="../media/image84.png"/></Relationships>
</file>

<file path=ppt/slides/_rels/slide5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audio" Target="../media/audio2.wav"/><Relationship Id="rId7" Type="http://schemas.openxmlformats.org/officeDocument/2006/relationships/slide" Target="slide5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73.png"/><Relationship Id="rId10" Type="http://schemas.openxmlformats.org/officeDocument/2006/relationships/image" Target="../media/image89.png"/><Relationship Id="rId4" Type="http://schemas.openxmlformats.org/officeDocument/2006/relationships/audio" Target="../media/audio3.wav"/><Relationship Id="rId9" Type="http://schemas.openxmlformats.org/officeDocument/2006/relationships/image" Target="../media/image88.png"/></Relationships>
</file>

<file path=ppt/slides/_rels/slide5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audio" Target="../media/audio2.wav"/><Relationship Id="rId7" Type="http://schemas.openxmlformats.org/officeDocument/2006/relationships/image" Target="../media/image8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87.png"/><Relationship Id="rId5" Type="http://schemas.openxmlformats.org/officeDocument/2006/relationships/image" Target="../media/image73.png"/><Relationship Id="rId10" Type="http://schemas.openxmlformats.org/officeDocument/2006/relationships/slide" Target="slide52.xml"/><Relationship Id="rId4" Type="http://schemas.openxmlformats.org/officeDocument/2006/relationships/audio" Target="../media/audio3.wav"/><Relationship Id="rId9" Type="http://schemas.openxmlformats.org/officeDocument/2006/relationships/image" Target="../media/image89.png"/></Relationships>
</file>

<file path=ppt/slides/_rels/slide5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audio" Target="../media/audio2.wav"/><Relationship Id="rId7" Type="http://schemas.openxmlformats.org/officeDocument/2006/relationships/slide" Target="slide5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73.png"/><Relationship Id="rId10" Type="http://schemas.openxmlformats.org/officeDocument/2006/relationships/image" Target="../media/image89.png"/><Relationship Id="rId4" Type="http://schemas.openxmlformats.org/officeDocument/2006/relationships/audio" Target="../media/audio3.wav"/><Relationship Id="rId9" Type="http://schemas.openxmlformats.org/officeDocument/2006/relationships/image" Target="../media/image88.png"/></Relationships>
</file>

<file path=ppt/slides/_rels/slide5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audio" Target="../media/audio2.wav"/><Relationship Id="rId7" Type="http://schemas.openxmlformats.org/officeDocument/2006/relationships/slide" Target="slide5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73.png"/><Relationship Id="rId10" Type="http://schemas.openxmlformats.org/officeDocument/2006/relationships/image" Target="../media/image89.png"/><Relationship Id="rId4" Type="http://schemas.openxmlformats.org/officeDocument/2006/relationships/audio" Target="../media/audio3.wav"/><Relationship Id="rId9" Type="http://schemas.openxmlformats.org/officeDocument/2006/relationships/image" Target="../media/image88.png"/></Relationships>
</file>

<file path=ppt/slides/_rels/slide5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audio" Target="../media/audio3.wav"/><Relationship Id="rId7" Type="http://schemas.openxmlformats.org/officeDocument/2006/relationships/slide" Target="slide5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88.png"/><Relationship Id="rId5" Type="http://schemas.openxmlformats.org/officeDocument/2006/relationships/image" Target="../media/image73.png"/><Relationship Id="rId10" Type="http://schemas.openxmlformats.org/officeDocument/2006/relationships/image" Target="../media/image90.png"/><Relationship Id="rId4" Type="http://schemas.openxmlformats.org/officeDocument/2006/relationships/audio" Target="../media/audio2.wav"/><Relationship Id="rId9" Type="http://schemas.openxmlformats.org/officeDocument/2006/relationships/image" Target="../media/image91.png"/></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2.emf"/></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9521" y="515125"/>
            <a:ext cx="11172959" cy="5827751"/>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5600" y="4446800"/>
            <a:ext cx="2062391" cy="2383014"/>
          </a:xfrm>
          <a:prstGeom prst="rect">
            <a:avLst/>
          </a:prstGeom>
        </p:spPr>
      </p:pic>
      <p:grpSp>
        <p:nvGrpSpPr>
          <p:cNvPr id="8" name="Group 8"/>
          <p:cNvGrpSpPr/>
          <p:nvPr/>
        </p:nvGrpSpPr>
        <p:grpSpPr>
          <a:xfrm>
            <a:off x="685800" y="685800"/>
            <a:ext cx="1220153" cy="572054"/>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0286047" y="5600146"/>
            <a:ext cx="1220153" cy="572054"/>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7" name="TextBox 7">
            <a:extLst>
              <a:ext uri="{FF2B5EF4-FFF2-40B4-BE49-F238E27FC236}">
                <a16:creationId xmlns:a16="http://schemas.microsoft.com/office/drawing/2014/main" id="{B06E6245-0FF4-4FA2-9E2D-6CDF62BF53B8}"/>
              </a:ext>
            </a:extLst>
          </p:cNvPr>
          <p:cNvSpPr txBox="1"/>
          <p:nvPr/>
        </p:nvSpPr>
        <p:spPr>
          <a:xfrm>
            <a:off x="1" y="2411201"/>
            <a:ext cx="12191999" cy="3082511"/>
          </a:xfrm>
          <a:prstGeom prst="rect">
            <a:avLst/>
          </a:prstGeom>
        </p:spPr>
        <p:txBody>
          <a:bodyPr wrap="square" lIns="0" tIns="0" rIns="0" bIns="0" rtlCol="0" anchor="t">
            <a:spAutoFit/>
          </a:bodyPr>
          <a:lstStyle/>
          <a:p>
            <a:pPr algn="ctr">
              <a:lnSpc>
                <a:spcPts val="8334"/>
              </a:lnSpc>
            </a:pPr>
            <a:r>
              <a:rPr lang="en-US" sz="5200" b="1" dirty="0">
                <a:solidFill>
                  <a:srgbClr val="272727"/>
                </a:solidFill>
                <a:latin typeface="Arial" panose="020B0604020202020204" pitchFamily="34" charset="0"/>
                <a:cs typeface="Arial" panose="020B0604020202020204" pitchFamily="34" charset="0"/>
              </a:rPr>
              <a:t>NHIỆT LIỆT CHÀO MỪNG CÁC EM ĐẾN </a:t>
            </a:r>
            <a:r>
              <a:rPr lang="en-US" sz="5200" b="1">
                <a:solidFill>
                  <a:srgbClr val="272727"/>
                </a:solidFill>
                <a:latin typeface="Arial" panose="020B0604020202020204" pitchFamily="34" charset="0"/>
                <a:cs typeface="Arial" panose="020B0604020202020204" pitchFamily="34" charset="0"/>
              </a:rPr>
              <a:t>VỚI TIẾT </a:t>
            </a:r>
            <a:r>
              <a:rPr lang="en-US" sz="5200" b="1" dirty="0">
                <a:solidFill>
                  <a:srgbClr val="272727"/>
                </a:solidFill>
                <a:latin typeface="Arial" panose="020B0604020202020204" pitchFamily="34" charset="0"/>
                <a:cs typeface="Arial" panose="020B0604020202020204" pitchFamily="34" charset="0"/>
              </a:rPr>
              <a:t>HỌC HÔM NAY</a:t>
            </a:r>
          </a:p>
          <a:p>
            <a:pPr algn="ctr">
              <a:lnSpc>
                <a:spcPts val="8334"/>
              </a:lnSpc>
            </a:pPr>
            <a:r>
              <a:rPr lang="en-US" sz="5200" b="1" dirty="0" err="1">
                <a:solidFill>
                  <a:srgbClr val="272727"/>
                </a:solidFill>
                <a:latin typeface="Arial" panose="020B0604020202020204" pitchFamily="34" charset="0"/>
                <a:cs typeface="Arial" panose="020B0604020202020204" pitchFamily="34" charset="0"/>
              </a:rPr>
              <a:t>Gv:</a:t>
            </a:r>
            <a:r>
              <a:rPr lang="en-US" sz="5200" b="1" dirty="0" err="1">
                <a:solidFill>
                  <a:srgbClr val="272727"/>
                </a:solidFill>
                <a:latin typeface="Times New Roman" panose="02020603050405020304" pitchFamily="18" charset="0"/>
                <a:cs typeface="Times New Roman" panose="02020603050405020304" pitchFamily="18" charset="0"/>
              </a:rPr>
              <a:t>LÊ</a:t>
            </a:r>
            <a:r>
              <a:rPr lang="en-US" sz="5200" b="1" dirty="0">
                <a:solidFill>
                  <a:srgbClr val="272727"/>
                </a:solidFill>
                <a:latin typeface="Times New Roman" panose="02020603050405020304" pitchFamily="18" charset="0"/>
                <a:cs typeface="Times New Roman" panose="02020603050405020304" pitchFamily="18" charset="0"/>
              </a:rPr>
              <a:t> THỊ ÁI VÂN</a:t>
            </a:r>
            <a:endParaRPr lang="en-US" sz="5200" b="1" dirty="0">
              <a:solidFill>
                <a:srgbClr val="272727"/>
              </a:solidFill>
              <a:latin typeface="Arial" panose="020B0604020202020204" pitchFamily="34" charset="0"/>
              <a:cs typeface="Arial" panose="020B0604020202020204" pitchFamily="34" charset="0"/>
            </a:endParaRPr>
          </a:p>
        </p:txBody>
      </p:sp>
      <p:sp>
        <p:nvSpPr>
          <p:cNvPr id="50" name="Google Shape;1923;p69">
            <a:extLst>
              <a:ext uri="{FF2B5EF4-FFF2-40B4-BE49-F238E27FC236}">
                <a16:creationId xmlns:a16="http://schemas.microsoft.com/office/drawing/2014/main" id="{71F9C50A-9262-4010-875B-F124310B3484}"/>
              </a:ext>
            </a:extLst>
          </p:cNvPr>
          <p:cNvSpPr/>
          <p:nvPr/>
        </p:nvSpPr>
        <p:spPr>
          <a:xfrm rot="16650982">
            <a:off x="10377647" y="1046217"/>
            <a:ext cx="806995" cy="845436"/>
          </a:xfrm>
          <a:custGeom>
            <a:avLst/>
            <a:gdLst/>
            <a:ahLst/>
            <a:cxnLst/>
            <a:rect l="l" t="t" r="r" b="b"/>
            <a:pathLst>
              <a:path w="42831" h="34400" extrusionOk="0">
                <a:moveTo>
                  <a:pt x="42684" y="32139"/>
                </a:moveTo>
                <a:cubicBezTo>
                  <a:pt x="42663" y="31323"/>
                  <a:pt x="42684" y="30487"/>
                  <a:pt x="42684" y="29691"/>
                </a:cubicBezTo>
                <a:lnTo>
                  <a:pt x="42601" y="21908"/>
                </a:lnTo>
                <a:cubicBezTo>
                  <a:pt x="42580" y="19355"/>
                  <a:pt x="42559" y="16823"/>
                  <a:pt x="42559" y="14250"/>
                </a:cubicBezTo>
                <a:cubicBezTo>
                  <a:pt x="42559" y="13643"/>
                  <a:pt x="42496" y="13078"/>
                  <a:pt x="42370" y="12492"/>
                </a:cubicBezTo>
                <a:cubicBezTo>
                  <a:pt x="42287" y="12157"/>
                  <a:pt x="42203" y="11802"/>
                  <a:pt x="42203" y="11446"/>
                </a:cubicBezTo>
                <a:cubicBezTo>
                  <a:pt x="42182" y="10818"/>
                  <a:pt x="42245" y="10191"/>
                  <a:pt x="42203" y="9605"/>
                </a:cubicBezTo>
                <a:cubicBezTo>
                  <a:pt x="42203" y="9291"/>
                  <a:pt x="42203" y="8914"/>
                  <a:pt x="42098" y="8621"/>
                </a:cubicBezTo>
                <a:cubicBezTo>
                  <a:pt x="41889" y="7994"/>
                  <a:pt x="41826" y="7366"/>
                  <a:pt x="41868" y="6696"/>
                </a:cubicBezTo>
                <a:cubicBezTo>
                  <a:pt x="41889" y="6278"/>
                  <a:pt x="41889" y="5838"/>
                  <a:pt x="41889" y="5420"/>
                </a:cubicBezTo>
                <a:cubicBezTo>
                  <a:pt x="41889" y="4750"/>
                  <a:pt x="41889" y="4102"/>
                  <a:pt x="41847" y="3453"/>
                </a:cubicBezTo>
                <a:cubicBezTo>
                  <a:pt x="41764" y="2637"/>
                  <a:pt x="41659" y="1821"/>
                  <a:pt x="41533" y="859"/>
                </a:cubicBezTo>
                <a:cubicBezTo>
                  <a:pt x="40676" y="1047"/>
                  <a:pt x="39880" y="440"/>
                  <a:pt x="39023" y="629"/>
                </a:cubicBezTo>
                <a:cubicBezTo>
                  <a:pt x="38939" y="649"/>
                  <a:pt x="38813" y="629"/>
                  <a:pt x="38730" y="566"/>
                </a:cubicBezTo>
                <a:cubicBezTo>
                  <a:pt x="38186" y="294"/>
                  <a:pt x="37600" y="398"/>
                  <a:pt x="37035" y="356"/>
                </a:cubicBezTo>
                <a:cubicBezTo>
                  <a:pt x="36763" y="356"/>
                  <a:pt x="36512" y="398"/>
                  <a:pt x="36282" y="294"/>
                </a:cubicBezTo>
                <a:cubicBezTo>
                  <a:pt x="35926" y="126"/>
                  <a:pt x="35591" y="126"/>
                  <a:pt x="35256" y="126"/>
                </a:cubicBezTo>
                <a:cubicBezTo>
                  <a:pt x="34398" y="147"/>
                  <a:pt x="33520" y="147"/>
                  <a:pt x="32662" y="189"/>
                </a:cubicBezTo>
                <a:cubicBezTo>
                  <a:pt x="31323" y="231"/>
                  <a:pt x="29963" y="336"/>
                  <a:pt x="28644" y="43"/>
                </a:cubicBezTo>
                <a:cubicBezTo>
                  <a:pt x="28435" y="1"/>
                  <a:pt x="28184" y="22"/>
                  <a:pt x="27954" y="22"/>
                </a:cubicBezTo>
                <a:cubicBezTo>
                  <a:pt x="26510" y="43"/>
                  <a:pt x="25087" y="43"/>
                  <a:pt x="23644" y="126"/>
                </a:cubicBezTo>
                <a:cubicBezTo>
                  <a:pt x="22367" y="189"/>
                  <a:pt x="21070" y="84"/>
                  <a:pt x="19815" y="461"/>
                </a:cubicBezTo>
                <a:cubicBezTo>
                  <a:pt x="19605" y="545"/>
                  <a:pt x="19375" y="503"/>
                  <a:pt x="19145" y="524"/>
                </a:cubicBezTo>
                <a:cubicBezTo>
                  <a:pt x="18852" y="545"/>
                  <a:pt x="18559" y="545"/>
                  <a:pt x="18287" y="649"/>
                </a:cubicBezTo>
                <a:cubicBezTo>
                  <a:pt x="17492" y="921"/>
                  <a:pt x="16718" y="880"/>
                  <a:pt x="15902" y="921"/>
                </a:cubicBezTo>
                <a:cubicBezTo>
                  <a:pt x="15065" y="942"/>
                  <a:pt x="14228" y="942"/>
                  <a:pt x="13412" y="963"/>
                </a:cubicBezTo>
                <a:cubicBezTo>
                  <a:pt x="9939" y="1047"/>
                  <a:pt x="6424" y="1152"/>
                  <a:pt x="2950" y="1193"/>
                </a:cubicBezTo>
                <a:cubicBezTo>
                  <a:pt x="2636" y="1193"/>
                  <a:pt x="2323" y="1152"/>
                  <a:pt x="2009" y="1047"/>
                </a:cubicBezTo>
                <a:cubicBezTo>
                  <a:pt x="1360" y="838"/>
                  <a:pt x="711" y="880"/>
                  <a:pt x="42" y="1026"/>
                </a:cubicBezTo>
                <a:cubicBezTo>
                  <a:pt x="21" y="1193"/>
                  <a:pt x="0" y="1340"/>
                  <a:pt x="0" y="1465"/>
                </a:cubicBezTo>
                <a:cubicBezTo>
                  <a:pt x="21" y="3328"/>
                  <a:pt x="84" y="5211"/>
                  <a:pt x="105" y="7052"/>
                </a:cubicBezTo>
                <a:cubicBezTo>
                  <a:pt x="398" y="8245"/>
                  <a:pt x="356" y="9458"/>
                  <a:pt x="523" y="10651"/>
                </a:cubicBezTo>
                <a:cubicBezTo>
                  <a:pt x="628" y="11488"/>
                  <a:pt x="774" y="12325"/>
                  <a:pt x="753" y="13183"/>
                </a:cubicBezTo>
                <a:cubicBezTo>
                  <a:pt x="753" y="13601"/>
                  <a:pt x="753" y="14041"/>
                  <a:pt x="774" y="14459"/>
                </a:cubicBezTo>
                <a:cubicBezTo>
                  <a:pt x="837" y="15401"/>
                  <a:pt x="732" y="16363"/>
                  <a:pt x="1046" y="17284"/>
                </a:cubicBezTo>
                <a:cubicBezTo>
                  <a:pt x="1130" y="17514"/>
                  <a:pt x="1130" y="17807"/>
                  <a:pt x="1130" y="18079"/>
                </a:cubicBezTo>
                <a:cubicBezTo>
                  <a:pt x="1151" y="20108"/>
                  <a:pt x="1172" y="22117"/>
                  <a:pt x="1235" y="24168"/>
                </a:cubicBezTo>
                <a:cubicBezTo>
                  <a:pt x="1235" y="24837"/>
                  <a:pt x="1193" y="25549"/>
                  <a:pt x="1360" y="26197"/>
                </a:cubicBezTo>
                <a:cubicBezTo>
                  <a:pt x="1507" y="26929"/>
                  <a:pt x="1590" y="27704"/>
                  <a:pt x="1590" y="28436"/>
                </a:cubicBezTo>
                <a:cubicBezTo>
                  <a:pt x="1590" y="28708"/>
                  <a:pt x="1611" y="29022"/>
                  <a:pt x="1716" y="29294"/>
                </a:cubicBezTo>
                <a:cubicBezTo>
                  <a:pt x="1883" y="29754"/>
                  <a:pt x="1925" y="30256"/>
                  <a:pt x="1925" y="30738"/>
                </a:cubicBezTo>
                <a:cubicBezTo>
                  <a:pt x="1925" y="31533"/>
                  <a:pt x="1925" y="32370"/>
                  <a:pt x="1967" y="33186"/>
                </a:cubicBezTo>
                <a:cubicBezTo>
                  <a:pt x="1967" y="33583"/>
                  <a:pt x="1925" y="33981"/>
                  <a:pt x="2092" y="34357"/>
                </a:cubicBezTo>
                <a:cubicBezTo>
                  <a:pt x="2218" y="34357"/>
                  <a:pt x="2344" y="34399"/>
                  <a:pt x="2490" y="34399"/>
                </a:cubicBezTo>
                <a:cubicBezTo>
                  <a:pt x="4059" y="34357"/>
                  <a:pt x="5629" y="34336"/>
                  <a:pt x="7198" y="34253"/>
                </a:cubicBezTo>
                <a:cubicBezTo>
                  <a:pt x="7637" y="34232"/>
                  <a:pt x="8077" y="34127"/>
                  <a:pt x="8516" y="34044"/>
                </a:cubicBezTo>
                <a:cubicBezTo>
                  <a:pt x="8788" y="34002"/>
                  <a:pt x="9018" y="33918"/>
                  <a:pt x="9290" y="33918"/>
                </a:cubicBezTo>
                <a:cubicBezTo>
                  <a:pt x="11111" y="33876"/>
                  <a:pt x="12952" y="33834"/>
                  <a:pt x="14751" y="33792"/>
                </a:cubicBezTo>
                <a:cubicBezTo>
                  <a:pt x="14981" y="33792"/>
                  <a:pt x="15212" y="33792"/>
                  <a:pt x="15400" y="33709"/>
                </a:cubicBezTo>
                <a:cubicBezTo>
                  <a:pt x="16048" y="33479"/>
                  <a:pt x="16739" y="33500"/>
                  <a:pt x="17388" y="33395"/>
                </a:cubicBezTo>
                <a:cubicBezTo>
                  <a:pt x="18413" y="33248"/>
                  <a:pt x="19438" y="33144"/>
                  <a:pt x="20422" y="32976"/>
                </a:cubicBezTo>
                <a:cubicBezTo>
                  <a:pt x="21175" y="32851"/>
                  <a:pt x="21949" y="32683"/>
                  <a:pt x="22702" y="32725"/>
                </a:cubicBezTo>
                <a:cubicBezTo>
                  <a:pt x="23142" y="32725"/>
                  <a:pt x="23581" y="32725"/>
                  <a:pt x="24041" y="32683"/>
                </a:cubicBezTo>
                <a:cubicBezTo>
                  <a:pt x="25150" y="32642"/>
                  <a:pt x="26280" y="32746"/>
                  <a:pt x="27389" y="32349"/>
                </a:cubicBezTo>
                <a:cubicBezTo>
                  <a:pt x="27536" y="32286"/>
                  <a:pt x="27703" y="32286"/>
                  <a:pt x="27849" y="32286"/>
                </a:cubicBezTo>
                <a:cubicBezTo>
                  <a:pt x="28770" y="32265"/>
                  <a:pt x="29712" y="32223"/>
                  <a:pt x="30653" y="32223"/>
                </a:cubicBezTo>
                <a:cubicBezTo>
                  <a:pt x="30967" y="32223"/>
                  <a:pt x="31281" y="32265"/>
                  <a:pt x="31595" y="32370"/>
                </a:cubicBezTo>
                <a:cubicBezTo>
                  <a:pt x="32034" y="32537"/>
                  <a:pt x="32453" y="32537"/>
                  <a:pt x="32934" y="32495"/>
                </a:cubicBezTo>
                <a:cubicBezTo>
                  <a:pt x="33624" y="32453"/>
                  <a:pt x="34336" y="32432"/>
                  <a:pt x="35047" y="32411"/>
                </a:cubicBezTo>
                <a:cubicBezTo>
                  <a:pt x="35194" y="32411"/>
                  <a:pt x="35382" y="32411"/>
                  <a:pt x="35507" y="32474"/>
                </a:cubicBezTo>
                <a:cubicBezTo>
                  <a:pt x="35926" y="32683"/>
                  <a:pt x="36386" y="32663"/>
                  <a:pt x="36826" y="32663"/>
                </a:cubicBezTo>
                <a:cubicBezTo>
                  <a:pt x="37056" y="32663"/>
                  <a:pt x="37286" y="32621"/>
                  <a:pt x="37474" y="32683"/>
                </a:cubicBezTo>
                <a:cubicBezTo>
                  <a:pt x="38123" y="32976"/>
                  <a:pt x="38855" y="32872"/>
                  <a:pt x="39546" y="33081"/>
                </a:cubicBezTo>
                <a:cubicBezTo>
                  <a:pt x="39776" y="33165"/>
                  <a:pt x="40048" y="33165"/>
                  <a:pt x="40299" y="33165"/>
                </a:cubicBezTo>
                <a:cubicBezTo>
                  <a:pt x="41136" y="33165"/>
                  <a:pt x="41994" y="33144"/>
                  <a:pt x="42831" y="33102"/>
                </a:cubicBezTo>
                <a:cubicBezTo>
                  <a:pt x="42726" y="32788"/>
                  <a:pt x="42684" y="32474"/>
                  <a:pt x="42684" y="32139"/>
                </a:cubicBezTo>
                <a:close/>
              </a:path>
            </a:pathLst>
          </a:custGeom>
          <a:solidFill>
            <a:schemeClr val="accent5"/>
          </a:solidFill>
          <a:ln>
            <a:noFill/>
          </a:ln>
        </p:spPr>
        <p:txBody>
          <a:bodyPr spcFirstLastPara="1" wrap="square" lIns="60950" tIns="60950" rIns="60950" bIns="60950" anchor="ctr" anchorCtr="0">
            <a:noAutofit/>
          </a:bodyPr>
          <a:lstStyle/>
          <a:p>
            <a:endParaRPr sz="1200"/>
          </a:p>
        </p:txBody>
      </p:sp>
      <p:sp>
        <p:nvSpPr>
          <p:cNvPr id="51" name="Google Shape;1924;p69">
            <a:extLst>
              <a:ext uri="{FF2B5EF4-FFF2-40B4-BE49-F238E27FC236}">
                <a16:creationId xmlns:a16="http://schemas.microsoft.com/office/drawing/2014/main" id="{5752B10B-2C9A-4651-9A58-5DEDC649020F}"/>
              </a:ext>
            </a:extLst>
          </p:cNvPr>
          <p:cNvSpPr/>
          <p:nvPr/>
        </p:nvSpPr>
        <p:spPr>
          <a:xfrm rot="-5210138">
            <a:off x="9115390" y="808878"/>
            <a:ext cx="806953" cy="845411"/>
          </a:xfrm>
          <a:custGeom>
            <a:avLst/>
            <a:gdLst/>
            <a:ahLst/>
            <a:cxnLst/>
            <a:rect l="l" t="t" r="r" b="b"/>
            <a:pathLst>
              <a:path w="42831" h="34400" extrusionOk="0">
                <a:moveTo>
                  <a:pt x="42684" y="32139"/>
                </a:moveTo>
                <a:cubicBezTo>
                  <a:pt x="42663" y="31323"/>
                  <a:pt x="42684" y="30487"/>
                  <a:pt x="42684" y="29691"/>
                </a:cubicBezTo>
                <a:lnTo>
                  <a:pt x="42601" y="21908"/>
                </a:lnTo>
                <a:cubicBezTo>
                  <a:pt x="42580" y="19355"/>
                  <a:pt x="42559" y="16823"/>
                  <a:pt x="42559" y="14250"/>
                </a:cubicBezTo>
                <a:cubicBezTo>
                  <a:pt x="42559" y="13643"/>
                  <a:pt x="42496" y="13078"/>
                  <a:pt x="42370" y="12492"/>
                </a:cubicBezTo>
                <a:cubicBezTo>
                  <a:pt x="42287" y="12157"/>
                  <a:pt x="42203" y="11802"/>
                  <a:pt x="42203" y="11446"/>
                </a:cubicBezTo>
                <a:cubicBezTo>
                  <a:pt x="42182" y="10818"/>
                  <a:pt x="42245" y="10191"/>
                  <a:pt x="42203" y="9605"/>
                </a:cubicBezTo>
                <a:cubicBezTo>
                  <a:pt x="42203" y="9291"/>
                  <a:pt x="42203" y="8914"/>
                  <a:pt x="42098" y="8621"/>
                </a:cubicBezTo>
                <a:cubicBezTo>
                  <a:pt x="41889" y="7994"/>
                  <a:pt x="41826" y="7366"/>
                  <a:pt x="41868" y="6696"/>
                </a:cubicBezTo>
                <a:cubicBezTo>
                  <a:pt x="41889" y="6278"/>
                  <a:pt x="41889" y="5838"/>
                  <a:pt x="41889" y="5420"/>
                </a:cubicBezTo>
                <a:cubicBezTo>
                  <a:pt x="41889" y="4750"/>
                  <a:pt x="41889" y="4102"/>
                  <a:pt x="41847" y="3453"/>
                </a:cubicBezTo>
                <a:cubicBezTo>
                  <a:pt x="41764" y="2637"/>
                  <a:pt x="41659" y="1821"/>
                  <a:pt x="41533" y="859"/>
                </a:cubicBezTo>
                <a:cubicBezTo>
                  <a:pt x="40676" y="1047"/>
                  <a:pt x="39880" y="440"/>
                  <a:pt x="39023" y="629"/>
                </a:cubicBezTo>
                <a:cubicBezTo>
                  <a:pt x="38939" y="649"/>
                  <a:pt x="38813" y="629"/>
                  <a:pt x="38730" y="566"/>
                </a:cubicBezTo>
                <a:cubicBezTo>
                  <a:pt x="38186" y="294"/>
                  <a:pt x="37600" y="398"/>
                  <a:pt x="37035" y="356"/>
                </a:cubicBezTo>
                <a:cubicBezTo>
                  <a:pt x="36763" y="356"/>
                  <a:pt x="36512" y="398"/>
                  <a:pt x="36282" y="294"/>
                </a:cubicBezTo>
                <a:cubicBezTo>
                  <a:pt x="35926" y="126"/>
                  <a:pt x="35591" y="126"/>
                  <a:pt x="35256" y="126"/>
                </a:cubicBezTo>
                <a:cubicBezTo>
                  <a:pt x="34398" y="147"/>
                  <a:pt x="33520" y="147"/>
                  <a:pt x="32662" y="189"/>
                </a:cubicBezTo>
                <a:cubicBezTo>
                  <a:pt x="31323" y="231"/>
                  <a:pt x="29963" y="336"/>
                  <a:pt x="28644" y="43"/>
                </a:cubicBezTo>
                <a:cubicBezTo>
                  <a:pt x="28435" y="1"/>
                  <a:pt x="28184" y="22"/>
                  <a:pt x="27954" y="22"/>
                </a:cubicBezTo>
                <a:cubicBezTo>
                  <a:pt x="26510" y="43"/>
                  <a:pt x="25087" y="43"/>
                  <a:pt x="23644" y="126"/>
                </a:cubicBezTo>
                <a:cubicBezTo>
                  <a:pt x="22367" y="189"/>
                  <a:pt x="21070" y="84"/>
                  <a:pt x="19815" y="461"/>
                </a:cubicBezTo>
                <a:cubicBezTo>
                  <a:pt x="19605" y="545"/>
                  <a:pt x="19375" y="503"/>
                  <a:pt x="19145" y="524"/>
                </a:cubicBezTo>
                <a:cubicBezTo>
                  <a:pt x="18852" y="545"/>
                  <a:pt x="18559" y="545"/>
                  <a:pt x="18287" y="649"/>
                </a:cubicBezTo>
                <a:cubicBezTo>
                  <a:pt x="17492" y="921"/>
                  <a:pt x="16718" y="880"/>
                  <a:pt x="15902" y="921"/>
                </a:cubicBezTo>
                <a:cubicBezTo>
                  <a:pt x="15065" y="942"/>
                  <a:pt x="14228" y="942"/>
                  <a:pt x="13412" y="963"/>
                </a:cubicBezTo>
                <a:cubicBezTo>
                  <a:pt x="9939" y="1047"/>
                  <a:pt x="6424" y="1152"/>
                  <a:pt x="2950" y="1193"/>
                </a:cubicBezTo>
                <a:cubicBezTo>
                  <a:pt x="2636" y="1193"/>
                  <a:pt x="2323" y="1152"/>
                  <a:pt x="2009" y="1047"/>
                </a:cubicBezTo>
                <a:cubicBezTo>
                  <a:pt x="1360" y="838"/>
                  <a:pt x="711" y="880"/>
                  <a:pt x="42" y="1026"/>
                </a:cubicBezTo>
                <a:cubicBezTo>
                  <a:pt x="21" y="1193"/>
                  <a:pt x="0" y="1340"/>
                  <a:pt x="0" y="1465"/>
                </a:cubicBezTo>
                <a:cubicBezTo>
                  <a:pt x="21" y="3328"/>
                  <a:pt x="84" y="5211"/>
                  <a:pt x="105" y="7052"/>
                </a:cubicBezTo>
                <a:cubicBezTo>
                  <a:pt x="398" y="8245"/>
                  <a:pt x="356" y="9458"/>
                  <a:pt x="523" y="10651"/>
                </a:cubicBezTo>
                <a:cubicBezTo>
                  <a:pt x="628" y="11488"/>
                  <a:pt x="774" y="12325"/>
                  <a:pt x="753" y="13183"/>
                </a:cubicBezTo>
                <a:cubicBezTo>
                  <a:pt x="753" y="13601"/>
                  <a:pt x="753" y="14041"/>
                  <a:pt x="774" y="14459"/>
                </a:cubicBezTo>
                <a:cubicBezTo>
                  <a:pt x="837" y="15401"/>
                  <a:pt x="732" y="16363"/>
                  <a:pt x="1046" y="17284"/>
                </a:cubicBezTo>
                <a:cubicBezTo>
                  <a:pt x="1130" y="17514"/>
                  <a:pt x="1130" y="17807"/>
                  <a:pt x="1130" y="18079"/>
                </a:cubicBezTo>
                <a:cubicBezTo>
                  <a:pt x="1151" y="20108"/>
                  <a:pt x="1172" y="22117"/>
                  <a:pt x="1235" y="24168"/>
                </a:cubicBezTo>
                <a:cubicBezTo>
                  <a:pt x="1235" y="24837"/>
                  <a:pt x="1193" y="25549"/>
                  <a:pt x="1360" y="26197"/>
                </a:cubicBezTo>
                <a:cubicBezTo>
                  <a:pt x="1507" y="26929"/>
                  <a:pt x="1590" y="27704"/>
                  <a:pt x="1590" y="28436"/>
                </a:cubicBezTo>
                <a:cubicBezTo>
                  <a:pt x="1590" y="28708"/>
                  <a:pt x="1611" y="29022"/>
                  <a:pt x="1716" y="29294"/>
                </a:cubicBezTo>
                <a:cubicBezTo>
                  <a:pt x="1883" y="29754"/>
                  <a:pt x="1925" y="30256"/>
                  <a:pt x="1925" y="30738"/>
                </a:cubicBezTo>
                <a:cubicBezTo>
                  <a:pt x="1925" y="31533"/>
                  <a:pt x="1925" y="32370"/>
                  <a:pt x="1967" y="33186"/>
                </a:cubicBezTo>
                <a:cubicBezTo>
                  <a:pt x="1967" y="33583"/>
                  <a:pt x="1925" y="33981"/>
                  <a:pt x="2092" y="34357"/>
                </a:cubicBezTo>
                <a:cubicBezTo>
                  <a:pt x="2218" y="34357"/>
                  <a:pt x="2344" y="34399"/>
                  <a:pt x="2490" y="34399"/>
                </a:cubicBezTo>
                <a:cubicBezTo>
                  <a:pt x="4059" y="34357"/>
                  <a:pt x="5629" y="34336"/>
                  <a:pt x="7198" y="34253"/>
                </a:cubicBezTo>
                <a:cubicBezTo>
                  <a:pt x="7637" y="34232"/>
                  <a:pt x="8077" y="34127"/>
                  <a:pt x="8516" y="34044"/>
                </a:cubicBezTo>
                <a:cubicBezTo>
                  <a:pt x="8788" y="34002"/>
                  <a:pt x="9018" y="33918"/>
                  <a:pt x="9290" y="33918"/>
                </a:cubicBezTo>
                <a:cubicBezTo>
                  <a:pt x="11111" y="33876"/>
                  <a:pt x="12952" y="33834"/>
                  <a:pt x="14751" y="33792"/>
                </a:cubicBezTo>
                <a:cubicBezTo>
                  <a:pt x="14981" y="33792"/>
                  <a:pt x="15212" y="33792"/>
                  <a:pt x="15400" y="33709"/>
                </a:cubicBezTo>
                <a:cubicBezTo>
                  <a:pt x="16048" y="33479"/>
                  <a:pt x="16739" y="33500"/>
                  <a:pt x="17388" y="33395"/>
                </a:cubicBezTo>
                <a:cubicBezTo>
                  <a:pt x="18413" y="33248"/>
                  <a:pt x="19438" y="33144"/>
                  <a:pt x="20422" y="32976"/>
                </a:cubicBezTo>
                <a:cubicBezTo>
                  <a:pt x="21175" y="32851"/>
                  <a:pt x="21949" y="32683"/>
                  <a:pt x="22702" y="32725"/>
                </a:cubicBezTo>
                <a:cubicBezTo>
                  <a:pt x="23142" y="32725"/>
                  <a:pt x="23581" y="32725"/>
                  <a:pt x="24041" y="32683"/>
                </a:cubicBezTo>
                <a:cubicBezTo>
                  <a:pt x="25150" y="32642"/>
                  <a:pt x="26280" y="32746"/>
                  <a:pt x="27389" y="32349"/>
                </a:cubicBezTo>
                <a:cubicBezTo>
                  <a:pt x="27536" y="32286"/>
                  <a:pt x="27703" y="32286"/>
                  <a:pt x="27849" y="32286"/>
                </a:cubicBezTo>
                <a:cubicBezTo>
                  <a:pt x="28770" y="32265"/>
                  <a:pt x="29712" y="32223"/>
                  <a:pt x="30653" y="32223"/>
                </a:cubicBezTo>
                <a:cubicBezTo>
                  <a:pt x="30967" y="32223"/>
                  <a:pt x="31281" y="32265"/>
                  <a:pt x="31595" y="32370"/>
                </a:cubicBezTo>
                <a:cubicBezTo>
                  <a:pt x="32034" y="32537"/>
                  <a:pt x="32453" y="32537"/>
                  <a:pt x="32934" y="32495"/>
                </a:cubicBezTo>
                <a:cubicBezTo>
                  <a:pt x="33624" y="32453"/>
                  <a:pt x="34336" y="32432"/>
                  <a:pt x="35047" y="32411"/>
                </a:cubicBezTo>
                <a:cubicBezTo>
                  <a:pt x="35194" y="32411"/>
                  <a:pt x="35382" y="32411"/>
                  <a:pt x="35507" y="32474"/>
                </a:cubicBezTo>
                <a:cubicBezTo>
                  <a:pt x="35926" y="32683"/>
                  <a:pt x="36386" y="32663"/>
                  <a:pt x="36826" y="32663"/>
                </a:cubicBezTo>
                <a:cubicBezTo>
                  <a:pt x="37056" y="32663"/>
                  <a:pt x="37286" y="32621"/>
                  <a:pt x="37474" y="32683"/>
                </a:cubicBezTo>
                <a:cubicBezTo>
                  <a:pt x="38123" y="32976"/>
                  <a:pt x="38855" y="32872"/>
                  <a:pt x="39546" y="33081"/>
                </a:cubicBezTo>
                <a:cubicBezTo>
                  <a:pt x="39776" y="33165"/>
                  <a:pt x="40048" y="33165"/>
                  <a:pt x="40299" y="33165"/>
                </a:cubicBezTo>
                <a:cubicBezTo>
                  <a:pt x="41136" y="33165"/>
                  <a:pt x="41994" y="33144"/>
                  <a:pt x="42831" y="33102"/>
                </a:cubicBezTo>
                <a:cubicBezTo>
                  <a:pt x="42726" y="32788"/>
                  <a:pt x="42684" y="32474"/>
                  <a:pt x="42684" y="32139"/>
                </a:cubicBezTo>
                <a:close/>
              </a:path>
            </a:pathLst>
          </a:custGeom>
          <a:solidFill>
            <a:schemeClr val="accent5"/>
          </a:solidFill>
          <a:ln>
            <a:noFill/>
          </a:ln>
        </p:spPr>
        <p:txBody>
          <a:bodyPr spcFirstLastPara="1" wrap="square" lIns="60950" tIns="60950" rIns="60950" bIns="60950" anchor="ctr" anchorCtr="0">
            <a:noAutofit/>
          </a:bodyPr>
          <a:lstStyle/>
          <a:p>
            <a:endParaRPr sz="1200"/>
          </a:p>
        </p:txBody>
      </p:sp>
      <p:sp>
        <p:nvSpPr>
          <p:cNvPr id="52" name="Google Shape;1925;p69">
            <a:extLst>
              <a:ext uri="{FF2B5EF4-FFF2-40B4-BE49-F238E27FC236}">
                <a16:creationId xmlns:a16="http://schemas.microsoft.com/office/drawing/2014/main" id="{8FB07573-E3D1-40FB-9738-842272F952C0}"/>
              </a:ext>
            </a:extLst>
          </p:cNvPr>
          <p:cNvSpPr/>
          <p:nvPr/>
        </p:nvSpPr>
        <p:spPr>
          <a:xfrm rot="5057523">
            <a:off x="7900550" y="1070707"/>
            <a:ext cx="806936" cy="845380"/>
          </a:xfrm>
          <a:custGeom>
            <a:avLst/>
            <a:gdLst/>
            <a:ahLst/>
            <a:cxnLst/>
            <a:rect l="l" t="t" r="r" b="b"/>
            <a:pathLst>
              <a:path w="42831" h="34400" extrusionOk="0">
                <a:moveTo>
                  <a:pt x="42684" y="32139"/>
                </a:moveTo>
                <a:cubicBezTo>
                  <a:pt x="42663" y="31323"/>
                  <a:pt x="42684" y="30487"/>
                  <a:pt x="42684" y="29691"/>
                </a:cubicBezTo>
                <a:lnTo>
                  <a:pt x="42601" y="21908"/>
                </a:lnTo>
                <a:cubicBezTo>
                  <a:pt x="42580" y="19355"/>
                  <a:pt x="42559" y="16823"/>
                  <a:pt x="42559" y="14250"/>
                </a:cubicBezTo>
                <a:cubicBezTo>
                  <a:pt x="42559" y="13643"/>
                  <a:pt x="42496" y="13078"/>
                  <a:pt x="42370" y="12492"/>
                </a:cubicBezTo>
                <a:cubicBezTo>
                  <a:pt x="42287" y="12157"/>
                  <a:pt x="42203" y="11802"/>
                  <a:pt x="42203" y="11446"/>
                </a:cubicBezTo>
                <a:cubicBezTo>
                  <a:pt x="42182" y="10818"/>
                  <a:pt x="42245" y="10191"/>
                  <a:pt x="42203" y="9605"/>
                </a:cubicBezTo>
                <a:cubicBezTo>
                  <a:pt x="42203" y="9291"/>
                  <a:pt x="42203" y="8914"/>
                  <a:pt x="42098" y="8621"/>
                </a:cubicBezTo>
                <a:cubicBezTo>
                  <a:pt x="41889" y="7994"/>
                  <a:pt x="41826" y="7366"/>
                  <a:pt x="41868" y="6696"/>
                </a:cubicBezTo>
                <a:cubicBezTo>
                  <a:pt x="41889" y="6278"/>
                  <a:pt x="41889" y="5838"/>
                  <a:pt x="41889" y="5420"/>
                </a:cubicBezTo>
                <a:cubicBezTo>
                  <a:pt x="41889" y="4750"/>
                  <a:pt x="41889" y="4102"/>
                  <a:pt x="41847" y="3453"/>
                </a:cubicBezTo>
                <a:cubicBezTo>
                  <a:pt x="41764" y="2637"/>
                  <a:pt x="41659" y="1821"/>
                  <a:pt x="41533" y="859"/>
                </a:cubicBezTo>
                <a:cubicBezTo>
                  <a:pt x="40676" y="1047"/>
                  <a:pt x="39880" y="440"/>
                  <a:pt x="39023" y="629"/>
                </a:cubicBezTo>
                <a:cubicBezTo>
                  <a:pt x="38939" y="649"/>
                  <a:pt x="38813" y="629"/>
                  <a:pt x="38730" y="566"/>
                </a:cubicBezTo>
                <a:cubicBezTo>
                  <a:pt x="38186" y="294"/>
                  <a:pt x="37600" y="398"/>
                  <a:pt x="37035" y="356"/>
                </a:cubicBezTo>
                <a:cubicBezTo>
                  <a:pt x="36763" y="356"/>
                  <a:pt x="36512" y="398"/>
                  <a:pt x="36282" y="294"/>
                </a:cubicBezTo>
                <a:cubicBezTo>
                  <a:pt x="35926" y="126"/>
                  <a:pt x="35591" y="126"/>
                  <a:pt x="35256" y="126"/>
                </a:cubicBezTo>
                <a:cubicBezTo>
                  <a:pt x="34398" y="147"/>
                  <a:pt x="33520" y="147"/>
                  <a:pt x="32662" y="189"/>
                </a:cubicBezTo>
                <a:cubicBezTo>
                  <a:pt x="31323" y="231"/>
                  <a:pt x="29963" y="336"/>
                  <a:pt x="28644" y="43"/>
                </a:cubicBezTo>
                <a:cubicBezTo>
                  <a:pt x="28435" y="1"/>
                  <a:pt x="28184" y="22"/>
                  <a:pt x="27954" y="22"/>
                </a:cubicBezTo>
                <a:cubicBezTo>
                  <a:pt x="26510" y="43"/>
                  <a:pt x="25087" y="43"/>
                  <a:pt x="23644" y="126"/>
                </a:cubicBezTo>
                <a:cubicBezTo>
                  <a:pt x="22367" y="189"/>
                  <a:pt x="21070" y="84"/>
                  <a:pt x="19815" y="461"/>
                </a:cubicBezTo>
                <a:cubicBezTo>
                  <a:pt x="19605" y="545"/>
                  <a:pt x="19375" y="503"/>
                  <a:pt x="19145" y="524"/>
                </a:cubicBezTo>
                <a:cubicBezTo>
                  <a:pt x="18852" y="545"/>
                  <a:pt x="18559" y="545"/>
                  <a:pt x="18287" y="649"/>
                </a:cubicBezTo>
                <a:cubicBezTo>
                  <a:pt x="17492" y="921"/>
                  <a:pt x="16718" y="880"/>
                  <a:pt x="15902" y="921"/>
                </a:cubicBezTo>
                <a:cubicBezTo>
                  <a:pt x="15065" y="942"/>
                  <a:pt x="14228" y="942"/>
                  <a:pt x="13412" y="963"/>
                </a:cubicBezTo>
                <a:cubicBezTo>
                  <a:pt x="9939" y="1047"/>
                  <a:pt x="6424" y="1152"/>
                  <a:pt x="2950" y="1193"/>
                </a:cubicBezTo>
                <a:cubicBezTo>
                  <a:pt x="2636" y="1193"/>
                  <a:pt x="2323" y="1152"/>
                  <a:pt x="2009" y="1047"/>
                </a:cubicBezTo>
                <a:cubicBezTo>
                  <a:pt x="1360" y="838"/>
                  <a:pt x="711" y="880"/>
                  <a:pt x="42" y="1026"/>
                </a:cubicBezTo>
                <a:cubicBezTo>
                  <a:pt x="21" y="1193"/>
                  <a:pt x="0" y="1340"/>
                  <a:pt x="0" y="1465"/>
                </a:cubicBezTo>
                <a:cubicBezTo>
                  <a:pt x="21" y="3328"/>
                  <a:pt x="84" y="5211"/>
                  <a:pt x="105" y="7052"/>
                </a:cubicBezTo>
                <a:cubicBezTo>
                  <a:pt x="398" y="8245"/>
                  <a:pt x="356" y="9458"/>
                  <a:pt x="523" y="10651"/>
                </a:cubicBezTo>
                <a:cubicBezTo>
                  <a:pt x="628" y="11488"/>
                  <a:pt x="774" y="12325"/>
                  <a:pt x="753" y="13183"/>
                </a:cubicBezTo>
                <a:cubicBezTo>
                  <a:pt x="753" y="13601"/>
                  <a:pt x="753" y="14041"/>
                  <a:pt x="774" y="14459"/>
                </a:cubicBezTo>
                <a:cubicBezTo>
                  <a:pt x="837" y="15401"/>
                  <a:pt x="732" y="16363"/>
                  <a:pt x="1046" y="17284"/>
                </a:cubicBezTo>
                <a:cubicBezTo>
                  <a:pt x="1130" y="17514"/>
                  <a:pt x="1130" y="17807"/>
                  <a:pt x="1130" y="18079"/>
                </a:cubicBezTo>
                <a:cubicBezTo>
                  <a:pt x="1151" y="20108"/>
                  <a:pt x="1172" y="22117"/>
                  <a:pt x="1235" y="24168"/>
                </a:cubicBezTo>
                <a:cubicBezTo>
                  <a:pt x="1235" y="24837"/>
                  <a:pt x="1193" y="25549"/>
                  <a:pt x="1360" y="26197"/>
                </a:cubicBezTo>
                <a:cubicBezTo>
                  <a:pt x="1507" y="26929"/>
                  <a:pt x="1590" y="27704"/>
                  <a:pt x="1590" y="28436"/>
                </a:cubicBezTo>
                <a:cubicBezTo>
                  <a:pt x="1590" y="28708"/>
                  <a:pt x="1611" y="29022"/>
                  <a:pt x="1716" y="29294"/>
                </a:cubicBezTo>
                <a:cubicBezTo>
                  <a:pt x="1883" y="29754"/>
                  <a:pt x="1925" y="30256"/>
                  <a:pt x="1925" y="30738"/>
                </a:cubicBezTo>
                <a:cubicBezTo>
                  <a:pt x="1925" y="31533"/>
                  <a:pt x="1925" y="32370"/>
                  <a:pt x="1967" y="33186"/>
                </a:cubicBezTo>
                <a:cubicBezTo>
                  <a:pt x="1967" y="33583"/>
                  <a:pt x="1925" y="33981"/>
                  <a:pt x="2092" y="34357"/>
                </a:cubicBezTo>
                <a:cubicBezTo>
                  <a:pt x="2218" y="34357"/>
                  <a:pt x="2344" y="34399"/>
                  <a:pt x="2490" y="34399"/>
                </a:cubicBezTo>
                <a:cubicBezTo>
                  <a:pt x="4059" y="34357"/>
                  <a:pt x="5629" y="34336"/>
                  <a:pt x="7198" y="34253"/>
                </a:cubicBezTo>
                <a:cubicBezTo>
                  <a:pt x="7637" y="34232"/>
                  <a:pt x="8077" y="34127"/>
                  <a:pt x="8516" y="34044"/>
                </a:cubicBezTo>
                <a:cubicBezTo>
                  <a:pt x="8788" y="34002"/>
                  <a:pt x="9018" y="33918"/>
                  <a:pt x="9290" y="33918"/>
                </a:cubicBezTo>
                <a:cubicBezTo>
                  <a:pt x="11111" y="33876"/>
                  <a:pt x="12952" y="33834"/>
                  <a:pt x="14751" y="33792"/>
                </a:cubicBezTo>
                <a:cubicBezTo>
                  <a:pt x="14981" y="33792"/>
                  <a:pt x="15212" y="33792"/>
                  <a:pt x="15400" y="33709"/>
                </a:cubicBezTo>
                <a:cubicBezTo>
                  <a:pt x="16048" y="33479"/>
                  <a:pt x="16739" y="33500"/>
                  <a:pt x="17388" y="33395"/>
                </a:cubicBezTo>
                <a:cubicBezTo>
                  <a:pt x="18413" y="33248"/>
                  <a:pt x="19438" y="33144"/>
                  <a:pt x="20422" y="32976"/>
                </a:cubicBezTo>
                <a:cubicBezTo>
                  <a:pt x="21175" y="32851"/>
                  <a:pt x="21949" y="32683"/>
                  <a:pt x="22702" y="32725"/>
                </a:cubicBezTo>
                <a:cubicBezTo>
                  <a:pt x="23142" y="32725"/>
                  <a:pt x="23581" y="32725"/>
                  <a:pt x="24041" y="32683"/>
                </a:cubicBezTo>
                <a:cubicBezTo>
                  <a:pt x="25150" y="32642"/>
                  <a:pt x="26280" y="32746"/>
                  <a:pt x="27389" y="32349"/>
                </a:cubicBezTo>
                <a:cubicBezTo>
                  <a:pt x="27536" y="32286"/>
                  <a:pt x="27703" y="32286"/>
                  <a:pt x="27849" y="32286"/>
                </a:cubicBezTo>
                <a:cubicBezTo>
                  <a:pt x="28770" y="32265"/>
                  <a:pt x="29712" y="32223"/>
                  <a:pt x="30653" y="32223"/>
                </a:cubicBezTo>
                <a:cubicBezTo>
                  <a:pt x="30967" y="32223"/>
                  <a:pt x="31281" y="32265"/>
                  <a:pt x="31595" y="32370"/>
                </a:cubicBezTo>
                <a:cubicBezTo>
                  <a:pt x="32034" y="32537"/>
                  <a:pt x="32453" y="32537"/>
                  <a:pt x="32934" y="32495"/>
                </a:cubicBezTo>
                <a:cubicBezTo>
                  <a:pt x="33624" y="32453"/>
                  <a:pt x="34336" y="32432"/>
                  <a:pt x="35047" y="32411"/>
                </a:cubicBezTo>
                <a:cubicBezTo>
                  <a:pt x="35194" y="32411"/>
                  <a:pt x="35382" y="32411"/>
                  <a:pt x="35507" y="32474"/>
                </a:cubicBezTo>
                <a:cubicBezTo>
                  <a:pt x="35926" y="32683"/>
                  <a:pt x="36386" y="32663"/>
                  <a:pt x="36826" y="32663"/>
                </a:cubicBezTo>
                <a:cubicBezTo>
                  <a:pt x="37056" y="32663"/>
                  <a:pt x="37286" y="32621"/>
                  <a:pt x="37474" y="32683"/>
                </a:cubicBezTo>
                <a:cubicBezTo>
                  <a:pt x="38123" y="32976"/>
                  <a:pt x="38855" y="32872"/>
                  <a:pt x="39546" y="33081"/>
                </a:cubicBezTo>
                <a:cubicBezTo>
                  <a:pt x="39776" y="33165"/>
                  <a:pt x="40048" y="33165"/>
                  <a:pt x="40299" y="33165"/>
                </a:cubicBezTo>
                <a:cubicBezTo>
                  <a:pt x="41136" y="33165"/>
                  <a:pt x="41994" y="33144"/>
                  <a:pt x="42831" y="33102"/>
                </a:cubicBezTo>
                <a:cubicBezTo>
                  <a:pt x="42726" y="32788"/>
                  <a:pt x="42684" y="32474"/>
                  <a:pt x="42684" y="32139"/>
                </a:cubicBezTo>
                <a:close/>
              </a:path>
            </a:pathLst>
          </a:custGeom>
          <a:solidFill>
            <a:schemeClr val="accent5"/>
          </a:solidFill>
          <a:ln>
            <a:noFill/>
          </a:ln>
        </p:spPr>
        <p:txBody>
          <a:bodyPr spcFirstLastPara="1" wrap="square" lIns="60950" tIns="60950" rIns="60950" bIns="60950" anchor="ctr" anchorCtr="0">
            <a:noAutofit/>
          </a:bodyPr>
          <a:lstStyle/>
          <a:p>
            <a:endParaRPr sz="1200"/>
          </a:p>
        </p:txBody>
      </p:sp>
      <p:grpSp>
        <p:nvGrpSpPr>
          <p:cNvPr id="53" name="Google Shape;1933;p69">
            <a:extLst>
              <a:ext uri="{FF2B5EF4-FFF2-40B4-BE49-F238E27FC236}">
                <a16:creationId xmlns:a16="http://schemas.microsoft.com/office/drawing/2014/main" id="{EB8EC309-B866-48BB-BD20-35235B60714E}"/>
              </a:ext>
            </a:extLst>
          </p:cNvPr>
          <p:cNvGrpSpPr/>
          <p:nvPr/>
        </p:nvGrpSpPr>
        <p:grpSpPr>
          <a:xfrm rot="21257523">
            <a:off x="7801543" y="1133716"/>
            <a:ext cx="1004958" cy="752772"/>
            <a:chOff x="-4240385" y="2200252"/>
            <a:chExt cx="1507437" cy="1129158"/>
          </a:xfrm>
        </p:grpSpPr>
        <p:sp>
          <p:nvSpPr>
            <p:cNvPr id="54" name="Google Shape;1934;p69">
              <a:extLst>
                <a:ext uri="{FF2B5EF4-FFF2-40B4-BE49-F238E27FC236}">
                  <a16:creationId xmlns:a16="http://schemas.microsoft.com/office/drawing/2014/main" id="{BA306269-15D1-4DB2-B638-3EE3E956851C}"/>
                </a:ext>
              </a:extLst>
            </p:cNvPr>
            <p:cNvSpPr/>
            <p:nvPr/>
          </p:nvSpPr>
          <p:spPr>
            <a:xfrm>
              <a:off x="-3757281" y="2675571"/>
              <a:ext cx="887612" cy="620553"/>
            </a:xfrm>
            <a:custGeom>
              <a:avLst/>
              <a:gdLst/>
              <a:ahLst/>
              <a:cxnLst/>
              <a:rect l="l" t="t" r="r" b="b"/>
              <a:pathLst>
                <a:path w="68291" h="47744" extrusionOk="0">
                  <a:moveTo>
                    <a:pt x="1" y="19566"/>
                  </a:moveTo>
                  <a:cubicBezTo>
                    <a:pt x="6977" y="17005"/>
                    <a:pt x="13354" y="13680"/>
                    <a:pt x="18531" y="8393"/>
                  </a:cubicBezTo>
                  <a:cubicBezTo>
                    <a:pt x="20384" y="9211"/>
                    <a:pt x="22237" y="8938"/>
                    <a:pt x="24036" y="8284"/>
                  </a:cubicBezTo>
                  <a:cubicBezTo>
                    <a:pt x="25943" y="7521"/>
                    <a:pt x="27742" y="6595"/>
                    <a:pt x="29595" y="5668"/>
                  </a:cubicBezTo>
                  <a:cubicBezTo>
                    <a:pt x="30849" y="5014"/>
                    <a:pt x="31993" y="4142"/>
                    <a:pt x="32974" y="3161"/>
                  </a:cubicBezTo>
                  <a:cubicBezTo>
                    <a:pt x="34010" y="2126"/>
                    <a:pt x="34991" y="1090"/>
                    <a:pt x="36081" y="0"/>
                  </a:cubicBezTo>
                  <a:cubicBezTo>
                    <a:pt x="36517" y="164"/>
                    <a:pt x="36898" y="436"/>
                    <a:pt x="37280" y="818"/>
                  </a:cubicBezTo>
                  <a:cubicBezTo>
                    <a:pt x="38370" y="1635"/>
                    <a:pt x="39460" y="2453"/>
                    <a:pt x="40659" y="3107"/>
                  </a:cubicBezTo>
                  <a:cubicBezTo>
                    <a:pt x="42239" y="4033"/>
                    <a:pt x="43983" y="4633"/>
                    <a:pt x="45782" y="5014"/>
                  </a:cubicBezTo>
                  <a:cubicBezTo>
                    <a:pt x="49706" y="5777"/>
                    <a:pt x="53685" y="6050"/>
                    <a:pt x="57663" y="5777"/>
                  </a:cubicBezTo>
                  <a:cubicBezTo>
                    <a:pt x="59135" y="5668"/>
                    <a:pt x="60606" y="5396"/>
                    <a:pt x="62078" y="4960"/>
                  </a:cubicBezTo>
                  <a:cubicBezTo>
                    <a:pt x="63440" y="4578"/>
                    <a:pt x="64748" y="4142"/>
                    <a:pt x="66165" y="3761"/>
                  </a:cubicBezTo>
                  <a:cubicBezTo>
                    <a:pt x="66274" y="3924"/>
                    <a:pt x="66383" y="4142"/>
                    <a:pt x="66438" y="4360"/>
                  </a:cubicBezTo>
                  <a:cubicBezTo>
                    <a:pt x="66983" y="6377"/>
                    <a:pt x="67473" y="8502"/>
                    <a:pt x="67964" y="10573"/>
                  </a:cubicBezTo>
                  <a:cubicBezTo>
                    <a:pt x="68236" y="11772"/>
                    <a:pt x="68236" y="13026"/>
                    <a:pt x="68018" y="14225"/>
                  </a:cubicBezTo>
                  <a:cubicBezTo>
                    <a:pt x="68018" y="14388"/>
                    <a:pt x="67909" y="14497"/>
                    <a:pt x="67964" y="14606"/>
                  </a:cubicBezTo>
                  <a:cubicBezTo>
                    <a:pt x="68291" y="15806"/>
                    <a:pt x="68073" y="17059"/>
                    <a:pt x="68073" y="18313"/>
                  </a:cubicBezTo>
                  <a:cubicBezTo>
                    <a:pt x="68127" y="19512"/>
                    <a:pt x="68073" y="20765"/>
                    <a:pt x="68018" y="22019"/>
                  </a:cubicBezTo>
                  <a:cubicBezTo>
                    <a:pt x="68018" y="22455"/>
                    <a:pt x="67909" y="22945"/>
                    <a:pt x="67800" y="23381"/>
                  </a:cubicBezTo>
                  <a:cubicBezTo>
                    <a:pt x="67310" y="25071"/>
                    <a:pt x="66765" y="26706"/>
                    <a:pt x="66274" y="28395"/>
                  </a:cubicBezTo>
                  <a:cubicBezTo>
                    <a:pt x="65784" y="30248"/>
                    <a:pt x="64857" y="31992"/>
                    <a:pt x="63658" y="33464"/>
                  </a:cubicBezTo>
                  <a:cubicBezTo>
                    <a:pt x="62568" y="34717"/>
                    <a:pt x="61696" y="36080"/>
                    <a:pt x="60552" y="37224"/>
                  </a:cubicBezTo>
                  <a:cubicBezTo>
                    <a:pt x="59298" y="38532"/>
                    <a:pt x="57936" y="39677"/>
                    <a:pt x="56519" y="40821"/>
                  </a:cubicBezTo>
                  <a:cubicBezTo>
                    <a:pt x="54230" y="42675"/>
                    <a:pt x="51668" y="44146"/>
                    <a:pt x="48888" y="45127"/>
                  </a:cubicBezTo>
                  <a:cubicBezTo>
                    <a:pt x="47090" y="45890"/>
                    <a:pt x="45182" y="46544"/>
                    <a:pt x="43329" y="47035"/>
                  </a:cubicBezTo>
                  <a:cubicBezTo>
                    <a:pt x="41476" y="47471"/>
                    <a:pt x="39569" y="47689"/>
                    <a:pt x="37716" y="47689"/>
                  </a:cubicBezTo>
                  <a:cubicBezTo>
                    <a:pt x="34010" y="47743"/>
                    <a:pt x="30358" y="47471"/>
                    <a:pt x="26706" y="46871"/>
                  </a:cubicBezTo>
                  <a:cubicBezTo>
                    <a:pt x="24363" y="46544"/>
                    <a:pt x="22019" y="45836"/>
                    <a:pt x="19894" y="44855"/>
                  </a:cubicBezTo>
                  <a:cubicBezTo>
                    <a:pt x="17060" y="43547"/>
                    <a:pt x="14335" y="41966"/>
                    <a:pt x="11773" y="40167"/>
                  </a:cubicBezTo>
                  <a:cubicBezTo>
                    <a:pt x="10302" y="39077"/>
                    <a:pt x="8939" y="37769"/>
                    <a:pt x="7795" y="36352"/>
                  </a:cubicBezTo>
                  <a:cubicBezTo>
                    <a:pt x="7740" y="36243"/>
                    <a:pt x="7577" y="36134"/>
                    <a:pt x="7577" y="36025"/>
                  </a:cubicBezTo>
                  <a:cubicBezTo>
                    <a:pt x="7577" y="35208"/>
                    <a:pt x="7032" y="34881"/>
                    <a:pt x="6432" y="34499"/>
                  </a:cubicBezTo>
                  <a:cubicBezTo>
                    <a:pt x="6268" y="34390"/>
                    <a:pt x="6105" y="34172"/>
                    <a:pt x="6050" y="34009"/>
                  </a:cubicBezTo>
                  <a:cubicBezTo>
                    <a:pt x="4906" y="32265"/>
                    <a:pt x="3816" y="30466"/>
                    <a:pt x="2889" y="28559"/>
                  </a:cubicBezTo>
                  <a:cubicBezTo>
                    <a:pt x="2235" y="27360"/>
                    <a:pt x="1636" y="26052"/>
                    <a:pt x="1200" y="24744"/>
                  </a:cubicBezTo>
                  <a:cubicBezTo>
                    <a:pt x="927" y="23817"/>
                    <a:pt x="600" y="22945"/>
                    <a:pt x="382" y="22019"/>
                  </a:cubicBezTo>
                  <a:cubicBezTo>
                    <a:pt x="219" y="21310"/>
                    <a:pt x="164" y="20493"/>
                    <a:pt x="1" y="19566"/>
                  </a:cubicBezTo>
                  <a:close/>
                  <a:moveTo>
                    <a:pt x="37280" y="36679"/>
                  </a:moveTo>
                  <a:lnTo>
                    <a:pt x="38043" y="36679"/>
                  </a:lnTo>
                  <a:cubicBezTo>
                    <a:pt x="40386" y="36734"/>
                    <a:pt x="42730" y="36243"/>
                    <a:pt x="44855" y="35153"/>
                  </a:cubicBezTo>
                  <a:cubicBezTo>
                    <a:pt x="45237" y="34935"/>
                    <a:pt x="45673" y="34881"/>
                    <a:pt x="46054" y="34717"/>
                  </a:cubicBezTo>
                  <a:cubicBezTo>
                    <a:pt x="47090" y="34227"/>
                    <a:pt x="48125" y="33791"/>
                    <a:pt x="49052" y="33355"/>
                  </a:cubicBezTo>
                  <a:cubicBezTo>
                    <a:pt x="49433" y="33137"/>
                    <a:pt x="49760" y="32864"/>
                    <a:pt x="50087" y="32537"/>
                  </a:cubicBezTo>
                  <a:cubicBezTo>
                    <a:pt x="50578" y="32047"/>
                    <a:pt x="51069" y="31447"/>
                    <a:pt x="51505" y="30902"/>
                  </a:cubicBezTo>
                  <a:cubicBezTo>
                    <a:pt x="52213" y="29976"/>
                    <a:pt x="52431" y="28722"/>
                    <a:pt x="51995" y="27632"/>
                  </a:cubicBezTo>
                  <a:cubicBezTo>
                    <a:pt x="51832" y="27360"/>
                    <a:pt x="51832" y="27033"/>
                    <a:pt x="51723" y="26760"/>
                  </a:cubicBezTo>
                  <a:cubicBezTo>
                    <a:pt x="51668" y="26651"/>
                    <a:pt x="51505" y="26542"/>
                    <a:pt x="51450" y="26542"/>
                  </a:cubicBezTo>
                  <a:cubicBezTo>
                    <a:pt x="51396" y="26542"/>
                    <a:pt x="51123" y="26706"/>
                    <a:pt x="51069" y="26815"/>
                  </a:cubicBezTo>
                  <a:cubicBezTo>
                    <a:pt x="50796" y="28014"/>
                    <a:pt x="50142" y="29104"/>
                    <a:pt x="49215" y="29921"/>
                  </a:cubicBezTo>
                  <a:cubicBezTo>
                    <a:pt x="49106" y="30030"/>
                    <a:pt x="48997" y="30139"/>
                    <a:pt x="48943" y="30248"/>
                  </a:cubicBezTo>
                  <a:cubicBezTo>
                    <a:pt x="48452" y="31011"/>
                    <a:pt x="47689" y="31611"/>
                    <a:pt x="46763" y="31938"/>
                  </a:cubicBezTo>
                  <a:cubicBezTo>
                    <a:pt x="45782" y="32319"/>
                    <a:pt x="44746" y="32646"/>
                    <a:pt x="43820" y="33137"/>
                  </a:cubicBezTo>
                  <a:cubicBezTo>
                    <a:pt x="40986" y="34608"/>
                    <a:pt x="37934" y="34499"/>
                    <a:pt x="34936" y="34227"/>
                  </a:cubicBezTo>
                  <a:cubicBezTo>
                    <a:pt x="33955" y="34063"/>
                    <a:pt x="32974" y="33845"/>
                    <a:pt x="32048" y="33518"/>
                  </a:cubicBezTo>
                  <a:cubicBezTo>
                    <a:pt x="29650" y="32919"/>
                    <a:pt x="29650" y="32919"/>
                    <a:pt x="27524" y="31502"/>
                  </a:cubicBezTo>
                  <a:cubicBezTo>
                    <a:pt x="26761" y="31011"/>
                    <a:pt x="25943" y="30630"/>
                    <a:pt x="25126" y="30303"/>
                  </a:cubicBezTo>
                  <a:cubicBezTo>
                    <a:pt x="24799" y="30194"/>
                    <a:pt x="24472" y="30194"/>
                    <a:pt x="24145" y="30194"/>
                  </a:cubicBezTo>
                  <a:cubicBezTo>
                    <a:pt x="23818" y="30194"/>
                    <a:pt x="23545" y="30412"/>
                    <a:pt x="23491" y="30684"/>
                  </a:cubicBezTo>
                  <a:cubicBezTo>
                    <a:pt x="23382" y="30902"/>
                    <a:pt x="23436" y="31175"/>
                    <a:pt x="23600" y="31393"/>
                  </a:cubicBezTo>
                  <a:cubicBezTo>
                    <a:pt x="24036" y="31774"/>
                    <a:pt x="24417" y="32101"/>
                    <a:pt x="24908" y="32428"/>
                  </a:cubicBezTo>
                  <a:cubicBezTo>
                    <a:pt x="25943" y="33082"/>
                    <a:pt x="26979" y="33736"/>
                    <a:pt x="28014" y="34390"/>
                  </a:cubicBezTo>
                  <a:cubicBezTo>
                    <a:pt x="28505" y="34772"/>
                    <a:pt x="29050" y="34990"/>
                    <a:pt x="29650" y="35153"/>
                  </a:cubicBezTo>
                  <a:cubicBezTo>
                    <a:pt x="30467" y="35371"/>
                    <a:pt x="31285" y="35589"/>
                    <a:pt x="32102" y="35807"/>
                  </a:cubicBezTo>
                  <a:cubicBezTo>
                    <a:pt x="33792" y="36407"/>
                    <a:pt x="35481" y="36679"/>
                    <a:pt x="37280" y="36679"/>
                  </a:cubicBezTo>
                  <a:close/>
                  <a:moveTo>
                    <a:pt x="22510" y="18640"/>
                  </a:moveTo>
                  <a:lnTo>
                    <a:pt x="22128" y="18640"/>
                  </a:lnTo>
                  <a:cubicBezTo>
                    <a:pt x="20820" y="18585"/>
                    <a:pt x="20057" y="20111"/>
                    <a:pt x="20875" y="21201"/>
                  </a:cubicBezTo>
                  <a:cubicBezTo>
                    <a:pt x="21093" y="21692"/>
                    <a:pt x="21529" y="22073"/>
                    <a:pt x="22019" y="22346"/>
                  </a:cubicBezTo>
                  <a:cubicBezTo>
                    <a:pt x="22292" y="22455"/>
                    <a:pt x="22564" y="22564"/>
                    <a:pt x="22837" y="22564"/>
                  </a:cubicBezTo>
                  <a:cubicBezTo>
                    <a:pt x="23600" y="22618"/>
                    <a:pt x="24308" y="22182"/>
                    <a:pt x="24635" y="21528"/>
                  </a:cubicBezTo>
                  <a:cubicBezTo>
                    <a:pt x="24908" y="20656"/>
                    <a:pt x="24744" y="19784"/>
                    <a:pt x="24199" y="19130"/>
                  </a:cubicBezTo>
                  <a:cubicBezTo>
                    <a:pt x="23709" y="18694"/>
                    <a:pt x="23109" y="18476"/>
                    <a:pt x="22510" y="18640"/>
                  </a:cubicBezTo>
                  <a:close/>
                  <a:moveTo>
                    <a:pt x="49270" y="15915"/>
                  </a:moveTo>
                  <a:cubicBezTo>
                    <a:pt x="49324" y="16242"/>
                    <a:pt x="49379" y="16569"/>
                    <a:pt x="49488" y="16896"/>
                  </a:cubicBezTo>
                  <a:cubicBezTo>
                    <a:pt x="49815" y="17386"/>
                    <a:pt x="50360" y="17659"/>
                    <a:pt x="50960" y="17604"/>
                  </a:cubicBezTo>
                  <a:cubicBezTo>
                    <a:pt x="51505" y="17604"/>
                    <a:pt x="52050" y="17277"/>
                    <a:pt x="52268" y="16732"/>
                  </a:cubicBezTo>
                  <a:cubicBezTo>
                    <a:pt x="52431" y="16133"/>
                    <a:pt x="52486" y="15424"/>
                    <a:pt x="52322" y="14824"/>
                  </a:cubicBezTo>
                  <a:cubicBezTo>
                    <a:pt x="52213" y="14334"/>
                    <a:pt x="51777" y="14007"/>
                    <a:pt x="51287" y="14061"/>
                  </a:cubicBezTo>
                  <a:cubicBezTo>
                    <a:pt x="51123" y="14061"/>
                    <a:pt x="50905" y="14061"/>
                    <a:pt x="50742" y="14061"/>
                  </a:cubicBezTo>
                  <a:cubicBezTo>
                    <a:pt x="50196" y="14007"/>
                    <a:pt x="49651" y="14388"/>
                    <a:pt x="49488" y="14933"/>
                  </a:cubicBezTo>
                  <a:cubicBezTo>
                    <a:pt x="49379" y="15260"/>
                    <a:pt x="49324" y="15588"/>
                    <a:pt x="49270" y="15915"/>
                  </a:cubicBezTo>
                  <a:close/>
                </a:path>
              </a:pathLst>
            </a:custGeom>
            <a:solidFill>
              <a:schemeClr val="accent6">
                <a:lumMod val="20000"/>
                <a:lumOff val="80000"/>
              </a:schemeClr>
            </a:solidFill>
            <a:ln>
              <a:noFill/>
            </a:ln>
          </p:spPr>
          <p:txBody>
            <a:bodyPr spcFirstLastPara="1" wrap="square" lIns="60950" tIns="60950" rIns="60950" bIns="60950" anchor="ctr" anchorCtr="0">
              <a:noAutofit/>
            </a:bodyPr>
            <a:lstStyle/>
            <a:p>
              <a:endParaRPr sz="1200"/>
            </a:p>
          </p:txBody>
        </p:sp>
        <p:sp>
          <p:nvSpPr>
            <p:cNvPr id="55" name="Google Shape;1935;p69">
              <a:extLst>
                <a:ext uri="{FF2B5EF4-FFF2-40B4-BE49-F238E27FC236}">
                  <a16:creationId xmlns:a16="http://schemas.microsoft.com/office/drawing/2014/main" id="{5ADA39D8-6A1C-47F9-A3FB-E9A3668E8B62}"/>
                </a:ext>
              </a:extLst>
            </p:cNvPr>
            <p:cNvSpPr/>
            <p:nvPr/>
          </p:nvSpPr>
          <p:spPr>
            <a:xfrm>
              <a:off x="-3789865" y="2329876"/>
              <a:ext cx="879827" cy="565300"/>
            </a:xfrm>
            <a:custGeom>
              <a:avLst/>
              <a:gdLst/>
              <a:ahLst/>
              <a:cxnLst/>
              <a:rect l="l" t="t" r="r" b="b"/>
              <a:pathLst>
                <a:path w="67692" h="43493" extrusionOk="0">
                  <a:moveTo>
                    <a:pt x="64149" y="16515"/>
                  </a:moveTo>
                  <a:cubicBezTo>
                    <a:pt x="63767" y="16188"/>
                    <a:pt x="63440" y="15860"/>
                    <a:pt x="63059" y="15588"/>
                  </a:cubicBezTo>
                  <a:cubicBezTo>
                    <a:pt x="62732" y="15261"/>
                    <a:pt x="62132" y="15479"/>
                    <a:pt x="62078" y="15969"/>
                  </a:cubicBezTo>
                  <a:cubicBezTo>
                    <a:pt x="61914" y="16515"/>
                    <a:pt x="62023" y="17060"/>
                    <a:pt x="62296" y="17550"/>
                  </a:cubicBezTo>
                  <a:cubicBezTo>
                    <a:pt x="63222" y="19022"/>
                    <a:pt x="63876" y="20711"/>
                    <a:pt x="64912" y="22074"/>
                  </a:cubicBezTo>
                  <a:cubicBezTo>
                    <a:pt x="65784" y="23218"/>
                    <a:pt x="66438" y="24472"/>
                    <a:pt x="66928" y="25834"/>
                  </a:cubicBezTo>
                  <a:cubicBezTo>
                    <a:pt x="67201" y="26652"/>
                    <a:pt x="67473" y="27469"/>
                    <a:pt x="67691" y="28287"/>
                  </a:cubicBezTo>
                  <a:cubicBezTo>
                    <a:pt x="66983" y="28941"/>
                    <a:pt x="66111" y="29322"/>
                    <a:pt x="65130" y="29322"/>
                  </a:cubicBezTo>
                  <a:cubicBezTo>
                    <a:pt x="64367" y="29322"/>
                    <a:pt x="63604" y="29431"/>
                    <a:pt x="62895" y="29704"/>
                  </a:cubicBezTo>
                  <a:cubicBezTo>
                    <a:pt x="62187" y="29867"/>
                    <a:pt x="61478" y="30031"/>
                    <a:pt x="60770" y="30085"/>
                  </a:cubicBezTo>
                  <a:cubicBezTo>
                    <a:pt x="56628" y="30521"/>
                    <a:pt x="52431" y="30303"/>
                    <a:pt x="48343" y="29540"/>
                  </a:cubicBezTo>
                  <a:cubicBezTo>
                    <a:pt x="46381" y="29104"/>
                    <a:pt x="44528" y="28341"/>
                    <a:pt x="42839" y="27251"/>
                  </a:cubicBezTo>
                  <a:cubicBezTo>
                    <a:pt x="41803" y="26543"/>
                    <a:pt x="40768" y="25834"/>
                    <a:pt x="39787" y="25126"/>
                  </a:cubicBezTo>
                  <a:cubicBezTo>
                    <a:pt x="40223" y="24145"/>
                    <a:pt x="40604" y="23273"/>
                    <a:pt x="41040" y="22401"/>
                  </a:cubicBezTo>
                  <a:cubicBezTo>
                    <a:pt x="41313" y="21638"/>
                    <a:pt x="41422" y="20875"/>
                    <a:pt x="41313" y="20112"/>
                  </a:cubicBezTo>
                  <a:cubicBezTo>
                    <a:pt x="41204" y="19567"/>
                    <a:pt x="40877" y="19076"/>
                    <a:pt x="40332" y="18804"/>
                  </a:cubicBezTo>
                  <a:cubicBezTo>
                    <a:pt x="40114" y="18695"/>
                    <a:pt x="39841" y="18749"/>
                    <a:pt x="39732" y="19022"/>
                  </a:cubicBezTo>
                  <a:cubicBezTo>
                    <a:pt x="39623" y="19240"/>
                    <a:pt x="39569" y="19458"/>
                    <a:pt x="39569" y="19676"/>
                  </a:cubicBezTo>
                  <a:cubicBezTo>
                    <a:pt x="39405" y="21529"/>
                    <a:pt x="38588" y="23327"/>
                    <a:pt x="37280" y="24690"/>
                  </a:cubicBezTo>
                  <a:cubicBezTo>
                    <a:pt x="36135" y="25998"/>
                    <a:pt x="34882" y="27251"/>
                    <a:pt x="33574" y="28450"/>
                  </a:cubicBezTo>
                  <a:cubicBezTo>
                    <a:pt x="32429" y="29540"/>
                    <a:pt x="31121" y="30412"/>
                    <a:pt x="29649" y="31066"/>
                  </a:cubicBezTo>
                  <a:lnTo>
                    <a:pt x="26052" y="32647"/>
                  </a:lnTo>
                  <a:cubicBezTo>
                    <a:pt x="25126" y="33083"/>
                    <a:pt x="24090" y="33246"/>
                    <a:pt x="23109" y="33246"/>
                  </a:cubicBezTo>
                  <a:cubicBezTo>
                    <a:pt x="23000" y="32865"/>
                    <a:pt x="23218" y="32701"/>
                    <a:pt x="23382" y="32592"/>
                  </a:cubicBezTo>
                  <a:cubicBezTo>
                    <a:pt x="25180" y="30303"/>
                    <a:pt x="26815" y="27851"/>
                    <a:pt x="28178" y="25289"/>
                  </a:cubicBezTo>
                  <a:cubicBezTo>
                    <a:pt x="28450" y="24744"/>
                    <a:pt x="28614" y="24199"/>
                    <a:pt x="28777" y="23600"/>
                  </a:cubicBezTo>
                  <a:cubicBezTo>
                    <a:pt x="28995" y="22891"/>
                    <a:pt x="29050" y="22074"/>
                    <a:pt x="29268" y="21365"/>
                  </a:cubicBezTo>
                  <a:cubicBezTo>
                    <a:pt x="29649" y="20330"/>
                    <a:pt x="29431" y="19240"/>
                    <a:pt x="29431" y="18204"/>
                  </a:cubicBezTo>
                  <a:cubicBezTo>
                    <a:pt x="29431" y="18095"/>
                    <a:pt x="29377" y="18041"/>
                    <a:pt x="29377" y="17932"/>
                  </a:cubicBezTo>
                  <a:cubicBezTo>
                    <a:pt x="29322" y="17659"/>
                    <a:pt x="29050" y="17387"/>
                    <a:pt x="28777" y="17332"/>
                  </a:cubicBezTo>
                  <a:cubicBezTo>
                    <a:pt x="28450" y="17332"/>
                    <a:pt x="28178" y="17605"/>
                    <a:pt x="28069" y="17986"/>
                  </a:cubicBezTo>
                  <a:cubicBezTo>
                    <a:pt x="28069" y="18095"/>
                    <a:pt x="28069" y="18259"/>
                    <a:pt x="28069" y="18368"/>
                  </a:cubicBezTo>
                  <a:cubicBezTo>
                    <a:pt x="28069" y="20057"/>
                    <a:pt x="27415" y="21638"/>
                    <a:pt x="26979" y="23218"/>
                  </a:cubicBezTo>
                  <a:cubicBezTo>
                    <a:pt x="26761" y="23763"/>
                    <a:pt x="26488" y="24308"/>
                    <a:pt x="26161" y="24799"/>
                  </a:cubicBezTo>
                  <a:cubicBezTo>
                    <a:pt x="24853" y="26706"/>
                    <a:pt x="23545" y="28614"/>
                    <a:pt x="22237" y="30467"/>
                  </a:cubicBezTo>
                  <a:cubicBezTo>
                    <a:pt x="21692" y="31121"/>
                    <a:pt x="21093" y="31775"/>
                    <a:pt x="20493" y="32374"/>
                  </a:cubicBezTo>
                  <a:cubicBezTo>
                    <a:pt x="19022" y="33846"/>
                    <a:pt x="17441" y="35263"/>
                    <a:pt x="15806" y="36571"/>
                  </a:cubicBezTo>
                  <a:cubicBezTo>
                    <a:pt x="12809" y="38805"/>
                    <a:pt x="9539" y="40713"/>
                    <a:pt x="6105" y="42185"/>
                  </a:cubicBezTo>
                  <a:cubicBezTo>
                    <a:pt x="5233" y="42566"/>
                    <a:pt x="4361" y="42948"/>
                    <a:pt x="3489" y="43275"/>
                  </a:cubicBezTo>
                  <a:cubicBezTo>
                    <a:pt x="3216" y="43384"/>
                    <a:pt x="2889" y="43438"/>
                    <a:pt x="2562" y="43493"/>
                  </a:cubicBezTo>
                  <a:cubicBezTo>
                    <a:pt x="2562" y="43275"/>
                    <a:pt x="2508" y="43057"/>
                    <a:pt x="2508" y="42784"/>
                  </a:cubicBezTo>
                  <a:lnTo>
                    <a:pt x="2508" y="39241"/>
                  </a:lnTo>
                  <a:cubicBezTo>
                    <a:pt x="2508" y="38151"/>
                    <a:pt x="2835" y="37116"/>
                    <a:pt x="3325" y="36189"/>
                  </a:cubicBezTo>
                  <a:cubicBezTo>
                    <a:pt x="3543" y="35862"/>
                    <a:pt x="3761" y="35644"/>
                    <a:pt x="4034" y="35426"/>
                  </a:cubicBezTo>
                  <a:cubicBezTo>
                    <a:pt x="4252" y="35208"/>
                    <a:pt x="4306" y="34881"/>
                    <a:pt x="4197" y="34609"/>
                  </a:cubicBezTo>
                  <a:cubicBezTo>
                    <a:pt x="3979" y="34282"/>
                    <a:pt x="3652" y="34118"/>
                    <a:pt x="3325" y="34227"/>
                  </a:cubicBezTo>
                  <a:cubicBezTo>
                    <a:pt x="2889" y="34336"/>
                    <a:pt x="2508" y="34554"/>
                    <a:pt x="2290" y="34936"/>
                  </a:cubicBezTo>
                  <a:cubicBezTo>
                    <a:pt x="1418" y="36026"/>
                    <a:pt x="873" y="37334"/>
                    <a:pt x="655" y="38696"/>
                  </a:cubicBezTo>
                  <a:cubicBezTo>
                    <a:pt x="600" y="39459"/>
                    <a:pt x="600" y="40222"/>
                    <a:pt x="546" y="40985"/>
                  </a:cubicBezTo>
                  <a:cubicBezTo>
                    <a:pt x="546" y="41312"/>
                    <a:pt x="437" y="41639"/>
                    <a:pt x="382" y="41912"/>
                  </a:cubicBezTo>
                  <a:cubicBezTo>
                    <a:pt x="55" y="41912"/>
                    <a:pt x="1" y="41803"/>
                    <a:pt x="1" y="41585"/>
                  </a:cubicBezTo>
                  <a:cubicBezTo>
                    <a:pt x="1" y="38969"/>
                    <a:pt x="1" y="36298"/>
                    <a:pt x="55" y="33628"/>
                  </a:cubicBezTo>
                  <a:cubicBezTo>
                    <a:pt x="55" y="32865"/>
                    <a:pt x="110" y="32047"/>
                    <a:pt x="110" y="31230"/>
                  </a:cubicBezTo>
                  <a:cubicBezTo>
                    <a:pt x="219" y="29159"/>
                    <a:pt x="491" y="27088"/>
                    <a:pt x="927" y="25071"/>
                  </a:cubicBezTo>
                  <a:cubicBezTo>
                    <a:pt x="982" y="24744"/>
                    <a:pt x="1145" y="24417"/>
                    <a:pt x="1309" y="24145"/>
                  </a:cubicBezTo>
                  <a:cubicBezTo>
                    <a:pt x="2072" y="22891"/>
                    <a:pt x="2671" y="21583"/>
                    <a:pt x="3162" y="20221"/>
                  </a:cubicBezTo>
                  <a:cubicBezTo>
                    <a:pt x="3434" y="19349"/>
                    <a:pt x="3870" y="18477"/>
                    <a:pt x="4306" y="17659"/>
                  </a:cubicBezTo>
                  <a:cubicBezTo>
                    <a:pt x="4742" y="16842"/>
                    <a:pt x="5233" y="16133"/>
                    <a:pt x="5723" y="15370"/>
                  </a:cubicBezTo>
                  <a:cubicBezTo>
                    <a:pt x="5832" y="15152"/>
                    <a:pt x="5996" y="14934"/>
                    <a:pt x="6214" y="14770"/>
                  </a:cubicBezTo>
                  <a:cubicBezTo>
                    <a:pt x="7195" y="13680"/>
                    <a:pt x="8285" y="12645"/>
                    <a:pt x="9484" y="11718"/>
                  </a:cubicBezTo>
                  <a:cubicBezTo>
                    <a:pt x="10411" y="10901"/>
                    <a:pt x="11228" y="9974"/>
                    <a:pt x="11991" y="8939"/>
                  </a:cubicBezTo>
                  <a:cubicBezTo>
                    <a:pt x="12591" y="8121"/>
                    <a:pt x="13245" y="7358"/>
                    <a:pt x="14008" y="6650"/>
                  </a:cubicBezTo>
                  <a:cubicBezTo>
                    <a:pt x="14716" y="6105"/>
                    <a:pt x="15043" y="5178"/>
                    <a:pt x="14825" y="4361"/>
                  </a:cubicBezTo>
                  <a:cubicBezTo>
                    <a:pt x="14825" y="4197"/>
                    <a:pt x="14771" y="4034"/>
                    <a:pt x="14716" y="3870"/>
                  </a:cubicBezTo>
                  <a:cubicBezTo>
                    <a:pt x="14989" y="3380"/>
                    <a:pt x="15370" y="3053"/>
                    <a:pt x="15915" y="2889"/>
                  </a:cubicBezTo>
                  <a:cubicBezTo>
                    <a:pt x="17659" y="2072"/>
                    <a:pt x="19458" y="1527"/>
                    <a:pt x="21365" y="1145"/>
                  </a:cubicBezTo>
                  <a:cubicBezTo>
                    <a:pt x="23109" y="818"/>
                    <a:pt x="24853" y="546"/>
                    <a:pt x="26652" y="273"/>
                  </a:cubicBezTo>
                  <a:cubicBezTo>
                    <a:pt x="27578" y="110"/>
                    <a:pt x="28450" y="1"/>
                    <a:pt x="29377" y="1"/>
                  </a:cubicBezTo>
                  <a:cubicBezTo>
                    <a:pt x="31775" y="55"/>
                    <a:pt x="34173" y="110"/>
                    <a:pt x="36571" y="273"/>
                  </a:cubicBezTo>
                  <a:cubicBezTo>
                    <a:pt x="38043" y="382"/>
                    <a:pt x="39514" y="709"/>
                    <a:pt x="40986" y="927"/>
                  </a:cubicBezTo>
                  <a:cubicBezTo>
                    <a:pt x="44256" y="1418"/>
                    <a:pt x="47199" y="2726"/>
                    <a:pt x="50196" y="4088"/>
                  </a:cubicBezTo>
                  <a:cubicBezTo>
                    <a:pt x="52049" y="4960"/>
                    <a:pt x="53903" y="5941"/>
                    <a:pt x="55647" y="7086"/>
                  </a:cubicBezTo>
                  <a:cubicBezTo>
                    <a:pt x="57118" y="8012"/>
                    <a:pt x="58426" y="9102"/>
                    <a:pt x="59571" y="10356"/>
                  </a:cubicBezTo>
                  <a:cubicBezTo>
                    <a:pt x="61042" y="11936"/>
                    <a:pt x="62350" y="13571"/>
                    <a:pt x="63604" y="15315"/>
                  </a:cubicBezTo>
                  <a:cubicBezTo>
                    <a:pt x="63822" y="15697"/>
                    <a:pt x="63985" y="16079"/>
                    <a:pt x="64149" y="16460"/>
                  </a:cubicBezTo>
                  <a:close/>
                </a:path>
              </a:pathLst>
            </a:custGeom>
            <a:solidFill>
              <a:schemeClr val="accent3"/>
            </a:solidFill>
            <a:ln>
              <a:noFill/>
            </a:ln>
          </p:spPr>
          <p:txBody>
            <a:bodyPr spcFirstLastPara="1" wrap="square" lIns="60950" tIns="60950" rIns="60950" bIns="60950" anchor="ctr" anchorCtr="0">
              <a:noAutofit/>
            </a:bodyPr>
            <a:lstStyle/>
            <a:p>
              <a:endParaRPr sz="1200"/>
            </a:p>
          </p:txBody>
        </p:sp>
        <p:sp>
          <p:nvSpPr>
            <p:cNvPr id="56" name="Google Shape;1936;p69">
              <a:extLst>
                <a:ext uri="{FF2B5EF4-FFF2-40B4-BE49-F238E27FC236}">
                  <a16:creationId xmlns:a16="http://schemas.microsoft.com/office/drawing/2014/main" id="{CCAFFAC3-524B-4D96-BD58-ED543E48BC98}"/>
                </a:ext>
              </a:extLst>
            </p:cNvPr>
            <p:cNvSpPr/>
            <p:nvPr/>
          </p:nvSpPr>
          <p:spPr>
            <a:xfrm>
              <a:off x="-4209932" y="2257623"/>
              <a:ext cx="449830" cy="654554"/>
            </a:xfrm>
            <a:custGeom>
              <a:avLst/>
              <a:gdLst/>
              <a:ahLst/>
              <a:cxnLst/>
              <a:rect l="l" t="t" r="r" b="b"/>
              <a:pathLst>
                <a:path w="34609" h="50360" extrusionOk="0">
                  <a:moveTo>
                    <a:pt x="34500" y="5342"/>
                  </a:moveTo>
                  <a:cubicBezTo>
                    <a:pt x="33682" y="5560"/>
                    <a:pt x="33028" y="5778"/>
                    <a:pt x="32320" y="5996"/>
                  </a:cubicBezTo>
                  <a:cubicBezTo>
                    <a:pt x="31938" y="6159"/>
                    <a:pt x="31557" y="6377"/>
                    <a:pt x="31284" y="6704"/>
                  </a:cubicBezTo>
                  <a:cubicBezTo>
                    <a:pt x="30576" y="7522"/>
                    <a:pt x="29976" y="8339"/>
                    <a:pt x="29377" y="9266"/>
                  </a:cubicBezTo>
                  <a:cubicBezTo>
                    <a:pt x="29213" y="9593"/>
                    <a:pt x="29104" y="9974"/>
                    <a:pt x="29159" y="10356"/>
                  </a:cubicBezTo>
                  <a:cubicBezTo>
                    <a:pt x="29159" y="10901"/>
                    <a:pt x="29213" y="11391"/>
                    <a:pt x="29322" y="11936"/>
                  </a:cubicBezTo>
                  <a:cubicBezTo>
                    <a:pt x="28450" y="12645"/>
                    <a:pt x="27578" y="13244"/>
                    <a:pt x="26706" y="14007"/>
                  </a:cubicBezTo>
                  <a:cubicBezTo>
                    <a:pt x="25562" y="14988"/>
                    <a:pt x="24690" y="16242"/>
                    <a:pt x="24199" y="17604"/>
                  </a:cubicBezTo>
                  <a:cubicBezTo>
                    <a:pt x="24036" y="17986"/>
                    <a:pt x="23981" y="18367"/>
                    <a:pt x="23981" y="18749"/>
                  </a:cubicBezTo>
                  <a:cubicBezTo>
                    <a:pt x="23981" y="20438"/>
                    <a:pt x="24417" y="21419"/>
                    <a:pt x="26379" y="21583"/>
                  </a:cubicBezTo>
                  <a:cubicBezTo>
                    <a:pt x="26488" y="21583"/>
                    <a:pt x="26543" y="21638"/>
                    <a:pt x="26652" y="21692"/>
                  </a:cubicBezTo>
                  <a:cubicBezTo>
                    <a:pt x="26597" y="21910"/>
                    <a:pt x="26488" y="22128"/>
                    <a:pt x="26434" y="22346"/>
                  </a:cubicBezTo>
                  <a:cubicBezTo>
                    <a:pt x="25507" y="24036"/>
                    <a:pt x="24908" y="25889"/>
                    <a:pt x="24635" y="27796"/>
                  </a:cubicBezTo>
                  <a:cubicBezTo>
                    <a:pt x="24581" y="28123"/>
                    <a:pt x="24526" y="28396"/>
                    <a:pt x="24581" y="28723"/>
                  </a:cubicBezTo>
                  <a:cubicBezTo>
                    <a:pt x="24581" y="29595"/>
                    <a:pt x="24417" y="30467"/>
                    <a:pt x="24090" y="31339"/>
                  </a:cubicBezTo>
                  <a:cubicBezTo>
                    <a:pt x="23763" y="32156"/>
                    <a:pt x="23545" y="33028"/>
                    <a:pt x="23436" y="33900"/>
                  </a:cubicBezTo>
                  <a:cubicBezTo>
                    <a:pt x="23218" y="34718"/>
                    <a:pt x="22946" y="35535"/>
                    <a:pt x="22619" y="36353"/>
                  </a:cubicBezTo>
                  <a:cubicBezTo>
                    <a:pt x="22564" y="36462"/>
                    <a:pt x="22564" y="36680"/>
                    <a:pt x="22510" y="36843"/>
                  </a:cubicBezTo>
                  <a:cubicBezTo>
                    <a:pt x="22074" y="37770"/>
                    <a:pt x="21856" y="38805"/>
                    <a:pt x="21965" y="39895"/>
                  </a:cubicBezTo>
                  <a:cubicBezTo>
                    <a:pt x="21965" y="40168"/>
                    <a:pt x="21910" y="40440"/>
                    <a:pt x="21801" y="40767"/>
                  </a:cubicBezTo>
                  <a:cubicBezTo>
                    <a:pt x="21692" y="41203"/>
                    <a:pt x="21583" y="41639"/>
                    <a:pt x="21474" y="42130"/>
                  </a:cubicBezTo>
                  <a:cubicBezTo>
                    <a:pt x="21420" y="42402"/>
                    <a:pt x="21311" y="42675"/>
                    <a:pt x="21147" y="42947"/>
                  </a:cubicBezTo>
                  <a:cubicBezTo>
                    <a:pt x="20766" y="43329"/>
                    <a:pt x="20493" y="43819"/>
                    <a:pt x="20330" y="44364"/>
                  </a:cubicBezTo>
                  <a:cubicBezTo>
                    <a:pt x="20057" y="45073"/>
                    <a:pt x="19676" y="45727"/>
                    <a:pt x="19185" y="46381"/>
                  </a:cubicBezTo>
                  <a:cubicBezTo>
                    <a:pt x="18640" y="47035"/>
                    <a:pt x="18149" y="47798"/>
                    <a:pt x="17604" y="48507"/>
                  </a:cubicBezTo>
                  <a:cubicBezTo>
                    <a:pt x="17168" y="49161"/>
                    <a:pt x="16514" y="49651"/>
                    <a:pt x="15806" y="49924"/>
                  </a:cubicBezTo>
                  <a:cubicBezTo>
                    <a:pt x="15097" y="50360"/>
                    <a:pt x="14171" y="50087"/>
                    <a:pt x="13844" y="49324"/>
                  </a:cubicBezTo>
                  <a:cubicBezTo>
                    <a:pt x="13571" y="48834"/>
                    <a:pt x="13408" y="48289"/>
                    <a:pt x="13244" y="47744"/>
                  </a:cubicBezTo>
                  <a:cubicBezTo>
                    <a:pt x="12754" y="45890"/>
                    <a:pt x="12045" y="44146"/>
                    <a:pt x="11718" y="42239"/>
                  </a:cubicBezTo>
                  <a:cubicBezTo>
                    <a:pt x="11446" y="40822"/>
                    <a:pt x="9865" y="40713"/>
                    <a:pt x="9048" y="41203"/>
                  </a:cubicBezTo>
                  <a:cubicBezTo>
                    <a:pt x="8721" y="41476"/>
                    <a:pt x="8394" y="41748"/>
                    <a:pt x="8121" y="42130"/>
                  </a:cubicBezTo>
                  <a:cubicBezTo>
                    <a:pt x="7794" y="42675"/>
                    <a:pt x="7195" y="43002"/>
                    <a:pt x="6541" y="42947"/>
                  </a:cubicBezTo>
                  <a:lnTo>
                    <a:pt x="4361" y="42947"/>
                  </a:lnTo>
                  <a:cubicBezTo>
                    <a:pt x="3925" y="42947"/>
                    <a:pt x="3489" y="42729"/>
                    <a:pt x="3271" y="42402"/>
                  </a:cubicBezTo>
                  <a:cubicBezTo>
                    <a:pt x="2835" y="41912"/>
                    <a:pt x="2671" y="41312"/>
                    <a:pt x="2671" y="40713"/>
                  </a:cubicBezTo>
                  <a:cubicBezTo>
                    <a:pt x="2780" y="39568"/>
                    <a:pt x="2944" y="38424"/>
                    <a:pt x="3053" y="37334"/>
                  </a:cubicBezTo>
                  <a:cubicBezTo>
                    <a:pt x="3271" y="36135"/>
                    <a:pt x="3707" y="34990"/>
                    <a:pt x="4306" y="34009"/>
                  </a:cubicBezTo>
                  <a:cubicBezTo>
                    <a:pt x="4797" y="32919"/>
                    <a:pt x="5342" y="31829"/>
                    <a:pt x="5941" y="30794"/>
                  </a:cubicBezTo>
                  <a:cubicBezTo>
                    <a:pt x="6159" y="30358"/>
                    <a:pt x="6486" y="29922"/>
                    <a:pt x="6868" y="29540"/>
                  </a:cubicBezTo>
                  <a:cubicBezTo>
                    <a:pt x="7467" y="28886"/>
                    <a:pt x="8067" y="28232"/>
                    <a:pt x="8721" y="27633"/>
                  </a:cubicBezTo>
                  <a:cubicBezTo>
                    <a:pt x="9538" y="26761"/>
                    <a:pt x="9320" y="25943"/>
                    <a:pt x="8230" y="25616"/>
                  </a:cubicBezTo>
                  <a:cubicBezTo>
                    <a:pt x="6377" y="25071"/>
                    <a:pt x="4633" y="24254"/>
                    <a:pt x="2998" y="23218"/>
                  </a:cubicBezTo>
                  <a:cubicBezTo>
                    <a:pt x="2290" y="22728"/>
                    <a:pt x="1636" y="22183"/>
                    <a:pt x="1145" y="21474"/>
                  </a:cubicBezTo>
                  <a:cubicBezTo>
                    <a:pt x="382" y="20602"/>
                    <a:pt x="1" y="19457"/>
                    <a:pt x="55" y="18313"/>
                  </a:cubicBezTo>
                  <a:cubicBezTo>
                    <a:pt x="110" y="17168"/>
                    <a:pt x="55" y="16078"/>
                    <a:pt x="55" y="14934"/>
                  </a:cubicBezTo>
                  <a:cubicBezTo>
                    <a:pt x="1" y="14334"/>
                    <a:pt x="164" y="13735"/>
                    <a:pt x="491" y="13244"/>
                  </a:cubicBezTo>
                  <a:cubicBezTo>
                    <a:pt x="655" y="13026"/>
                    <a:pt x="764" y="12808"/>
                    <a:pt x="873" y="12590"/>
                  </a:cubicBezTo>
                  <a:cubicBezTo>
                    <a:pt x="1309" y="11119"/>
                    <a:pt x="2344" y="10029"/>
                    <a:pt x="3325" y="8884"/>
                  </a:cubicBezTo>
                  <a:cubicBezTo>
                    <a:pt x="4034" y="8121"/>
                    <a:pt x="4688" y="7358"/>
                    <a:pt x="5396" y="6595"/>
                  </a:cubicBezTo>
                  <a:cubicBezTo>
                    <a:pt x="5614" y="6323"/>
                    <a:pt x="5941" y="6050"/>
                    <a:pt x="6268" y="5832"/>
                  </a:cubicBezTo>
                  <a:cubicBezTo>
                    <a:pt x="7576" y="4688"/>
                    <a:pt x="8993" y="3761"/>
                    <a:pt x="10519" y="2998"/>
                  </a:cubicBezTo>
                  <a:cubicBezTo>
                    <a:pt x="11991" y="2290"/>
                    <a:pt x="13517" y="1581"/>
                    <a:pt x="15043" y="873"/>
                  </a:cubicBezTo>
                  <a:cubicBezTo>
                    <a:pt x="16296" y="273"/>
                    <a:pt x="17713" y="1"/>
                    <a:pt x="19130" y="1"/>
                  </a:cubicBezTo>
                  <a:lnTo>
                    <a:pt x="24635" y="1"/>
                  </a:lnTo>
                  <a:cubicBezTo>
                    <a:pt x="25507" y="55"/>
                    <a:pt x="26325" y="219"/>
                    <a:pt x="27142" y="491"/>
                  </a:cubicBezTo>
                  <a:cubicBezTo>
                    <a:pt x="29213" y="982"/>
                    <a:pt x="31175" y="1854"/>
                    <a:pt x="32974" y="3053"/>
                  </a:cubicBezTo>
                  <a:cubicBezTo>
                    <a:pt x="33355" y="3325"/>
                    <a:pt x="33737" y="3598"/>
                    <a:pt x="34064" y="3925"/>
                  </a:cubicBezTo>
                  <a:cubicBezTo>
                    <a:pt x="34445" y="4306"/>
                    <a:pt x="34609" y="4797"/>
                    <a:pt x="34500" y="5342"/>
                  </a:cubicBezTo>
                  <a:close/>
                </a:path>
              </a:pathLst>
            </a:custGeom>
            <a:solidFill>
              <a:schemeClr val="accent3"/>
            </a:solidFill>
            <a:ln>
              <a:noFill/>
            </a:ln>
          </p:spPr>
          <p:txBody>
            <a:bodyPr spcFirstLastPara="1" wrap="square" lIns="60950" tIns="60950" rIns="60950" bIns="60950" anchor="ctr" anchorCtr="0">
              <a:noAutofit/>
            </a:bodyPr>
            <a:lstStyle/>
            <a:p>
              <a:endParaRPr sz="1200"/>
            </a:p>
          </p:txBody>
        </p:sp>
        <p:sp>
          <p:nvSpPr>
            <p:cNvPr id="57" name="Google Shape;1937;p69">
              <a:extLst>
                <a:ext uri="{FF2B5EF4-FFF2-40B4-BE49-F238E27FC236}">
                  <a16:creationId xmlns:a16="http://schemas.microsoft.com/office/drawing/2014/main" id="{B19B02BF-3221-48EE-A9A8-65CCA6D08AFA}"/>
                </a:ext>
              </a:extLst>
            </p:cNvPr>
            <p:cNvSpPr/>
            <p:nvPr/>
          </p:nvSpPr>
          <p:spPr>
            <a:xfrm>
              <a:off x="-3870619" y="2232122"/>
              <a:ext cx="238036" cy="410877"/>
            </a:xfrm>
            <a:custGeom>
              <a:avLst/>
              <a:gdLst/>
              <a:ahLst/>
              <a:cxnLst/>
              <a:rect l="l" t="t" r="r" b="b"/>
              <a:pathLst>
                <a:path w="18314" h="31612" extrusionOk="0">
                  <a:moveTo>
                    <a:pt x="11173" y="55"/>
                  </a:moveTo>
                  <a:cubicBezTo>
                    <a:pt x="11882" y="1"/>
                    <a:pt x="12590" y="164"/>
                    <a:pt x="13190" y="491"/>
                  </a:cubicBezTo>
                  <a:cubicBezTo>
                    <a:pt x="13626" y="709"/>
                    <a:pt x="13953" y="1036"/>
                    <a:pt x="14280" y="1418"/>
                  </a:cubicBezTo>
                  <a:cubicBezTo>
                    <a:pt x="14825" y="2072"/>
                    <a:pt x="15315" y="2726"/>
                    <a:pt x="15915" y="3380"/>
                  </a:cubicBezTo>
                  <a:cubicBezTo>
                    <a:pt x="16569" y="3979"/>
                    <a:pt x="16951" y="4851"/>
                    <a:pt x="16951" y="5778"/>
                  </a:cubicBezTo>
                  <a:lnTo>
                    <a:pt x="16951" y="9157"/>
                  </a:lnTo>
                  <a:cubicBezTo>
                    <a:pt x="16787" y="9266"/>
                    <a:pt x="16678" y="9375"/>
                    <a:pt x="16515" y="9538"/>
                  </a:cubicBezTo>
                  <a:cubicBezTo>
                    <a:pt x="15861" y="10083"/>
                    <a:pt x="15915" y="11119"/>
                    <a:pt x="16624" y="11664"/>
                  </a:cubicBezTo>
                  <a:cubicBezTo>
                    <a:pt x="16951" y="11882"/>
                    <a:pt x="17332" y="11991"/>
                    <a:pt x="17605" y="12209"/>
                  </a:cubicBezTo>
                  <a:cubicBezTo>
                    <a:pt x="17932" y="12372"/>
                    <a:pt x="18095" y="12536"/>
                    <a:pt x="18313" y="12754"/>
                  </a:cubicBezTo>
                  <a:cubicBezTo>
                    <a:pt x="18204" y="12972"/>
                    <a:pt x="18041" y="13244"/>
                    <a:pt x="17877" y="13462"/>
                  </a:cubicBezTo>
                  <a:cubicBezTo>
                    <a:pt x="16951" y="14661"/>
                    <a:pt x="15915" y="15806"/>
                    <a:pt x="14934" y="16950"/>
                  </a:cubicBezTo>
                  <a:cubicBezTo>
                    <a:pt x="14770" y="17168"/>
                    <a:pt x="14607" y="17332"/>
                    <a:pt x="14389" y="17495"/>
                  </a:cubicBezTo>
                  <a:cubicBezTo>
                    <a:pt x="13517" y="18313"/>
                    <a:pt x="12590" y="19076"/>
                    <a:pt x="11718" y="19893"/>
                  </a:cubicBezTo>
                  <a:cubicBezTo>
                    <a:pt x="10901" y="20656"/>
                    <a:pt x="10192" y="21528"/>
                    <a:pt x="9593" y="22455"/>
                  </a:cubicBezTo>
                  <a:cubicBezTo>
                    <a:pt x="9211" y="23054"/>
                    <a:pt x="8830" y="23600"/>
                    <a:pt x="8339" y="24090"/>
                  </a:cubicBezTo>
                  <a:cubicBezTo>
                    <a:pt x="8067" y="24417"/>
                    <a:pt x="7794" y="24690"/>
                    <a:pt x="7467" y="25017"/>
                  </a:cubicBezTo>
                  <a:cubicBezTo>
                    <a:pt x="6541" y="26107"/>
                    <a:pt x="5941" y="27415"/>
                    <a:pt x="5778" y="28832"/>
                  </a:cubicBezTo>
                  <a:cubicBezTo>
                    <a:pt x="5669" y="29377"/>
                    <a:pt x="5505" y="29922"/>
                    <a:pt x="5451" y="30467"/>
                  </a:cubicBezTo>
                  <a:cubicBezTo>
                    <a:pt x="5396" y="30957"/>
                    <a:pt x="5015" y="31339"/>
                    <a:pt x="4524" y="31393"/>
                  </a:cubicBezTo>
                  <a:cubicBezTo>
                    <a:pt x="3489" y="31611"/>
                    <a:pt x="2399" y="31611"/>
                    <a:pt x="1309" y="31502"/>
                  </a:cubicBezTo>
                  <a:cubicBezTo>
                    <a:pt x="1309" y="31339"/>
                    <a:pt x="1254" y="31175"/>
                    <a:pt x="1309" y="31121"/>
                  </a:cubicBezTo>
                  <a:cubicBezTo>
                    <a:pt x="1745" y="30521"/>
                    <a:pt x="1581" y="29649"/>
                    <a:pt x="927" y="29213"/>
                  </a:cubicBezTo>
                  <a:cubicBezTo>
                    <a:pt x="927" y="28505"/>
                    <a:pt x="1091" y="27796"/>
                    <a:pt x="1363" y="27197"/>
                  </a:cubicBezTo>
                  <a:cubicBezTo>
                    <a:pt x="1854" y="26216"/>
                    <a:pt x="2290" y="25235"/>
                    <a:pt x="2780" y="24308"/>
                  </a:cubicBezTo>
                  <a:cubicBezTo>
                    <a:pt x="2944" y="23763"/>
                    <a:pt x="3489" y="23381"/>
                    <a:pt x="4088" y="23490"/>
                  </a:cubicBezTo>
                  <a:cubicBezTo>
                    <a:pt x="4797" y="23600"/>
                    <a:pt x="5178" y="23109"/>
                    <a:pt x="5505" y="22618"/>
                  </a:cubicBezTo>
                  <a:cubicBezTo>
                    <a:pt x="6050" y="21855"/>
                    <a:pt x="5505" y="20820"/>
                    <a:pt x="4579" y="20874"/>
                  </a:cubicBezTo>
                  <a:cubicBezTo>
                    <a:pt x="4143" y="20929"/>
                    <a:pt x="3652" y="20983"/>
                    <a:pt x="3216" y="21092"/>
                  </a:cubicBezTo>
                  <a:cubicBezTo>
                    <a:pt x="2344" y="21365"/>
                    <a:pt x="1418" y="21365"/>
                    <a:pt x="546" y="21256"/>
                  </a:cubicBezTo>
                  <a:cubicBezTo>
                    <a:pt x="219" y="21256"/>
                    <a:pt x="1" y="20929"/>
                    <a:pt x="110" y="20656"/>
                  </a:cubicBezTo>
                  <a:cubicBezTo>
                    <a:pt x="219" y="20220"/>
                    <a:pt x="382" y="19839"/>
                    <a:pt x="600" y="19457"/>
                  </a:cubicBezTo>
                  <a:cubicBezTo>
                    <a:pt x="1418" y="18095"/>
                    <a:pt x="2562" y="16950"/>
                    <a:pt x="3925" y="16187"/>
                  </a:cubicBezTo>
                  <a:cubicBezTo>
                    <a:pt x="4252" y="16024"/>
                    <a:pt x="4579" y="15915"/>
                    <a:pt x="4960" y="15860"/>
                  </a:cubicBezTo>
                  <a:cubicBezTo>
                    <a:pt x="5233" y="15860"/>
                    <a:pt x="5560" y="15860"/>
                    <a:pt x="5832" y="15806"/>
                  </a:cubicBezTo>
                  <a:cubicBezTo>
                    <a:pt x="6650" y="15697"/>
                    <a:pt x="7195" y="14988"/>
                    <a:pt x="7086" y="14171"/>
                  </a:cubicBezTo>
                  <a:cubicBezTo>
                    <a:pt x="7031" y="13789"/>
                    <a:pt x="6813" y="13462"/>
                    <a:pt x="6432" y="13299"/>
                  </a:cubicBezTo>
                  <a:cubicBezTo>
                    <a:pt x="6159" y="13190"/>
                    <a:pt x="5832" y="13135"/>
                    <a:pt x="5614" y="12972"/>
                  </a:cubicBezTo>
                  <a:cubicBezTo>
                    <a:pt x="5287" y="12808"/>
                    <a:pt x="5178" y="12372"/>
                    <a:pt x="5396" y="12100"/>
                  </a:cubicBezTo>
                  <a:cubicBezTo>
                    <a:pt x="5723" y="11500"/>
                    <a:pt x="6159" y="10955"/>
                    <a:pt x="6595" y="10410"/>
                  </a:cubicBezTo>
                  <a:cubicBezTo>
                    <a:pt x="7086" y="9920"/>
                    <a:pt x="7740" y="9702"/>
                    <a:pt x="8448" y="9756"/>
                  </a:cubicBezTo>
                  <a:lnTo>
                    <a:pt x="11282" y="9756"/>
                  </a:lnTo>
                  <a:cubicBezTo>
                    <a:pt x="11609" y="9756"/>
                    <a:pt x="11936" y="9702"/>
                    <a:pt x="12263" y="9647"/>
                  </a:cubicBezTo>
                  <a:cubicBezTo>
                    <a:pt x="12808" y="9593"/>
                    <a:pt x="13244" y="9211"/>
                    <a:pt x="13353" y="8721"/>
                  </a:cubicBezTo>
                  <a:cubicBezTo>
                    <a:pt x="13462" y="8230"/>
                    <a:pt x="13299" y="7740"/>
                    <a:pt x="12917" y="7467"/>
                  </a:cubicBezTo>
                  <a:cubicBezTo>
                    <a:pt x="12590" y="7140"/>
                    <a:pt x="12263" y="6759"/>
                    <a:pt x="11936" y="6432"/>
                  </a:cubicBezTo>
                  <a:cubicBezTo>
                    <a:pt x="11173" y="5396"/>
                    <a:pt x="10737" y="4088"/>
                    <a:pt x="10846" y="2835"/>
                  </a:cubicBezTo>
                  <a:cubicBezTo>
                    <a:pt x="10846" y="2072"/>
                    <a:pt x="10901" y="1363"/>
                    <a:pt x="10955" y="655"/>
                  </a:cubicBezTo>
                  <a:cubicBezTo>
                    <a:pt x="11010" y="437"/>
                    <a:pt x="11064" y="219"/>
                    <a:pt x="11173" y="55"/>
                  </a:cubicBezTo>
                  <a:close/>
                </a:path>
              </a:pathLst>
            </a:custGeom>
            <a:solidFill>
              <a:schemeClr val="accent4"/>
            </a:solidFill>
            <a:ln>
              <a:noFill/>
            </a:ln>
          </p:spPr>
          <p:txBody>
            <a:bodyPr spcFirstLastPara="1" wrap="square" lIns="60950" tIns="60950" rIns="60950" bIns="60950" anchor="ctr" anchorCtr="0">
              <a:noAutofit/>
            </a:bodyPr>
            <a:lstStyle/>
            <a:p>
              <a:endParaRPr sz="1200"/>
            </a:p>
          </p:txBody>
        </p:sp>
        <p:sp>
          <p:nvSpPr>
            <p:cNvPr id="58" name="Google Shape;1938;p69">
              <a:extLst>
                <a:ext uri="{FF2B5EF4-FFF2-40B4-BE49-F238E27FC236}">
                  <a16:creationId xmlns:a16="http://schemas.microsoft.com/office/drawing/2014/main" id="{E30B0AC0-DEFD-41AD-821B-A71C414E9924}"/>
                </a:ext>
              </a:extLst>
            </p:cNvPr>
            <p:cNvSpPr/>
            <p:nvPr/>
          </p:nvSpPr>
          <p:spPr>
            <a:xfrm>
              <a:off x="-2859764" y="2662820"/>
              <a:ext cx="96363" cy="195521"/>
            </a:xfrm>
            <a:custGeom>
              <a:avLst/>
              <a:gdLst/>
              <a:ahLst/>
              <a:cxnLst/>
              <a:rect l="l" t="t" r="r" b="b"/>
              <a:pathLst>
                <a:path w="7414" h="15043" extrusionOk="0">
                  <a:moveTo>
                    <a:pt x="1472" y="14824"/>
                  </a:moveTo>
                  <a:cubicBezTo>
                    <a:pt x="1418" y="14552"/>
                    <a:pt x="1363" y="14334"/>
                    <a:pt x="1363" y="14061"/>
                  </a:cubicBezTo>
                  <a:cubicBezTo>
                    <a:pt x="1527" y="11936"/>
                    <a:pt x="927" y="9919"/>
                    <a:pt x="437" y="7848"/>
                  </a:cubicBezTo>
                  <a:cubicBezTo>
                    <a:pt x="328" y="7303"/>
                    <a:pt x="164" y="6704"/>
                    <a:pt x="1" y="6159"/>
                  </a:cubicBezTo>
                  <a:cubicBezTo>
                    <a:pt x="110" y="6050"/>
                    <a:pt x="219" y="5941"/>
                    <a:pt x="328" y="5832"/>
                  </a:cubicBezTo>
                  <a:cubicBezTo>
                    <a:pt x="873" y="5450"/>
                    <a:pt x="1036" y="5178"/>
                    <a:pt x="709" y="4742"/>
                  </a:cubicBezTo>
                  <a:cubicBezTo>
                    <a:pt x="55" y="3979"/>
                    <a:pt x="273" y="3270"/>
                    <a:pt x="600" y="2562"/>
                  </a:cubicBezTo>
                  <a:cubicBezTo>
                    <a:pt x="1363" y="981"/>
                    <a:pt x="3053" y="0"/>
                    <a:pt x="4852" y="55"/>
                  </a:cubicBezTo>
                  <a:cubicBezTo>
                    <a:pt x="5669" y="109"/>
                    <a:pt x="6378" y="600"/>
                    <a:pt x="6705" y="1363"/>
                  </a:cubicBezTo>
                  <a:cubicBezTo>
                    <a:pt x="7195" y="2398"/>
                    <a:pt x="7413" y="3543"/>
                    <a:pt x="7413" y="4742"/>
                  </a:cubicBezTo>
                  <a:lnTo>
                    <a:pt x="7413" y="8284"/>
                  </a:lnTo>
                  <a:cubicBezTo>
                    <a:pt x="7359" y="10083"/>
                    <a:pt x="6650" y="11772"/>
                    <a:pt x="5451" y="13080"/>
                  </a:cubicBezTo>
                  <a:cubicBezTo>
                    <a:pt x="4961" y="13571"/>
                    <a:pt x="4470" y="14061"/>
                    <a:pt x="3871" y="14443"/>
                  </a:cubicBezTo>
                  <a:cubicBezTo>
                    <a:pt x="3162" y="14933"/>
                    <a:pt x="2290" y="15042"/>
                    <a:pt x="1472" y="14824"/>
                  </a:cubicBezTo>
                  <a:close/>
                </a:path>
              </a:pathLst>
            </a:custGeom>
            <a:solidFill>
              <a:schemeClr val="accent6">
                <a:lumMod val="20000"/>
                <a:lumOff val="80000"/>
              </a:schemeClr>
            </a:solidFill>
            <a:ln>
              <a:noFill/>
            </a:ln>
          </p:spPr>
          <p:txBody>
            <a:bodyPr spcFirstLastPara="1" wrap="square" lIns="60950" tIns="60950" rIns="60950" bIns="60950" anchor="ctr" anchorCtr="0">
              <a:noAutofit/>
            </a:bodyPr>
            <a:lstStyle/>
            <a:p>
              <a:endParaRPr sz="1200" dirty="0"/>
            </a:p>
          </p:txBody>
        </p:sp>
        <p:sp>
          <p:nvSpPr>
            <p:cNvPr id="59" name="Google Shape;1939;p69">
              <a:extLst>
                <a:ext uri="{FF2B5EF4-FFF2-40B4-BE49-F238E27FC236}">
                  <a16:creationId xmlns:a16="http://schemas.microsoft.com/office/drawing/2014/main" id="{F191E92A-714E-4CB9-AF4B-513545D2B497}"/>
                </a:ext>
              </a:extLst>
            </p:cNvPr>
            <p:cNvSpPr/>
            <p:nvPr/>
          </p:nvSpPr>
          <p:spPr>
            <a:xfrm>
              <a:off x="-3845118" y="3024086"/>
              <a:ext cx="137436" cy="107684"/>
            </a:xfrm>
            <a:custGeom>
              <a:avLst/>
              <a:gdLst/>
              <a:ahLst/>
              <a:cxnLst/>
              <a:rect l="l" t="t" r="r" b="b"/>
              <a:pathLst>
                <a:path w="10574" h="8285" extrusionOk="0">
                  <a:moveTo>
                    <a:pt x="10465" y="8176"/>
                  </a:moveTo>
                  <a:cubicBezTo>
                    <a:pt x="8884" y="8285"/>
                    <a:pt x="7304" y="8230"/>
                    <a:pt x="5723" y="8121"/>
                  </a:cubicBezTo>
                  <a:cubicBezTo>
                    <a:pt x="4470" y="7958"/>
                    <a:pt x="3325" y="7522"/>
                    <a:pt x="2290" y="6868"/>
                  </a:cubicBezTo>
                  <a:cubicBezTo>
                    <a:pt x="1309" y="6268"/>
                    <a:pt x="546" y="5342"/>
                    <a:pt x="219" y="4197"/>
                  </a:cubicBezTo>
                  <a:cubicBezTo>
                    <a:pt x="1" y="3489"/>
                    <a:pt x="55" y="2780"/>
                    <a:pt x="491" y="2126"/>
                  </a:cubicBezTo>
                  <a:cubicBezTo>
                    <a:pt x="546" y="2072"/>
                    <a:pt x="655" y="1963"/>
                    <a:pt x="709" y="1854"/>
                  </a:cubicBezTo>
                  <a:cubicBezTo>
                    <a:pt x="1309" y="600"/>
                    <a:pt x="2399" y="1"/>
                    <a:pt x="4415" y="818"/>
                  </a:cubicBezTo>
                  <a:cubicBezTo>
                    <a:pt x="4797" y="927"/>
                    <a:pt x="5124" y="1145"/>
                    <a:pt x="5451" y="1254"/>
                  </a:cubicBezTo>
                  <a:cubicBezTo>
                    <a:pt x="5832" y="1363"/>
                    <a:pt x="6159" y="1636"/>
                    <a:pt x="6377" y="1963"/>
                  </a:cubicBezTo>
                  <a:cubicBezTo>
                    <a:pt x="6650" y="2453"/>
                    <a:pt x="7086" y="2780"/>
                    <a:pt x="7631" y="2780"/>
                  </a:cubicBezTo>
                  <a:lnTo>
                    <a:pt x="10574" y="7958"/>
                  </a:lnTo>
                  <a:cubicBezTo>
                    <a:pt x="10574" y="7958"/>
                    <a:pt x="10574" y="8012"/>
                    <a:pt x="10465" y="8176"/>
                  </a:cubicBezTo>
                  <a:close/>
                </a:path>
              </a:pathLst>
            </a:custGeom>
            <a:solidFill>
              <a:schemeClr val="accent6">
                <a:lumMod val="20000"/>
                <a:lumOff val="80000"/>
              </a:schemeClr>
            </a:solidFill>
            <a:ln>
              <a:noFill/>
            </a:ln>
          </p:spPr>
          <p:txBody>
            <a:bodyPr spcFirstLastPara="1" wrap="square" lIns="60950" tIns="60950" rIns="60950" bIns="60950" anchor="ctr" anchorCtr="0">
              <a:noAutofit/>
            </a:bodyPr>
            <a:lstStyle/>
            <a:p>
              <a:endParaRPr sz="1200"/>
            </a:p>
          </p:txBody>
        </p:sp>
        <p:sp>
          <p:nvSpPr>
            <p:cNvPr id="60" name="Google Shape;1940;p69">
              <a:extLst>
                <a:ext uri="{FF2B5EF4-FFF2-40B4-BE49-F238E27FC236}">
                  <a16:creationId xmlns:a16="http://schemas.microsoft.com/office/drawing/2014/main" id="{71BAB0EB-BFBA-48CA-930E-3DDCBC1D8EF8}"/>
                </a:ext>
              </a:extLst>
            </p:cNvPr>
            <p:cNvSpPr/>
            <p:nvPr/>
          </p:nvSpPr>
          <p:spPr>
            <a:xfrm>
              <a:off x="-2956804" y="2544517"/>
              <a:ext cx="9930" cy="8513"/>
            </a:xfrm>
            <a:custGeom>
              <a:avLst/>
              <a:gdLst/>
              <a:ahLst/>
              <a:cxnLst/>
              <a:rect l="l" t="t" r="r" b="b"/>
              <a:pathLst>
                <a:path w="764" h="655" extrusionOk="0">
                  <a:moveTo>
                    <a:pt x="763" y="546"/>
                  </a:moveTo>
                  <a:cubicBezTo>
                    <a:pt x="218" y="655"/>
                    <a:pt x="164" y="600"/>
                    <a:pt x="0" y="1"/>
                  </a:cubicBezTo>
                  <a:lnTo>
                    <a:pt x="0" y="1"/>
                  </a:lnTo>
                  <a:lnTo>
                    <a:pt x="382" y="273"/>
                  </a:lnTo>
                  <a:lnTo>
                    <a:pt x="709" y="600"/>
                  </a:lnTo>
                  <a:close/>
                </a:path>
              </a:pathLst>
            </a:custGeom>
            <a:solidFill>
              <a:srgbClr val="E7A915"/>
            </a:solidFill>
            <a:ln>
              <a:noFill/>
            </a:ln>
          </p:spPr>
          <p:txBody>
            <a:bodyPr spcFirstLastPara="1" wrap="square" lIns="60950" tIns="60950" rIns="60950" bIns="60950" anchor="ctr" anchorCtr="0">
              <a:noAutofit/>
            </a:bodyPr>
            <a:lstStyle/>
            <a:p>
              <a:endParaRPr sz="1200"/>
            </a:p>
          </p:txBody>
        </p:sp>
        <p:sp>
          <p:nvSpPr>
            <p:cNvPr id="61" name="Google Shape;1941;p69">
              <a:extLst>
                <a:ext uri="{FF2B5EF4-FFF2-40B4-BE49-F238E27FC236}">
                  <a16:creationId xmlns:a16="http://schemas.microsoft.com/office/drawing/2014/main" id="{FA43FCE8-E69E-4FFB-BB65-F521965F7BB4}"/>
                </a:ext>
              </a:extLst>
            </p:cNvPr>
            <p:cNvSpPr/>
            <p:nvPr/>
          </p:nvSpPr>
          <p:spPr>
            <a:xfrm>
              <a:off x="-2947601" y="2562233"/>
              <a:ext cx="4978" cy="5680"/>
            </a:xfrm>
            <a:custGeom>
              <a:avLst/>
              <a:gdLst/>
              <a:ahLst/>
              <a:cxnLst/>
              <a:rect l="l" t="t" r="r" b="b"/>
              <a:pathLst>
                <a:path w="383" h="437" extrusionOk="0">
                  <a:moveTo>
                    <a:pt x="1" y="0"/>
                  </a:moveTo>
                  <a:cubicBezTo>
                    <a:pt x="273" y="0"/>
                    <a:pt x="328" y="164"/>
                    <a:pt x="382" y="382"/>
                  </a:cubicBezTo>
                  <a:lnTo>
                    <a:pt x="382" y="382"/>
                  </a:lnTo>
                  <a:cubicBezTo>
                    <a:pt x="110" y="436"/>
                    <a:pt x="110" y="164"/>
                    <a:pt x="55" y="0"/>
                  </a:cubicBezTo>
                  <a:close/>
                </a:path>
              </a:pathLst>
            </a:custGeom>
            <a:solidFill>
              <a:srgbClr val="E7A915"/>
            </a:solidFill>
            <a:ln>
              <a:noFill/>
            </a:ln>
          </p:spPr>
          <p:txBody>
            <a:bodyPr spcFirstLastPara="1" wrap="square" lIns="60950" tIns="60950" rIns="60950" bIns="60950" anchor="ctr" anchorCtr="0">
              <a:noAutofit/>
            </a:bodyPr>
            <a:lstStyle/>
            <a:p>
              <a:endParaRPr sz="1200"/>
            </a:p>
          </p:txBody>
        </p:sp>
        <p:sp>
          <p:nvSpPr>
            <p:cNvPr id="62" name="Google Shape;1942;p69">
              <a:extLst>
                <a:ext uri="{FF2B5EF4-FFF2-40B4-BE49-F238E27FC236}">
                  <a16:creationId xmlns:a16="http://schemas.microsoft.com/office/drawing/2014/main" id="{FE4465D5-6771-4621-9E2B-B884A30408A0}"/>
                </a:ext>
              </a:extLst>
            </p:cNvPr>
            <p:cNvSpPr/>
            <p:nvPr/>
          </p:nvSpPr>
          <p:spPr>
            <a:xfrm>
              <a:off x="-2949720" y="2551601"/>
              <a:ext cx="2846" cy="10645"/>
            </a:xfrm>
            <a:custGeom>
              <a:avLst/>
              <a:gdLst/>
              <a:ahLst/>
              <a:cxnLst/>
              <a:rect l="l" t="t" r="r" b="b"/>
              <a:pathLst>
                <a:path w="219" h="819" extrusionOk="0">
                  <a:moveTo>
                    <a:pt x="218" y="764"/>
                  </a:moveTo>
                  <a:cubicBezTo>
                    <a:pt x="0" y="546"/>
                    <a:pt x="0" y="219"/>
                    <a:pt x="218" y="1"/>
                  </a:cubicBezTo>
                  <a:lnTo>
                    <a:pt x="218" y="1"/>
                  </a:lnTo>
                  <a:lnTo>
                    <a:pt x="218" y="818"/>
                  </a:lnTo>
                  <a:close/>
                </a:path>
              </a:pathLst>
            </a:custGeom>
            <a:solidFill>
              <a:srgbClr val="E7A915"/>
            </a:solidFill>
            <a:ln>
              <a:noFill/>
            </a:ln>
          </p:spPr>
          <p:txBody>
            <a:bodyPr spcFirstLastPara="1" wrap="square" lIns="60950" tIns="60950" rIns="60950" bIns="60950" anchor="ctr" anchorCtr="0">
              <a:noAutofit/>
            </a:bodyPr>
            <a:lstStyle/>
            <a:p>
              <a:endParaRPr sz="1200"/>
            </a:p>
          </p:txBody>
        </p:sp>
        <p:sp>
          <p:nvSpPr>
            <p:cNvPr id="63" name="Google Shape;1943;p69">
              <a:extLst>
                <a:ext uri="{FF2B5EF4-FFF2-40B4-BE49-F238E27FC236}">
                  <a16:creationId xmlns:a16="http://schemas.microsoft.com/office/drawing/2014/main" id="{D9F54F19-6140-406C-B56B-465EBB4A7976}"/>
                </a:ext>
              </a:extLst>
            </p:cNvPr>
            <p:cNvSpPr/>
            <p:nvPr/>
          </p:nvSpPr>
          <p:spPr>
            <a:xfrm>
              <a:off x="-2942636" y="2567185"/>
              <a:ext cx="2132" cy="3561"/>
            </a:xfrm>
            <a:custGeom>
              <a:avLst/>
              <a:gdLst/>
              <a:ahLst/>
              <a:cxnLst/>
              <a:rect l="l" t="t" r="r" b="b"/>
              <a:pathLst>
                <a:path w="164" h="274" extrusionOk="0">
                  <a:moveTo>
                    <a:pt x="0" y="1"/>
                  </a:moveTo>
                  <a:cubicBezTo>
                    <a:pt x="55" y="55"/>
                    <a:pt x="109" y="110"/>
                    <a:pt x="164" y="164"/>
                  </a:cubicBezTo>
                  <a:cubicBezTo>
                    <a:pt x="164" y="164"/>
                    <a:pt x="109" y="219"/>
                    <a:pt x="109" y="273"/>
                  </a:cubicBezTo>
                  <a:cubicBezTo>
                    <a:pt x="109" y="164"/>
                    <a:pt x="55" y="55"/>
                    <a:pt x="0" y="1"/>
                  </a:cubicBezTo>
                  <a:close/>
                </a:path>
              </a:pathLst>
            </a:custGeom>
            <a:solidFill>
              <a:srgbClr val="E7A915"/>
            </a:solidFill>
            <a:ln>
              <a:noFill/>
            </a:ln>
          </p:spPr>
          <p:txBody>
            <a:bodyPr spcFirstLastPara="1" wrap="square" lIns="60950" tIns="60950" rIns="60950" bIns="60950" anchor="ctr" anchorCtr="0">
              <a:noAutofit/>
            </a:bodyPr>
            <a:lstStyle/>
            <a:p>
              <a:endParaRPr sz="1200"/>
            </a:p>
          </p:txBody>
        </p:sp>
        <p:sp>
          <p:nvSpPr>
            <p:cNvPr id="64" name="Google Shape;1944;p69">
              <a:extLst>
                <a:ext uri="{FF2B5EF4-FFF2-40B4-BE49-F238E27FC236}">
                  <a16:creationId xmlns:a16="http://schemas.microsoft.com/office/drawing/2014/main" id="{85287B49-A852-459E-B96E-76DF2FA83992}"/>
                </a:ext>
              </a:extLst>
            </p:cNvPr>
            <p:cNvSpPr/>
            <p:nvPr/>
          </p:nvSpPr>
          <p:spPr>
            <a:xfrm>
              <a:off x="-3097774" y="2846280"/>
              <a:ext cx="223856" cy="224571"/>
            </a:xfrm>
            <a:custGeom>
              <a:avLst/>
              <a:gdLst/>
              <a:ahLst/>
              <a:cxnLst/>
              <a:rect l="l" t="t" r="r" b="b"/>
              <a:pathLst>
                <a:path w="17223" h="17278" extrusionOk="0">
                  <a:moveTo>
                    <a:pt x="13408" y="1799"/>
                  </a:moveTo>
                  <a:cubicBezTo>
                    <a:pt x="10683" y="1"/>
                    <a:pt x="6486" y="273"/>
                    <a:pt x="3870" y="2235"/>
                  </a:cubicBezTo>
                  <a:cubicBezTo>
                    <a:pt x="818" y="4470"/>
                    <a:pt x="1" y="8013"/>
                    <a:pt x="709" y="11664"/>
                  </a:cubicBezTo>
                  <a:cubicBezTo>
                    <a:pt x="1418" y="14934"/>
                    <a:pt x="4361" y="17278"/>
                    <a:pt x="7794" y="17169"/>
                  </a:cubicBezTo>
                  <a:cubicBezTo>
                    <a:pt x="10901" y="16896"/>
                    <a:pt x="13680" y="15261"/>
                    <a:pt x="15479" y="12754"/>
                  </a:cubicBezTo>
                  <a:cubicBezTo>
                    <a:pt x="16133" y="11828"/>
                    <a:pt x="16460" y="10792"/>
                    <a:pt x="16405" y="9702"/>
                  </a:cubicBezTo>
                  <a:cubicBezTo>
                    <a:pt x="17223" y="6705"/>
                    <a:pt x="16024" y="3544"/>
                    <a:pt x="13408" y="1799"/>
                  </a:cubicBezTo>
                  <a:close/>
                </a:path>
              </a:pathLst>
            </a:custGeom>
            <a:solidFill>
              <a:schemeClr val="accent6"/>
            </a:solidFill>
            <a:ln>
              <a:noFill/>
            </a:ln>
          </p:spPr>
          <p:txBody>
            <a:bodyPr spcFirstLastPara="1" wrap="square" lIns="60950" tIns="60950" rIns="60950" bIns="60950" anchor="ctr" anchorCtr="0">
              <a:noAutofit/>
            </a:bodyPr>
            <a:lstStyle/>
            <a:p>
              <a:endParaRPr sz="1200"/>
            </a:p>
          </p:txBody>
        </p:sp>
        <p:sp>
          <p:nvSpPr>
            <p:cNvPr id="65" name="Google Shape;1945;p69">
              <a:extLst>
                <a:ext uri="{FF2B5EF4-FFF2-40B4-BE49-F238E27FC236}">
                  <a16:creationId xmlns:a16="http://schemas.microsoft.com/office/drawing/2014/main" id="{81399BB5-360F-4FB0-BBC0-3AB73113AB99}"/>
                </a:ext>
              </a:extLst>
            </p:cNvPr>
            <p:cNvSpPr/>
            <p:nvPr/>
          </p:nvSpPr>
          <p:spPr>
            <a:xfrm>
              <a:off x="-3697778" y="2941214"/>
              <a:ext cx="262822" cy="222439"/>
            </a:xfrm>
            <a:custGeom>
              <a:avLst/>
              <a:gdLst/>
              <a:ahLst/>
              <a:cxnLst/>
              <a:rect l="l" t="t" r="r" b="b"/>
              <a:pathLst>
                <a:path w="20221" h="17114" extrusionOk="0">
                  <a:moveTo>
                    <a:pt x="16188" y="2017"/>
                  </a:moveTo>
                  <a:cubicBezTo>
                    <a:pt x="12754" y="0"/>
                    <a:pt x="8449" y="1635"/>
                    <a:pt x="5233" y="3270"/>
                  </a:cubicBezTo>
                  <a:cubicBezTo>
                    <a:pt x="1036" y="5396"/>
                    <a:pt x="1" y="10846"/>
                    <a:pt x="4089" y="13680"/>
                  </a:cubicBezTo>
                  <a:cubicBezTo>
                    <a:pt x="4525" y="13952"/>
                    <a:pt x="4961" y="14225"/>
                    <a:pt x="5397" y="14388"/>
                  </a:cubicBezTo>
                  <a:cubicBezTo>
                    <a:pt x="5669" y="14661"/>
                    <a:pt x="5996" y="14933"/>
                    <a:pt x="6323" y="15151"/>
                  </a:cubicBezTo>
                  <a:cubicBezTo>
                    <a:pt x="9484" y="17113"/>
                    <a:pt x="13899" y="16350"/>
                    <a:pt x="16569" y="14061"/>
                  </a:cubicBezTo>
                  <a:cubicBezTo>
                    <a:pt x="20003" y="11118"/>
                    <a:pt x="20221" y="4415"/>
                    <a:pt x="16188" y="2017"/>
                  </a:cubicBezTo>
                  <a:close/>
                </a:path>
              </a:pathLst>
            </a:custGeom>
            <a:solidFill>
              <a:schemeClr val="accent6"/>
            </a:solidFill>
            <a:ln>
              <a:noFill/>
            </a:ln>
          </p:spPr>
          <p:txBody>
            <a:bodyPr spcFirstLastPara="1" wrap="square" lIns="60950" tIns="60950" rIns="60950" bIns="60950" anchor="ctr" anchorCtr="0">
              <a:noAutofit/>
            </a:bodyPr>
            <a:lstStyle/>
            <a:p>
              <a:endParaRPr sz="1200"/>
            </a:p>
          </p:txBody>
        </p:sp>
        <p:sp>
          <p:nvSpPr>
            <p:cNvPr id="66" name="Google Shape;1946;p69">
              <a:extLst>
                <a:ext uri="{FF2B5EF4-FFF2-40B4-BE49-F238E27FC236}">
                  <a16:creationId xmlns:a16="http://schemas.microsoft.com/office/drawing/2014/main" id="{E6DF76E5-9470-4A06-A9C2-BCC0C2D16847}"/>
                </a:ext>
              </a:extLst>
            </p:cNvPr>
            <p:cNvSpPr/>
            <p:nvPr/>
          </p:nvSpPr>
          <p:spPr>
            <a:xfrm>
              <a:off x="-4240385" y="2200252"/>
              <a:ext cx="1507437" cy="1129158"/>
            </a:xfrm>
            <a:custGeom>
              <a:avLst/>
              <a:gdLst/>
              <a:ahLst/>
              <a:cxnLst/>
              <a:rect l="l" t="t" r="r" b="b"/>
              <a:pathLst>
                <a:path w="115979" h="86875" extrusionOk="0">
                  <a:moveTo>
                    <a:pt x="0" y="23381"/>
                  </a:moveTo>
                  <a:cubicBezTo>
                    <a:pt x="0" y="24198"/>
                    <a:pt x="164" y="24961"/>
                    <a:pt x="545" y="25670"/>
                  </a:cubicBezTo>
                  <a:cubicBezTo>
                    <a:pt x="1526" y="27632"/>
                    <a:pt x="3161" y="29267"/>
                    <a:pt x="5123" y="30248"/>
                  </a:cubicBezTo>
                  <a:lnTo>
                    <a:pt x="7140" y="31284"/>
                  </a:lnTo>
                  <a:lnTo>
                    <a:pt x="7903" y="31665"/>
                  </a:lnTo>
                  <a:lnTo>
                    <a:pt x="7521" y="32156"/>
                  </a:lnTo>
                  <a:cubicBezTo>
                    <a:pt x="7358" y="32374"/>
                    <a:pt x="7249" y="32537"/>
                    <a:pt x="7085" y="32701"/>
                  </a:cubicBezTo>
                  <a:cubicBezTo>
                    <a:pt x="6758" y="33082"/>
                    <a:pt x="6486" y="33518"/>
                    <a:pt x="6213" y="33954"/>
                  </a:cubicBezTo>
                  <a:cubicBezTo>
                    <a:pt x="5505" y="35153"/>
                    <a:pt x="4905" y="36407"/>
                    <a:pt x="4306" y="37715"/>
                  </a:cubicBezTo>
                  <a:cubicBezTo>
                    <a:pt x="4197" y="37933"/>
                    <a:pt x="4088" y="38151"/>
                    <a:pt x="3979" y="38369"/>
                  </a:cubicBezTo>
                  <a:cubicBezTo>
                    <a:pt x="3543" y="39186"/>
                    <a:pt x="3216" y="40113"/>
                    <a:pt x="3052" y="41094"/>
                  </a:cubicBezTo>
                  <a:cubicBezTo>
                    <a:pt x="3052" y="41639"/>
                    <a:pt x="2943" y="42238"/>
                    <a:pt x="2834" y="42838"/>
                  </a:cubicBezTo>
                  <a:cubicBezTo>
                    <a:pt x="2780" y="43219"/>
                    <a:pt x="2725" y="43601"/>
                    <a:pt x="2671" y="43982"/>
                  </a:cubicBezTo>
                  <a:cubicBezTo>
                    <a:pt x="2616" y="44418"/>
                    <a:pt x="2616" y="44854"/>
                    <a:pt x="2616" y="45290"/>
                  </a:cubicBezTo>
                  <a:cubicBezTo>
                    <a:pt x="2616" y="46762"/>
                    <a:pt x="3325" y="48179"/>
                    <a:pt x="4469" y="49105"/>
                  </a:cubicBezTo>
                  <a:cubicBezTo>
                    <a:pt x="4960" y="49541"/>
                    <a:pt x="5614" y="49759"/>
                    <a:pt x="6268" y="49759"/>
                  </a:cubicBezTo>
                  <a:lnTo>
                    <a:pt x="9102" y="49759"/>
                  </a:lnTo>
                  <a:cubicBezTo>
                    <a:pt x="10083" y="49759"/>
                    <a:pt x="11064" y="49378"/>
                    <a:pt x="11827" y="48724"/>
                  </a:cubicBezTo>
                  <a:cubicBezTo>
                    <a:pt x="11881" y="48669"/>
                    <a:pt x="11936" y="48669"/>
                    <a:pt x="11990" y="48615"/>
                  </a:cubicBezTo>
                  <a:lnTo>
                    <a:pt x="12317" y="49705"/>
                  </a:lnTo>
                  <a:cubicBezTo>
                    <a:pt x="12644" y="50795"/>
                    <a:pt x="12917" y="51830"/>
                    <a:pt x="13244" y="52866"/>
                  </a:cubicBezTo>
                  <a:cubicBezTo>
                    <a:pt x="13462" y="53575"/>
                    <a:pt x="13734" y="54283"/>
                    <a:pt x="14116" y="54937"/>
                  </a:cubicBezTo>
                  <a:cubicBezTo>
                    <a:pt x="14770" y="56191"/>
                    <a:pt x="16023" y="56954"/>
                    <a:pt x="17440" y="56954"/>
                  </a:cubicBezTo>
                  <a:cubicBezTo>
                    <a:pt x="18094" y="56954"/>
                    <a:pt x="18748" y="56845"/>
                    <a:pt x="19348" y="56572"/>
                  </a:cubicBezTo>
                  <a:cubicBezTo>
                    <a:pt x="20656" y="55918"/>
                    <a:pt x="21746" y="54883"/>
                    <a:pt x="22509" y="53629"/>
                  </a:cubicBezTo>
                  <a:cubicBezTo>
                    <a:pt x="22727" y="53302"/>
                    <a:pt x="23000" y="52975"/>
                    <a:pt x="23218" y="52594"/>
                  </a:cubicBezTo>
                  <a:cubicBezTo>
                    <a:pt x="23981" y="51667"/>
                    <a:pt x="24580" y="50631"/>
                    <a:pt x="25016" y="49541"/>
                  </a:cubicBezTo>
                  <a:cubicBezTo>
                    <a:pt x="25016" y="49487"/>
                    <a:pt x="25071" y="49432"/>
                    <a:pt x="25125" y="49378"/>
                  </a:cubicBezTo>
                  <a:cubicBezTo>
                    <a:pt x="25234" y="49269"/>
                    <a:pt x="25289" y="49160"/>
                    <a:pt x="25343" y="49105"/>
                  </a:cubicBezTo>
                  <a:cubicBezTo>
                    <a:pt x="25452" y="48942"/>
                    <a:pt x="25507" y="48778"/>
                    <a:pt x="25616" y="48615"/>
                  </a:cubicBezTo>
                  <a:cubicBezTo>
                    <a:pt x="25888" y="48179"/>
                    <a:pt x="26106" y="47688"/>
                    <a:pt x="26215" y="47143"/>
                  </a:cubicBezTo>
                  <a:cubicBezTo>
                    <a:pt x="26270" y="46598"/>
                    <a:pt x="26379" y="46108"/>
                    <a:pt x="26542" y="45563"/>
                  </a:cubicBezTo>
                  <a:cubicBezTo>
                    <a:pt x="26706" y="44963"/>
                    <a:pt x="26760" y="44309"/>
                    <a:pt x="26706" y="43710"/>
                  </a:cubicBezTo>
                  <a:cubicBezTo>
                    <a:pt x="26706" y="43492"/>
                    <a:pt x="26706" y="43274"/>
                    <a:pt x="26706" y="43056"/>
                  </a:cubicBezTo>
                  <a:cubicBezTo>
                    <a:pt x="26924" y="42347"/>
                    <a:pt x="27142" y="41693"/>
                    <a:pt x="27360" y="41039"/>
                  </a:cubicBezTo>
                  <a:lnTo>
                    <a:pt x="27959" y="39404"/>
                  </a:lnTo>
                  <a:cubicBezTo>
                    <a:pt x="28068" y="39023"/>
                    <a:pt x="28123" y="38641"/>
                    <a:pt x="28177" y="38260"/>
                  </a:cubicBezTo>
                  <a:cubicBezTo>
                    <a:pt x="28286" y="37606"/>
                    <a:pt x="28504" y="36952"/>
                    <a:pt x="28777" y="36352"/>
                  </a:cubicBezTo>
                  <a:lnTo>
                    <a:pt x="29431" y="36352"/>
                  </a:lnTo>
                  <a:cubicBezTo>
                    <a:pt x="29921" y="36352"/>
                    <a:pt x="30412" y="36352"/>
                    <a:pt x="30902" y="36407"/>
                  </a:cubicBezTo>
                  <a:lnTo>
                    <a:pt x="31120" y="36407"/>
                  </a:lnTo>
                  <a:cubicBezTo>
                    <a:pt x="31393" y="36407"/>
                    <a:pt x="31665" y="36407"/>
                    <a:pt x="31883" y="36352"/>
                  </a:cubicBezTo>
                  <a:cubicBezTo>
                    <a:pt x="32101" y="36298"/>
                    <a:pt x="32374" y="36298"/>
                    <a:pt x="32592" y="36243"/>
                  </a:cubicBezTo>
                  <a:cubicBezTo>
                    <a:pt x="32701" y="36243"/>
                    <a:pt x="32864" y="36298"/>
                    <a:pt x="32973" y="36298"/>
                  </a:cubicBezTo>
                  <a:lnTo>
                    <a:pt x="32973" y="36298"/>
                  </a:lnTo>
                  <a:cubicBezTo>
                    <a:pt x="33028" y="36407"/>
                    <a:pt x="33028" y="36461"/>
                    <a:pt x="32973" y="36516"/>
                  </a:cubicBezTo>
                  <a:cubicBezTo>
                    <a:pt x="32973" y="36843"/>
                    <a:pt x="32919" y="37170"/>
                    <a:pt x="32864" y="37551"/>
                  </a:cubicBezTo>
                  <a:cubicBezTo>
                    <a:pt x="32755" y="38096"/>
                    <a:pt x="32701" y="38641"/>
                    <a:pt x="32646" y="39186"/>
                  </a:cubicBezTo>
                  <a:lnTo>
                    <a:pt x="32537" y="39895"/>
                  </a:lnTo>
                  <a:cubicBezTo>
                    <a:pt x="32428" y="40712"/>
                    <a:pt x="32374" y="41530"/>
                    <a:pt x="32319" y="42402"/>
                  </a:cubicBezTo>
                  <a:cubicBezTo>
                    <a:pt x="32265" y="45617"/>
                    <a:pt x="32265" y="48833"/>
                    <a:pt x="32265" y="51994"/>
                  </a:cubicBezTo>
                  <a:lnTo>
                    <a:pt x="32265" y="52539"/>
                  </a:lnTo>
                  <a:cubicBezTo>
                    <a:pt x="32265" y="53139"/>
                    <a:pt x="32265" y="53793"/>
                    <a:pt x="32374" y="54447"/>
                  </a:cubicBezTo>
                  <a:cubicBezTo>
                    <a:pt x="32483" y="55046"/>
                    <a:pt x="32592" y="55646"/>
                    <a:pt x="32701" y="56191"/>
                  </a:cubicBezTo>
                  <a:cubicBezTo>
                    <a:pt x="32919" y="57826"/>
                    <a:pt x="33300" y="59406"/>
                    <a:pt x="33736" y="61041"/>
                  </a:cubicBezTo>
                  <a:cubicBezTo>
                    <a:pt x="33736" y="61150"/>
                    <a:pt x="33791" y="61314"/>
                    <a:pt x="33791" y="61477"/>
                  </a:cubicBezTo>
                  <a:lnTo>
                    <a:pt x="33791" y="61532"/>
                  </a:lnTo>
                  <a:lnTo>
                    <a:pt x="33246" y="61532"/>
                  </a:lnTo>
                  <a:lnTo>
                    <a:pt x="32919" y="61532"/>
                  </a:lnTo>
                  <a:cubicBezTo>
                    <a:pt x="31665" y="61532"/>
                    <a:pt x="30466" y="62077"/>
                    <a:pt x="29703" y="63112"/>
                  </a:cubicBezTo>
                  <a:cubicBezTo>
                    <a:pt x="29540" y="63330"/>
                    <a:pt x="29431" y="63494"/>
                    <a:pt x="29322" y="63657"/>
                  </a:cubicBezTo>
                  <a:cubicBezTo>
                    <a:pt x="29158" y="63875"/>
                    <a:pt x="29104" y="64039"/>
                    <a:pt x="28940" y="64148"/>
                  </a:cubicBezTo>
                  <a:cubicBezTo>
                    <a:pt x="28232" y="65183"/>
                    <a:pt x="28014" y="66437"/>
                    <a:pt x="28286" y="67636"/>
                  </a:cubicBezTo>
                  <a:cubicBezTo>
                    <a:pt x="28395" y="68780"/>
                    <a:pt x="28940" y="69870"/>
                    <a:pt x="29812" y="70688"/>
                  </a:cubicBezTo>
                  <a:cubicBezTo>
                    <a:pt x="29976" y="70851"/>
                    <a:pt x="30139" y="71015"/>
                    <a:pt x="30303" y="71178"/>
                  </a:cubicBezTo>
                  <a:cubicBezTo>
                    <a:pt x="30630" y="71614"/>
                    <a:pt x="31066" y="71996"/>
                    <a:pt x="31556" y="72214"/>
                  </a:cubicBezTo>
                  <a:lnTo>
                    <a:pt x="31829" y="72377"/>
                  </a:lnTo>
                  <a:cubicBezTo>
                    <a:pt x="32701" y="72759"/>
                    <a:pt x="33627" y="73140"/>
                    <a:pt x="34554" y="73467"/>
                  </a:cubicBezTo>
                  <a:cubicBezTo>
                    <a:pt x="35480" y="73740"/>
                    <a:pt x="36461" y="73903"/>
                    <a:pt x="37497" y="73849"/>
                  </a:cubicBezTo>
                  <a:lnTo>
                    <a:pt x="42511" y="73849"/>
                  </a:lnTo>
                  <a:lnTo>
                    <a:pt x="42783" y="74176"/>
                  </a:lnTo>
                  <a:cubicBezTo>
                    <a:pt x="43056" y="74394"/>
                    <a:pt x="43219" y="74612"/>
                    <a:pt x="43437" y="74830"/>
                  </a:cubicBezTo>
                  <a:cubicBezTo>
                    <a:pt x="44637" y="76247"/>
                    <a:pt x="45999" y="77500"/>
                    <a:pt x="47525" y="78591"/>
                  </a:cubicBezTo>
                  <a:cubicBezTo>
                    <a:pt x="49542" y="80062"/>
                    <a:pt x="51613" y="81370"/>
                    <a:pt x="53847" y="82515"/>
                  </a:cubicBezTo>
                  <a:cubicBezTo>
                    <a:pt x="55537" y="83441"/>
                    <a:pt x="57281" y="84259"/>
                    <a:pt x="59134" y="84858"/>
                  </a:cubicBezTo>
                  <a:cubicBezTo>
                    <a:pt x="60387" y="85240"/>
                    <a:pt x="61695" y="85567"/>
                    <a:pt x="62949" y="85839"/>
                  </a:cubicBezTo>
                  <a:cubicBezTo>
                    <a:pt x="64420" y="86112"/>
                    <a:pt x="65892" y="86275"/>
                    <a:pt x="67364" y="86439"/>
                  </a:cubicBezTo>
                  <a:cubicBezTo>
                    <a:pt x="69816" y="86711"/>
                    <a:pt x="72323" y="86875"/>
                    <a:pt x="74830" y="86820"/>
                  </a:cubicBezTo>
                  <a:cubicBezTo>
                    <a:pt x="76847" y="86766"/>
                    <a:pt x="78809" y="86493"/>
                    <a:pt x="80771" y="86166"/>
                  </a:cubicBezTo>
                  <a:cubicBezTo>
                    <a:pt x="83441" y="85676"/>
                    <a:pt x="86057" y="84749"/>
                    <a:pt x="88456" y="83496"/>
                  </a:cubicBezTo>
                  <a:cubicBezTo>
                    <a:pt x="90854" y="82406"/>
                    <a:pt x="93143" y="81043"/>
                    <a:pt x="95214" y="79408"/>
                  </a:cubicBezTo>
                  <a:cubicBezTo>
                    <a:pt x="95541" y="79136"/>
                    <a:pt x="95868" y="78863"/>
                    <a:pt x="96195" y="78645"/>
                  </a:cubicBezTo>
                  <a:cubicBezTo>
                    <a:pt x="97285" y="77773"/>
                    <a:pt x="98320" y="76901"/>
                    <a:pt x="99301" y="75920"/>
                  </a:cubicBezTo>
                  <a:cubicBezTo>
                    <a:pt x="101045" y="74067"/>
                    <a:pt x="102680" y="72105"/>
                    <a:pt x="104097" y="69979"/>
                  </a:cubicBezTo>
                  <a:cubicBezTo>
                    <a:pt x="104642" y="69162"/>
                    <a:pt x="105078" y="68235"/>
                    <a:pt x="105296" y="67254"/>
                  </a:cubicBezTo>
                  <a:lnTo>
                    <a:pt x="105405" y="66764"/>
                  </a:lnTo>
                  <a:cubicBezTo>
                    <a:pt x="105787" y="64911"/>
                    <a:pt x="106223" y="63003"/>
                    <a:pt x="106768" y="61150"/>
                  </a:cubicBezTo>
                  <a:cubicBezTo>
                    <a:pt x="107640" y="58698"/>
                    <a:pt x="107967" y="56082"/>
                    <a:pt x="107858" y="53520"/>
                  </a:cubicBezTo>
                  <a:cubicBezTo>
                    <a:pt x="107858" y="53466"/>
                    <a:pt x="107858" y="53466"/>
                    <a:pt x="107858" y="53411"/>
                  </a:cubicBezTo>
                  <a:lnTo>
                    <a:pt x="107912" y="52866"/>
                  </a:lnTo>
                  <a:lnTo>
                    <a:pt x="107967" y="52866"/>
                  </a:lnTo>
                  <a:cubicBezTo>
                    <a:pt x="108076" y="52866"/>
                    <a:pt x="108130" y="52866"/>
                    <a:pt x="108185" y="52866"/>
                  </a:cubicBezTo>
                  <a:cubicBezTo>
                    <a:pt x="108348" y="52866"/>
                    <a:pt x="108566" y="52866"/>
                    <a:pt x="108730" y="52866"/>
                  </a:cubicBezTo>
                  <a:cubicBezTo>
                    <a:pt x="110093" y="52812"/>
                    <a:pt x="111346" y="52267"/>
                    <a:pt x="112327" y="51340"/>
                  </a:cubicBezTo>
                  <a:lnTo>
                    <a:pt x="112709" y="50958"/>
                  </a:lnTo>
                  <a:lnTo>
                    <a:pt x="112981" y="50740"/>
                  </a:lnTo>
                  <a:cubicBezTo>
                    <a:pt x="114235" y="49541"/>
                    <a:pt x="115161" y="48015"/>
                    <a:pt x="115706" y="46326"/>
                  </a:cubicBezTo>
                  <a:cubicBezTo>
                    <a:pt x="115870" y="45781"/>
                    <a:pt x="115979" y="45236"/>
                    <a:pt x="115979" y="44636"/>
                  </a:cubicBezTo>
                  <a:lnTo>
                    <a:pt x="115979" y="41748"/>
                  </a:lnTo>
                  <a:lnTo>
                    <a:pt x="115979" y="39731"/>
                  </a:lnTo>
                  <a:cubicBezTo>
                    <a:pt x="115924" y="38314"/>
                    <a:pt x="115543" y="36897"/>
                    <a:pt x="114834" y="35589"/>
                  </a:cubicBezTo>
                  <a:cubicBezTo>
                    <a:pt x="114671" y="35208"/>
                    <a:pt x="114398" y="34826"/>
                    <a:pt x="114017" y="34554"/>
                  </a:cubicBezTo>
                  <a:cubicBezTo>
                    <a:pt x="113145" y="33791"/>
                    <a:pt x="112000" y="33355"/>
                    <a:pt x="110856" y="33409"/>
                  </a:cubicBezTo>
                  <a:cubicBezTo>
                    <a:pt x="110256" y="33409"/>
                    <a:pt x="109656" y="33464"/>
                    <a:pt x="109111" y="33627"/>
                  </a:cubicBezTo>
                  <a:cubicBezTo>
                    <a:pt x="107476" y="34118"/>
                    <a:pt x="106114" y="35208"/>
                    <a:pt x="105242" y="36679"/>
                  </a:cubicBezTo>
                  <a:cubicBezTo>
                    <a:pt x="105133" y="36843"/>
                    <a:pt x="105024" y="37061"/>
                    <a:pt x="104860" y="37279"/>
                  </a:cubicBezTo>
                  <a:lnTo>
                    <a:pt x="104860" y="37279"/>
                  </a:lnTo>
                  <a:cubicBezTo>
                    <a:pt x="104479" y="36461"/>
                    <a:pt x="104206" y="35589"/>
                    <a:pt x="104097" y="34663"/>
                  </a:cubicBezTo>
                  <a:cubicBezTo>
                    <a:pt x="103934" y="32374"/>
                    <a:pt x="103389" y="30139"/>
                    <a:pt x="102462" y="28068"/>
                  </a:cubicBezTo>
                  <a:cubicBezTo>
                    <a:pt x="100991" y="25016"/>
                    <a:pt x="99138" y="22236"/>
                    <a:pt x="96849" y="19784"/>
                  </a:cubicBezTo>
                  <a:cubicBezTo>
                    <a:pt x="94832" y="17440"/>
                    <a:pt x="92380" y="15533"/>
                    <a:pt x="89709" y="14061"/>
                  </a:cubicBezTo>
                  <a:cubicBezTo>
                    <a:pt x="87093" y="12535"/>
                    <a:pt x="84368" y="11282"/>
                    <a:pt x="81534" y="10246"/>
                  </a:cubicBezTo>
                  <a:cubicBezTo>
                    <a:pt x="80117" y="9647"/>
                    <a:pt x="78591" y="9211"/>
                    <a:pt x="77119" y="8884"/>
                  </a:cubicBezTo>
                  <a:cubicBezTo>
                    <a:pt x="74449" y="8284"/>
                    <a:pt x="71778" y="7903"/>
                    <a:pt x="69053" y="7848"/>
                  </a:cubicBezTo>
                  <a:lnTo>
                    <a:pt x="67636" y="7848"/>
                  </a:lnTo>
                  <a:lnTo>
                    <a:pt x="65510" y="7848"/>
                  </a:lnTo>
                  <a:cubicBezTo>
                    <a:pt x="64257" y="7848"/>
                    <a:pt x="63058" y="7903"/>
                    <a:pt x="61859" y="8012"/>
                  </a:cubicBezTo>
                  <a:cubicBezTo>
                    <a:pt x="59842" y="8284"/>
                    <a:pt x="57771" y="8666"/>
                    <a:pt x="55755" y="8993"/>
                  </a:cubicBezTo>
                  <a:cubicBezTo>
                    <a:pt x="53847" y="9429"/>
                    <a:pt x="51940" y="10028"/>
                    <a:pt x="50141" y="10900"/>
                  </a:cubicBezTo>
                  <a:cubicBezTo>
                    <a:pt x="49160" y="11173"/>
                    <a:pt x="48397" y="11936"/>
                    <a:pt x="48070" y="12862"/>
                  </a:cubicBezTo>
                  <a:lnTo>
                    <a:pt x="48016" y="12862"/>
                  </a:lnTo>
                  <a:cubicBezTo>
                    <a:pt x="47907" y="12862"/>
                    <a:pt x="47798" y="12808"/>
                    <a:pt x="47689" y="12753"/>
                  </a:cubicBezTo>
                  <a:cubicBezTo>
                    <a:pt x="47634" y="12699"/>
                    <a:pt x="47580" y="12590"/>
                    <a:pt x="47580" y="12481"/>
                  </a:cubicBezTo>
                  <a:lnTo>
                    <a:pt x="47580" y="11391"/>
                  </a:lnTo>
                  <a:lnTo>
                    <a:pt x="47580" y="10137"/>
                  </a:lnTo>
                  <a:lnTo>
                    <a:pt x="47580" y="8284"/>
                  </a:lnTo>
                  <a:cubicBezTo>
                    <a:pt x="47580" y="6758"/>
                    <a:pt x="46980" y="5287"/>
                    <a:pt x="45890" y="4197"/>
                  </a:cubicBezTo>
                  <a:cubicBezTo>
                    <a:pt x="45454" y="3652"/>
                    <a:pt x="44964" y="3107"/>
                    <a:pt x="44528" y="2507"/>
                  </a:cubicBezTo>
                  <a:cubicBezTo>
                    <a:pt x="43928" y="1526"/>
                    <a:pt x="42947" y="818"/>
                    <a:pt x="41802" y="545"/>
                  </a:cubicBezTo>
                  <a:cubicBezTo>
                    <a:pt x="41584" y="491"/>
                    <a:pt x="41366" y="382"/>
                    <a:pt x="41148" y="327"/>
                  </a:cubicBezTo>
                  <a:cubicBezTo>
                    <a:pt x="40930" y="273"/>
                    <a:pt x="40712" y="218"/>
                    <a:pt x="40440" y="164"/>
                  </a:cubicBezTo>
                  <a:cubicBezTo>
                    <a:pt x="40222" y="55"/>
                    <a:pt x="40004" y="0"/>
                    <a:pt x="39786" y="0"/>
                  </a:cubicBezTo>
                  <a:cubicBezTo>
                    <a:pt x="38641" y="0"/>
                    <a:pt x="37606" y="709"/>
                    <a:pt x="37224" y="1744"/>
                  </a:cubicBezTo>
                  <a:cubicBezTo>
                    <a:pt x="37115" y="2126"/>
                    <a:pt x="37006" y="2562"/>
                    <a:pt x="36952" y="2943"/>
                  </a:cubicBezTo>
                  <a:cubicBezTo>
                    <a:pt x="36952" y="3434"/>
                    <a:pt x="36952" y="3924"/>
                    <a:pt x="36952" y="4415"/>
                  </a:cubicBezTo>
                  <a:lnTo>
                    <a:pt x="36952" y="5123"/>
                  </a:lnTo>
                  <a:lnTo>
                    <a:pt x="36952" y="5614"/>
                  </a:lnTo>
                  <a:lnTo>
                    <a:pt x="36952" y="5668"/>
                  </a:lnTo>
                  <a:lnTo>
                    <a:pt x="36897" y="5668"/>
                  </a:lnTo>
                  <a:cubicBezTo>
                    <a:pt x="36679" y="5559"/>
                    <a:pt x="36516" y="5450"/>
                    <a:pt x="36352" y="5341"/>
                  </a:cubicBezTo>
                  <a:cubicBezTo>
                    <a:pt x="34227" y="3924"/>
                    <a:pt x="31829" y="2943"/>
                    <a:pt x="29322" y="2398"/>
                  </a:cubicBezTo>
                  <a:cubicBezTo>
                    <a:pt x="28668" y="2180"/>
                    <a:pt x="27959" y="2126"/>
                    <a:pt x="27305" y="2071"/>
                  </a:cubicBezTo>
                  <a:lnTo>
                    <a:pt x="24253" y="2071"/>
                  </a:lnTo>
                  <a:lnTo>
                    <a:pt x="21255" y="2071"/>
                  </a:lnTo>
                  <a:cubicBezTo>
                    <a:pt x="19729" y="2071"/>
                    <a:pt x="18203" y="2344"/>
                    <a:pt x="16786" y="2943"/>
                  </a:cubicBezTo>
                  <a:cubicBezTo>
                    <a:pt x="14770" y="3761"/>
                    <a:pt x="12753" y="4687"/>
                    <a:pt x="10846" y="5777"/>
                  </a:cubicBezTo>
                  <a:cubicBezTo>
                    <a:pt x="8611" y="6922"/>
                    <a:pt x="6595" y="8557"/>
                    <a:pt x="4960" y="10573"/>
                  </a:cubicBezTo>
                  <a:cubicBezTo>
                    <a:pt x="4796" y="10791"/>
                    <a:pt x="4633" y="10955"/>
                    <a:pt x="4415" y="11173"/>
                  </a:cubicBezTo>
                  <a:lnTo>
                    <a:pt x="4197" y="11391"/>
                  </a:lnTo>
                  <a:cubicBezTo>
                    <a:pt x="2943" y="12753"/>
                    <a:pt x="1690" y="14116"/>
                    <a:pt x="1036" y="15969"/>
                  </a:cubicBezTo>
                  <a:cubicBezTo>
                    <a:pt x="981" y="16187"/>
                    <a:pt x="872" y="16405"/>
                    <a:pt x="709" y="16568"/>
                  </a:cubicBezTo>
                  <a:cubicBezTo>
                    <a:pt x="654" y="16732"/>
                    <a:pt x="600" y="16841"/>
                    <a:pt x="491" y="16950"/>
                  </a:cubicBezTo>
                  <a:cubicBezTo>
                    <a:pt x="164" y="17549"/>
                    <a:pt x="0" y="18203"/>
                    <a:pt x="0" y="18912"/>
                  </a:cubicBezTo>
                  <a:lnTo>
                    <a:pt x="0" y="22291"/>
                  </a:lnTo>
                  <a:close/>
                  <a:moveTo>
                    <a:pt x="106495" y="41748"/>
                  </a:moveTo>
                  <a:cubicBezTo>
                    <a:pt x="106550" y="41693"/>
                    <a:pt x="106604" y="41639"/>
                    <a:pt x="106659" y="41639"/>
                  </a:cubicBezTo>
                  <a:cubicBezTo>
                    <a:pt x="106986" y="41475"/>
                    <a:pt x="107204" y="41148"/>
                    <a:pt x="107313" y="40821"/>
                  </a:cubicBezTo>
                  <a:cubicBezTo>
                    <a:pt x="107313" y="40603"/>
                    <a:pt x="107258" y="40385"/>
                    <a:pt x="107095" y="40222"/>
                  </a:cubicBezTo>
                  <a:cubicBezTo>
                    <a:pt x="106550" y="39568"/>
                    <a:pt x="106713" y="38968"/>
                    <a:pt x="107040" y="38260"/>
                  </a:cubicBezTo>
                  <a:cubicBezTo>
                    <a:pt x="107749" y="36843"/>
                    <a:pt x="109166" y="35916"/>
                    <a:pt x="110747" y="35862"/>
                  </a:cubicBezTo>
                  <a:cubicBezTo>
                    <a:pt x="110856" y="35807"/>
                    <a:pt x="110965" y="35807"/>
                    <a:pt x="111074" y="35862"/>
                  </a:cubicBezTo>
                  <a:cubicBezTo>
                    <a:pt x="111782" y="35862"/>
                    <a:pt x="112491" y="36352"/>
                    <a:pt x="112763" y="37006"/>
                  </a:cubicBezTo>
                  <a:cubicBezTo>
                    <a:pt x="113254" y="38042"/>
                    <a:pt x="113472" y="39186"/>
                    <a:pt x="113472" y="40276"/>
                  </a:cubicBezTo>
                  <a:lnTo>
                    <a:pt x="113472" y="40549"/>
                  </a:lnTo>
                  <a:lnTo>
                    <a:pt x="113472" y="43873"/>
                  </a:lnTo>
                  <a:cubicBezTo>
                    <a:pt x="113417" y="45617"/>
                    <a:pt x="112763" y="47252"/>
                    <a:pt x="111564" y="48506"/>
                  </a:cubicBezTo>
                  <a:cubicBezTo>
                    <a:pt x="111074" y="48942"/>
                    <a:pt x="110583" y="49378"/>
                    <a:pt x="110038" y="49759"/>
                  </a:cubicBezTo>
                  <a:cubicBezTo>
                    <a:pt x="109602" y="50141"/>
                    <a:pt x="109057" y="50304"/>
                    <a:pt x="108457" y="50304"/>
                  </a:cubicBezTo>
                  <a:lnTo>
                    <a:pt x="108457" y="50304"/>
                  </a:lnTo>
                  <a:cubicBezTo>
                    <a:pt x="108294" y="50304"/>
                    <a:pt x="108076" y="50304"/>
                    <a:pt x="107912" y="50250"/>
                  </a:cubicBezTo>
                  <a:lnTo>
                    <a:pt x="107912" y="50141"/>
                  </a:lnTo>
                  <a:cubicBezTo>
                    <a:pt x="107858" y="49977"/>
                    <a:pt x="107858" y="49814"/>
                    <a:pt x="107858" y="49650"/>
                  </a:cubicBezTo>
                  <a:cubicBezTo>
                    <a:pt x="107912" y="47852"/>
                    <a:pt x="107640" y="45999"/>
                    <a:pt x="107149" y="44255"/>
                  </a:cubicBezTo>
                  <a:cubicBezTo>
                    <a:pt x="107040" y="43982"/>
                    <a:pt x="106986" y="43710"/>
                    <a:pt x="106931" y="43437"/>
                  </a:cubicBezTo>
                  <a:cubicBezTo>
                    <a:pt x="106877" y="43110"/>
                    <a:pt x="106713" y="42620"/>
                    <a:pt x="106659" y="42238"/>
                  </a:cubicBezTo>
                  <a:lnTo>
                    <a:pt x="106495" y="41802"/>
                  </a:lnTo>
                  <a:close/>
                  <a:moveTo>
                    <a:pt x="40767" y="71396"/>
                  </a:moveTo>
                  <a:lnTo>
                    <a:pt x="39731" y="71396"/>
                  </a:lnTo>
                  <a:lnTo>
                    <a:pt x="38587" y="71396"/>
                  </a:lnTo>
                  <a:cubicBezTo>
                    <a:pt x="37769" y="71396"/>
                    <a:pt x="36952" y="71342"/>
                    <a:pt x="36189" y="71287"/>
                  </a:cubicBezTo>
                  <a:cubicBezTo>
                    <a:pt x="34990" y="71124"/>
                    <a:pt x="33791" y="70688"/>
                    <a:pt x="32755" y="70034"/>
                  </a:cubicBezTo>
                  <a:cubicBezTo>
                    <a:pt x="31829" y="69489"/>
                    <a:pt x="31120" y="68562"/>
                    <a:pt x="30793" y="67527"/>
                  </a:cubicBezTo>
                  <a:cubicBezTo>
                    <a:pt x="30575" y="66873"/>
                    <a:pt x="30630" y="66164"/>
                    <a:pt x="31011" y="65619"/>
                  </a:cubicBezTo>
                  <a:lnTo>
                    <a:pt x="31066" y="65510"/>
                  </a:lnTo>
                  <a:cubicBezTo>
                    <a:pt x="31175" y="65456"/>
                    <a:pt x="31229" y="65347"/>
                    <a:pt x="31284" y="65238"/>
                  </a:cubicBezTo>
                  <a:cubicBezTo>
                    <a:pt x="31556" y="64475"/>
                    <a:pt x="32319" y="63984"/>
                    <a:pt x="33137" y="63984"/>
                  </a:cubicBezTo>
                  <a:cubicBezTo>
                    <a:pt x="33682" y="63984"/>
                    <a:pt x="34227" y="64093"/>
                    <a:pt x="34717" y="64311"/>
                  </a:cubicBezTo>
                  <a:cubicBezTo>
                    <a:pt x="34881" y="64366"/>
                    <a:pt x="35044" y="64475"/>
                    <a:pt x="35153" y="64529"/>
                  </a:cubicBezTo>
                  <a:cubicBezTo>
                    <a:pt x="35371" y="64638"/>
                    <a:pt x="35589" y="64747"/>
                    <a:pt x="35807" y="64802"/>
                  </a:cubicBezTo>
                  <a:cubicBezTo>
                    <a:pt x="36134" y="64911"/>
                    <a:pt x="36407" y="65074"/>
                    <a:pt x="36570" y="65401"/>
                  </a:cubicBezTo>
                  <a:cubicBezTo>
                    <a:pt x="36843" y="65892"/>
                    <a:pt x="37333" y="66219"/>
                    <a:pt x="37878" y="66328"/>
                  </a:cubicBezTo>
                  <a:lnTo>
                    <a:pt x="37987" y="66491"/>
                  </a:lnTo>
                  <a:cubicBezTo>
                    <a:pt x="38968" y="68126"/>
                    <a:pt x="39840" y="69761"/>
                    <a:pt x="40712" y="71287"/>
                  </a:cubicBezTo>
                  <a:close/>
                  <a:moveTo>
                    <a:pt x="103225" y="40549"/>
                  </a:moveTo>
                  <a:lnTo>
                    <a:pt x="103225" y="40549"/>
                  </a:lnTo>
                  <a:cubicBezTo>
                    <a:pt x="103334" y="40658"/>
                    <a:pt x="103389" y="40767"/>
                    <a:pt x="103443" y="40930"/>
                  </a:cubicBezTo>
                  <a:lnTo>
                    <a:pt x="103716" y="42020"/>
                  </a:lnTo>
                  <a:cubicBezTo>
                    <a:pt x="104152" y="43710"/>
                    <a:pt x="104588" y="45454"/>
                    <a:pt x="104969" y="47143"/>
                  </a:cubicBezTo>
                  <a:cubicBezTo>
                    <a:pt x="105187" y="48342"/>
                    <a:pt x="105242" y="49541"/>
                    <a:pt x="105024" y="50740"/>
                  </a:cubicBezTo>
                  <a:cubicBezTo>
                    <a:pt x="105024" y="50740"/>
                    <a:pt x="105024" y="50795"/>
                    <a:pt x="105024" y="50849"/>
                  </a:cubicBezTo>
                  <a:cubicBezTo>
                    <a:pt x="104969" y="50958"/>
                    <a:pt x="104969" y="51067"/>
                    <a:pt x="105024" y="51176"/>
                  </a:cubicBezTo>
                  <a:cubicBezTo>
                    <a:pt x="105187" y="51994"/>
                    <a:pt x="105242" y="52812"/>
                    <a:pt x="105133" y="53629"/>
                  </a:cubicBezTo>
                  <a:cubicBezTo>
                    <a:pt x="105133" y="54011"/>
                    <a:pt x="105133" y="54447"/>
                    <a:pt x="105133" y="54828"/>
                  </a:cubicBezTo>
                  <a:cubicBezTo>
                    <a:pt x="105187" y="56136"/>
                    <a:pt x="105133" y="57444"/>
                    <a:pt x="105078" y="58534"/>
                  </a:cubicBezTo>
                  <a:cubicBezTo>
                    <a:pt x="105078" y="58970"/>
                    <a:pt x="105024" y="59461"/>
                    <a:pt x="104860" y="59897"/>
                  </a:cubicBezTo>
                  <a:cubicBezTo>
                    <a:pt x="104370" y="61586"/>
                    <a:pt x="103879" y="63221"/>
                    <a:pt x="103334" y="64911"/>
                  </a:cubicBezTo>
                  <a:cubicBezTo>
                    <a:pt x="102844" y="66764"/>
                    <a:pt x="101972" y="68453"/>
                    <a:pt x="100773" y="69925"/>
                  </a:cubicBezTo>
                  <a:cubicBezTo>
                    <a:pt x="100282" y="70470"/>
                    <a:pt x="99846" y="71015"/>
                    <a:pt x="99410" y="71560"/>
                  </a:cubicBezTo>
                  <a:cubicBezTo>
                    <a:pt x="98865" y="72323"/>
                    <a:pt x="98266" y="72977"/>
                    <a:pt x="97666" y="73685"/>
                  </a:cubicBezTo>
                  <a:cubicBezTo>
                    <a:pt x="96467" y="74830"/>
                    <a:pt x="95268" y="75865"/>
                    <a:pt x="94015" y="76901"/>
                  </a:cubicBezTo>
                  <a:lnTo>
                    <a:pt x="93633" y="77228"/>
                  </a:lnTo>
                  <a:cubicBezTo>
                    <a:pt x="91344" y="79081"/>
                    <a:pt x="88783" y="80498"/>
                    <a:pt x="86057" y="81534"/>
                  </a:cubicBezTo>
                  <a:lnTo>
                    <a:pt x="85785" y="81588"/>
                  </a:lnTo>
                  <a:cubicBezTo>
                    <a:pt x="84095" y="82351"/>
                    <a:pt x="82297" y="82951"/>
                    <a:pt x="80498" y="83387"/>
                  </a:cubicBezTo>
                  <a:cubicBezTo>
                    <a:pt x="78645" y="83823"/>
                    <a:pt x="76792" y="84041"/>
                    <a:pt x="74939" y="84095"/>
                  </a:cubicBezTo>
                  <a:lnTo>
                    <a:pt x="73904" y="84095"/>
                  </a:lnTo>
                  <a:cubicBezTo>
                    <a:pt x="70579" y="84041"/>
                    <a:pt x="67255" y="83768"/>
                    <a:pt x="63930" y="83223"/>
                  </a:cubicBezTo>
                  <a:cubicBezTo>
                    <a:pt x="61586" y="82896"/>
                    <a:pt x="59297" y="82242"/>
                    <a:pt x="57117" y="81207"/>
                  </a:cubicBezTo>
                  <a:cubicBezTo>
                    <a:pt x="54283" y="79899"/>
                    <a:pt x="51613" y="78318"/>
                    <a:pt x="49051" y="76519"/>
                  </a:cubicBezTo>
                  <a:cubicBezTo>
                    <a:pt x="47580" y="75484"/>
                    <a:pt x="46272" y="74230"/>
                    <a:pt x="45127" y="72813"/>
                  </a:cubicBezTo>
                  <a:cubicBezTo>
                    <a:pt x="45073" y="72759"/>
                    <a:pt x="45018" y="72704"/>
                    <a:pt x="44964" y="72704"/>
                  </a:cubicBezTo>
                  <a:cubicBezTo>
                    <a:pt x="44964" y="72704"/>
                    <a:pt x="44964" y="72650"/>
                    <a:pt x="44909" y="72650"/>
                  </a:cubicBezTo>
                  <a:cubicBezTo>
                    <a:pt x="44909" y="71723"/>
                    <a:pt x="44364" y="71287"/>
                    <a:pt x="43710" y="70906"/>
                  </a:cubicBezTo>
                  <a:cubicBezTo>
                    <a:pt x="43601" y="70851"/>
                    <a:pt x="43492" y="70742"/>
                    <a:pt x="43437" y="70579"/>
                  </a:cubicBezTo>
                  <a:lnTo>
                    <a:pt x="43383" y="70524"/>
                  </a:lnTo>
                  <a:cubicBezTo>
                    <a:pt x="43056" y="69979"/>
                    <a:pt x="42729" y="69434"/>
                    <a:pt x="42402" y="68889"/>
                  </a:cubicBezTo>
                  <a:cubicBezTo>
                    <a:pt x="41584" y="67690"/>
                    <a:pt x="40876" y="66437"/>
                    <a:pt x="40222" y="65129"/>
                  </a:cubicBezTo>
                  <a:cubicBezTo>
                    <a:pt x="40058" y="64747"/>
                    <a:pt x="39895" y="64366"/>
                    <a:pt x="39677" y="63984"/>
                  </a:cubicBezTo>
                  <a:cubicBezTo>
                    <a:pt x="39241" y="63112"/>
                    <a:pt x="38859" y="62240"/>
                    <a:pt x="38532" y="61259"/>
                  </a:cubicBezTo>
                  <a:cubicBezTo>
                    <a:pt x="38478" y="60932"/>
                    <a:pt x="38369" y="60605"/>
                    <a:pt x="38260" y="60278"/>
                  </a:cubicBezTo>
                  <a:cubicBezTo>
                    <a:pt x="38096" y="59733"/>
                    <a:pt x="37878" y="59188"/>
                    <a:pt x="37769" y="58589"/>
                  </a:cubicBezTo>
                  <a:cubicBezTo>
                    <a:pt x="37660" y="58044"/>
                    <a:pt x="37551" y="57499"/>
                    <a:pt x="37497" y="56954"/>
                  </a:cubicBezTo>
                  <a:cubicBezTo>
                    <a:pt x="37497" y="56681"/>
                    <a:pt x="37442" y="56463"/>
                    <a:pt x="37388" y="56245"/>
                  </a:cubicBezTo>
                  <a:cubicBezTo>
                    <a:pt x="45345" y="53357"/>
                    <a:pt x="51177" y="49814"/>
                    <a:pt x="55755" y="45181"/>
                  </a:cubicBezTo>
                  <a:cubicBezTo>
                    <a:pt x="56463" y="45508"/>
                    <a:pt x="57281" y="45672"/>
                    <a:pt x="58098" y="45672"/>
                  </a:cubicBezTo>
                  <a:cubicBezTo>
                    <a:pt x="59188" y="45617"/>
                    <a:pt x="60278" y="45399"/>
                    <a:pt x="61259" y="44963"/>
                  </a:cubicBezTo>
                  <a:cubicBezTo>
                    <a:pt x="62894" y="44364"/>
                    <a:pt x="64529" y="43601"/>
                    <a:pt x="66110" y="42783"/>
                  </a:cubicBezTo>
                  <a:lnTo>
                    <a:pt x="66819" y="42402"/>
                  </a:lnTo>
                  <a:cubicBezTo>
                    <a:pt x="68072" y="41748"/>
                    <a:pt x="69271" y="40876"/>
                    <a:pt x="70252" y="39840"/>
                  </a:cubicBezTo>
                  <a:cubicBezTo>
                    <a:pt x="70961" y="39186"/>
                    <a:pt x="71669" y="38423"/>
                    <a:pt x="72378" y="37660"/>
                  </a:cubicBezTo>
                  <a:lnTo>
                    <a:pt x="73304" y="36788"/>
                  </a:lnTo>
                  <a:cubicBezTo>
                    <a:pt x="73577" y="36952"/>
                    <a:pt x="73904" y="37170"/>
                    <a:pt x="74122" y="37388"/>
                  </a:cubicBezTo>
                  <a:lnTo>
                    <a:pt x="74340" y="37551"/>
                  </a:lnTo>
                  <a:cubicBezTo>
                    <a:pt x="75375" y="38369"/>
                    <a:pt x="76520" y="39186"/>
                    <a:pt x="77719" y="39895"/>
                  </a:cubicBezTo>
                  <a:cubicBezTo>
                    <a:pt x="79354" y="40767"/>
                    <a:pt x="81098" y="41421"/>
                    <a:pt x="82951" y="41748"/>
                  </a:cubicBezTo>
                  <a:cubicBezTo>
                    <a:pt x="85730" y="42347"/>
                    <a:pt x="88619" y="42620"/>
                    <a:pt x="91508" y="42620"/>
                  </a:cubicBezTo>
                  <a:cubicBezTo>
                    <a:pt x="92543" y="42620"/>
                    <a:pt x="93633" y="42565"/>
                    <a:pt x="94832" y="42511"/>
                  </a:cubicBezTo>
                  <a:cubicBezTo>
                    <a:pt x="96358" y="42402"/>
                    <a:pt x="97830" y="42129"/>
                    <a:pt x="99301" y="41693"/>
                  </a:cubicBezTo>
                  <a:cubicBezTo>
                    <a:pt x="100228" y="41421"/>
                    <a:pt x="101209" y="41148"/>
                    <a:pt x="102135" y="40876"/>
                  </a:cubicBezTo>
                  <a:close/>
                  <a:moveTo>
                    <a:pt x="47144" y="18639"/>
                  </a:moveTo>
                  <a:cubicBezTo>
                    <a:pt x="47634" y="17985"/>
                    <a:pt x="48179" y="17386"/>
                    <a:pt x="48779" y="16841"/>
                  </a:cubicBezTo>
                  <a:cubicBezTo>
                    <a:pt x="49542" y="16187"/>
                    <a:pt x="49923" y="15206"/>
                    <a:pt x="49760" y="14225"/>
                  </a:cubicBezTo>
                  <a:cubicBezTo>
                    <a:pt x="49705" y="14116"/>
                    <a:pt x="49705" y="14007"/>
                    <a:pt x="49651" y="13898"/>
                  </a:cubicBezTo>
                  <a:lnTo>
                    <a:pt x="49651" y="13789"/>
                  </a:lnTo>
                  <a:cubicBezTo>
                    <a:pt x="49869" y="13407"/>
                    <a:pt x="50250" y="13135"/>
                    <a:pt x="50686" y="12971"/>
                  </a:cubicBezTo>
                  <a:cubicBezTo>
                    <a:pt x="52430" y="12208"/>
                    <a:pt x="54229" y="11609"/>
                    <a:pt x="56136" y="11282"/>
                  </a:cubicBezTo>
                  <a:cubicBezTo>
                    <a:pt x="58044" y="10955"/>
                    <a:pt x="59788" y="10628"/>
                    <a:pt x="61423" y="10410"/>
                  </a:cubicBezTo>
                  <a:cubicBezTo>
                    <a:pt x="62240" y="10301"/>
                    <a:pt x="63058" y="10246"/>
                    <a:pt x="63875" y="10246"/>
                  </a:cubicBezTo>
                  <a:lnTo>
                    <a:pt x="64039" y="10246"/>
                  </a:lnTo>
                  <a:cubicBezTo>
                    <a:pt x="66492" y="10246"/>
                    <a:pt x="68835" y="10301"/>
                    <a:pt x="71233" y="10464"/>
                  </a:cubicBezTo>
                  <a:cubicBezTo>
                    <a:pt x="72214" y="10519"/>
                    <a:pt x="73195" y="10737"/>
                    <a:pt x="74176" y="10900"/>
                  </a:cubicBezTo>
                  <a:lnTo>
                    <a:pt x="75648" y="11118"/>
                  </a:lnTo>
                  <a:cubicBezTo>
                    <a:pt x="78972" y="11609"/>
                    <a:pt x="82024" y="13026"/>
                    <a:pt x="84749" y="14225"/>
                  </a:cubicBezTo>
                  <a:cubicBezTo>
                    <a:pt x="86439" y="15042"/>
                    <a:pt x="88129" y="15969"/>
                    <a:pt x="89709" y="16950"/>
                  </a:cubicBezTo>
                  <a:lnTo>
                    <a:pt x="90254" y="17277"/>
                  </a:lnTo>
                  <a:cubicBezTo>
                    <a:pt x="91617" y="18149"/>
                    <a:pt x="92870" y="19184"/>
                    <a:pt x="94015" y="20383"/>
                  </a:cubicBezTo>
                  <a:lnTo>
                    <a:pt x="94069" y="20492"/>
                  </a:lnTo>
                  <a:cubicBezTo>
                    <a:pt x="95159" y="21582"/>
                    <a:pt x="96195" y="22836"/>
                    <a:pt x="97067" y="24089"/>
                  </a:cubicBezTo>
                  <a:cubicBezTo>
                    <a:pt x="97394" y="24525"/>
                    <a:pt x="97775" y="25016"/>
                    <a:pt x="98102" y="25452"/>
                  </a:cubicBezTo>
                  <a:cubicBezTo>
                    <a:pt x="98157" y="25561"/>
                    <a:pt x="98211" y="25670"/>
                    <a:pt x="98266" y="25779"/>
                  </a:cubicBezTo>
                  <a:cubicBezTo>
                    <a:pt x="98157" y="25615"/>
                    <a:pt x="97993" y="25506"/>
                    <a:pt x="97830" y="25397"/>
                  </a:cubicBezTo>
                  <a:cubicBezTo>
                    <a:pt x="97721" y="25288"/>
                    <a:pt x="97503" y="25234"/>
                    <a:pt x="97339" y="25234"/>
                  </a:cubicBezTo>
                  <a:cubicBezTo>
                    <a:pt x="96958" y="25234"/>
                    <a:pt x="96576" y="25506"/>
                    <a:pt x="96522" y="25888"/>
                  </a:cubicBezTo>
                  <a:cubicBezTo>
                    <a:pt x="96358" y="26488"/>
                    <a:pt x="96467" y="27142"/>
                    <a:pt x="96794" y="27687"/>
                  </a:cubicBezTo>
                  <a:cubicBezTo>
                    <a:pt x="97176" y="28286"/>
                    <a:pt x="97503" y="28940"/>
                    <a:pt x="97830" y="29540"/>
                  </a:cubicBezTo>
                  <a:cubicBezTo>
                    <a:pt x="98266" y="30466"/>
                    <a:pt x="98811" y="31393"/>
                    <a:pt x="99410" y="32210"/>
                  </a:cubicBezTo>
                  <a:cubicBezTo>
                    <a:pt x="100228" y="33355"/>
                    <a:pt x="100882" y="34608"/>
                    <a:pt x="101372" y="35862"/>
                  </a:cubicBezTo>
                  <a:cubicBezTo>
                    <a:pt x="101590" y="36407"/>
                    <a:pt x="101754" y="37006"/>
                    <a:pt x="101917" y="37551"/>
                  </a:cubicBezTo>
                  <a:cubicBezTo>
                    <a:pt x="101972" y="37769"/>
                    <a:pt x="102026" y="37987"/>
                    <a:pt x="102081" y="38205"/>
                  </a:cubicBezTo>
                  <a:cubicBezTo>
                    <a:pt x="101481" y="38805"/>
                    <a:pt x="100664" y="39132"/>
                    <a:pt x="99792" y="39132"/>
                  </a:cubicBezTo>
                  <a:cubicBezTo>
                    <a:pt x="99029" y="39132"/>
                    <a:pt x="98211" y="39241"/>
                    <a:pt x="97448" y="39459"/>
                  </a:cubicBezTo>
                  <a:cubicBezTo>
                    <a:pt x="96794" y="39677"/>
                    <a:pt x="96086" y="39786"/>
                    <a:pt x="95377" y="39895"/>
                  </a:cubicBezTo>
                  <a:cubicBezTo>
                    <a:pt x="93906" y="40004"/>
                    <a:pt x="92434" y="40058"/>
                    <a:pt x="91072" y="40058"/>
                  </a:cubicBezTo>
                  <a:cubicBezTo>
                    <a:pt x="88347" y="40113"/>
                    <a:pt x="85676" y="39840"/>
                    <a:pt x="83060" y="39295"/>
                  </a:cubicBezTo>
                  <a:cubicBezTo>
                    <a:pt x="81098" y="38914"/>
                    <a:pt x="79245" y="38151"/>
                    <a:pt x="77610" y="37061"/>
                  </a:cubicBezTo>
                  <a:cubicBezTo>
                    <a:pt x="76901" y="36570"/>
                    <a:pt x="76193" y="36080"/>
                    <a:pt x="75484" y="35589"/>
                  </a:cubicBezTo>
                  <a:lnTo>
                    <a:pt x="74721" y="34990"/>
                  </a:lnTo>
                  <a:lnTo>
                    <a:pt x="75866" y="32374"/>
                  </a:lnTo>
                  <a:cubicBezTo>
                    <a:pt x="76193" y="31665"/>
                    <a:pt x="76247" y="30848"/>
                    <a:pt x="76138" y="30030"/>
                  </a:cubicBezTo>
                  <a:cubicBezTo>
                    <a:pt x="76084" y="29376"/>
                    <a:pt x="75702" y="28831"/>
                    <a:pt x="75103" y="28613"/>
                  </a:cubicBezTo>
                  <a:cubicBezTo>
                    <a:pt x="74994" y="28504"/>
                    <a:pt x="74885" y="28504"/>
                    <a:pt x="74776" y="28504"/>
                  </a:cubicBezTo>
                  <a:cubicBezTo>
                    <a:pt x="74503" y="28504"/>
                    <a:pt x="74285" y="28668"/>
                    <a:pt x="74176" y="28886"/>
                  </a:cubicBezTo>
                  <a:cubicBezTo>
                    <a:pt x="74122" y="29104"/>
                    <a:pt x="74067" y="29376"/>
                    <a:pt x="74013" y="29594"/>
                  </a:cubicBezTo>
                  <a:cubicBezTo>
                    <a:pt x="73849" y="31447"/>
                    <a:pt x="73032" y="33191"/>
                    <a:pt x="71778" y="34499"/>
                  </a:cubicBezTo>
                  <a:cubicBezTo>
                    <a:pt x="70743" y="35698"/>
                    <a:pt x="69653" y="36843"/>
                    <a:pt x="68508" y="37878"/>
                  </a:cubicBezTo>
                  <a:lnTo>
                    <a:pt x="68127" y="38260"/>
                  </a:lnTo>
                  <a:cubicBezTo>
                    <a:pt x="66982" y="39350"/>
                    <a:pt x="65674" y="40222"/>
                    <a:pt x="64257" y="40821"/>
                  </a:cubicBezTo>
                  <a:cubicBezTo>
                    <a:pt x="63058" y="41366"/>
                    <a:pt x="61859" y="41911"/>
                    <a:pt x="60660" y="42402"/>
                  </a:cubicBezTo>
                  <a:cubicBezTo>
                    <a:pt x="59788" y="42783"/>
                    <a:pt x="58861" y="43001"/>
                    <a:pt x="57935" y="43056"/>
                  </a:cubicBezTo>
                  <a:cubicBezTo>
                    <a:pt x="57935" y="42947"/>
                    <a:pt x="58044" y="42892"/>
                    <a:pt x="58098" y="42783"/>
                  </a:cubicBezTo>
                  <a:lnTo>
                    <a:pt x="58207" y="42674"/>
                  </a:lnTo>
                  <a:cubicBezTo>
                    <a:pt x="60060" y="40385"/>
                    <a:pt x="61641" y="37933"/>
                    <a:pt x="63003" y="35317"/>
                  </a:cubicBezTo>
                  <a:cubicBezTo>
                    <a:pt x="63276" y="34772"/>
                    <a:pt x="63494" y="34227"/>
                    <a:pt x="63657" y="33627"/>
                  </a:cubicBezTo>
                  <a:cubicBezTo>
                    <a:pt x="63712" y="33300"/>
                    <a:pt x="63766" y="32919"/>
                    <a:pt x="63875" y="32646"/>
                  </a:cubicBezTo>
                  <a:cubicBezTo>
                    <a:pt x="63930" y="32210"/>
                    <a:pt x="63984" y="31774"/>
                    <a:pt x="64148" y="31393"/>
                  </a:cubicBezTo>
                  <a:cubicBezTo>
                    <a:pt x="64366" y="30575"/>
                    <a:pt x="64420" y="29703"/>
                    <a:pt x="64311" y="28886"/>
                  </a:cubicBezTo>
                  <a:cubicBezTo>
                    <a:pt x="64311" y="28613"/>
                    <a:pt x="64311" y="28395"/>
                    <a:pt x="64257" y="28123"/>
                  </a:cubicBezTo>
                  <a:cubicBezTo>
                    <a:pt x="64257" y="28014"/>
                    <a:pt x="64257" y="27959"/>
                    <a:pt x="64257" y="27850"/>
                  </a:cubicBezTo>
                  <a:cubicBezTo>
                    <a:pt x="64148" y="27469"/>
                    <a:pt x="63821" y="27142"/>
                    <a:pt x="63439" y="27087"/>
                  </a:cubicBezTo>
                  <a:lnTo>
                    <a:pt x="63385" y="27087"/>
                  </a:lnTo>
                  <a:cubicBezTo>
                    <a:pt x="62949" y="27142"/>
                    <a:pt x="62567" y="27469"/>
                    <a:pt x="62567" y="27959"/>
                  </a:cubicBezTo>
                  <a:cubicBezTo>
                    <a:pt x="62513" y="28068"/>
                    <a:pt x="62513" y="28232"/>
                    <a:pt x="62513" y="28341"/>
                  </a:cubicBezTo>
                  <a:cubicBezTo>
                    <a:pt x="62458" y="29649"/>
                    <a:pt x="62186" y="30902"/>
                    <a:pt x="61750" y="32101"/>
                  </a:cubicBezTo>
                  <a:cubicBezTo>
                    <a:pt x="61641" y="32483"/>
                    <a:pt x="61532" y="32810"/>
                    <a:pt x="61477" y="33191"/>
                  </a:cubicBezTo>
                  <a:cubicBezTo>
                    <a:pt x="61259" y="33682"/>
                    <a:pt x="60987" y="34172"/>
                    <a:pt x="60660" y="34663"/>
                  </a:cubicBezTo>
                  <a:cubicBezTo>
                    <a:pt x="59188" y="36788"/>
                    <a:pt x="57989" y="38532"/>
                    <a:pt x="56681" y="40331"/>
                  </a:cubicBezTo>
                  <a:cubicBezTo>
                    <a:pt x="56191" y="40985"/>
                    <a:pt x="55591" y="41639"/>
                    <a:pt x="54992" y="42184"/>
                  </a:cubicBezTo>
                  <a:cubicBezTo>
                    <a:pt x="54610" y="42565"/>
                    <a:pt x="54229" y="42947"/>
                    <a:pt x="53847" y="43274"/>
                  </a:cubicBezTo>
                  <a:cubicBezTo>
                    <a:pt x="52757" y="44418"/>
                    <a:pt x="51558" y="45399"/>
                    <a:pt x="50359" y="46380"/>
                  </a:cubicBezTo>
                  <a:cubicBezTo>
                    <a:pt x="47362" y="48669"/>
                    <a:pt x="44092" y="50522"/>
                    <a:pt x="40658" y="51994"/>
                  </a:cubicBezTo>
                  <a:cubicBezTo>
                    <a:pt x="40222" y="52158"/>
                    <a:pt x="39786" y="52376"/>
                    <a:pt x="39295" y="52539"/>
                  </a:cubicBezTo>
                  <a:cubicBezTo>
                    <a:pt x="38859" y="52757"/>
                    <a:pt x="38478" y="52921"/>
                    <a:pt x="38042" y="53084"/>
                  </a:cubicBezTo>
                  <a:cubicBezTo>
                    <a:pt x="37878" y="53139"/>
                    <a:pt x="37715" y="53193"/>
                    <a:pt x="37497" y="53193"/>
                  </a:cubicBezTo>
                  <a:lnTo>
                    <a:pt x="37388" y="53193"/>
                  </a:lnTo>
                  <a:cubicBezTo>
                    <a:pt x="37388" y="53193"/>
                    <a:pt x="37388" y="53193"/>
                    <a:pt x="37388" y="53193"/>
                  </a:cubicBezTo>
                  <a:cubicBezTo>
                    <a:pt x="37388" y="53030"/>
                    <a:pt x="37333" y="52921"/>
                    <a:pt x="37333" y="52757"/>
                  </a:cubicBezTo>
                  <a:lnTo>
                    <a:pt x="37333" y="51394"/>
                  </a:lnTo>
                  <a:lnTo>
                    <a:pt x="37333" y="49214"/>
                  </a:lnTo>
                  <a:cubicBezTo>
                    <a:pt x="37388" y="48179"/>
                    <a:pt x="37660" y="47143"/>
                    <a:pt x="38151" y="46217"/>
                  </a:cubicBezTo>
                  <a:cubicBezTo>
                    <a:pt x="38314" y="46053"/>
                    <a:pt x="38423" y="45890"/>
                    <a:pt x="38587" y="45726"/>
                  </a:cubicBezTo>
                  <a:lnTo>
                    <a:pt x="38805" y="45563"/>
                  </a:lnTo>
                  <a:cubicBezTo>
                    <a:pt x="39459" y="44963"/>
                    <a:pt x="38968" y="43928"/>
                    <a:pt x="38151" y="43982"/>
                  </a:cubicBezTo>
                  <a:cubicBezTo>
                    <a:pt x="38042" y="43982"/>
                    <a:pt x="37987" y="43982"/>
                    <a:pt x="37933" y="43982"/>
                  </a:cubicBezTo>
                  <a:cubicBezTo>
                    <a:pt x="37442" y="44091"/>
                    <a:pt x="37061" y="44364"/>
                    <a:pt x="36788" y="44800"/>
                  </a:cubicBezTo>
                  <a:cubicBezTo>
                    <a:pt x="35916" y="45890"/>
                    <a:pt x="35371" y="47252"/>
                    <a:pt x="35153" y="48615"/>
                  </a:cubicBezTo>
                  <a:cubicBezTo>
                    <a:pt x="35099" y="49051"/>
                    <a:pt x="35099" y="49487"/>
                    <a:pt x="35044" y="49923"/>
                  </a:cubicBezTo>
                  <a:cubicBezTo>
                    <a:pt x="35044" y="50250"/>
                    <a:pt x="35044" y="50631"/>
                    <a:pt x="34990" y="50904"/>
                  </a:cubicBezTo>
                  <a:cubicBezTo>
                    <a:pt x="34990" y="51176"/>
                    <a:pt x="34935" y="51394"/>
                    <a:pt x="34881" y="51612"/>
                  </a:cubicBezTo>
                  <a:lnTo>
                    <a:pt x="34881" y="51667"/>
                  </a:lnTo>
                  <a:cubicBezTo>
                    <a:pt x="34881" y="51667"/>
                    <a:pt x="34881" y="51612"/>
                    <a:pt x="34881" y="51612"/>
                  </a:cubicBezTo>
                  <a:lnTo>
                    <a:pt x="34881" y="49868"/>
                  </a:lnTo>
                  <a:cubicBezTo>
                    <a:pt x="34881" y="47797"/>
                    <a:pt x="34881" y="45726"/>
                    <a:pt x="34935" y="43655"/>
                  </a:cubicBezTo>
                  <a:cubicBezTo>
                    <a:pt x="34935" y="42892"/>
                    <a:pt x="34990" y="42129"/>
                    <a:pt x="35044" y="41421"/>
                  </a:cubicBezTo>
                  <a:lnTo>
                    <a:pt x="35044" y="41203"/>
                  </a:lnTo>
                  <a:cubicBezTo>
                    <a:pt x="35153" y="39186"/>
                    <a:pt x="35371" y="37170"/>
                    <a:pt x="35807" y="35153"/>
                  </a:cubicBezTo>
                  <a:cubicBezTo>
                    <a:pt x="35862" y="34826"/>
                    <a:pt x="35971" y="34554"/>
                    <a:pt x="36134" y="34281"/>
                  </a:cubicBezTo>
                  <a:cubicBezTo>
                    <a:pt x="36952" y="33028"/>
                    <a:pt x="37551" y="31720"/>
                    <a:pt x="38042" y="30303"/>
                  </a:cubicBezTo>
                  <a:cubicBezTo>
                    <a:pt x="38314" y="29431"/>
                    <a:pt x="38696" y="28559"/>
                    <a:pt x="39186" y="27741"/>
                  </a:cubicBezTo>
                  <a:cubicBezTo>
                    <a:pt x="39513" y="27142"/>
                    <a:pt x="39895" y="26542"/>
                    <a:pt x="40276" y="25942"/>
                  </a:cubicBezTo>
                  <a:lnTo>
                    <a:pt x="40549" y="25506"/>
                  </a:lnTo>
                  <a:cubicBezTo>
                    <a:pt x="40712" y="25288"/>
                    <a:pt x="40876" y="25125"/>
                    <a:pt x="41039" y="24907"/>
                  </a:cubicBezTo>
                  <a:cubicBezTo>
                    <a:pt x="42020" y="23817"/>
                    <a:pt x="43110" y="22836"/>
                    <a:pt x="44310" y="21855"/>
                  </a:cubicBezTo>
                  <a:cubicBezTo>
                    <a:pt x="45073" y="21255"/>
                    <a:pt x="45727" y="20492"/>
                    <a:pt x="46326" y="19675"/>
                  </a:cubicBezTo>
                  <a:lnTo>
                    <a:pt x="46817" y="19075"/>
                  </a:lnTo>
                  <a:close/>
                  <a:moveTo>
                    <a:pt x="36897" y="12372"/>
                  </a:moveTo>
                  <a:lnTo>
                    <a:pt x="39786" y="12372"/>
                  </a:lnTo>
                  <a:cubicBezTo>
                    <a:pt x="40113" y="12372"/>
                    <a:pt x="40440" y="12317"/>
                    <a:pt x="40767" y="12263"/>
                  </a:cubicBezTo>
                  <a:cubicBezTo>
                    <a:pt x="41366" y="12154"/>
                    <a:pt x="41857" y="11718"/>
                    <a:pt x="42020" y="11118"/>
                  </a:cubicBezTo>
                  <a:cubicBezTo>
                    <a:pt x="42184" y="10573"/>
                    <a:pt x="41966" y="10028"/>
                    <a:pt x="41530" y="9701"/>
                  </a:cubicBezTo>
                  <a:cubicBezTo>
                    <a:pt x="41148" y="9374"/>
                    <a:pt x="40876" y="9047"/>
                    <a:pt x="40549" y="8666"/>
                  </a:cubicBezTo>
                  <a:cubicBezTo>
                    <a:pt x="39786" y="7739"/>
                    <a:pt x="39404" y="6486"/>
                    <a:pt x="39513" y="5287"/>
                  </a:cubicBezTo>
                  <a:lnTo>
                    <a:pt x="39513" y="4524"/>
                  </a:lnTo>
                  <a:cubicBezTo>
                    <a:pt x="39513" y="4033"/>
                    <a:pt x="39513" y="3543"/>
                    <a:pt x="39568" y="3107"/>
                  </a:cubicBezTo>
                  <a:cubicBezTo>
                    <a:pt x="39622" y="2998"/>
                    <a:pt x="39622" y="2889"/>
                    <a:pt x="39677" y="2780"/>
                  </a:cubicBezTo>
                  <a:cubicBezTo>
                    <a:pt x="39677" y="2725"/>
                    <a:pt x="39677" y="2725"/>
                    <a:pt x="39677" y="2725"/>
                  </a:cubicBezTo>
                  <a:lnTo>
                    <a:pt x="39786" y="2725"/>
                  </a:lnTo>
                  <a:cubicBezTo>
                    <a:pt x="40385" y="2725"/>
                    <a:pt x="40985" y="2889"/>
                    <a:pt x="41584" y="3161"/>
                  </a:cubicBezTo>
                  <a:cubicBezTo>
                    <a:pt x="41911" y="3325"/>
                    <a:pt x="42238" y="3597"/>
                    <a:pt x="42456" y="3924"/>
                  </a:cubicBezTo>
                  <a:lnTo>
                    <a:pt x="42511" y="3979"/>
                  </a:lnTo>
                  <a:cubicBezTo>
                    <a:pt x="42783" y="4306"/>
                    <a:pt x="43056" y="4633"/>
                    <a:pt x="43328" y="4905"/>
                  </a:cubicBezTo>
                  <a:cubicBezTo>
                    <a:pt x="43546" y="5232"/>
                    <a:pt x="43873" y="5614"/>
                    <a:pt x="44201" y="5941"/>
                  </a:cubicBezTo>
                  <a:cubicBezTo>
                    <a:pt x="44800" y="6540"/>
                    <a:pt x="45182" y="7358"/>
                    <a:pt x="45182" y="8230"/>
                  </a:cubicBezTo>
                  <a:lnTo>
                    <a:pt x="45182" y="10573"/>
                  </a:lnTo>
                  <a:lnTo>
                    <a:pt x="45182" y="11554"/>
                  </a:lnTo>
                  <a:lnTo>
                    <a:pt x="45182" y="11554"/>
                  </a:lnTo>
                  <a:cubicBezTo>
                    <a:pt x="45073" y="11609"/>
                    <a:pt x="44964" y="11718"/>
                    <a:pt x="44855" y="11827"/>
                  </a:cubicBezTo>
                  <a:cubicBezTo>
                    <a:pt x="44473" y="12154"/>
                    <a:pt x="44255" y="12590"/>
                    <a:pt x="44310" y="13080"/>
                  </a:cubicBezTo>
                  <a:cubicBezTo>
                    <a:pt x="44310" y="13571"/>
                    <a:pt x="44528" y="14007"/>
                    <a:pt x="44909" y="14279"/>
                  </a:cubicBezTo>
                  <a:cubicBezTo>
                    <a:pt x="45127" y="14388"/>
                    <a:pt x="45291" y="14497"/>
                    <a:pt x="45509" y="14606"/>
                  </a:cubicBezTo>
                  <a:cubicBezTo>
                    <a:pt x="45672" y="14661"/>
                    <a:pt x="45781" y="14770"/>
                    <a:pt x="45945" y="14824"/>
                  </a:cubicBezTo>
                  <a:cubicBezTo>
                    <a:pt x="46108" y="14933"/>
                    <a:pt x="46217" y="15042"/>
                    <a:pt x="46381" y="15206"/>
                  </a:cubicBezTo>
                  <a:lnTo>
                    <a:pt x="46490" y="15260"/>
                  </a:lnTo>
                  <a:lnTo>
                    <a:pt x="46435" y="15369"/>
                  </a:lnTo>
                  <a:cubicBezTo>
                    <a:pt x="46381" y="15533"/>
                    <a:pt x="46272" y="15642"/>
                    <a:pt x="46163" y="15805"/>
                  </a:cubicBezTo>
                  <a:cubicBezTo>
                    <a:pt x="45182" y="16950"/>
                    <a:pt x="44201" y="18149"/>
                    <a:pt x="43219" y="19293"/>
                  </a:cubicBezTo>
                  <a:cubicBezTo>
                    <a:pt x="43110" y="19457"/>
                    <a:pt x="43001" y="19566"/>
                    <a:pt x="42838" y="19675"/>
                  </a:cubicBezTo>
                  <a:lnTo>
                    <a:pt x="42674" y="19838"/>
                  </a:lnTo>
                  <a:lnTo>
                    <a:pt x="41857" y="20601"/>
                  </a:lnTo>
                  <a:cubicBezTo>
                    <a:pt x="41257" y="21146"/>
                    <a:pt x="40603" y="21691"/>
                    <a:pt x="40058" y="22236"/>
                  </a:cubicBezTo>
                  <a:cubicBezTo>
                    <a:pt x="39186" y="22945"/>
                    <a:pt x="38478" y="23871"/>
                    <a:pt x="37878" y="24852"/>
                  </a:cubicBezTo>
                  <a:cubicBezTo>
                    <a:pt x="37660" y="25234"/>
                    <a:pt x="37333" y="25615"/>
                    <a:pt x="37006" y="25997"/>
                  </a:cubicBezTo>
                  <a:cubicBezTo>
                    <a:pt x="36897" y="26106"/>
                    <a:pt x="36734" y="26270"/>
                    <a:pt x="36625" y="26379"/>
                  </a:cubicBezTo>
                  <a:cubicBezTo>
                    <a:pt x="36516" y="26542"/>
                    <a:pt x="36243" y="26815"/>
                    <a:pt x="36080" y="27033"/>
                  </a:cubicBezTo>
                  <a:lnTo>
                    <a:pt x="35807" y="27360"/>
                  </a:lnTo>
                  <a:cubicBezTo>
                    <a:pt x="34826" y="28450"/>
                    <a:pt x="34227" y="29812"/>
                    <a:pt x="34009" y="31229"/>
                  </a:cubicBezTo>
                  <a:cubicBezTo>
                    <a:pt x="33954" y="31502"/>
                    <a:pt x="33900" y="31774"/>
                    <a:pt x="33845" y="31992"/>
                  </a:cubicBezTo>
                  <a:cubicBezTo>
                    <a:pt x="33791" y="32265"/>
                    <a:pt x="33736" y="32592"/>
                    <a:pt x="33682" y="32864"/>
                  </a:cubicBezTo>
                  <a:cubicBezTo>
                    <a:pt x="33682" y="33300"/>
                    <a:pt x="33355" y="33627"/>
                    <a:pt x="32973" y="33627"/>
                  </a:cubicBezTo>
                  <a:lnTo>
                    <a:pt x="32374" y="33736"/>
                  </a:lnTo>
                  <a:cubicBezTo>
                    <a:pt x="31883" y="33791"/>
                    <a:pt x="31393" y="33845"/>
                    <a:pt x="30848" y="33845"/>
                  </a:cubicBezTo>
                  <a:cubicBezTo>
                    <a:pt x="30575" y="33845"/>
                    <a:pt x="30248" y="33791"/>
                    <a:pt x="29976" y="33736"/>
                  </a:cubicBezTo>
                  <a:lnTo>
                    <a:pt x="29976" y="33736"/>
                  </a:lnTo>
                  <a:lnTo>
                    <a:pt x="29976" y="33682"/>
                  </a:lnTo>
                  <a:lnTo>
                    <a:pt x="29976" y="33682"/>
                  </a:lnTo>
                  <a:cubicBezTo>
                    <a:pt x="30466" y="33028"/>
                    <a:pt x="30303" y="32101"/>
                    <a:pt x="29649" y="31611"/>
                  </a:cubicBezTo>
                  <a:cubicBezTo>
                    <a:pt x="29649" y="30957"/>
                    <a:pt x="29812" y="30303"/>
                    <a:pt x="30085" y="29703"/>
                  </a:cubicBezTo>
                  <a:cubicBezTo>
                    <a:pt x="30412" y="28995"/>
                    <a:pt x="30739" y="28286"/>
                    <a:pt x="31120" y="27578"/>
                  </a:cubicBezTo>
                  <a:lnTo>
                    <a:pt x="31447" y="26869"/>
                  </a:lnTo>
                  <a:cubicBezTo>
                    <a:pt x="31720" y="26379"/>
                    <a:pt x="31992" y="26215"/>
                    <a:pt x="32374" y="26215"/>
                  </a:cubicBezTo>
                  <a:lnTo>
                    <a:pt x="32592" y="26215"/>
                  </a:lnTo>
                  <a:cubicBezTo>
                    <a:pt x="32646" y="26215"/>
                    <a:pt x="32701" y="26215"/>
                    <a:pt x="32810" y="26215"/>
                  </a:cubicBezTo>
                  <a:cubicBezTo>
                    <a:pt x="33409" y="26161"/>
                    <a:pt x="33954" y="25779"/>
                    <a:pt x="34172" y="25179"/>
                  </a:cubicBezTo>
                  <a:cubicBezTo>
                    <a:pt x="34445" y="24743"/>
                    <a:pt x="34499" y="24198"/>
                    <a:pt x="34227" y="23762"/>
                  </a:cubicBezTo>
                  <a:cubicBezTo>
                    <a:pt x="34009" y="23381"/>
                    <a:pt x="33573" y="23108"/>
                    <a:pt x="33082" y="23163"/>
                  </a:cubicBezTo>
                  <a:lnTo>
                    <a:pt x="33082" y="23163"/>
                  </a:lnTo>
                  <a:cubicBezTo>
                    <a:pt x="32592" y="23163"/>
                    <a:pt x="32156" y="23272"/>
                    <a:pt x="31665" y="23381"/>
                  </a:cubicBezTo>
                  <a:cubicBezTo>
                    <a:pt x="31120" y="23544"/>
                    <a:pt x="30521" y="23599"/>
                    <a:pt x="29976" y="23599"/>
                  </a:cubicBezTo>
                  <a:cubicBezTo>
                    <a:pt x="29649" y="23599"/>
                    <a:pt x="29322" y="23544"/>
                    <a:pt x="28995" y="23490"/>
                  </a:cubicBezTo>
                  <a:cubicBezTo>
                    <a:pt x="28886" y="23490"/>
                    <a:pt x="28777" y="23435"/>
                    <a:pt x="28722" y="23381"/>
                  </a:cubicBezTo>
                  <a:cubicBezTo>
                    <a:pt x="28722" y="23272"/>
                    <a:pt x="28722" y="23217"/>
                    <a:pt x="28722" y="23163"/>
                  </a:cubicBezTo>
                  <a:cubicBezTo>
                    <a:pt x="28886" y="22727"/>
                    <a:pt x="29049" y="22345"/>
                    <a:pt x="29213" y="22018"/>
                  </a:cubicBezTo>
                  <a:cubicBezTo>
                    <a:pt x="30030" y="20656"/>
                    <a:pt x="31175" y="19566"/>
                    <a:pt x="32537" y="18803"/>
                  </a:cubicBezTo>
                  <a:cubicBezTo>
                    <a:pt x="32755" y="18694"/>
                    <a:pt x="33028" y="18585"/>
                    <a:pt x="33246" y="18585"/>
                  </a:cubicBezTo>
                  <a:lnTo>
                    <a:pt x="33409" y="18585"/>
                  </a:lnTo>
                  <a:cubicBezTo>
                    <a:pt x="33573" y="18530"/>
                    <a:pt x="33736" y="18530"/>
                    <a:pt x="33845" y="18530"/>
                  </a:cubicBezTo>
                  <a:cubicBezTo>
                    <a:pt x="34009" y="18530"/>
                    <a:pt x="34172" y="18530"/>
                    <a:pt x="34281" y="18530"/>
                  </a:cubicBezTo>
                  <a:cubicBezTo>
                    <a:pt x="35208" y="18421"/>
                    <a:pt x="35862" y="17604"/>
                    <a:pt x="35753" y="16677"/>
                  </a:cubicBezTo>
                  <a:cubicBezTo>
                    <a:pt x="35698" y="16187"/>
                    <a:pt x="35371" y="15805"/>
                    <a:pt x="34935" y="15642"/>
                  </a:cubicBezTo>
                  <a:cubicBezTo>
                    <a:pt x="34826" y="15587"/>
                    <a:pt x="34717" y="15533"/>
                    <a:pt x="34608" y="15478"/>
                  </a:cubicBezTo>
                  <a:cubicBezTo>
                    <a:pt x="34445" y="15424"/>
                    <a:pt x="34281" y="15369"/>
                    <a:pt x="34172" y="15315"/>
                  </a:cubicBezTo>
                  <a:cubicBezTo>
                    <a:pt x="34063" y="15260"/>
                    <a:pt x="33954" y="15151"/>
                    <a:pt x="33954" y="15042"/>
                  </a:cubicBezTo>
                  <a:cubicBezTo>
                    <a:pt x="33900" y="14933"/>
                    <a:pt x="33954" y="14824"/>
                    <a:pt x="34009" y="14715"/>
                  </a:cubicBezTo>
                  <a:lnTo>
                    <a:pt x="34172" y="14497"/>
                  </a:lnTo>
                  <a:cubicBezTo>
                    <a:pt x="34445" y="14007"/>
                    <a:pt x="34826" y="13516"/>
                    <a:pt x="35208" y="13080"/>
                  </a:cubicBezTo>
                  <a:cubicBezTo>
                    <a:pt x="35644" y="12590"/>
                    <a:pt x="36243" y="12317"/>
                    <a:pt x="36897" y="12372"/>
                  </a:cubicBezTo>
                  <a:close/>
                  <a:moveTo>
                    <a:pt x="2616" y="22672"/>
                  </a:moveTo>
                  <a:cubicBezTo>
                    <a:pt x="2671" y="21800"/>
                    <a:pt x="2616" y="20874"/>
                    <a:pt x="2616" y="19947"/>
                  </a:cubicBezTo>
                  <a:lnTo>
                    <a:pt x="2616" y="19348"/>
                  </a:lnTo>
                  <a:cubicBezTo>
                    <a:pt x="2562" y="18803"/>
                    <a:pt x="2671" y="18258"/>
                    <a:pt x="2998" y="17767"/>
                  </a:cubicBezTo>
                  <a:cubicBezTo>
                    <a:pt x="3161" y="17549"/>
                    <a:pt x="3325" y="17277"/>
                    <a:pt x="3434" y="17059"/>
                  </a:cubicBezTo>
                  <a:cubicBezTo>
                    <a:pt x="3870" y="15751"/>
                    <a:pt x="4633" y="14661"/>
                    <a:pt x="5614" y="13680"/>
                  </a:cubicBezTo>
                  <a:lnTo>
                    <a:pt x="5832" y="13407"/>
                  </a:lnTo>
                  <a:cubicBezTo>
                    <a:pt x="6486" y="12699"/>
                    <a:pt x="7140" y="11990"/>
                    <a:pt x="7903" y="11118"/>
                  </a:cubicBezTo>
                  <a:cubicBezTo>
                    <a:pt x="8121" y="10846"/>
                    <a:pt x="8393" y="10628"/>
                    <a:pt x="8720" y="10355"/>
                  </a:cubicBezTo>
                  <a:cubicBezTo>
                    <a:pt x="10028" y="9265"/>
                    <a:pt x="11445" y="8339"/>
                    <a:pt x="12971" y="7576"/>
                  </a:cubicBezTo>
                  <a:cubicBezTo>
                    <a:pt x="14443" y="6867"/>
                    <a:pt x="15969" y="6159"/>
                    <a:pt x="17440" y="5450"/>
                  </a:cubicBezTo>
                  <a:cubicBezTo>
                    <a:pt x="18748" y="4905"/>
                    <a:pt x="20111" y="4633"/>
                    <a:pt x="21473" y="4633"/>
                  </a:cubicBezTo>
                  <a:lnTo>
                    <a:pt x="23218" y="4633"/>
                  </a:lnTo>
                  <a:lnTo>
                    <a:pt x="25616" y="4633"/>
                  </a:lnTo>
                  <a:lnTo>
                    <a:pt x="27033" y="4633"/>
                  </a:lnTo>
                  <a:cubicBezTo>
                    <a:pt x="27687" y="4633"/>
                    <a:pt x="28286" y="4742"/>
                    <a:pt x="28886" y="4960"/>
                  </a:cubicBezTo>
                  <a:lnTo>
                    <a:pt x="29485" y="5123"/>
                  </a:lnTo>
                  <a:cubicBezTo>
                    <a:pt x="31502" y="5614"/>
                    <a:pt x="33464" y="6431"/>
                    <a:pt x="35262" y="7630"/>
                  </a:cubicBezTo>
                  <a:cubicBezTo>
                    <a:pt x="35589" y="7848"/>
                    <a:pt x="35971" y="8175"/>
                    <a:pt x="36243" y="8502"/>
                  </a:cubicBezTo>
                  <a:cubicBezTo>
                    <a:pt x="36570" y="8775"/>
                    <a:pt x="36734" y="9211"/>
                    <a:pt x="36679" y="9592"/>
                  </a:cubicBezTo>
                  <a:lnTo>
                    <a:pt x="36080" y="9810"/>
                  </a:lnTo>
                  <a:cubicBezTo>
                    <a:pt x="35535" y="9974"/>
                    <a:pt x="35099" y="10083"/>
                    <a:pt x="34608" y="10301"/>
                  </a:cubicBezTo>
                  <a:cubicBezTo>
                    <a:pt x="34172" y="10464"/>
                    <a:pt x="33791" y="10682"/>
                    <a:pt x="33464" y="11064"/>
                  </a:cubicBezTo>
                  <a:cubicBezTo>
                    <a:pt x="32755" y="11881"/>
                    <a:pt x="32156" y="12753"/>
                    <a:pt x="31556" y="13625"/>
                  </a:cubicBezTo>
                  <a:cubicBezTo>
                    <a:pt x="31338" y="14007"/>
                    <a:pt x="31229" y="14443"/>
                    <a:pt x="31284" y="14824"/>
                  </a:cubicBezTo>
                  <a:cubicBezTo>
                    <a:pt x="31284" y="15206"/>
                    <a:pt x="31338" y="15587"/>
                    <a:pt x="31393" y="15914"/>
                  </a:cubicBezTo>
                  <a:cubicBezTo>
                    <a:pt x="31393" y="16023"/>
                    <a:pt x="31393" y="16132"/>
                    <a:pt x="31447" y="16296"/>
                  </a:cubicBezTo>
                  <a:lnTo>
                    <a:pt x="30793" y="16841"/>
                  </a:lnTo>
                  <a:cubicBezTo>
                    <a:pt x="30139" y="17277"/>
                    <a:pt x="29540" y="17713"/>
                    <a:pt x="28940" y="18258"/>
                  </a:cubicBezTo>
                  <a:cubicBezTo>
                    <a:pt x="27796" y="19239"/>
                    <a:pt x="26924" y="20547"/>
                    <a:pt x="26379" y="21964"/>
                  </a:cubicBezTo>
                  <a:cubicBezTo>
                    <a:pt x="26215" y="22345"/>
                    <a:pt x="26161" y="22727"/>
                    <a:pt x="26161" y="23163"/>
                  </a:cubicBezTo>
                  <a:cubicBezTo>
                    <a:pt x="26161" y="24907"/>
                    <a:pt x="26542" y="25997"/>
                    <a:pt x="28668" y="26215"/>
                  </a:cubicBezTo>
                  <a:lnTo>
                    <a:pt x="28777" y="26215"/>
                  </a:lnTo>
                  <a:cubicBezTo>
                    <a:pt x="28777" y="26215"/>
                    <a:pt x="28777" y="26215"/>
                    <a:pt x="28777" y="26215"/>
                  </a:cubicBezTo>
                  <a:cubicBezTo>
                    <a:pt x="28722" y="26379"/>
                    <a:pt x="28668" y="26488"/>
                    <a:pt x="28613" y="26651"/>
                  </a:cubicBezTo>
                  <a:cubicBezTo>
                    <a:pt x="27687" y="28341"/>
                    <a:pt x="27033" y="30248"/>
                    <a:pt x="26815" y="32156"/>
                  </a:cubicBezTo>
                  <a:lnTo>
                    <a:pt x="26815" y="32374"/>
                  </a:lnTo>
                  <a:cubicBezTo>
                    <a:pt x="26760" y="32592"/>
                    <a:pt x="26706" y="32864"/>
                    <a:pt x="26760" y="33082"/>
                  </a:cubicBezTo>
                  <a:cubicBezTo>
                    <a:pt x="26760" y="33954"/>
                    <a:pt x="26597" y="34826"/>
                    <a:pt x="26270" y="35644"/>
                  </a:cubicBezTo>
                  <a:cubicBezTo>
                    <a:pt x="25943" y="36461"/>
                    <a:pt x="25725" y="37333"/>
                    <a:pt x="25616" y="38260"/>
                  </a:cubicBezTo>
                  <a:cubicBezTo>
                    <a:pt x="25507" y="38805"/>
                    <a:pt x="25343" y="39350"/>
                    <a:pt x="25125" y="39895"/>
                  </a:cubicBezTo>
                  <a:cubicBezTo>
                    <a:pt x="25016" y="40113"/>
                    <a:pt x="24907" y="40385"/>
                    <a:pt x="24853" y="40658"/>
                  </a:cubicBezTo>
                  <a:cubicBezTo>
                    <a:pt x="24798" y="40712"/>
                    <a:pt x="24798" y="40821"/>
                    <a:pt x="24798" y="40876"/>
                  </a:cubicBezTo>
                  <a:cubicBezTo>
                    <a:pt x="24744" y="40985"/>
                    <a:pt x="24744" y="41039"/>
                    <a:pt x="24689" y="41148"/>
                  </a:cubicBezTo>
                  <a:cubicBezTo>
                    <a:pt x="24253" y="42129"/>
                    <a:pt x="24090" y="43274"/>
                    <a:pt x="24199" y="44364"/>
                  </a:cubicBezTo>
                  <a:cubicBezTo>
                    <a:pt x="24199" y="44527"/>
                    <a:pt x="24144" y="44691"/>
                    <a:pt x="24090" y="44909"/>
                  </a:cubicBezTo>
                  <a:cubicBezTo>
                    <a:pt x="24090" y="44963"/>
                    <a:pt x="24035" y="45072"/>
                    <a:pt x="24035" y="45127"/>
                  </a:cubicBezTo>
                  <a:lnTo>
                    <a:pt x="23926" y="45454"/>
                  </a:lnTo>
                  <a:cubicBezTo>
                    <a:pt x="23872" y="45781"/>
                    <a:pt x="23817" y="46108"/>
                    <a:pt x="23708" y="46489"/>
                  </a:cubicBezTo>
                  <a:lnTo>
                    <a:pt x="23654" y="46653"/>
                  </a:lnTo>
                  <a:cubicBezTo>
                    <a:pt x="23599" y="46871"/>
                    <a:pt x="23545" y="47034"/>
                    <a:pt x="23381" y="47198"/>
                  </a:cubicBezTo>
                  <a:cubicBezTo>
                    <a:pt x="23000" y="47634"/>
                    <a:pt x="22727" y="48124"/>
                    <a:pt x="22564" y="48669"/>
                  </a:cubicBezTo>
                  <a:lnTo>
                    <a:pt x="22564" y="48724"/>
                  </a:lnTo>
                  <a:cubicBezTo>
                    <a:pt x="22346" y="49432"/>
                    <a:pt x="21964" y="50086"/>
                    <a:pt x="21473" y="50686"/>
                  </a:cubicBezTo>
                  <a:cubicBezTo>
                    <a:pt x="21146" y="51122"/>
                    <a:pt x="20819" y="51558"/>
                    <a:pt x="20547" y="51994"/>
                  </a:cubicBezTo>
                  <a:lnTo>
                    <a:pt x="19893" y="52866"/>
                  </a:lnTo>
                  <a:cubicBezTo>
                    <a:pt x="19457" y="53466"/>
                    <a:pt x="18857" y="53902"/>
                    <a:pt x="18203" y="54229"/>
                  </a:cubicBezTo>
                  <a:cubicBezTo>
                    <a:pt x="17985" y="54338"/>
                    <a:pt x="17767" y="54392"/>
                    <a:pt x="17495" y="54392"/>
                  </a:cubicBezTo>
                  <a:lnTo>
                    <a:pt x="17495" y="54392"/>
                  </a:lnTo>
                  <a:cubicBezTo>
                    <a:pt x="17059" y="54392"/>
                    <a:pt x="16677" y="54120"/>
                    <a:pt x="16459" y="53684"/>
                  </a:cubicBezTo>
                  <a:cubicBezTo>
                    <a:pt x="16241" y="53248"/>
                    <a:pt x="16023" y="52757"/>
                    <a:pt x="15860" y="52212"/>
                  </a:cubicBezTo>
                  <a:cubicBezTo>
                    <a:pt x="15696" y="51503"/>
                    <a:pt x="15478" y="50740"/>
                    <a:pt x="15206" y="50032"/>
                  </a:cubicBezTo>
                  <a:cubicBezTo>
                    <a:pt x="14879" y="48942"/>
                    <a:pt x="14552" y="47797"/>
                    <a:pt x="14334" y="46653"/>
                  </a:cubicBezTo>
                  <a:cubicBezTo>
                    <a:pt x="14170" y="45781"/>
                    <a:pt x="13407" y="45181"/>
                    <a:pt x="12535" y="45236"/>
                  </a:cubicBezTo>
                  <a:cubicBezTo>
                    <a:pt x="12099" y="45236"/>
                    <a:pt x="11718" y="45345"/>
                    <a:pt x="11391" y="45563"/>
                  </a:cubicBezTo>
                  <a:cubicBezTo>
                    <a:pt x="11009" y="45781"/>
                    <a:pt x="10682" y="46108"/>
                    <a:pt x="10410" y="46489"/>
                  </a:cubicBezTo>
                  <a:cubicBezTo>
                    <a:pt x="10083" y="46980"/>
                    <a:pt x="9483" y="47252"/>
                    <a:pt x="8884" y="47143"/>
                  </a:cubicBezTo>
                  <a:lnTo>
                    <a:pt x="7358" y="47143"/>
                  </a:lnTo>
                  <a:lnTo>
                    <a:pt x="6649" y="47143"/>
                  </a:lnTo>
                  <a:cubicBezTo>
                    <a:pt x="6268" y="47143"/>
                    <a:pt x="5941" y="46980"/>
                    <a:pt x="5777" y="46707"/>
                  </a:cubicBezTo>
                  <a:cubicBezTo>
                    <a:pt x="5396" y="46271"/>
                    <a:pt x="5178" y="45726"/>
                    <a:pt x="5232" y="45181"/>
                  </a:cubicBezTo>
                  <a:cubicBezTo>
                    <a:pt x="5287" y="44636"/>
                    <a:pt x="5341" y="44091"/>
                    <a:pt x="5396" y="43546"/>
                  </a:cubicBezTo>
                  <a:cubicBezTo>
                    <a:pt x="5505" y="43001"/>
                    <a:pt x="5559" y="42347"/>
                    <a:pt x="5614" y="41748"/>
                  </a:cubicBezTo>
                  <a:cubicBezTo>
                    <a:pt x="5777" y="40821"/>
                    <a:pt x="6050" y="39949"/>
                    <a:pt x="6540" y="39132"/>
                  </a:cubicBezTo>
                  <a:lnTo>
                    <a:pt x="6867" y="38423"/>
                  </a:lnTo>
                  <a:cubicBezTo>
                    <a:pt x="7303" y="37442"/>
                    <a:pt x="7794" y="36461"/>
                    <a:pt x="8448" y="35262"/>
                  </a:cubicBezTo>
                  <a:cubicBezTo>
                    <a:pt x="8720" y="34826"/>
                    <a:pt x="8993" y="34445"/>
                    <a:pt x="9320" y="34063"/>
                  </a:cubicBezTo>
                  <a:cubicBezTo>
                    <a:pt x="9756" y="33573"/>
                    <a:pt x="10246" y="33137"/>
                    <a:pt x="10682" y="32646"/>
                  </a:cubicBezTo>
                  <a:lnTo>
                    <a:pt x="11227" y="32156"/>
                  </a:lnTo>
                  <a:cubicBezTo>
                    <a:pt x="11609" y="31774"/>
                    <a:pt x="11827" y="31229"/>
                    <a:pt x="11718" y="30739"/>
                  </a:cubicBezTo>
                  <a:cubicBezTo>
                    <a:pt x="11554" y="30248"/>
                    <a:pt x="11118" y="29867"/>
                    <a:pt x="10628" y="29758"/>
                  </a:cubicBezTo>
                  <a:cubicBezTo>
                    <a:pt x="8829" y="29267"/>
                    <a:pt x="7085" y="28450"/>
                    <a:pt x="5450" y="27414"/>
                  </a:cubicBezTo>
                  <a:cubicBezTo>
                    <a:pt x="4742" y="26978"/>
                    <a:pt x="4142" y="26433"/>
                    <a:pt x="3652" y="25724"/>
                  </a:cubicBezTo>
                  <a:cubicBezTo>
                    <a:pt x="2889" y="24907"/>
                    <a:pt x="2507" y="23817"/>
                    <a:pt x="2616" y="22672"/>
                  </a:cubicBezTo>
                  <a:close/>
                </a:path>
              </a:pathLst>
            </a:custGeom>
            <a:solidFill>
              <a:schemeClr val="dk1"/>
            </a:solidFill>
            <a:ln>
              <a:noFill/>
            </a:ln>
          </p:spPr>
          <p:txBody>
            <a:bodyPr spcFirstLastPara="1" wrap="square" lIns="60950" tIns="60950" rIns="60950" bIns="60950" anchor="ctr" anchorCtr="0">
              <a:noAutofit/>
            </a:bodyPr>
            <a:lstStyle/>
            <a:p>
              <a:endParaRPr sz="1200"/>
            </a:p>
          </p:txBody>
        </p:sp>
        <p:sp>
          <p:nvSpPr>
            <p:cNvPr id="67" name="Google Shape;1947;p69">
              <a:extLst>
                <a:ext uri="{FF2B5EF4-FFF2-40B4-BE49-F238E27FC236}">
                  <a16:creationId xmlns:a16="http://schemas.microsoft.com/office/drawing/2014/main" id="{3766BC0B-D685-42CD-AC77-E51114303601}"/>
                </a:ext>
              </a:extLst>
            </p:cNvPr>
            <p:cNvSpPr/>
            <p:nvPr/>
          </p:nvSpPr>
          <p:spPr>
            <a:xfrm>
              <a:off x="-3456921" y="3017717"/>
              <a:ext cx="383959" cy="137436"/>
            </a:xfrm>
            <a:custGeom>
              <a:avLst/>
              <a:gdLst/>
              <a:ahLst/>
              <a:cxnLst/>
              <a:rect l="l" t="t" r="r" b="b"/>
              <a:pathLst>
                <a:path w="29541" h="10574" extrusionOk="0">
                  <a:moveTo>
                    <a:pt x="27142" y="6322"/>
                  </a:moveTo>
                  <a:cubicBezTo>
                    <a:pt x="27633" y="5777"/>
                    <a:pt x="28123" y="5232"/>
                    <a:pt x="28559" y="4633"/>
                  </a:cubicBezTo>
                  <a:cubicBezTo>
                    <a:pt x="29322" y="3706"/>
                    <a:pt x="29540" y="2398"/>
                    <a:pt x="29050" y="1254"/>
                  </a:cubicBezTo>
                  <a:cubicBezTo>
                    <a:pt x="28995" y="1090"/>
                    <a:pt x="28941" y="981"/>
                    <a:pt x="28941" y="818"/>
                  </a:cubicBezTo>
                  <a:cubicBezTo>
                    <a:pt x="28886" y="654"/>
                    <a:pt x="28832" y="545"/>
                    <a:pt x="28777" y="382"/>
                  </a:cubicBezTo>
                  <a:cubicBezTo>
                    <a:pt x="28723" y="164"/>
                    <a:pt x="28505" y="55"/>
                    <a:pt x="28287" y="0"/>
                  </a:cubicBezTo>
                  <a:lnTo>
                    <a:pt x="28287" y="0"/>
                  </a:lnTo>
                  <a:cubicBezTo>
                    <a:pt x="28178" y="55"/>
                    <a:pt x="27851" y="218"/>
                    <a:pt x="27796" y="436"/>
                  </a:cubicBezTo>
                  <a:cubicBezTo>
                    <a:pt x="27524" y="1635"/>
                    <a:pt x="26869" y="2671"/>
                    <a:pt x="25997" y="3488"/>
                  </a:cubicBezTo>
                  <a:cubicBezTo>
                    <a:pt x="25834" y="3597"/>
                    <a:pt x="25779" y="3706"/>
                    <a:pt x="25670" y="3815"/>
                  </a:cubicBezTo>
                  <a:cubicBezTo>
                    <a:pt x="25180" y="4578"/>
                    <a:pt x="24471" y="5123"/>
                    <a:pt x="23599" y="5450"/>
                  </a:cubicBezTo>
                  <a:lnTo>
                    <a:pt x="22564" y="5832"/>
                  </a:lnTo>
                  <a:cubicBezTo>
                    <a:pt x="21910" y="6050"/>
                    <a:pt x="21201" y="6322"/>
                    <a:pt x="20602" y="6649"/>
                  </a:cubicBezTo>
                  <a:cubicBezTo>
                    <a:pt x="18858" y="7521"/>
                    <a:pt x="16896" y="7957"/>
                    <a:pt x="14934" y="7903"/>
                  </a:cubicBezTo>
                  <a:cubicBezTo>
                    <a:pt x="13898" y="7903"/>
                    <a:pt x="12863" y="7848"/>
                    <a:pt x="11827" y="7685"/>
                  </a:cubicBezTo>
                  <a:cubicBezTo>
                    <a:pt x="11119" y="7630"/>
                    <a:pt x="10356" y="7467"/>
                    <a:pt x="9647" y="7249"/>
                  </a:cubicBezTo>
                  <a:lnTo>
                    <a:pt x="8993" y="7031"/>
                  </a:lnTo>
                  <a:cubicBezTo>
                    <a:pt x="7467" y="6813"/>
                    <a:pt x="6050" y="6159"/>
                    <a:pt x="4796" y="5232"/>
                  </a:cubicBezTo>
                  <a:lnTo>
                    <a:pt x="4524" y="5069"/>
                  </a:lnTo>
                  <a:cubicBezTo>
                    <a:pt x="3815" y="4633"/>
                    <a:pt x="3107" y="4251"/>
                    <a:pt x="2344" y="3979"/>
                  </a:cubicBezTo>
                  <a:lnTo>
                    <a:pt x="2126" y="3870"/>
                  </a:lnTo>
                  <a:cubicBezTo>
                    <a:pt x="1744" y="3706"/>
                    <a:pt x="1363" y="3652"/>
                    <a:pt x="981" y="3652"/>
                  </a:cubicBezTo>
                  <a:cubicBezTo>
                    <a:pt x="600" y="3706"/>
                    <a:pt x="273" y="3924"/>
                    <a:pt x="164" y="4306"/>
                  </a:cubicBezTo>
                  <a:cubicBezTo>
                    <a:pt x="0" y="4633"/>
                    <a:pt x="109" y="5014"/>
                    <a:pt x="382" y="5232"/>
                  </a:cubicBezTo>
                  <a:cubicBezTo>
                    <a:pt x="763" y="5614"/>
                    <a:pt x="1199" y="5995"/>
                    <a:pt x="1690" y="6322"/>
                  </a:cubicBezTo>
                  <a:cubicBezTo>
                    <a:pt x="2180" y="6649"/>
                    <a:pt x="2725" y="6976"/>
                    <a:pt x="3270" y="7303"/>
                  </a:cubicBezTo>
                  <a:cubicBezTo>
                    <a:pt x="3815" y="7630"/>
                    <a:pt x="4306" y="8012"/>
                    <a:pt x="4796" y="8284"/>
                  </a:cubicBezTo>
                  <a:cubicBezTo>
                    <a:pt x="5341" y="8611"/>
                    <a:pt x="5887" y="8884"/>
                    <a:pt x="6486" y="9047"/>
                  </a:cubicBezTo>
                  <a:cubicBezTo>
                    <a:pt x="7304" y="9211"/>
                    <a:pt x="8067" y="9483"/>
                    <a:pt x="8939" y="9701"/>
                  </a:cubicBezTo>
                  <a:cubicBezTo>
                    <a:pt x="10465" y="10192"/>
                    <a:pt x="12045" y="10519"/>
                    <a:pt x="13680" y="10573"/>
                  </a:cubicBezTo>
                  <a:lnTo>
                    <a:pt x="14171" y="10573"/>
                  </a:lnTo>
                  <a:lnTo>
                    <a:pt x="15370" y="10573"/>
                  </a:lnTo>
                  <a:cubicBezTo>
                    <a:pt x="17604" y="10573"/>
                    <a:pt x="19839" y="10028"/>
                    <a:pt x="21855" y="8993"/>
                  </a:cubicBezTo>
                  <a:cubicBezTo>
                    <a:pt x="22073" y="8938"/>
                    <a:pt x="22291" y="8829"/>
                    <a:pt x="22509" y="8775"/>
                  </a:cubicBezTo>
                  <a:cubicBezTo>
                    <a:pt x="22673" y="8720"/>
                    <a:pt x="22891" y="8611"/>
                    <a:pt x="23054" y="8557"/>
                  </a:cubicBezTo>
                  <a:lnTo>
                    <a:pt x="23381" y="8393"/>
                  </a:lnTo>
                  <a:cubicBezTo>
                    <a:pt x="24253" y="8012"/>
                    <a:pt x="25180" y="7576"/>
                    <a:pt x="26106" y="7140"/>
                  </a:cubicBezTo>
                  <a:cubicBezTo>
                    <a:pt x="26488" y="6922"/>
                    <a:pt x="26815" y="6649"/>
                    <a:pt x="27142" y="6322"/>
                  </a:cubicBezTo>
                  <a:close/>
                </a:path>
              </a:pathLst>
            </a:custGeom>
            <a:solidFill>
              <a:schemeClr val="dk1"/>
            </a:solidFill>
            <a:ln>
              <a:noFill/>
            </a:ln>
          </p:spPr>
          <p:txBody>
            <a:bodyPr spcFirstLastPara="1" wrap="square" lIns="60950" tIns="60950" rIns="60950" bIns="60950" anchor="ctr" anchorCtr="0">
              <a:noAutofit/>
            </a:bodyPr>
            <a:lstStyle/>
            <a:p>
              <a:endParaRPr sz="1200"/>
            </a:p>
          </p:txBody>
        </p:sp>
        <p:sp>
          <p:nvSpPr>
            <p:cNvPr id="68" name="Google Shape;1948;p69">
              <a:extLst>
                <a:ext uri="{FF2B5EF4-FFF2-40B4-BE49-F238E27FC236}">
                  <a16:creationId xmlns:a16="http://schemas.microsoft.com/office/drawing/2014/main" id="{A8B9B5CC-CE31-4413-904F-0530E5691B35}"/>
                </a:ext>
              </a:extLst>
            </p:cNvPr>
            <p:cNvSpPr/>
            <p:nvPr/>
          </p:nvSpPr>
          <p:spPr>
            <a:xfrm>
              <a:off x="-3494471" y="2913581"/>
              <a:ext cx="63766" cy="58099"/>
            </a:xfrm>
            <a:custGeom>
              <a:avLst/>
              <a:gdLst/>
              <a:ahLst/>
              <a:cxnLst/>
              <a:rect l="l" t="t" r="r" b="b"/>
              <a:pathLst>
                <a:path w="4906" h="4470" extrusionOk="0">
                  <a:moveTo>
                    <a:pt x="4633" y="3271"/>
                  </a:moveTo>
                  <a:cubicBezTo>
                    <a:pt x="4906" y="2344"/>
                    <a:pt x="4742" y="1363"/>
                    <a:pt x="4143" y="655"/>
                  </a:cubicBezTo>
                  <a:cubicBezTo>
                    <a:pt x="3761" y="219"/>
                    <a:pt x="3162" y="1"/>
                    <a:pt x="2562" y="55"/>
                  </a:cubicBezTo>
                  <a:lnTo>
                    <a:pt x="1963" y="55"/>
                  </a:lnTo>
                  <a:cubicBezTo>
                    <a:pt x="1309" y="55"/>
                    <a:pt x="655" y="437"/>
                    <a:pt x="382" y="1036"/>
                  </a:cubicBezTo>
                  <a:cubicBezTo>
                    <a:pt x="1" y="1636"/>
                    <a:pt x="55" y="2399"/>
                    <a:pt x="491" y="2998"/>
                  </a:cubicBezTo>
                  <a:cubicBezTo>
                    <a:pt x="764" y="3489"/>
                    <a:pt x="1200" y="3925"/>
                    <a:pt x="1745" y="4197"/>
                  </a:cubicBezTo>
                  <a:cubicBezTo>
                    <a:pt x="2017" y="4361"/>
                    <a:pt x="2344" y="4415"/>
                    <a:pt x="2671" y="4470"/>
                  </a:cubicBezTo>
                  <a:lnTo>
                    <a:pt x="2726" y="4470"/>
                  </a:lnTo>
                  <a:cubicBezTo>
                    <a:pt x="3543" y="4470"/>
                    <a:pt x="4252" y="3979"/>
                    <a:pt x="4633" y="3271"/>
                  </a:cubicBezTo>
                  <a:close/>
                </a:path>
              </a:pathLst>
            </a:custGeom>
            <a:solidFill>
              <a:schemeClr val="dk1"/>
            </a:solidFill>
            <a:ln>
              <a:noFill/>
            </a:ln>
          </p:spPr>
          <p:txBody>
            <a:bodyPr spcFirstLastPara="1" wrap="square" lIns="60950" tIns="60950" rIns="60950" bIns="60950" anchor="ctr" anchorCtr="0">
              <a:noAutofit/>
            </a:bodyPr>
            <a:lstStyle/>
            <a:p>
              <a:endParaRPr sz="1200"/>
            </a:p>
          </p:txBody>
        </p:sp>
        <p:sp>
          <p:nvSpPr>
            <p:cNvPr id="69" name="Google Shape;1949;p69">
              <a:extLst>
                <a:ext uri="{FF2B5EF4-FFF2-40B4-BE49-F238E27FC236}">
                  <a16:creationId xmlns:a16="http://schemas.microsoft.com/office/drawing/2014/main" id="{BFC652F2-49CD-44AD-8E02-1BA060007C33}"/>
                </a:ext>
              </a:extLst>
            </p:cNvPr>
            <p:cNvSpPr/>
            <p:nvPr/>
          </p:nvSpPr>
          <p:spPr>
            <a:xfrm>
              <a:off x="-3119740" y="2854079"/>
              <a:ext cx="47480" cy="53147"/>
            </a:xfrm>
            <a:custGeom>
              <a:avLst/>
              <a:gdLst/>
              <a:ahLst/>
              <a:cxnLst/>
              <a:rect l="l" t="t" r="r" b="b"/>
              <a:pathLst>
                <a:path w="3653" h="4089" extrusionOk="0">
                  <a:moveTo>
                    <a:pt x="110" y="2508"/>
                  </a:moveTo>
                  <a:cubicBezTo>
                    <a:pt x="110" y="2780"/>
                    <a:pt x="164" y="3053"/>
                    <a:pt x="273" y="3271"/>
                  </a:cubicBezTo>
                  <a:cubicBezTo>
                    <a:pt x="600" y="3816"/>
                    <a:pt x="1200" y="4088"/>
                    <a:pt x="1854" y="4034"/>
                  </a:cubicBezTo>
                  <a:lnTo>
                    <a:pt x="1909" y="4034"/>
                  </a:lnTo>
                  <a:cubicBezTo>
                    <a:pt x="2563" y="4088"/>
                    <a:pt x="3162" y="3652"/>
                    <a:pt x="3380" y="2998"/>
                  </a:cubicBezTo>
                  <a:cubicBezTo>
                    <a:pt x="3598" y="2344"/>
                    <a:pt x="3653" y="1635"/>
                    <a:pt x="3435" y="981"/>
                  </a:cubicBezTo>
                  <a:cubicBezTo>
                    <a:pt x="3326" y="382"/>
                    <a:pt x="2781" y="0"/>
                    <a:pt x="2181" y="55"/>
                  </a:cubicBezTo>
                  <a:cubicBezTo>
                    <a:pt x="2127" y="0"/>
                    <a:pt x="2018" y="0"/>
                    <a:pt x="1963" y="55"/>
                  </a:cubicBezTo>
                  <a:lnTo>
                    <a:pt x="1745" y="55"/>
                  </a:lnTo>
                  <a:lnTo>
                    <a:pt x="1745" y="55"/>
                  </a:lnTo>
                  <a:lnTo>
                    <a:pt x="1527" y="55"/>
                  </a:lnTo>
                  <a:cubicBezTo>
                    <a:pt x="927" y="55"/>
                    <a:pt x="382" y="436"/>
                    <a:pt x="273" y="1036"/>
                  </a:cubicBezTo>
                  <a:cubicBezTo>
                    <a:pt x="164" y="1254"/>
                    <a:pt x="110" y="1526"/>
                    <a:pt x="110" y="1745"/>
                  </a:cubicBezTo>
                  <a:cubicBezTo>
                    <a:pt x="110" y="1854"/>
                    <a:pt x="110" y="1963"/>
                    <a:pt x="55" y="2072"/>
                  </a:cubicBezTo>
                  <a:cubicBezTo>
                    <a:pt x="1" y="2126"/>
                    <a:pt x="1" y="2126"/>
                    <a:pt x="55" y="2181"/>
                  </a:cubicBezTo>
                  <a:cubicBezTo>
                    <a:pt x="55" y="2344"/>
                    <a:pt x="55" y="2453"/>
                    <a:pt x="110" y="2508"/>
                  </a:cubicBezTo>
                  <a:close/>
                </a:path>
              </a:pathLst>
            </a:custGeom>
            <a:solidFill>
              <a:schemeClr val="dk1"/>
            </a:solidFill>
            <a:ln>
              <a:noFill/>
            </a:ln>
          </p:spPr>
          <p:txBody>
            <a:bodyPr spcFirstLastPara="1" wrap="square" lIns="60950" tIns="60950" rIns="60950" bIns="60950" anchor="ctr" anchorCtr="0">
              <a:noAutofit/>
            </a:bodyPr>
            <a:lstStyle/>
            <a:p>
              <a:endParaRPr sz="1200"/>
            </a:p>
          </p:txBody>
        </p:sp>
      </p:grpSp>
      <p:grpSp>
        <p:nvGrpSpPr>
          <p:cNvPr id="70" name="Google Shape;1950;p69">
            <a:extLst>
              <a:ext uri="{FF2B5EF4-FFF2-40B4-BE49-F238E27FC236}">
                <a16:creationId xmlns:a16="http://schemas.microsoft.com/office/drawing/2014/main" id="{44603EDA-5FB5-43D3-95C9-87F6A147C5EB}"/>
              </a:ext>
            </a:extLst>
          </p:cNvPr>
          <p:cNvGrpSpPr/>
          <p:nvPr/>
        </p:nvGrpSpPr>
        <p:grpSpPr>
          <a:xfrm>
            <a:off x="9059704" y="879488"/>
            <a:ext cx="911454" cy="742859"/>
            <a:chOff x="-1897780" y="2612520"/>
            <a:chExt cx="1367181" cy="1114289"/>
          </a:xfrm>
        </p:grpSpPr>
        <p:sp>
          <p:nvSpPr>
            <p:cNvPr id="71" name="Google Shape;1951;p69">
              <a:extLst>
                <a:ext uri="{FF2B5EF4-FFF2-40B4-BE49-F238E27FC236}">
                  <a16:creationId xmlns:a16="http://schemas.microsoft.com/office/drawing/2014/main" id="{B5FDBC7F-D8C7-47AF-B31C-0155CE1BA381}"/>
                </a:ext>
              </a:extLst>
            </p:cNvPr>
            <p:cNvSpPr/>
            <p:nvPr/>
          </p:nvSpPr>
          <p:spPr>
            <a:xfrm>
              <a:off x="-1750441" y="3114757"/>
              <a:ext cx="1035667" cy="573099"/>
            </a:xfrm>
            <a:custGeom>
              <a:avLst/>
              <a:gdLst/>
              <a:ahLst/>
              <a:cxnLst/>
              <a:rect l="l" t="t" r="r" b="b"/>
              <a:pathLst>
                <a:path w="79682" h="44093" extrusionOk="0">
                  <a:moveTo>
                    <a:pt x="44692" y="1745"/>
                  </a:moveTo>
                  <a:cubicBezTo>
                    <a:pt x="45291" y="2998"/>
                    <a:pt x="46218" y="3979"/>
                    <a:pt x="47362" y="4688"/>
                  </a:cubicBezTo>
                  <a:cubicBezTo>
                    <a:pt x="48125" y="5124"/>
                    <a:pt x="48943" y="5451"/>
                    <a:pt x="49815" y="5723"/>
                  </a:cubicBezTo>
                  <a:cubicBezTo>
                    <a:pt x="50905" y="5996"/>
                    <a:pt x="51886" y="6541"/>
                    <a:pt x="53085" y="6541"/>
                  </a:cubicBezTo>
                  <a:cubicBezTo>
                    <a:pt x="54175" y="6541"/>
                    <a:pt x="55265" y="6377"/>
                    <a:pt x="56246" y="5996"/>
                  </a:cubicBezTo>
                  <a:cubicBezTo>
                    <a:pt x="56900" y="5832"/>
                    <a:pt x="57445" y="5560"/>
                    <a:pt x="58045" y="5342"/>
                  </a:cubicBezTo>
                  <a:cubicBezTo>
                    <a:pt x="59952" y="4633"/>
                    <a:pt x="61696" y="3543"/>
                    <a:pt x="63113" y="2126"/>
                  </a:cubicBezTo>
                  <a:cubicBezTo>
                    <a:pt x="63277" y="2017"/>
                    <a:pt x="63440" y="1963"/>
                    <a:pt x="63604" y="1908"/>
                  </a:cubicBezTo>
                  <a:cubicBezTo>
                    <a:pt x="63931" y="2072"/>
                    <a:pt x="64258" y="2235"/>
                    <a:pt x="64530" y="2453"/>
                  </a:cubicBezTo>
                  <a:cubicBezTo>
                    <a:pt x="66274" y="3652"/>
                    <a:pt x="68291" y="4306"/>
                    <a:pt x="70362" y="4197"/>
                  </a:cubicBezTo>
                  <a:cubicBezTo>
                    <a:pt x="71834" y="4306"/>
                    <a:pt x="73251" y="3979"/>
                    <a:pt x="74504" y="3325"/>
                  </a:cubicBezTo>
                  <a:cubicBezTo>
                    <a:pt x="75104" y="2944"/>
                    <a:pt x="75703" y="2562"/>
                    <a:pt x="76194" y="2072"/>
                  </a:cubicBezTo>
                  <a:cubicBezTo>
                    <a:pt x="76521" y="1636"/>
                    <a:pt x="77011" y="1309"/>
                    <a:pt x="77556" y="1200"/>
                  </a:cubicBezTo>
                  <a:cubicBezTo>
                    <a:pt x="77720" y="1527"/>
                    <a:pt x="77883" y="1799"/>
                    <a:pt x="77992" y="2126"/>
                  </a:cubicBezTo>
                  <a:cubicBezTo>
                    <a:pt x="78646" y="3652"/>
                    <a:pt x="79137" y="5233"/>
                    <a:pt x="79464" y="6922"/>
                  </a:cubicBezTo>
                  <a:cubicBezTo>
                    <a:pt x="79573" y="8013"/>
                    <a:pt x="79682" y="9157"/>
                    <a:pt x="79682" y="10302"/>
                  </a:cubicBezTo>
                  <a:cubicBezTo>
                    <a:pt x="79682" y="11991"/>
                    <a:pt x="79627" y="13626"/>
                    <a:pt x="79573" y="15316"/>
                  </a:cubicBezTo>
                  <a:cubicBezTo>
                    <a:pt x="79518" y="16515"/>
                    <a:pt x="79300" y="17659"/>
                    <a:pt x="78919" y="18804"/>
                  </a:cubicBezTo>
                  <a:cubicBezTo>
                    <a:pt x="78265" y="20929"/>
                    <a:pt x="77393" y="22946"/>
                    <a:pt x="76303" y="24853"/>
                  </a:cubicBezTo>
                  <a:cubicBezTo>
                    <a:pt x="75322" y="26488"/>
                    <a:pt x="74123" y="27960"/>
                    <a:pt x="72760" y="29268"/>
                  </a:cubicBezTo>
                  <a:cubicBezTo>
                    <a:pt x="71888" y="30194"/>
                    <a:pt x="70961" y="31066"/>
                    <a:pt x="70035" y="31993"/>
                  </a:cubicBezTo>
                  <a:cubicBezTo>
                    <a:pt x="68836" y="33137"/>
                    <a:pt x="67473" y="34173"/>
                    <a:pt x="66056" y="34991"/>
                  </a:cubicBezTo>
                  <a:cubicBezTo>
                    <a:pt x="63713" y="36462"/>
                    <a:pt x="61315" y="37879"/>
                    <a:pt x="58917" y="39242"/>
                  </a:cubicBezTo>
                  <a:cubicBezTo>
                    <a:pt x="56464" y="40550"/>
                    <a:pt x="53903" y="41531"/>
                    <a:pt x="51232" y="42185"/>
                  </a:cubicBezTo>
                  <a:cubicBezTo>
                    <a:pt x="48561" y="42893"/>
                    <a:pt x="45945" y="43384"/>
                    <a:pt x="43220" y="43656"/>
                  </a:cubicBezTo>
                  <a:cubicBezTo>
                    <a:pt x="40986" y="43874"/>
                    <a:pt x="38697" y="43929"/>
                    <a:pt x="36408" y="44038"/>
                  </a:cubicBezTo>
                  <a:cubicBezTo>
                    <a:pt x="35427" y="44092"/>
                    <a:pt x="34446" y="44038"/>
                    <a:pt x="33465" y="44038"/>
                  </a:cubicBezTo>
                  <a:cubicBezTo>
                    <a:pt x="31557" y="44092"/>
                    <a:pt x="29704" y="43929"/>
                    <a:pt x="27851" y="43602"/>
                  </a:cubicBezTo>
                  <a:cubicBezTo>
                    <a:pt x="27197" y="43493"/>
                    <a:pt x="26488" y="43384"/>
                    <a:pt x="25834" y="43166"/>
                  </a:cubicBezTo>
                  <a:cubicBezTo>
                    <a:pt x="23382" y="42403"/>
                    <a:pt x="20929" y="41640"/>
                    <a:pt x="18477" y="40877"/>
                  </a:cubicBezTo>
                  <a:cubicBezTo>
                    <a:pt x="15207" y="39787"/>
                    <a:pt x="12209" y="37934"/>
                    <a:pt x="9757" y="35427"/>
                  </a:cubicBezTo>
                  <a:cubicBezTo>
                    <a:pt x="8394" y="34064"/>
                    <a:pt x="7086" y="32701"/>
                    <a:pt x="5832" y="31230"/>
                  </a:cubicBezTo>
                  <a:cubicBezTo>
                    <a:pt x="5233" y="30467"/>
                    <a:pt x="4633" y="29704"/>
                    <a:pt x="4088" y="28832"/>
                  </a:cubicBezTo>
                  <a:cubicBezTo>
                    <a:pt x="3761" y="28396"/>
                    <a:pt x="3652" y="27197"/>
                    <a:pt x="3162" y="26979"/>
                  </a:cubicBezTo>
                  <a:cubicBezTo>
                    <a:pt x="2399" y="25344"/>
                    <a:pt x="1799" y="23545"/>
                    <a:pt x="1472" y="21747"/>
                  </a:cubicBezTo>
                  <a:cubicBezTo>
                    <a:pt x="1527" y="21583"/>
                    <a:pt x="437" y="17768"/>
                    <a:pt x="328" y="16460"/>
                  </a:cubicBezTo>
                  <a:cubicBezTo>
                    <a:pt x="164" y="14335"/>
                    <a:pt x="110" y="12264"/>
                    <a:pt x="55" y="10138"/>
                  </a:cubicBezTo>
                  <a:cubicBezTo>
                    <a:pt x="1" y="8285"/>
                    <a:pt x="219" y="6486"/>
                    <a:pt x="764" y="4742"/>
                  </a:cubicBezTo>
                  <a:cubicBezTo>
                    <a:pt x="1091" y="3652"/>
                    <a:pt x="1363" y="2562"/>
                    <a:pt x="1636" y="1527"/>
                  </a:cubicBezTo>
                  <a:cubicBezTo>
                    <a:pt x="1854" y="1418"/>
                    <a:pt x="2126" y="1527"/>
                    <a:pt x="2181" y="1745"/>
                  </a:cubicBezTo>
                  <a:cubicBezTo>
                    <a:pt x="2617" y="2562"/>
                    <a:pt x="3380" y="3216"/>
                    <a:pt x="4252" y="3489"/>
                  </a:cubicBezTo>
                  <a:cubicBezTo>
                    <a:pt x="5505" y="3925"/>
                    <a:pt x="6759" y="4197"/>
                    <a:pt x="8013" y="4252"/>
                  </a:cubicBezTo>
                  <a:cubicBezTo>
                    <a:pt x="9920" y="4361"/>
                    <a:pt x="11773" y="4306"/>
                    <a:pt x="13626" y="3979"/>
                  </a:cubicBezTo>
                  <a:cubicBezTo>
                    <a:pt x="15479" y="3652"/>
                    <a:pt x="17223" y="2998"/>
                    <a:pt x="18804" y="1963"/>
                  </a:cubicBezTo>
                  <a:cubicBezTo>
                    <a:pt x="20003" y="1200"/>
                    <a:pt x="21311" y="546"/>
                    <a:pt x="22619" y="1"/>
                  </a:cubicBezTo>
                  <a:cubicBezTo>
                    <a:pt x="22891" y="491"/>
                    <a:pt x="23218" y="982"/>
                    <a:pt x="23436" y="1472"/>
                  </a:cubicBezTo>
                  <a:cubicBezTo>
                    <a:pt x="24635" y="3979"/>
                    <a:pt x="26761" y="5941"/>
                    <a:pt x="29432" y="6813"/>
                  </a:cubicBezTo>
                  <a:cubicBezTo>
                    <a:pt x="31448" y="7576"/>
                    <a:pt x="33574" y="7904"/>
                    <a:pt x="35699" y="7740"/>
                  </a:cubicBezTo>
                  <a:cubicBezTo>
                    <a:pt x="36135" y="7685"/>
                    <a:pt x="36571" y="7631"/>
                    <a:pt x="36953" y="7467"/>
                  </a:cubicBezTo>
                  <a:cubicBezTo>
                    <a:pt x="39896" y="6650"/>
                    <a:pt x="42403" y="4797"/>
                    <a:pt x="44147" y="2290"/>
                  </a:cubicBezTo>
                  <a:cubicBezTo>
                    <a:pt x="44365" y="2126"/>
                    <a:pt x="44474" y="2017"/>
                    <a:pt x="44692" y="1745"/>
                  </a:cubicBezTo>
                  <a:close/>
                  <a:moveTo>
                    <a:pt x="46054" y="38479"/>
                  </a:moveTo>
                  <a:lnTo>
                    <a:pt x="46054" y="38424"/>
                  </a:lnTo>
                  <a:cubicBezTo>
                    <a:pt x="47090" y="38424"/>
                    <a:pt x="48125" y="38479"/>
                    <a:pt x="49161" y="38424"/>
                  </a:cubicBezTo>
                  <a:cubicBezTo>
                    <a:pt x="51886" y="38370"/>
                    <a:pt x="54502" y="37389"/>
                    <a:pt x="56682" y="35699"/>
                  </a:cubicBezTo>
                  <a:cubicBezTo>
                    <a:pt x="57282" y="35209"/>
                    <a:pt x="57827" y="34664"/>
                    <a:pt x="58481" y="34228"/>
                  </a:cubicBezTo>
                  <a:cubicBezTo>
                    <a:pt x="59189" y="33682"/>
                    <a:pt x="59789" y="33028"/>
                    <a:pt x="60279" y="32265"/>
                  </a:cubicBezTo>
                  <a:cubicBezTo>
                    <a:pt x="61097" y="31012"/>
                    <a:pt x="61914" y="29813"/>
                    <a:pt x="62677" y="28559"/>
                  </a:cubicBezTo>
                  <a:cubicBezTo>
                    <a:pt x="63059" y="27960"/>
                    <a:pt x="62895" y="27142"/>
                    <a:pt x="62296" y="26706"/>
                  </a:cubicBezTo>
                  <a:cubicBezTo>
                    <a:pt x="61696" y="26325"/>
                    <a:pt x="60879" y="26434"/>
                    <a:pt x="60497" y="27033"/>
                  </a:cubicBezTo>
                  <a:cubicBezTo>
                    <a:pt x="60007" y="27578"/>
                    <a:pt x="59625" y="28123"/>
                    <a:pt x="59298" y="28723"/>
                  </a:cubicBezTo>
                  <a:cubicBezTo>
                    <a:pt x="58372" y="30521"/>
                    <a:pt x="57009" y="32102"/>
                    <a:pt x="55429" y="33301"/>
                  </a:cubicBezTo>
                  <a:cubicBezTo>
                    <a:pt x="53521" y="34936"/>
                    <a:pt x="51069" y="35808"/>
                    <a:pt x="48616" y="35808"/>
                  </a:cubicBezTo>
                  <a:cubicBezTo>
                    <a:pt x="46872" y="35863"/>
                    <a:pt x="45182" y="35863"/>
                    <a:pt x="43438" y="35863"/>
                  </a:cubicBezTo>
                  <a:cubicBezTo>
                    <a:pt x="42076" y="35863"/>
                    <a:pt x="40768" y="35645"/>
                    <a:pt x="39514" y="35209"/>
                  </a:cubicBezTo>
                  <a:cubicBezTo>
                    <a:pt x="37607" y="34500"/>
                    <a:pt x="35808" y="33573"/>
                    <a:pt x="34173" y="32374"/>
                  </a:cubicBezTo>
                  <a:cubicBezTo>
                    <a:pt x="32702" y="31393"/>
                    <a:pt x="31285" y="30303"/>
                    <a:pt x="30522" y="28614"/>
                  </a:cubicBezTo>
                  <a:cubicBezTo>
                    <a:pt x="30522" y="28505"/>
                    <a:pt x="30413" y="28450"/>
                    <a:pt x="30358" y="28341"/>
                  </a:cubicBezTo>
                  <a:cubicBezTo>
                    <a:pt x="29977" y="27905"/>
                    <a:pt x="29159" y="28014"/>
                    <a:pt x="28941" y="28614"/>
                  </a:cubicBezTo>
                  <a:cubicBezTo>
                    <a:pt x="28832" y="28941"/>
                    <a:pt x="28778" y="29268"/>
                    <a:pt x="28778" y="29595"/>
                  </a:cubicBezTo>
                  <a:cubicBezTo>
                    <a:pt x="28887" y="30576"/>
                    <a:pt x="29323" y="31502"/>
                    <a:pt x="30086" y="32211"/>
                  </a:cubicBezTo>
                  <a:cubicBezTo>
                    <a:pt x="31993" y="34173"/>
                    <a:pt x="34282" y="35754"/>
                    <a:pt x="36844" y="36844"/>
                  </a:cubicBezTo>
                  <a:cubicBezTo>
                    <a:pt x="39187" y="38043"/>
                    <a:pt x="41749" y="38642"/>
                    <a:pt x="44419" y="38533"/>
                  </a:cubicBezTo>
                  <a:cubicBezTo>
                    <a:pt x="44964" y="38479"/>
                    <a:pt x="45509" y="38479"/>
                    <a:pt x="46054" y="38479"/>
                  </a:cubicBezTo>
                  <a:close/>
                  <a:moveTo>
                    <a:pt x="58154" y="17550"/>
                  </a:moveTo>
                  <a:cubicBezTo>
                    <a:pt x="58263" y="16515"/>
                    <a:pt x="57718" y="15588"/>
                    <a:pt x="56846" y="15152"/>
                  </a:cubicBezTo>
                  <a:cubicBezTo>
                    <a:pt x="56410" y="14934"/>
                    <a:pt x="55974" y="14662"/>
                    <a:pt x="55483" y="14934"/>
                  </a:cubicBezTo>
                  <a:cubicBezTo>
                    <a:pt x="54829" y="15207"/>
                    <a:pt x="54284" y="15697"/>
                    <a:pt x="53957" y="16297"/>
                  </a:cubicBezTo>
                  <a:cubicBezTo>
                    <a:pt x="53412" y="17768"/>
                    <a:pt x="54448" y="19349"/>
                    <a:pt x="56028" y="19512"/>
                  </a:cubicBezTo>
                  <a:cubicBezTo>
                    <a:pt x="57445" y="19621"/>
                    <a:pt x="58154" y="18967"/>
                    <a:pt x="58154" y="17550"/>
                  </a:cubicBezTo>
                  <a:close/>
                  <a:moveTo>
                    <a:pt x="30304" y="22292"/>
                  </a:moveTo>
                  <a:cubicBezTo>
                    <a:pt x="30358" y="22183"/>
                    <a:pt x="30358" y="22019"/>
                    <a:pt x="30413" y="21910"/>
                  </a:cubicBezTo>
                  <a:lnTo>
                    <a:pt x="30413" y="20439"/>
                  </a:lnTo>
                  <a:cubicBezTo>
                    <a:pt x="30304" y="18531"/>
                    <a:pt x="29759" y="18041"/>
                    <a:pt x="27906" y="18313"/>
                  </a:cubicBezTo>
                  <a:cubicBezTo>
                    <a:pt x="27360" y="18368"/>
                    <a:pt x="26924" y="18749"/>
                    <a:pt x="26761" y="19294"/>
                  </a:cubicBezTo>
                  <a:cubicBezTo>
                    <a:pt x="26488" y="20275"/>
                    <a:pt x="26706" y="21311"/>
                    <a:pt x="27360" y="22019"/>
                  </a:cubicBezTo>
                  <a:cubicBezTo>
                    <a:pt x="28233" y="23000"/>
                    <a:pt x="28778" y="23164"/>
                    <a:pt x="29922" y="22510"/>
                  </a:cubicBezTo>
                  <a:cubicBezTo>
                    <a:pt x="30031" y="22455"/>
                    <a:pt x="30140" y="22401"/>
                    <a:pt x="30304" y="22292"/>
                  </a:cubicBezTo>
                  <a:close/>
                </a:path>
              </a:pathLst>
            </a:custGeom>
            <a:solidFill>
              <a:schemeClr val="accent6">
                <a:lumMod val="20000"/>
                <a:lumOff val="80000"/>
              </a:schemeClr>
            </a:solidFill>
            <a:ln>
              <a:noFill/>
            </a:ln>
          </p:spPr>
          <p:txBody>
            <a:bodyPr spcFirstLastPara="1" wrap="square" lIns="60950" tIns="60950" rIns="60950" bIns="60950" anchor="ctr" anchorCtr="0">
              <a:noAutofit/>
            </a:bodyPr>
            <a:lstStyle/>
            <a:p>
              <a:endParaRPr sz="1200" dirty="0"/>
            </a:p>
          </p:txBody>
        </p:sp>
        <p:sp>
          <p:nvSpPr>
            <p:cNvPr id="72" name="Google Shape;1952;p69">
              <a:extLst>
                <a:ext uri="{FF2B5EF4-FFF2-40B4-BE49-F238E27FC236}">
                  <a16:creationId xmlns:a16="http://schemas.microsoft.com/office/drawing/2014/main" id="{9B7209BA-BC6C-4C1E-ADC2-651159D83E3C}"/>
                </a:ext>
              </a:extLst>
            </p:cNvPr>
            <p:cNvSpPr/>
            <p:nvPr/>
          </p:nvSpPr>
          <p:spPr>
            <a:xfrm>
              <a:off x="-682904" y="3211094"/>
              <a:ext cx="116887" cy="146651"/>
            </a:xfrm>
            <a:custGeom>
              <a:avLst/>
              <a:gdLst/>
              <a:ahLst/>
              <a:cxnLst/>
              <a:rect l="l" t="t" r="r" b="b"/>
              <a:pathLst>
                <a:path w="8993" h="11283" extrusionOk="0">
                  <a:moveTo>
                    <a:pt x="109" y="11283"/>
                  </a:moveTo>
                  <a:cubicBezTo>
                    <a:pt x="0" y="11065"/>
                    <a:pt x="0" y="11010"/>
                    <a:pt x="0" y="11010"/>
                  </a:cubicBezTo>
                  <a:cubicBezTo>
                    <a:pt x="600" y="8503"/>
                    <a:pt x="491" y="5942"/>
                    <a:pt x="491" y="3380"/>
                  </a:cubicBezTo>
                  <a:cubicBezTo>
                    <a:pt x="545" y="2781"/>
                    <a:pt x="600" y="2181"/>
                    <a:pt x="709" y="1636"/>
                  </a:cubicBezTo>
                  <a:cubicBezTo>
                    <a:pt x="1036" y="1473"/>
                    <a:pt x="1308" y="1309"/>
                    <a:pt x="1526" y="1146"/>
                  </a:cubicBezTo>
                  <a:cubicBezTo>
                    <a:pt x="2671" y="328"/>
                    <a:pt x="4088" y="1"/>
                    <a:pt x="5450" y="219"/>
                  </a:cubicBezTo>
                  <a:cubicBezTo>
                    <a:pt x="6050" y="219"/>
                    <a:pt x="6649" y="219"/>
                    <a:pt x="7249" y="219"/>
                  </a:cubicBezTo>
                  <a:cubicBezTo>
                    <a:pt x="7794" y="164"/>
                    <a:pt x="8284" y="546"/>
                    <a:pt x="8448" y="1091"/>
                  </a:cubicBezTo>
                  <a:cubicBezTo>
                    <a:pt x="8502" y="1309"/>
                    <a:pt x="8611" y="1527"/>
                    <a:pt x="8611" y="1745"/>
                  </a:cubicBezTo>
                  <a:cubicBezTo>
                    <a:pt x="8775" y="3053"/>
                    <a:pt x="8884" y="4416"/>
                    <a:pt x="8993" y="5724"/>
                  </a:cubicBezTo>
                  <a:cubicBezTo>
                    <a:pt x="8993" y="6051"/>
                    <a:pt x="8884" y="6378"/>
                    <a:pt x="8720" y="6705"/>
                  </a:cubicBezTo>
                  <a:cubicBezTo>
                    <a:pt x="7957" y="8394"/>
                    <a:pt x="6704" y="9757"/>
                    <a:pt x="5069" y="10629"/>
                  </a:cubicBezTo>
                  <a:cubicBezTo>
                    <a:pt x="4687" y="10792"/>
                    <a:pt x="4251" y="10901"/>
                    <a:pt x="3815" y="11010"/>
                  </a:cubicBezTo>
                  <a:cubicBezTo>
                    <a:pt x="2562" y="11228"/>
                    <a:pt x="1363" y="11283"/>
                    <a:pt x="109" y="11283"/>
                  </a:cubicBezTo>
                  <a:close/>
                </a:path>
              </a:pathLst>
            </a:custGeom>
            <a:solidFill>
              <a:schemeClr val="accent6">
                <a:lumMod val="20000"/>
                <a:lumOff val="80000"/>
              </a:schemeClr>
            </a:solidFill>
            <a:ln>
              <a:noFill/>
            </a:ln>
          </p:spPr>
          <p:txBody>
            <a:bodyPr spcFirstLastPara="1" wrap="square" lIns="60950" tIns="60950" rIns="60950" bIns="60950" anchor="ctr" anchorCtr="0">
              <a:noAutofit/>
            </a:bodyPr>
            <a:lstStyle/>
            <a:p>
              <a:endParaRPr sz="1200"/>
            </a:p>
          </p:txBody>
        </p:sp>
        <p:sp>
          <p:nvSpPr>
            <p:cNvPr id="73" name="Google Shape;1953;p69">
              <a:extLst>
                <a:ext uri="{FF2B5EF4-FFF2-40B4-BE49-F238E27FC236}">
                  <a16:creationId xmlns:a16="http://schemas.microsoft.com/office/drawing/2014/main" id="{5304567E-0B1B-4C95-AD52-96F910409B16}"/>
                </a:ext>
              </a:extLst>
            </p:cNvPr>
            <p:cNvSpPr/>
            <p:nvPr/>
          </p:nvSpPr>
          <p:spPr>
            <a:xfrm>
              <a:off x="-1864481" y="3344279"/>
              <a:ext cx="119018" cy="134602"/>
            </a:xfrm>
            <a:custGeom>
              <a:avLst/>
              <a:gdLst/>
              <a:ahLst/>
              <a:cxnLst/>
              <a:rect l="l" t="t" r="r" b="b"/>
              <a:pathLst>
                <a:path w="9157" h="10356" extrusionOk="0">
                  <a:moveTo>
                    <a:pt x="9156" y="9865"/>
                  </a:moveTo>
                  <a:cubicBezTo>
                    <a:pt x="6813" y="10355"/>
                    <a:pt x="4360" y="9647"/>
                    <a:pt x="2671" y="7957"/>
                  </a:cubicBezTo>
                  <a:cubicBezTo>
                    <a:pt x="2017" y="7303"/>
                    <a:pt x="1363" y="6595"/>
                    <a:pt x="818" y="5832"/>
                  </a:cubicBezTo>
                  <a:cubicBezTo>
                    <a:pt x="218" y="5069"/>
                    <a:pt x="0" y="4033"/>
                    <a:pt x="273" y="3052"/>
                  </a:cubicBezTo>
                  <a:cubicBezTo>
                    <a:pt x="491" y="2453"/>
                    <a:pt x="600" y="1799"/>
                    <a:pt x="818" y="1199"/>
                  </a:cubicBezTo>
                  <a:cubicBezTo>
                    <a:pt x="1036" y="491"/>
                    <a:pt x="1744" y="0"/>
                    <a:pt x="2507" y="55"/>
                  </a:cubicBezTo>
                  <a:cubicBezTo>
                    <a:pt x="4088" y="55"/>
                    <a:pt x="5559" y="654"/>
                    <a:pt x="6649" y="1744"/>
                  </a:cubicBezTo>
                  <a:cubicBezTo>
                    <a:pt x="6922" y="2071"/>
                    <a:pt x="7140" y="2507"/>
                    <a:pt x="7194" y="2943"/>
                  </a:cubicBezTo>
                  <a:cubicBezTo>
                    <a:pt x="7630" y="4633"/>
                    <a:pt x="8066" y="6322"/>
                    <a:pt x="8557" y="8066"/>
                  </a:cubicBezTo>
                  <a:cubicBezTo>
                    <a:pt x="8720" y="8611"/>
                    <a:pt x="8938" y="9156"/>
                    <a:pt x="9156" y="9865"/>
                  </a:cubicBezTo>
                  <a:close/>
                </a:path>
              </a:pathLst>
            </a:custGeom>
            <a:solidFill>
              <a:schemeClr val="accent6">
                <a:lumMod val="20000"/>
                <a:lumOff val="80000"/>
              </a:schemeClr>
            </a:solidFill>
            <a:ln>
              <a:noFill/>
            </a:ln>
          </p:spPr>
          <p:txBody>
            <a:bodyPr spcFirstLastPara="1" wrap="square" lIns="60950" tIns="60950" rIns="60950" bIns="60950" anchor="ctr" anchorCtr="0">
              <a:noAutofit/>
            </a:bodyPr>
            <a:lstStyle/>
            <a:p>
              <a:endParaRPr sz="1200"/>
            </a:p>
          </p:txBody>
        </p:sp>
        <p:sp>
          <p:nvSpPr>
            <p:cNvPr id="74" name="Google Shape;1954;p69">
              <a:extLst>
                <a:ext uri="{FF2B5EF4-FFF2-40B4-BE49-F238E27FC236}">
                  <a16:creationId xmlns:a16="http://schemas.microsoft.com/office/drawing/2014/main" id="{C9F43F62-E2AD-4881-9A6D-671FC95EF09F}"/>
                </a:ext>
              </a:extLst>
            </p:cNvPr>
            <p:cNvSpPr/>
            <p:nvPr/>
          </p:nvSpPr>
          <p:spPr>
            <a:xfrm>
              <a:off x="-1795061" y="2640153"/>
              <a:ext cx="1158207" cy="541203"/>
            </a:xfrm>
            <a:custGeom>
              <a:avLst/>
              <a:gdLst/>
              <a:ahLst/>
              <a:cxnLst/>
              <a:rect l="l" t="t" r="r" b="b"/>
              <a:pathLst>
                <a:path w="89110" h="41639" extrusionOk="0">
                  <a:moveTo>
                    <a:pt x="22509" y="10301"/>
                  </a:moveTo>
                  <a:cubicBezTo>
                    <a:pt x="22346" y="8339"/>
                    <a:pt x="23218" y="6976"/>
                    <a:pt x="24253" y="5668"/>
                  </a:cubicBezTo>
                  <a:cubicBezTo>
                    <a:pt x="24962" y="4742"/>
                    <a:pt x="25834" y="3924"/>
                    <a:pt x="26597" y="3052"/>
                  </a:cubicBezTo>
                  <a:cubicBezTo>
                    <a:pt x="29049" y="491"/>
                    <a:pt x="32047" y="0"/>
                    <a:pt x="35317" y="1090"/>
                  </a:cubicBezTo>
                  <a:cubicBezTo>
                    <a:pt x="36353" y="1363"/>
                    <a:pt x="37334" y="1853"/>
                    <a:pt x="38151" y="2562"/>
                  </a:cubicBezTo>
                  <a:cubicBezTo>
                    <a:pt x="38751" y="3052"/>
                    <a:pt x="39187" y="3597"/>
                    <a:pt x="39514" y="4251"/>
                  </a:cubicBezTo>
                  <a:cubicBezTo>
                    <a:pt x="39405" y="4578"/>
                    <a:pt x="39241" y="5014"/>
                    <a:pt x="39078" y="5396"/>
                  </a:cubicBezTo>
                  <a:cubicBezTo>
                    <a:pt x="38260" y="7303"/>
                    <a:pt x="38151" y="9483"/>
                    <a:pt x="38860" y="11445"/>
                  </a:cubicBezTo>
                  <a:cubicBezTo>
                    <a:pt x="39023" y="12154"/>
                    <a:pt x="39459" y="12699"/>
                    <a:pt x="40059" y="13080"/>
                  </a:cubicBezTo>
                  <a:cubicBezTo>
                    <a:pt x="41203" y="13680"/>
                    <a:pt x="42675" y="13080"/>
                    <a:pt x="43002" y="11827"/>
                  </a:cubicBezTo>
                  <a:cubicBezTo>
                    <a:pt x="43220" y="11227"/>
                    <a:pt x="43274" y="10682"/>
                    <a:pt x="43329" y="10083"/>
                  </a:cubicBezTo>
                  <a:cubicBezTo>
                    <a:pt x="43383" y="8666"/>
                    <a:pt x="43220" y="7303"/>
                    <a:pt x="42838" y="5995"/>
                  </a:cubicBezTo>
                  <a:cubicBezTo>
                    <a:pt x="42729" y="5614"/>
                    <a:pt x="42620" y="5232"/>
                    <a:pt x="42511" y="4796"/>
                  </a:cubicBezTo>
                  <a:cubicBezTo>
                    <a:pt x="42838" y="4415"/>
                    <a:pt x="43165" y="4033"/>
                    <a:pt x="43547" y="3761"/>
                  </a:cubicBezTo>
                  <a:cubicBezTo>
                    <a:pt x="45127" y="2398"/>
                    <a:pt x="46980" y="1363"/>
                    <a:pt x="48997" y="872"/>
                  </a:cubicBezTo>
                  <a:cubicBezTo>
                    <a:pt x="49760" y="654"/>
                    <a:pt x="50523" y="600"/>
                    <a:pt x="51340" y="600"/>
                  </a:cubicBezTo>
                  <a:cubicBezTo>
                    <a:pt x="53193" y="545"/>
                    <a:pt x="55101" y="491"/>
                    <a:pt x="56845" y="1199"/>
                  </a:cubicBezTo>
                  <a:cubicBezTo>
                    <a:pt x="57935" y="1635"/>
                    <a:pt x="59025" y="2126"/>
                    <a:pt x="60115" y="2616"/>
                  </a:cubicBezTo>
                  <a:cubicBezTo>
                    <a:pt x="60442" y="2725"/>
                    <a:pt x="60715" y="2943"/>
                    <a:pt x="61042" y="3107"/>
                  </a:cubicBezTo>
                  <a:cubicBezTo>
                    <a:pt x="61914" y="3488"/>
                    <a:pt x="62622" y="4142"/>
                    <a:pt x="63058" y="4960"/>
                  </a:cubicBezTo>
                  <a:cubicBezTo>
                    <a:pt x="62949" y="5287"/>
                    <a:pt x="62786" y="5614"/>
                    <a:pt x="62622" y="5886"/>
                  </a:cubicBezTo>
                  <a:cubicBezTo>
                    <a:pt x="62023" y="6813"/>
                    <a:pt x="61641" y="7848"/>
                    <a:pt x="61587" y="8938"/>
                  </a:cubicBezTo>
                  <a:cubicBezTo>
                    <a:pt x="61260" y="10464"/>
                    <a:pt x="61750" y="11990"/>
                    <a:pt x="62840" y="13026"/>
                  </a:cubicBezTo>
                  <a:cubicBezTo>
                    <a:pt x="63331" y="13516"/>
                    <a:pt x="64039" y="13789"/>
                    <a:pt x="64748" y="13789"/>
                  </a:cubicBezTo>
                  <a:cubicBezTo>
                    <a:pt x="65947" y="13734"/>
                    <a:pt x="66928" y="12753"/>
                    <a:pt x="66982" y="11500"/>
                  </a:cubicBezTo>
                  <a:cubicBezTo>
                    <a:pt x="67091" y="10028"/>
                    <a:pt x="66928" y="8502"/>
                    <a:pt x="66546" y="7085"/>
                  </a:cubicBezTo>
                  <a:cubicBezTo>
                    <a:pt x="66437" y="6595"/>
                    <a:pt x="66328" y="6159"/>
                    <a:pt x="66165" y="5668"/>
                  </a:cubicBezTo>
                  <a:cubicBezTo>
                    <a:pt x="66873" y="4633"/>
                    <a:pt x="67909" y="3924"/>
                    <a:pt x="69108" y="3652"/>
                  </a:cubicBezTo>
                  <a:cubicBezTo>
                    <a:pt x="70416" y="3434"/>
                    <a:pt x="71778" y="3379"/>
                    <a:pt x="73086" y="3488"/>
                  </a:cubicBezTo>
                  <a:cubicBezTo>
                    <a:pt x="73795" y="3488"/>
                    <a:pt x="74449" y="3597"/>
                    <a:pt x="75158" y="3597"/>
                  </a:cubicBezTo>
                  <a:cubicBezTo>
                    <a:pt x="76411" y="3652"/>
                    <a:pt x="77610" y="4142"/>
                    <a:pt x="78482" y="4960"/>
                  </a:cubicBezTo>
                  <a:cubicBezTo>
                    <a:pt x="78809" y="5287"/>
                    <a:pt x="79191" y="5559"/>
                    <a:pt x="79518" y="5832"/>
                  </a:cubicBezTo>
                  <a:cubicBezTo>
                    <a:pt x="80444" y="6595"/>
                    <a:pt x="81044" y="7630"/>
                    <a:pt x="81262" y="8829"/>
                  </a:cubicBezTo>
                  <a:cubicBezTo>
                    <a:pt x="81534" y="10791"/>
                    <a:pt x="81589" y="12753"/>
                    <a:pt x="81371" y="14715"/>
                  </a:cubicBezTo>
                  <a:cubicBezTo>
                    <a:pt x="81371" y="15969"/>
                    <a:pt x="81098" y="17168"/>
                    <a:pt x="80717" y="18367"/>
                  </a:cubicBezTo>
                  <a:cubicBezTo>
                    <a:pt x="80499" y="18858"/>
                    <a:pt x="80281" y="19348"/>
                    <a:pt x="80063" y="19784"/>
                  </a:cubicBezTo>
                  <a:cubicBezTo>
                    <a:pt x="79572" y="19948"/>
                    <a:pt x="79027" y="20002"/>
                    <a:pt x="78537" y="19839"/>
                  </a:cubicBezTo>
                  <a:cubicBezTo>
                    <a:pt x="78046" y="19784"/>
                    <a:pt x="77556" y="19893"/>
                    <a:pt x="77174" y="20220"/>
                  </a:cubicBezTo>
                  <a:cubicBezTo>
                    <a:pt x="76956" y="20329"/>
                    <a:pt x="76738" y="20438"/>
                    <a:pt x="76520" y="20547"/>
                  </a:cubicBezTo>
                  <a:cubicBezTo>
                    <a:pt x="76084" y="20765"/>
                    <a:pt x="75594" y="20874"/>
                    <a:pt x="75430" y="21419"/>
                  </a:cubicBezTo>
                  <a:cubicBezTo>
                    <a:pt x="75049" y="22128"/>
                    <a:pt x="74939" y="22945"/>
                    <a:pt x="75049" y="23763"/>
                  </a:cubicBezTo>
                  <a:cubicBezTo>
                    <a:pt x="75158" y="24090"/>
                    <a:pt x="75430" y="24308"/>
                    <a:pt x="75757" y="24417"/>
                  </a:cubicBezTo>
                  <a:cubicBezTo>
                    <a:pt x="76956" y="24907"/>
                    <a:pt x="78319" y="24798"/>
                    <a:pt x="79463" y="24199"/>
                  </a:cubicBezTo>
                  <a:cubicBezTo>
                    <a:pt x="79954" y="23926"/>
                    <a:pt x="80390" y="23654"/>
                    <a:pt x="80880" y="23327"/>
                  </a:cubicBezTo>
                  <a:cubicBezTo>
                    <a:pt x="81916" y="23763"/>
                    <a:pt x="82842" y="24417"/>
                    <a:pt x="83605" y="25234"/>
                  </a:cubicBezTo>
                  <a:cubicBezTo>
                    <a:pt x="84205" y="25725"/>
                    <a:pt x="84859" y="26161"/>
                    <a:pt x="85513" y="26597"/>
                  </a:cubicBezTo>
                  <a:cubicBezTo>
                    <a:pt x="86930" y="27469"/>
                    <a:pt x="87965" y="28777"/>
                    <a:pt x="88565" y="30303"/>
                  </a:cubicBezTo>
                  <a:cubicBezTo>
                    <a:pt x="89110" y="31502"/>
                    <a:pt x="88565" y="32919"/>
                    <a:pt x="87366" y="33409"/>
                  </a:cubicBezTo>
                  <a:cubicBezTo>
                    <a:pt x="86930" y="33627"/>
                    <a:pt x="86494" y="33900"/>
                    <a:pt x="86167" y="34227"/>
                  </a:cubicBezTo>
                  <a:cubicBezTo>
                    <a:pt x="85731" y="34554"/>
                    <a:pt x="85240" y="34826"/>
                    <a:pt x="84695" y="34990"/>
                  </a:cubicBezTo>
                  <a:cubicBezTo>
                    <a:pt x="84041" y="35208"/>
                    <a:pt x="83333" y="35044"/>
                    <a:pt x="82733" y="34608"/>
                  </a:cubicBezTo>
                  <a:cubicBezTo>
                    <a:pt x="82243" y="34227"/>
                    <a:pt x="81698" y="33736"/>
                    <a:pt x="81207" y="33246"/>
                  </a:cubicBezTo>
                  <a:cubicBezTo>
                    <a:pt x="80826" y="32810"/>
                    <a:pt x="80281" y="32537"/>
                    <a:pt x="79681" y="32428"/>
                  </a:cubicBezTo>
                  <a:cubicBezTo>
                    <a:pt x="78918" y="32265"/>
                    <a:pt x="78210" y="32973"/>
                    <a:pt x="78373" y="33736"/>
                  </a:cubicBezTo>
                  <a:cubicBezTo>
                    <a:pt x="78482" y="34336"/>
                    <a:pt x="78646" y="34881"/>
                    <a:pt x="78809" y="35480"/>
                  </a:cubicBezTo>
                  <a:cubicBezTo>
                    <a:pt x="77883" y="36897"/>
                    <a:pt x="76411" y="37769"/>
                    <a:pt x="74776" y="37933"/>
                  </a:cubicBezTo>
                  <a:cubicBezTo>
                    <a:pt x="72650" y="38205"/>
                    <a:pt x="70470" y="37551"/>
                    <a:pt x="68835" y="36134"/>
                  </a:cubicBezTo>
                  <a:cubicBezTo>
                    <a:pt x="68944" y="35807"/>
                    <a:pt x="69053" y="35535"/>
                    <a:pt x="69217" y="35208"/>
                  </a:cubicBezTo>
                  <a:cubicBezTo>
                    <a:pt x="69762" y="34390"/>
                    <a:pt x="69980" y="33464"/>
                    <a:pt x="69980" y="32537"/>
                  </a:cubicBezTo>
                  <a:cubicBezTo>
                    <a:pt x="70143" y="31284"/>
                    <a:pt x="69980" y="29976"/>
                    <a:pt x="69544" y="28777"/>
                  </a:cubicBezTo>
                  <a:cubicBezTo>
                    <a:pt x="69108" y="27796"/>
                    <a:pt x="68290" y="27033"/>
                    <a:pt x="67255" y="26869"/>
                  </a:cubicBezTo>
                  <a:cubicBezTo>
                    <a:pt x="65947" y="26488"/>
                    <a:pt x="64639" y="27360"/>
                    <a:pt x="64312" y="28668"/>
                  </a:cubicBezTo>
                  <a:cubicBezTo>
                    <a:pt x="63930" y="30466"/>
                    <a:pt x="63985" y="32428"/>
                    <a:pt x="64584" y="34172"/>
                  </a:cubicBezTo>
                  <a:cubicBezTo>
                    <a:pt x="64748" y="34826"/>
                    <a:pt x="65020" y="35371"/>
                    <a:pt x="65238" y="36025"/>
                  </a:cubicBezTo>
                  <a:cubicBezTo>
                    <a:pt x="64475" y="37006"/>
                    <a:pt x="63549" y="37824"/>
                    <a:pt x="62459" y="38423"/>
                  </a:cubicBezTo>
                  <a:cubicBezTo>
                    <a:pt x="61314" y="38968"/>
                    <a:pt x="60170" y="39459"/>
                    <a:pt x="58971" y="39949"/>
                  </a:cubicBezTo>
                  <a:cubicBezTo>
                    <a:pt x="57772" y="40440"/>
                    <a:pt x="56409" y="40440"/>
                    <a:pt x="55210" y="39949"/>
                  </a:cubicBezTo>
                  <a:cubicBezTo>
                    <a:pt x="54447" y="39677"/>
                    <a:pt x="53630" y="39404"/>
                    <a:pt x="52812" y="39186"/>
                  </a:cubicBezTo>
                  <a:cubicBezTo>
                    <a:pt x="52049" y="38914"/>
                    <a:pt x="51395" y="38423"/>
                    <a:pt x="51013" y="37715"/>
                  </a:cubicBezTo>
                  <a:cubicBezTo>
                    <a:pt x="50087" y="36134"/>
                    <a:pt x="49487" y="34445"/>
                    <a:pt x="50196" y="32592"/>
                  </a:cubicBezTo>
                  <a:cubicBezTo>
                    <a:pt x="50414" y="31938"/>
                    <a:pt x="50523" y="31175"/>
                    <a:pt x="50359" y="30412"/>
                  </a:cubicBezTo>
                  <a:cubicBezTo>
                    <a:pt x="50305" y="29976"/>
                    <a:pt x="50141" y="29594"/>
                    <a:pt x="49869" y="29213"/>
                  </a:cubicBezTo>
                  <a:cubicBezTo>
                    <a:pt x="49433" y="28613"/>
                    <a:pt x="48561" y="28559"/>
                    <a:pt x="48070" y="29104"/>
                  </a:cubicBezTo>
                  <a:cubicBezTo>
                    <a:pt x="47580" y="29485"/>
                    <a:pt x="47307" y="30030"/>
                    <a:pt x="47253" y="30630"/>
                  </a:cubicBezTo>
                  <a:cubicBezTo>
                    <a:pt x="47253" y="30957"/>
                    <a:pt x="47198" y="31338"/>
                    <a:pt x="47198" y="31665"/>
                  </a:cubicBezTo>
                  <a:cubicBezTo>
                    <a:pt x="47089" y="36134"/>
                    <a:pt x="44146" y="40058"/>
                    <a:pt x="39841" y="41366"/>
                  </a:cubicBezTo>
                  <a:cubicBezTo>
                    <a:pt x="38642" y="41639"/>
                    <a:pt x="37388" y="41639"/>
                    <a:pt x="36189" y="41421"/>
                  </a:cubicBezTo>
                  <a:cubicBezTo>
                    <a:pt x="34990" y="41148"/>
                    <a:pt x="33900" y="40767"/>
                    <a:pt x="32810" y="40276"/>
                  </a:cubicBezTo>
                  <a:cubicBezTo>
                    <a:pt x="30630" y="39186"/>
                    <a:pt x="29431" y="37279"/>
                    <a:pt x="28668" y="35099"/>
                  </a:cubicBezTo>
                  <a:cubicBezTo>
                    <a:pt x="28395" y="34227"/>
                    <a:pt x="28504" y="33300"/>
                    <a:pt x="28995" y="32537"/>
                  </a:cubicBezTo>
                  <a:cubicBezTo>
                    <a:pt x="29540" y="31611"/>
                    <a:pt x="29812" y="30521"/>
                    <a:pt x="29758" y="29431"/>
                  </a:cubicBezTo>
                  <a:cubicBezTo>
                    <a:pt x="29758" y="29104"/>
                    <a:pt x="29703" y="28831"/>
                    <a:pt x="29649" y="28559"/>
                  </a:cubicBezTo>
                  <a:cubicBezTo>
                    <a:pt x="29540" y="27959"/>
                    <a:pt x="29049" y="27578"/>
                    <a:pt x="28504" y="27523"/>
                  </a:cubicBezTo>
                  <a:cubicBezTo>
                    <a:pt x="27959" y="27414"/>
                    <a:pt x="27414" y="27687"/>
                    <a:pt x="27142" y="28232"/>
                  </a:cubicBezTo>
                  <a:cubicBezTo>
                    <a:pt x="26597" y="29267"/>
                    <a:pt x="26161" y="30357"/>
                    <a:pt x="25997" y="31556"/>
                  </a:cubicBezTo>
                  <a:cubicBezTo>
                    <a:pt x="25779" y="32973"/>
                    <a:pt x="24907" y="34118"/>
                    <a:pt x="23599" y="34717"/>
                  </a:cubicBezTo>
                  <a:cubicBezTo>
                    <a:pt x="22400" y="35262"/>
                    <a:pt x="21256" y="35971"/>
                    <a:pt x="20111" y="36625"/>
                  </a:cubicBezTo>
                  <a:cubicBezTo>
                    <a:pt x="18367" y="37551"/>
                    <a:pt x="16405" y="38042"/>
                    <a:pt x="14443" y="38042"/>
                  </a:cubicBezTo>
                  <a:cubicBezTo>
                    <a:pt x="13190" y="38042"/>
                    <a:pt x="11991" y="38042"/>
                    <a:pt x="10737" y="37933"/>
                  </a:cubicBezTo>
                  <a:cubicBezTo>
                    <a:pt x="10356" y="37933"/>
                    <a:pt x="9974" y="37878"/>
                    <a:pt x="9593" y="37715"/>
                  </a:cubicBezTo>
                  <a:cubicBezTo>
                    <a:pt x="8066" y="37333"/>
                    <a:pt x="7794" y="36952"/>
                    <a:pt x="8012" y="35426"/>
                  </a:cubicBezTo>
                  <a:cubicBezTo>
                    <a:pt x="8066" y="34772"/>
                    <a:pt x="8230" y="34172"/>
                    <a:pt x="8557" y="33573"/>
                  </a:cubicBezTo>
                  <a:cubicBezTo>
                    <a:pt x="9647" y="31338"/>
                    <a:pt x="11119" y="29267"/>
                    <a:pt x="12863" y="27469"/>
                  </a:cubicBezTo>
                  <a:cubicBezTo>
                    <a:pt x="13244" y="27033"/>
                    <a:pt x="13680" y="26760"/>
                    <a:pt x="14225" y="26651"/>
                  </a:cubicBezTo>
                  <a:cubicBezTo>
                    <a:pt x="15206" y="26433"/>
                    <a:pt x="16133" y="26106"/>
                    <a:pt x="17059" y="25834"/>
                  </a:cubicBezTo>
                  <a:cubicBezTo>
                    <a:pt x="17877" y="25561"/>
                    <a:pt x="18585" y="25071"/>
                    <a:pt x="19130" y="24417"/>
                  </a:cubicBezTo>
                  <a:cubicBezTo>
                    <a:pt x="19893" y="23654"/>
                    <a:pt x="19512" y="22346"/>
                    <a:pt x="18422" y="22128"/>
                  </a:cubicBezTo>
                  <a:cubicBezTo>
                    <a:pt x="18204" y="22019"/>
                    <a:pt x="17931" y="22019"/>
                    <a:pt x="17713" y="22019"/>
                  </a:cubicBezTo>
                  <a:cubicBezTo>
                    <a:pt x="16514" y="22019"/>
                    <a:pt x="15370" y="22346"/>
                    <a:pt x="14334" y="22945"/>
                  </a:cubicBezTo>
                  <a:cubicBezTo>
                    <a:pt x="13844" y="23272"/>
                    <a:pt x="13299" y="23545"/>
                    <a:pt x="12863" y="23926"/>
                  </a:cubicBezTo>
                  <a:cubicBezTo>
                    <a:pt x="12427" y="24199"/>
                    <a:pt x="11991" y="24417"/>
                    <a:pt x="11500" y="24417"/>
                  </a:cubicBezTo>
                  <a:cubicBezTo>
                    <a:pt x="7794" y="24744"/>
                    <a:pt x="4142" y="23708"/>
                    <a:pt x="1145" y="21528"/>
                  </a:cubicBezTo>
                  <a:lnTo>
                    <a:pt x="709" y="21147"/>
                  </a:lnTo>
                  <a:cubicBezTo>
                    <a:pt x="273" y="20874"/>
                    <a:pt x="55" y="20384"/>
                    <a:pt x="109" y="19893"/>
                  </a:cubicBezTo>
                  <a:cubicBezTo>
                    <a:pt x="109" y="19348"/>
                    <a:pt x="109" y="18803"/>
                    <a:pt x="109" y="18258"/>
                  </a:cubicBezTo>
                  <a:cubicBezTo>
                    <a:pt x="0" y="17495"/>
                    <a:pt x="273" y="16786"/>
                    <a:pt x="818" y="16241"/>
                  </a:cubicBezTo>
                  <a:cubicBezTo>
                    <a:pt x="1744" y="15042"/>
                    <a:pt x="2998" y="14061"/>
                    <a:pt x="4360" y="13353"/>
                  </a:cubicBezTo>
                  <a:cubicBezTo>
                    <a:pt x="4851" y="13189"/>
                    <a:pt x="5341" y="12917"/>
                    <a:pt x="5832" y="12644"/>
                  </a:cubicBezTo>
                  <a:cubicBezTo>
                    <a:pt x="7848" y="11445"/>
                    <a:pt x="10247" y="10900"/>
                    <a:pt x="12645" y="11009"/>
                  </a:cubicBezTo>
                  <a:lnTo>
                    <a:pt x="17059" y="11009"/>
                  </a:lnTo>
                  <a:cubicBezTo>
                    <a:pt x="17604" y="11064"/>
                    <a:pt x="18149" y="11118"/>
                    <a:pt x="18640" y="11282"/>
                  </a:cubicBezTo>
                  <a:cubicBezTo>
                    <a:pt x="19239" y="11391"/>
                    <a:pt x="19730" y="11827"/>
                    <a:pt x="19948" y="12372"/>
                  </a:cubicBezTo>
                  <a:cubicBezTo>
                    <a:pt x="20002" y="12590"/>
                    <a:pt x="20057" y="12753"/>
                    <a:pt x="20220" y="12917"/>
                  </a:cubicBezTo>
                  <a:cubicBezTo>
                    <a:pt x="20384" y="13244"/>
                    <a:pt x="20820" y="13298"/>
                    <a:pt x="21092" y="13026"/>
                  </a:cubicBezTo>
                  <a:cubicBezTo>
                    <a:pt x="21365" y="12699"/>
                    <a:pt x="21801" y="12535"/>
                    <a:pt x="22237" y="12644"/>
                  </a:cubicBezTo>
                  <a:cubicBezTo>
                    <a:pt x="22346" y="12644"/>
                    <a:pt x="22509" y="12590"/>
                    <a:pt x="22673" y="12535"/>
                  </a:cubicBezTo>
                  <a:cubicBezTo>
                    <a:pt x="23599" y="12208"/>
                    <a:pt x="23817" y="11500"/>
                    <a:pt x="23109" y="10737"/>
                  </a:cubicBezTo>
                  <a:cubicBezTo>
                    <a:pt x="22891" y="10573"/>
                    <a:pt x="22727" y="10464"/>
                    <a:pt x="22509" y="10301"/>
                  </a:cubicBezTo>
                  <a:close/>
                </a:path>
              </a:pathLst>
            </a:custGeom>
            <a:solidFill>
              <a:schemeClr val="accent2"/>
            </a:solidFill>
            <a:ln>
              <a:noFill/>
            </a:ln>
          </p:spPr>
          <p:txBody>
            <a:bodyPr spcFirstLastPara="1" wrap="square" lIns="60950" tIns="60950" rIns="60950" bIns="60950" anchor="ctr" anchorCtr="0">
              <a:noAutofit/>
            </a:bodyPr>
            <a:lstStyle/>
            <a:p>
              <a:endParaRPr sz="1200"/>
            </a:p>
          </p:txBody>
        </p:sp>
        <p:sp>
          <p:nvSpPr>
            <p:cNvPr id="75" name="Google Shape;1955;p69">
              <a:extLst>
                <a:ext uri="{FF2B5EF4-FFF2-40B4-BE49-F238E27FC236}">
                  <a16:creationId xmlns:a16="http://schemas.microsoft.com/office/drawing/2014/main" id="{15EF6DF0-3D36-4A61-896A-4CC0834856A7}"/>
                </a:ext>
              </a:extLst>
            </p:cNvPr>
            <p:cNvSpPr/>
            <p:nvPr/>
          </p:nvSpPr>
          <p:spPr>
            <a:xfrm>
              <a:off x="-929428" y="3027634"/>
              <a:ext cx="9930" cy="35431"/>
            </a:xfrm>
            <a:custGeom>
              <a:avLst/>
              <a:gdLst/>
              <a:ahLst/>
              <a:cxnLst/>
              <a:rect l="l" t="t" r="r" b="b"/>
              <a:pathLst>
                <a:path w="764" h="2726" extrusionOk="0">
                  <a:moveTo>
                    <a:pt x="437" y="2725"/>
                  </a:moveTo>
                  <a:cubicBezTo>
                    <a:pt x="110" y="1908"/>
                    <a:pt x="1" y="927"/>
                    <a:pt x="164" y="0"/>
                  </a:cubicBezTo>
                  <a:cubicBezTo>
                    <a:pt x="382" y="273"/>
                    <a:pt x="546" y="382"/>
                    <a:pt x="546" y="491"/>
                  </a:cubicBezTo>
                  <a:cubicBezTo>
                    <a:pt x="764" y="1254"/>
                    <a:pt x="709" y="2017"/>
                    <a:pt x="437" y="2725"/>
                  </a:cubicBezTo>
                  <a:close/>
                </a:path>
              </a:pathLst>
            </a:custGeom>
            <a:solidFill>
              <a:srgbClr val="6D6D2A"/>
            </a:solidFill>
            <a:ln>
              <a:noFill/>
            </a:ln>
          </p:spPr>
          <p:txBody>
            <a:bodyPr spcFirstLastPara="1" wrap="square" lIns="60950" tIns="60950" rIns="60950" bIns="60950" anchor="ctr" anchorCtr="0">
              <a:noAutofit/>
            </a:bodyPr>
            <a:lstStyle/>
            <a:p>
              <a:endParaRPr sz="1200"/>
            </a:p>
          </p:txBody>
        </p:sp>
        <p:sp>
          <p:nvSpPr>
            <p:cNvPr id="76" name="Google Shape;1956;p69">
              <a:extLst>
                <a:ext uri="{FF2B5EF4-FFF2-40B4-BE49-F238E27FC236}">
                  <a16:creationId xmlns:a16="http://schemas.microsoft.com/office/drawing/2014/main" id="{32D89C89-6AAB-4271-80BF-95DDE8F202BB}"/>
                </a:ext>
              </a:extLst>
            </p:cNvPr>
            <p:cNvSpPr/>
            <p:nvPr/>
          </p:nvSpPr>
          <p:spPr>
            <a:xfrm>
              <a:off x="-1687390" y="3361280"/>
              <a:ext cx="230940" cy="224571"/>
            </a:xfrm>
            <a:custGeom>
              <a:avLst/>
              <a:gdLst/>
              <a:ahLst/>
              <a:cxnLst/>
              <a:rect l="l" t="t" r="r" b="b"/>
              <a:pathLst>
                <a:path w="17768" h="17278" extrusionOk="0">
                  <a:moveTo>
                    <a:pt x="17277" y="7739"/>
                  </a:moveTo>
                  <a:cubicBezTo>
                    <a:pt x="17768" y="3652"/>
                    <a:pt x="14334" y="491"/>
                    <a:pt x="10356" y="164"/>
                  </a:cubicBezTo>
                  <a:cubicBezTo>
                    <a:pt x="8884" y="0"/>
                    <a:pt x="7358" y="382"/>
                    <a:pt x="6159" y="1254"/>
                  </a:cubicBezTo>
                  <a:cubicBezTo>
                    <a:pt x="4960" y="1799"/>
                    <a:pt x="3979" y="2780"/>
                    <a:pt x="3325" y="3979"/>
                  </a:cubicBezTo>
                  <a:cubicBezTo>
                    <a:pt x="1581" y="4633"/>
                    <a:pt x="164" y="5668"/>
                    <a:pt x="109" y="8121"/>
                  </a:cubicBezTo>
                  <a:cubicBezTo>
                    <a:pt x="0" y="11009"/>
                    <a:pt x="1636" y="13135"/>
                    <a:pt x="3925" y="14661"/>
                  </a:cubicBezTo>
                  <a:cubicBezTo>
                    <a:pt x="7740" y="17277"/>
                    <a:pt x="14334" y="16296"/>
                    <a:pt x="16569" y="12045"/>
                  </a:cubicBezTo>
                  <a:cubicBezTo>
                    <a:pt x="17277" y="10737"/>
                    <a:pt x="17550" y="9211"/>
                    <a:pt x="17277" y="7739"/>
                  </a:cubicBezTo>
                  <a:close/>
                </a:path>
              </a:pathLst>
            </a:custGeom>
            <a:solidFill>
              <a:schemeClr val="accent6"/>
            </a:solidFill>
            <a:ln>
              <a:noFill/>
            </a:ln>
          </p:spPr>
          <p:txBody>
            <a:bodyPr spcFirstLastPara="1" wrap="square" lIns="60950" tIns="60950" rIns="60950" bIns="60950" anchor="ctr" anchorCtr="0">
              <a:noAutofit/>
            </a:bodyPr>
            <a:lstStyle/>
            <a:p>
              <a:endParaRPr sz="1200"/>
            </a:p>
          </p:txBody>
        </p:sp>
        <p:sp>
          <p:nvSpPr>
            <p:cNvPr id="77" name="Google Shape;1957;p69">
              <a:extLst>
                <a:ext uri="{FF2B5EF4-FFF2-40B4-BE49-F238E27FC236}">
                  <a16:creationId xmlns:a16="http://schemas.microsoft.com/office/drawing/2014/main" id="{00A4C49A-0805-4B7F-A001-CA77E6DC88C5}"/>
                </a:ext>
              </a:extLst>
            </p:cNvPr>
            <p:cNvSpPr/>
            <p:nvPr/>
          </p:nvSpPr>
          <p:spPr>
            <a:xfrm>
              <a:off x="-957762" y="3249359"/>
              <a:ext cx="212535" cy="221022"/>
            </a:xfrm>
            <a:custGeom>
              <a:avLst/>
              <a:gdLst/>
              <a:ahLst/>
              <a:cxnLst/>
              <a:rect l="l" t="t" r="r" b="b"/>
              <a:pathLst>
                <a:path w="16352" h="17005" extrusionOk="0">
                  <a:moveTo>
                    <a:pt x="15588" y="7031"/>
                  </a:moveTo>
                  <a:cubicBezTo>
                    <a:pt x="15207" y="5614"/>
                    <a:pt x="14226" y="4415"/>
                    <a:pt x="12863" y="3815"/>
                  </a:cubicBezTo>
                  <a:cubicBezTo>
                    <a:pt x="11228" y="1145"/>
                    <a:pt x="7903" y="0"/>
                    <a:pt x="4960" y="1199"/>
                  </a:cubicBezTo>
                  <a:cubicBezTo>
                    <a:pt x="1963" y="2453"/>
                    <a:pt x="655" y="4796"/>
                    <a:pt x="219" y="7903"/>
                  </a:cubicBezTo>
                  <a:cubicBezTo>
                    <a:pt x="1" y="10355"/>
                    <a:pt x="927" y="12753"/>
                    <a:pt x="2726" y="14497"/>
                  </a:cubicBezTo>
                  <a:cubicBezTo>
                    <a:pt x="5287" y="16950"/>
                    <a:pt x="8830" y="17004"/>
                    <a:pt x="11991" y="15696"/>
                  </a:cubicBezTo>
                  <a:cubicBezTo>
                    <a:pt x="15316" y="14279"/>
                    <a:pt x="16351" y="10246"/>
                    <a:pt x="15588" y="7031"/>
                  </a:cubicBezTo>
                  <a:close/>
                </a:path>
              </a:pathLst>
            </a:custGeom>
            <a:solidFill>
              <a:schemeClr val="accent6"/>
            </a:solidFill>
            <a:ln>
              <a:noFill/>
            </a:ln>
          </p:spPr>
          <p:txBody>
            <a:bodyPr spcFirstLastPara="1" wrap="square" lIns="60950" tIns="60950" rIns="60950" bIns="60950" anchor="ctr" anchorCtr="0">
              <a:noAutofit/>
            </a:bodyPr>
            <a:lstStyle/>
            <a:p>
              <a:endParaRPr sz="1200"/>
            </a:p>
          </p:txBody>
        </p:sp>
        <p:sp>
          <p:nvSpPr>
            <p:cNvPr id="78" name="Google Shape;1958;p69">
              <a:extLst>
                <a:ext uri="{FF2B5EF4-FFF2-40B4-BE49-F238E27FC236}">
                  <a16:creationId xmlns:a16="http://schemas.microsoft.com/office/drawing/2014/main" id="{F05B8D84-CC12-4799-993C-A68FDC8078A3}"/>
                </a:ext>
              </a:extLst>
            </p:cNvPr>
            <p:cNvSpPr/>
            <p:nvPr/>
          </p:nvSpPr>
          <p:spPr>
            <a:xfrm>
              <a:off x="-1897780" y="2612520"/>
              <a:ext cx="1367181" cy="1114289"/>
            </a:xfrm>
            <a:custGeom>
              <a:avLst/>
              <a:gdLst/>
              <a:ahLst/>
              <a:cxnLst/>
              <a:rect l="l" t="t" r="r" b="b"/>
              <a:pathLst>
                <a:path w="105188" h="85731" extrusionOk="0">
                  <a:moveTo>
                    <a:pt x="105134" y="51722"/>
                  </a:moveTo>
                  <a:cubicBezTo>
                    <a:pt x="104970" y="50523"/>
                    <a:pt x="104970" y="49270"/>
                    <a:pt x="104806" y="48071"/>
                  </a:cubicBezTo>
                  <a:cubicBezTo>
                    <a:pt x="104643" y="47035"/>
                    <a:pt x="104316" y="46054"/>
                    <a:pt x="103771" y="45182"/>
                  </a:cubicBezTo>
                  <a:cubicBezTo>
                    <a:pt x="103662" y="44909"/>
                    <a:pt x="103498" y="44746"/>
                    <a:pt x="103280" y="44582"/>
                  </a:cubicBezTo>
                  <a:cubicBezTo>
                    <a:pt x="102572" y="44092"/>
                    <a:pt x="101700" y="43819"/>
                    <a:pt x="100773" y="43765"/>
                  </a:cubicBezTo>
                  <a:cubicBezTo>
                    <a:pt x="99792" y="43874"/>
                    <a:pt x="98811" y="43874"/>
                    <a:pt x="97830" y="43874"/>
                  </a:cubicBezTo>
                  <a:cubicBezTo>
                    <a:pt x="96740" y="43874"/>
                    <a:pt x="95650" y="44146"/>
                    <a:pt x="94724" y="44637"/>
                  </a:cubicBezTo>
                  <a:cubicBezTo>
                    <a:pt x="94451" y="44800"/>
                    <a:pt x="94124" y="44909"/>
                    <a:pt x="93743" y="45073"/>
                  </a:cubicBezTo>
                  <a:cubicBezTo>
                    <a:pt x="93579" y="43220"/>
                    <a:pt x="92598" y="41748"/>
                    <a:pt x="92380" y="40059"/>
                  </a:cubicBezTo>
                  <a:cubicBezTo>
                    <a:pt x="92925" y="39841"/>
                    <a:pt x="93470" y="39623"/>
                    <a:pt x="94015" y="39350"/>
                  </a:cubicBezTo>
                  <a:cubicBezTo>
                    <a:pt x="95051" y="38805"/>
                    <a:pt x="96086" y="38206"/>
                    <a:pt x="97067" y="37552"/>
                  </a:cubicBezTo>
                  <a:cubicBezTo>
                    <a:pt x="98103" y="36898"/>
                    <a:pt x="98866" y="35808"/>
                    <a:pt x="99084" y="34554"/>
                  </a:cubicBezTo>
                  <a:cubicBezTo>
                    <a:pt x="99356" y="32865"/>
                    <a:pt x="98920" y="31175"/>
                    <a:pt x="97939" y="29813"/>
                  </a:cubicBezTo>
                  <a:cubicBezTo>
                    <a:pt x="97231" y="28886"/>
                    <a:pt x="96468" y="28069"/>
                    <a:pt x="95650" y="27306"/>
                  </a:cubicBezTo>
                  <a:cubicBezTo>
                    <a:pt x="94233" y="25889"/>
                    <a:pt x="92707" y="24635"/>
                    <a:pt x="91072" y="23545"/>
                  </a:cubicBezTo>
                  <a:cubicBezTo>
                    <a:pt x="90854" y="23382"/>
                    <a:pt x="90636" y="23164"/>
                    <a:pt x="90473" y="23000"/>
                  </a:cubicBezTo>
                  <a:cubicBezTo>
                    <a:pt x="91181" y="21420"/>
                    <a:pt x="91726" y="19730"/>
                    <a:pt x="91944" y="18040"/>
                  </a:cubicBezTo>
                  <a:cubicBezTo>
                    <a:pt x="92162" y="15806"/>
                    <a:pt x="92217" y="13571"/>
                    <a:pt x="91999" y="11391"/>
                  </a:cubicBezTo>
                  <a:cubicBezTo>
                    <a:pt x="91890" y="9320"/>
                    <a:pt x="90909" y="7413"/>
                    <a:pt x="89383" y="6050"/>
                  </a:cubicBezTo>
                  <a:cubicBezTo>
                    <a:pt x="88674" y="5451"/>
                    <a:pt x="88020" y="4906"/>
                    <a:pt x="87312" y="4361"/>
                  </a:cubicBezTo>
                  <a:cubicBezTo>
                    <a:pt x="86276" y="3598"/>
                    <a:pt x="85023" y="3107"/>
                    <a:pt x="83715" y="3053"/>
                  </a:cubicBezTo>
                  <a:cubicBezTo>
                    <a:pt x="81916" y="2944"/>
                    <a:pt x="80117" y="2889"/>
                    <a:pt x="78264" y="2889"/>
                  </a:cubicBezTo>
                  <a:cubicBezTo>
                    <a:pt x="76956" y="2835"/>
                    <a:pt x="75703" y="3162"/>
                    <a:pt x="74558" y="3816"/>
                  </a:cubicBezTo>
                  <a:lnTo>
                    <a:pt x="72760" y="4851"/>
                  </a:lnTo>
                  <a:cubicBezTo>
                    <a:pt x="72433" y="4524"/>
                    <a:pt x="72106" y="4252"/>
                    <a:pt x="71779" y="3925"/>
                  </a:cubicBezTo>
                  <a:cubicBezTo>
                    <a:pt x="71506" y="3652"/>
                    <a:pt x="71179" y="3434"/>
                    <a:pt x="70852" y="3216"/>
                  </a:cubicBezTo>
                  <a:cubicBezTo>
                    <a:pt x="69326" y="2453"/>
                    <a:pt x="67800" y="1636"/>
                    <a:pt x="66165" y="982"/>
                  </a:cubicBezTo>
                  <a:cubicBezTo>
                    <a:pt x="65130" y="546"/>
                    <a:pt x="64040" y="273"/>
                    <a:pt x="62895" y="164"/>
                  </a:cubicBezTo>
                  <a:cubicBezTo>
                    <a:pt x="61205" y="1"/>
                    <a:pt x="59461" y="1"/>
                    <a:pt x="57717" y="164"/>
                  </a:cubicBezTo>
                  <a:cubicBezTo>
                    <a:pt x="55755" y="328"/>
                    <a:pt x="53848" y="982"/>
                    <a:pt x="52213" y="2126"/>
                  </a:cubicBezTo>
                  <a:cubicBezTo>
                    <a:pt x="51722" y="2399"/>
                    <a:pt x="51177" y="2726"/>
                    <a:pt x="50687" y="3053"/>
                  </a:cubicBezTo>
                  <a:cubicBezTo>
                    <a:pt x="50196" y="3380"/>
                    <a:pt x="49706" y="3816"/>
                    <a:pt x="49215" y="4143"/>
                  </a:cubicBezTo>
                  <a:cubicBezTo>
                    <a:pt x="49106" y="4088"/>
                    <a:pt x="48997" y="4034"/>
                    <a:pt x="48888" y="3979"/>
                  </a:cubicBezTo>
                  <a:cubicBezTo>
                    <a:pt x="47253" y="2181"/>
                    <a:pt x="45073" y="982"/>
                    <a:pt x="42675" y="491"/>
                  </a:cubicBezTo>
                  <a:cubicBezTo>
                    <a:pt x="41531" y="164"/>
                    <a:pt x="40386" y="55"/>
                    <a:pt x="39187" y="164"/>
                  </a:cubicBezTo>
                  <a:cubicBezTo>
                    <a:pt x="36898" y="491"/>
                    <a:pt x="34772" y="1472"/>
                    <a:pt x="33192" y="3107"/>
                  </a:cubicBezTo>
                  <a:cubicBezTo>
                    <a:pt x="32265" y="4088"/>
                    <a:pt x="31339" y="5069"/>
                    <a:pt x="30467" y="6050"/>
                  </a:cubicBezTo>
                  <a:cubicBezTo>
                    <a:pt x="29431" y="7195"/>
                    <a:pt x="28668" y="8557"/>
                    <a:pt x="28232" y="10029"/>
                  </a:cubicBezTo>
                  <a:cubicBezTo>
                    <a:pt x="28123" y="10465"/>
                    <a:pt x="28014" y="10846"/>
                    <a:pt x="27851" y="11282"/>
                  </a:cubicBezTo>
                  <a:cubicBezTo>
                    <a:pt x="27687" y="11282"/>
                    <a:pt x="27524" y="11282"/>
                    <a:pt x="27415" y="11228"/>
                  </a:cubicBezTo>
                  <a:cubicBezTo>
                    <a:pt x="26379" y="10846"/>
                    <a:pt x="25289" y="10628"/>
                    <a:pt x="24199" y="10683"/>
                  </a:cubicBezTo>
                  <a:lnTo>
                    <a:pt x="19458" y="10683"/>
                  </a:lnTo>
                  <a:cubicBezTo>
                    <a:pt x="17714" y="10574"/>
                    <a:pt x="15969" y="10846"/>
                    <a:pt x="14389" y="11500"/>
                  </a:cubicBezTo>
                  <a:cubicBezTo>
                    <a:pt x="12808" y="12209"/>
                    <a:pt x="11228" y="12972"/>
                    <a:pt x="9756" y="13844"/>
                  </a:cubicBezTo>
                  <a:cubicBezTo>
                    <a:pt x="8176" y="14770"/>
                    <a:pt x="6868" y="16078"/>
                    <a:pt x="5832" y="17604"/>
                  </a:cubicBezTo>
                  <a:cubicBezTo>
                    <a:pt x="5451" y="18149"/>
                    <a:pt x="5233" y="18858"/>
                    <a:pt x="5233" y="19512"/>
                  </a:cubicBezTo>
                  <a:cubicBezTo>
                    <a:pt x="5287" y="20493"/>
                    <a:pt x="5287" y="21420"/>
                    <a:pt x="5233" y="22346"/>
                  </a:cubicBezTo>
                  <a:cubicBezTo>
                    <a:pt x="5233" y="23327"/>
                    <a:pt x="5614" y="24199"/>
                    <a:pt x="6377" y="24853"/>
                  </a:cubicBezTo>
                  <a:cubicBezTo>
                    <a:pt x="6759" y="25180"/>
                    <a:pt x="7195" y="25562"/>
                    <a:pt x="7631" y="25889"/>
                  </a:cubicBezTo>
                  <a:cubicBezTo>
                    <a:pt x="10192" y="27796"/>
                    <a:pt x="13244" y="28941"/>
                    <a:pt x="16460" y="29213"/>
                  </a:cubicBezTo>
                  <a:cubicBezTo>
                    <a:pt x="16678" y="29268"/>
                    <a:pt x="16841" y="29322"/>
                    <a:pt x="17059" y="29431"/>
                  </a:cubicBezTo>
                  <a:cubicBezTo>
                    <a:pt x="16078" y="30957"/>
                    <a:pt x="15152" y="32429"/>
                    <a:pt x="14225" y="33900"/>
                  </a:cubicBezTo>
                  <a:cubicBezTo>
                    <a:pt x="14116" y="34064"/>
                    <a:pt x="13953" y="34282"/>
                    <a:pt x="13735" y="34445"/>
                  </a:cubicBezTo>
                  <a:cubicBezTo>
                    <a:pt x="12590" y="35426"/>
                    <a:pt x="11718" y="36734"/>
                    <a:pt x="11282" y="38206"/>
                  </a:cubicBezTo>
                  <a:cubicBezTo>
                    <a:pt x="10683" y="39895"/>
                    <a:pt x="10192" y="41585"/>
                    <a:pt x="9702" y="43274"/>
                  </a:cubicBezTo>
                  <a:cubicBezTo>
                    <a:pt x="9429" y="44092"/>
                    <a:pt x="9266" y="44909"/>
                    <a:pt x="9157" y="45727"/>
                  </a:cubicBezTo>
                  <a:cubicBezTo>
                    <a:pt x="8830" y="48507"/>
                    <a:pt x="8775" y="51341"/>
                    <a:pt x="9048" y="54120"/>
                  </a:cubicBezTo>
                  <a:cubicBezTo>
                    <a:pt x="9048" y="54393"/>
                    <a:pt x="8993" y="54665"/>
                    <a:pt x="8993" y="54883"/>
                  </a:cubicBezTo>
                  <a:cubicBezTo>
                    <a:pt x="8503" y="54720"/>
                    <a:pt x="8121" y="54611"/>
                    <a:pt x="7794" y="54502"/>
                  </a:cubicBezTo>
                  <a:cubicBezTo>
                    <a:pt x="6868" y="54175"/>
                    <a:pt x="5996" y="54011"/>
                    <a:pt x="5069" y="53957"/>
                  </a:cubicBezTo>
                  <a:cubicBezTo>
                    <a:pt x="3434" y="53848"/>
                    <a:pt x="1908" y="54774"/>
                    <a:pt x="1200" y="56246"/>
                  </a:cubicBezTo>
                  <a:cubicBezTo>
                    <a:pt x="873" y="57009"/>
                    <a:pt x="600" y="57826"/>
                    <a:pt x="437" y="58644"/>
                  </a:cubicBezTo>
                  <a:cubicBezTo>
                    <a:pt x="1" y="60279"/>
                    <a:pt x="273" y="62023"/>
                    <a:pt x="1200" y="63494"/>
                  </a:cubicBezTo>
                  <a:cubicBezTo>
                    <a:pt x="1745" y="64312"/>
                    <a:pt x="2453" y="65129"/>
                    <a:pt x="3162" y="65838"/>
                  </a:cubicBezTo>
                  <a:cubicBezTo>
                    <a:pt x="5015" y="67745"/>
                    <a:pt x="7576" y="68835"/>
                    <a:pt x="10192" y="68781"/>
                  </a:cubicBezTo>
                  <a:lnTo>
                    <a:pt x="13026" y="68781"/>
                  </a:lnTo>
                  <a:cubicBezTo>
                    <a:pt x="13626" y="69653"/>
                    <a:pt x="14171" y="70470"/>
                    <a:pt x="14770" y="71288"/>
                  </a:cubicBezTo>
                  <a:cubicBezTo>
                    <a:pt x="16351" y="73250"/>
                    <a:pt x="18041" y="75049"/>
                    <a:pt x="19894" y="76738"/>
                  </a:cubicBezTo>
                  <a:cubicBezTo>
                    <a:pt x="22237" y="79027"/>
                    <a:pt x="25071" y="80771"/>
                    <a:pt x="28123" y="81861"/>
                  </a:cubicBezTo>
                  <a:cubicBezTo>
                    <a:pt x="30739" y="82733"/>
                    <a:pt x="33301" y="83551"/>
                    <a:pt x="35862" y="84423"/>
                  </a:cubicBezTo>
                  <a:cubicBezTo>
                    <a:pt x="38533" y="85240"/>
                    <a:pt x="41258" y="85622"/>
                    <a:pt x="44038" y="85622"/>
                  </a:cubicBezTo>
                  <a:cubicBezTo>
                    <a:pt x="46654" y="85622"/>
                    <a:pt x="49270" y="85731"/>
                    <a:pt x="51886" y="85513"/>
                  </a:cubicBezTo>
                  <a:cubicBezTo>
                    <a:pt x="54447" y="85295"/>
                    <a:pt x="56954" y="84968"/>
                    <a:pt x="59461" y="84532"/>
                  </a:cubicBezTo>
                  <a:cubicBezTo>
                    <a:pt x="60878" y="84259"/>
                    <a:pt x="62296" y="83932"/>
                    <a:pt x="63713" y="83551"/>
                  </a:cubicBezTo>
                  <a:cubicBezTo>
                    <a:pt x="67473" y="82570"/>
                    <a:pt x="71070" y="80989"/>
                    <a:pt x="74395" y="78864"/>
                  </a:cubicBezTo>
                  <a:lnTo>
                    <a:pt x="77883" y="76847"/>
                  </a:lnTo>
                  <a:cubicBezTo>
                    <a:pt x="78319" y="76575"/>
                    <a:pt x="78646" y="76357"/>
                    <a:pt x="78973" y="76139"/>
                  </a:cubicBezTo>
                  <a:cubicBezTo>
                    <a:pt x="80444" y="75267"/>
                    <a:pt x="81807" y="74231"/>
                    <a:pt x="83115" y="73087"/>
                  </a:cubicBezTo>
                  <a:cubicBezTo>
                    <a:pt x="84260" y="71942"/>
                    <a:pt x="85404" y="70797"/>
                    <a:pt x="86603" y="69653"/>
                  </a:cubicBezTo>
                  <a:cubicBezTo>
                    <a:pt x="89056" y="67146"/>
                    <a:pt x="90963" y="64148"/>
                    <a:pt x="92162" y="60824"/>
                  </a:cubicBezTo>
                  <a:cubicBezTo>
                    <a:pt x="92326" y="60551"/>
                    <a:pt x="92489" y="60224"/>
                    <a:pt x="92653" y="59952"/>
                  </a:cubicBezTo>
                  <a:cubicBezTo>
                    <a:pt x="92980" y="59952"/>
                    <a:pt x="93307" y="59897"/>
                    <a:pt x="93579" y="59897"/>
                  </a:cubicBezTo>
                  <a:cubicBezTo>
                    <a:pt x="94560" y="59952"/>
                    <a:pt x="95541" y="59952"/>
                    <a:pt x="96522" y="59897"/>
                  </a:cubicBezTo>
                  <a:cubicBezTo>
                    <a:pt x="97612" y="59843"/>
                    <a:pt x="98702" y="59570"/>
                    <a:pt x="99683" y="59189"/>
                  </a:cubicBezTo>
                  <a:cubicBezTo>
                    <a:pt x="100773" y="58753"/>
                    <a:pt x="101700" y="58044"/>
                    <a:pt x="102408" y="57172"/>
                  </a:cubicBezTo>
                  <a:cubicBezTo>
                    <a:pt x="103171" y="56191"/>
                    <a:pt x="103880" y="55156"/>
                    <a:pt x="104534" y="54120"/>
                  </a:cubicBezTo>
                  <a:cubicBezTo>
                    <a:pt x="104970" y="53412"/>
                    <a:pt x="105188" y="52594"/>
                    <a:pt x="105134" y="51722"/>
                  </a:cubicBezTo>
                  <a:close/>
                  <a:moveTo>
                    <a:pt x="5233" y="64257"/>
                  </a:moveTo>
                  <a:cubicBezTo>
                    <a:pt x="4579" y="63603"/>
                    <a:pt x="3925" y="62895"/>
                    <a:pt x="3380" y="62132"/>
                  </a:cubicBezTo>
                  <a:cubicBezTo>
                    <a:pt x="2780" y="61369"/>
                    <a:pt x="2562" y="60333"/>
                    <a:pt x="2835" y="59352"/>
                  </a:cubicBezTo>
                  <a:cubicBezTo>
                    <a:pt x="3053" y="58753"/>
                    <a:pt x="3162" y="58099"/>
                    <a:pt x="3380" y="57499"/>
                  </a:cubicBezTo>
                  <a:cubicBezTo>
                    <a:pt x="3598" y="56791"/>
                    <a:pt x="4306" y="56300"/>
                    <a:pt x="5069" y="56355"/>
                  </a:cubicBezTo>
                  <a:cubicBezTo>
                    <a:pt x="6650" y="56355"/>
                    <a:pt x="8121" y="56954"/>
                    <a:pt x="9211" y="58044"/>
                  </a:cubicBezTo>
                  <a:cubicBezTo>
                    <a:pt x="9484" y="58371"/>
                    <a:pt x="9702" y="58807"/>
                    <a:pt x="9756" y="59243"/>
                  </a:cubicBezTo>
                  <a:cubicBezTo>
                    <a:pt x="10192" y="60933"/>
                    <a:pt x="10628" y="62622"/>
                    <a:pt x="11119" y="64366"/>
                  </a:cubicBezTo>
                  <a:cubicBezTo>
                    <a:pt x="11282" y="64911"/>
                    <a:pt x="11446" y="65456"/>
                    <a:pt x="11718" y="66165"/>
                  </a:cubicBezTo>
                  <a:cubicBezTo>
                    <a:pt x="9375" y="66655"/>
                    <a:pt x="6922" y="65947"/>
                    <a:pt x="5233" y="64257"/>
                  </a:cubicBezTo>
                  <a:close/>
                  <a:moveTo>
                    <a:pt x="90963" y="53957"/>
                  </a:moveTo>
                  <a:cubicBezTo>
                    <a:pt x="90854" y="55156"/>
                    <a:pt x="90636" y="56300"/>
                    <a:pt x="90255" y="57445"/>
                  </a:cubicBezTo>
                  <a:cubicBezTo>
                    <a:pt x="89655" y="59570"/>
                    <a:pt x="88729" y="61587"/>
                    <a:pt x="87639" y="63549"/>
                  </a:cubicBezTo>
                  <a:cubicBezTo>
                    <a:pt x="86658" y="65129"/>
                    <a:pt x="85459" y="66601"/>
                    <a:pt x="84151" y="67909"/>
                  </a:cubicBezTo>
                  <a:cubicBezTo>
                    <a:pt x="83224" y="68835"/>
                    <a:pt x="82352" y="69707"/>
                    <a:pt x="81425" y="70634"/>
                  </a:cubicBezTo>
                  <a:cubicBezTo>
                    <a:pt x="80172" y="71778"/>
                    <a:pt x="78864" y="72814"/>
                    <a:pt x="77392" y="73632"/>
                  </a:cubicBezTo>
                  <a:cubicBezTo>
                    <a:pt x="75049" y="75103"/>
                    <a:pt x="72705" y="76520"/>
                    <a:pt x="70307" y="77883"/>
                  </a:cubicBezTo>
                  <a:cubicBezTo>
                    <a:pt x="67855" y="79191"/>
                    <a:pt x="65239" y="80172"/>
                    <a:pt x="62568" y="80826"/>
                  </a:cubicBezTo>
                  <a:cubicBezTo>
                    <a:pt x="59952" y="81534"/>
                    <a:pt x="57281" y="82025"/>
                    <a:pt x="54611" y="82297"/>
                  </a:cubicBezTo>
                  <a:cubicBezTo>
                    <a:pt x="52322" y="82570"/>
                    <a:pt x="50087" y="82570"/>
                    <a:pt x="47798" y="82679"/>
                  </a:cubicBezTo>
                  <a:cubicBezTo>
                    <a:pt x="46817" y="82733"/>
                    <a:pt x="45782" y="82679"/>
                    <a:pt x="44801" y="82679"/>
                  </a:cubicBezTo>
                  <a:cubicBezTo>
                    <a:pt x="42948" y="82733"/>
                    <a:pt x="41040" y="82570"/>
                    <a:pt x="39242" y="82243"/>
                  </a:cubicBezTo>
                  <a:cubicBezTo>
                    <a:pt x="38533" y="82134"/>
                    <a:pt x="37824" y="82025"/>
                    <a:pt x="37170" y="81807"/>
                  </a:cubicBezTo>
                  <a:cubicBezTo>
                    <a:pt x="34718" y="81044"/>
                    <a:pt x="32265" y="80281"/>
                    <a:pt x="29867" y="79518"/>
                  </a:cubicBezTo>
                  <a:cubicBezTo>
                    <a:pt x="26543" y="78428"/>
                    <a:pt x="23545" y="76575"/>
                    <a:pt x="21147" y="74122"/>
                  </a:cubicBezTo>
                  <a:cubicBezTo>
                    <a:pt x="19785" y="72760"/>
                    <a:pt x="18477" y="71342"/>
                    <a:pt x="17168" y="69871"/>
                  </a:cubicBezTo>
                  <a:cubicBezTo>
                    <a:pt x="16569" y="69108"/>
                    <a:pt x="15969" y="68345"/>
                    <a:pt x="15479" y="67473"/>
                  </a:cubicBezTo>
                  <a:cubicBezTo>
                    <a:pt x="15152" y="67037"/>
                    <a:pt x="14988" y="66383"/>
                    <a:pt x="14552" y="65620"/>
                  </a:cubicBezTo>
                  <a:cubicBezTo>
                    <a:pt x="13735" y="63985"/>
                    <a:pt x="13135" y="62186"/>
                    <a:pt x="12808" y="60388"/>
                  </a:cubicBezTo>
                  <a:cubicBezTo>
                    <a:pt x="12917" y="60224"/>
                    <a:pt x="11827" y="56409"/>
                    <a:pt x="11718" y="55101"/>
                  </a:cubicBezTo>
                  <a:cubicBezTo>
                    <a:pt x="11500" y="52976"/>
                    <a:pt x="11500" y="50905"/>
                    <a:pt x="11446" y="48779"/>
                  </a:cubicBezTo>
                  <a:cubicBezTo>
                    <a:pt x="11337" y="46926"/>
                    <a:pt x="11609" y="45127"/>
                    <a:pt x="12100" y="43383"/>
                  </a:cubicBezTo>
                  <a:cubicBezTo>
                    <a:pt x="12427" y="42293"/>
                    <a:pt x="12699" y="41203"/>
                    <a:pt x="13026" y="40168"/>
                  </a:cubicBezTo>
                  <a:cubicBezTo>
                    <a:pt x="13190" y="40059"/>
                    <a:pt x="13462" y="40168"/>
                    <a:pt x="13517" y="40386"/>
                  </a:cubicBezTo>
                  <a:cubicBezTo>
                    <a:pt x="13953" y="41258"/>
                    <a:pt x="14716" y="41857"/>
                    <a:pt x="15642" y="42130"/>
                  </a:cubicBezTo>
                  <a:cubicBezTo>
                    <a:pt x="16841" y="42566"/>
                    <a:pt x="18095" y="42838"/>
                    <a:pt x="19403" y="42893"/>
                  </a:cubicBezTo>
                  <a:cubicBezTo>
                    <a:pt x="21256" y="43056"/>
                    <a:pt x="23109" y="42947"/>
                    <a:pt x="24962" y="42620"/>
                  </a:cubicBezTo>
                  <a:cubicBezTo>
                    <a:pt x="26815" y="42293"/>
                    <a:pt x="28614" y="41639"/>
                    <a:pt x="30194" y="40604"/>
                  </a:cubicBezTo>
                  <a:cubicBezTo>
                    <a:pt x="31393" y="39841"/>
                    <a:pt x="32647" y="39187"/>
                    <a:pt x="34009" y="38642"/>
                  </a:cubicBezTo>
                  <a:cubicBezTo>
                    <a:pt x="34282" y="39187"/>
                    <a:pt x="34554" y="39623"/>
                    <a:pt x="34772" y="40113"/>
                  </a:cubicBezTo>
                  <a:cubicBezTo>
                    <a:pt x="35971" y="42620"/>
                    <a:pt x="38151" y="44582"/>
                    <a:pt x="40822" y="45454"/>
                  </a:cubicBezTo>
                  <a:cubicBezTo>
                    <a:pt x="42784" y="46217"/>
                    <a:pt x="44910" y="46545"/>
                    <a:pt x="47035" y="46381"/>
                  </a:cubicBezTo>
                  <a:cubicBezTo>
                    <a:pt x="47471" y="46381"/>
                    <a:pt x="47907" y="46272"/>
                    <a:pt x="48343" y="46163"/>
                  </a:cubicBezTo>
                  <a:cubicBezTo>
                    <a:pt x="51232" y="45291"/>
                    <a:pt x="53739" y="43438"/>
                    <a:pt x="55483" y="40931"/>
                  </a:cubicBezTo>
                  <a:cubicBezTo>
                    <a:pt x="55592" y="40767"/>
                    <a:pt x="55755" y="40658"/>
                    <a:pt x="55973" y="40386"/>
                  </a:cubicBezTo>
                  <a:cubicBezTo>
                    <a:pt x="56518" y="41639"/>
                    <a:pt x="57445" y="42675"/>
                    <a:pt x="58589" y="43329"/>
                  </a:cubicBezTo>
                  <a:cubicBezTo>
                    <a:pt x="59352" y="43765"/>
                    <a:pt x="60170" y="44146"/>
                    <a:pt x="61042" y="44364"/>
                  </a:cubicBezTo>
                  <a:cubicBezTo>
                    <a:pt x="62132" y="44637"/>
                    <a:pt x="63168" y="45182"/>
                    <a:pt x="64312" y="45182"/>
                  </a:cubicBezTo>
                  <a:cubicBezTo>
                    <a:pt x="65402" y="45182"/>
                    <a:pt x="66492" y="45018"/>
                    <a:pt x="67528" y="44691"/>
                  </a:cubicBezTo>
                  <a:cubicBezTo>
                    <a:pt x="68127" y="44473"/>
                    <a:pt x="68672" y="44201"/>
                    <a:pt x="69272" y="43983"/>
                  </a:cubicBezTo>
                  <a:cubicBezTo>
                    <a:pt x="71179" y="43329"/>
                    <a:pt x="72923" y="42239"/>
                    <a:pt x="74395" y="40767"/>
                  </a:cubicBezTo>
                  <a:cubicBezTo>
                    <a:pt x="74504" y="40658"/>
                    <a:pt x="74667" y="40604"/>
                    <a:pt x="74831" y="40549"/>
                  </a:cubicBezTo>
                  <a:cubicBezTo>
                    <a:pt x="75158" y="40713"/>
                    <a:pt x="75485" y="40876"/>
                    <a:pt x="75812" y="41094"/>
                  </a:cubicBezTo>
                  <a:cubicBezTo>
                    <a:pt x="77501" y="42348"/>
                    <a:pt x="79518" y="42947"/>
                    <a:pt x="81643" y="42838"/>
                  </a:cubicBezTo>
                  <a:cubicBezTo>
                    <a:pt x="83061" y="42947"/>
                    <a:pt x="84478" y="42620"/>
                    <a:pt x="85786" y="41966"/>
                  </a:cubicBezTo>
                  <a:cubicBezTo>
                    <a:pt x="86385" y="41639"/>
                    <a:pt x="86985" y="41203"/>
                    <a:pt x="87530" y="40713"/>
                  </a:cubicBezTo>
                  <a:cubicBezTo>
                    <a:pt x="87857" y="40277"/>
                    <a:pt x="88347" y="39950"/>
                    <a:pt x="88892" y="39841"/>
                  </a:cubicBezTo>
                  <a:cubicBezTo>
                    <a:pt x="89056" y="40168"/>
                    <a:pt x="89219" y="40440"/>
                    <a:pt x="89328" y="40767"/>
                  </a:cubicBezTo>
                  <a:cubicBezTo>
                    <a:pt x="89982" y="42293"/>
                    <a:pt x="90473" y="43874"/>
                    <a:pt x="90800" y="45563"/>
                  </a:cubicBezTo>
                  <a:cubicBezTo>
                    <a:pt x="90909" y="46654"/>
                    <a:pt x="91018" y="47798"/>
                    <a:pt x="91018" y="48943"/>
                  </a:cubicBezTo>
                  <a:cubicBezTo>
                    <a:pt x="91072" y="50632"/>
                    <a:pt x="90963" y="52267"/>
                    <a:pt x="90963" y="53957"/>
                  </a:cubicBezTo>
                  <a:close/>
                  <a:moveTo>
                    <a:pt x="74667" y="31938"/>
                  </a:moveTo>
                  <a:cubicBezTo>
                    <a:pt x="74885" y="32211"/>
                    <a:pt x="75049" y="32320"/>
                    <a:pt x="75049" y="32429"/>
                  </a:cubicBezTo>
                  <a:cubicBezTo>
                    <a:pt x="75267" y="33192"/>
                    <a:pt x="75212" y="33955"/>
                    <a:pt x="74940" y="34663"/>
                  </a:cubicBezTo>
                  <a:cubicBezTo>
                    <a:pt x="74613" y="33846"/>
                    <a:pt x="74504" y="32865"/>
                    <a:pt x="74667" y="31938"/>
                  </a:cubicBezTo>
                  <a:close/>
                  <a:moveTo>
                    <a:pt x="90582" y="36734"/>
                  </a:moveTo>
                  <a:cubicBezTo>
                    <a:pt x="90091" y="36353"/>
                    <a:pt x="89546" y="35862"/>
                    <a:pt x="89110" y="35372"/>
                  </a:cubicBezTo>
                  <a:cubicBezTo>
                    <a:pt x="88674" y="34936"/>
                    <a:pt x="88129" y="34663"/>
                    <a:pt x="87530" y="34554"/>
                  </a:cubicBezTo>
                  <a:cubicBezTo>
                    <a:pt x="86767" y="34391"/>
                    <a:pt x="86058" y="35099"/>
                    <a:pt x="86222" y="35862"/>
                  </a:cubicBezTo>
                  <a:cubicBezTo>
                    <a:pt x="86331" y="36462"/>
                    <a:pt x="86494" y="37007"/>
                    <a:pt x="86658" y="37606"/>
                  </a:cubicBezTo>
                  <a:cubicBezTo>
                    <a:pt x="85731" y="39023"/>
                    <a:pt x="84260" y="39895"/>
                    <a:pt x="82624" y="40059"/>
                  </a:cubicBezTo>
                  <a:cubicBezTo>
                    <a:pt x="80499" y="40331"/>
                    <a:pt x="78319" y="39677"/>
                    <a:pt x="76684" y="38260"/>
                  </a:cubicBezTo>
                  <a:cubicBezTo>
                    <a:pt x="76793" y="37933"/>
                    <a:pt x="76902" y="37661"/>
                    <a:pt x="77120" y="37334"/>
                  </a:cubicBezTo>
                  <a:cubicBezTo>
                    <a:pt x="77610" y="36516"/>
                    <a:pt x="77828" y="35590"/>
                    <a:pt x="77828" y="34663"/>
                  </a:cubicBezTo>
                  <a:cubicBezTo>
                    <a:pt x="77992" y="33410"/>
                    <a:pt x="77828" y="32102"/>
                    <a:pt x="77392" y="30903"/>
                  </a:cubicBezTo>
                  <a:cubicBezTo>
                    <a:pt x="76956" y="29922"/>
                    <a:pt x="76139" y="29159"/>
                    <a:pt x="75103" y="28995"/>
                  </a:cubicBezTo>
                  <a:cubicBezTo>
                    <a:pt x="73795" y="28614"/>
                    <a:pt x="72487" y="29486"/>
                    <a:pt x="72160" y="30794"/>
                  </a:cubicBezTo>
                  <a:cubicBezTo>
                    <a:pt x="71779" y="32592"/>
                    <a:pt x="71833" y="34554"/>
                    <a:pt x="72433" y="36298"/>
                  </a:cubicBezTo>
                  <a:cubicBezTo>
                    <a:pt x="72596" y="36952"/>
                    <a:pt x="72869" y="37497"/>
                    <a:pt x="73087" y="38151"/>
                  </a:cubicBezTo>
                  <a:cubicBezTo>
                    <a:pt x="72324" y="39132"/>
                    <a:pt x="71397" y="39950"/>
                    <a:pt x="70307" y="40549"/>
                  </a:cubicBezTo>
                  <a:cubicBezTo>
                    <a:pt x="69163" y="41094"/>
                    <a:pt x="68018" y="41585"/>
                    <a:pt x="66819" y="42075"/>
                  </a:cubicBezTo>
                  <a:cubicBezTo>
                    <a:pt x="65620" y="42566"/>
                    <a:pt x="64258" y="42566"/>
                    <a:pt x="63059" y="42075"/>
                  </a:cubicBezTo>
                  <a:cubicBezTo>
                    <a:pt x="62296" y="41803"/>
                    <a:pt x="61478" y="41530"/>
                    <a:pt x="60660" y="41312"/>
                  </a:cubicBezTo>
                  <a:cubicBezTo>
                    <a:pt x="59897" y="41040"/>
                    <a:pt x="59298" y="40495"/>
                    <a:pt x="58916" y="39841"/>
                  </a:cubicBezTo>
                  <a:cubicBezTo>
                    <a:pt x="57990" y="38260"/>
                    <a:pt x="57390" y="36571"/>
                    <a:pt x="58099" y="34718"/>
                  </a:cubicBezTo>
                  <a:cubicBezTo>
                    <a:pt x="58317" y="34064"/>
                    <a:pt x="58426" y="33301"/>
                    <a:pt x="58262" y="32538"/>
                  </a:cubicBezTo>
                  <a:cubicBezTo>
                    <a:pt x="58208" y="32102"/>
                    <a:pt x="58044" y="31720"/>
                    <a:pt x="57772" y="31339"/>
                  </a:cubicBezTo>
                  <a:cubicBezTo>
                    <a:pt x="57336" y="30739"/>
                    <a:pt x="56464" y="30685"/>
                    <a:pt x="55973" y="31230"/>
                  </a:cubicBezTo>
                  <a:cubicBezTo>
                    <a:pt x="55483" y="31611"/>
                    <a:pt x="55210" y="32156"/>
                    <a:pt x="55156" y="32756"/>
                  </a:cubicBezTo>
                  <a:cubicBezTo>
                    <a:pt x="55156" y="33083"/>
                    <a:pt x="55101" y="33464"/>
                    <a:pt x="55101" y="33791"/>
                  </a:cubicBezTo>
                  <a:cubicBezTo>
                    <a:pt x="54992" y="38260"/>
                    <a:pt x="52049" y="42184"/>
                    <a:pt x="47744" y="43492"/>
                  </a:cubicBezTo>
                  <a:cubicBezTo>
                    <a:pt x="46545" y="43765"/>
                    <a:pt x="45291" y="43765"/>
                    <a:pt x="44092" y="43547"/>
                  </a:cubicBezTo>
                  <a:cubicBezTo>
                    <a:pt x="42893" y="43274"/>
                    <a:pt x="41803" y="42893"/>
                    <a:pt x="40713" y="42402"/>
                  </a:cubicBezTo>
                  <a:cubicBezTo>
                    <a:pt x="38533" y="41312"/>
                    <a:pt x="37334" y="39405"/>
                    <a:pt x="36571" y="37225"/>
                  </a:cubicBezTo>
                  <a:cubicBezTo>
                    <a:pt x="36298" y="36353"/>
                    <a:pt x="36407" y="35426"/>
                    <a:pt x="36898" y="34663"/>
                  </a:cubicBezTo>
                  <a:cubicBezTo>
                    <a:pt x="37443" y="33737"/>
                    <a:pt x="37715" y="32647"/>
                    <a:pt x="37661" y="31557"/>
                  </a:cubicBezTo>
                  <a:cubicBezTo>
                    <a:pt x="37661" y="31230"/>
                    <a:pt x="37606" y="30957"/>
                    <a:pt x="37552" y="30685"/>
                  </a:cubicBezTo>
                  <a:cubicBezTo>
                    <a:pt x="37443" y="30085"/>
                    <a:pt x="36952" y="29704"/>
                    <a:pt x="36407" y="29649"/>
                  </a:cubicBezTo>
                  <a:cubicBezTo>
                    <a:pt x="35862" y="29540"/>
                    <a:pt x="35317" y="29813"/>
                    <a:pt x="35045" y="30358"/>
                  </a:cubicBezTo>
                  <a:cubicBezTo>
                    <a:pt x="34500" y="31393"/>
                    <a:pt x="34064" y="32483"/>
                    <a:pt x="33900" y="33682"/>
                  </a:cubicBezTo>
                  <a:cubicBezTo>
                    <a:pt x="33682" y="35099"/>
                    <a:pt x="32810" y="36244"/>
                    <a:pt x="31502" y="36843"/>
                  </a:cubicBezTo>
                  <a:cubicBezTo>
                    <a:pt x="30303" y="37388"/>
                    <a:pt x="29159" y="38097"/>
                    <a:pt x="28014" y="38751"/>
                  </a:cubicBezTo>
                  <a:cubicBezTo>
                    <a:pt x="26270" y="39677"/>
                    <a:pt x="24308" y="40168"/>
                    <a:pt x="22346" y="40168"/>
                  </a:cubicBezTo>
                  <a:cubicBezTo>
                    <a:pt x="21093" y="40168"/>
                    <a:pt x="19894" y="40168"/>
                    <a:pt x="18640" y="40059"/>
                  </a:cubicBezTo>
                  <a:cubicBezTo>
                    <a:pt x="18259" y="40059"/>
                    <a:pt x="17877" y="40004"/>
                    <a:pt x="17496" y="39841"/>
                  </a:cubicBezTo>
                  <a:cubicBezTo>
                    <a:pt x="15969" y="39459"/>
                    <a:pt x="15697" y="39078"/>
                    <a:pt x="15915" y="37552"/>
                  </a:cubicBezTo>
                  <a:cubicBezTo>
                    <a:pt x="15969" y="36898"/>
                    <a:pt x="16133" y="36298"/>
                    <a:pt x="16460" y="35699"/>
                  </a:cubicBezTo>
                  <a:cubicBezTo>
                    <a:pt x="17550" y="33464"/>
                    <a:pt x="19022" y="31393"/>
                    <a:pt x="20766" y="29595"/>
                  </a:cubicBezTo>
                  <a:cubicBezTo>
                    <a:pt x="21147" y="29159"/>
                    <a:pt x="21583" y="28886"/>
                    <a:pt x="22128" y="28777"/>
                  </a:cubicBezTo>
                  <a:cubicBezTo>
                    <a:pt x="23109" y="28559"/>
                    <a:pt x="24036" y="28232"/>
                    <a:pt x="24962" y="27960"/>
                  </a:cubicBezTo>
                  <a:cubicBezTo>
                    <a:pt x="25780" y="27687"/>
                    <a:pt x="26488" y="27197"/>
                    <a:pt x="27033" y="26543"/>
                  </a:cubicBezTo>
                  <a:cubicBezTo>
                    <a:pt x="27796" y="25780"/>
                    <a:pt x="27415" y="24472"/>
                    <a:pt x="26325" y="24254"/>
                  </a:cubicBezTo>
                  <a:cubicBezTo>
                    <a:pt x="26107" y="24145"/>
                    <a:pt x="25834" y="24145"/>
                    <a:pt x="25616" y="24145"/>
                  </a:cubicBezTo>
                  <a:cubicBezTo>
                    <a:pt x="24417" y="24145"/>
                    <a:pt x="23273" y="24472"/>
                    <a:pt x="22237" y="25071"/>
                  </a:cubicBezTo>
                  <a:cubicBezTo>
                    <a:pt x="21747" y="25398"/>
                    <a:pt x="21202" y="25671"/>
                    <a:pt x="20766" y="26052"/>
                  </a:cubicBezTo>
                  <a:cubicBezTo>
                    <a:pt x="20330" y="26325"/>
                    <a:pt x="19894" y="26543"/>
                    <a:pt x="19403" y="26543"/>
                  </a:cubicBezTo>
                  <a:cubicBezTo>
                    <a:pt x="15697" y="26870"/>
                    <a:pt x="12045" y="25834"/>
                    <a:pt x="9048" y="23654"/>
                  </a:cubicBezTo>
                  <a:lnTo>
                    <a:pt x="8612" y="23273"/>
                  </a:lnTo>
                  <a:cubicBezTo>
                    <a:pt x="8176" y="23000"/>
                    <a:pt x="7958" y="22510"/>
                    <a:pt x="8012" y="22019"/>
                  </a:cubicBezTo>
                  <a:cubicBezTo>
                    <a:pt x="8012" y="21474"/>
                    <a:pt x="8012" y="20929"/>
                    <a:pt x="8012" y="20384"/>
                  </a:cubicBezTo>
                  <a:cubicBezTo>
                    <a:pt x="7903" y="19621"/>
                    <a:pt x="8176" y="18912"/>
                    <a:pt x="8721" y="18367"/>
                  </a:cubicBezTo>
                  <a:cubicBezTo>
                    <a:pt x="9647" y="17168"/>
                    <a:pt x="10901" y="16187"/>
                    <a:pt x="12263" y="15479"/>
                  </a:cubicBezTo>
                  <a:cubicBezTo>
                    <a:pt x="12754" y="15315"/>
                    <a:pt x="13244" y="15043"/>
                    <a:pt x="13735" y="14770"/>
                  </a:cubicBezTo>
                  <a:cubicBezTo>
                    <a:pt x="15751" y="13571"/>
                    <a:pt x="18150" y="13026"/>
                    <a:pt x="20548" y="13135"/>
                  </a:cubicBezTo>
                  <a:lnTo>
                    <a:pt x="24962" y="13135"/>
                  </a:lnTo>
                  <a:cubicBezTo>
                    <a:pt x="25507" y="13190"/>
                    <a:pt x="26052" y="13244"/>
                    <a:pt x="26543" y="13408"/>
                  </a:cubicBezTo>
                  <a:cubicBezTo>
                    <a:pt x="27142" y="13517"/>
                    <a:pt x="27633" y="13953"/>
                    <a:pt x="27851" y="14498"/>
                  </a:cubicBezTo>
                  <a:cubicBezTo>
                    <a:pt x="27905" y="14716"/>
                    <a:pt x="27960" y="14879"/>
                    <a:pt x="28123" y="15043"/>
                  </a:cubicBezTo>
                  <a:cubicBezTo>
                    <a:pt x="28287" y="15370"/>
                    <a:pt x="28723" y="15424"/>
                    <a:pt x="28995" y="15152"/>
                  </a:cubicBezTo>
                  <a:cubicBezTo>
                    <a:pt x="29268" y="14825"/>
                    <a:pt x="29704" y="14661"/>
                    <a:pt x="30140" y="14770"/>
                  </a:cubicBezTo>
                  <a:cubicBezTo>
                    <a:pt x="30249" y="14770"/>
                    <a:pt x="30412" y="14716"/>
                    <a:pt x="30576" y="14661"/>
                  </a:cubicBezTo>
                  <a:cubicBezTo>
                    <a:pt x="31502" y="14334"/>
                    <a:pt x="31720" y="13626"/>
                    <a:pt x="31012" y="12863"/>
                  </a:cubicBezTo>
                  <a:cubicBezTo>
                    <a:pt x="30794" y="12699"/>
                    <a:pt x="30630" y="12590"/>
                    <a:pt x="30412" y="12427"/>
                  </a:cubicBezTo>
                  <a:cubicBezTo>
                    <a:pt x="30249" y="10465"/>
                    <a:pt x="31121" y="9102"/>
                    <a:pt x="32156" y="7794"/>
                  </a:cubicBezTo>
                  <a:cubicBezTo>
                    <a:pt x="32865" y="6868"/>
                    <a:pt x="33737" y="6050"/>
                    <a:pt x="34500" y="5178"/>
                  </a:cubicBezTo>
                  <a:cubicBezTo>
                    <a:pt x="36952" y="2562"/>
                    <a:pt x="39950" y="2072"/>
                    <a:pt x="43220" y="3216"/>
                  </a:cubicBezTo>
                  <a:cubicBezTo>
                    <a:pt x="44256" y="3489"/>
                    <a:pt x="45237" y="3979"/>
                    <a:pt x="46054" y="4688"/>
                  </a:cubicBezTo>
                  <a:cubicBezTo>
                    <a:pt x="46654" y="5124"/>
                    <a:pt x="47090" y="5723"/>
                    <a:pt x="47417" y="6377"/>
                  </a:cubicBezTo>
                  <a:cubicBezTo>
                    <a:pt x="47308" y="6704"/>
                    <a:pt x="47144" y="7086"/>
                    <a:pt x="46981" y="7522"/>
                  </a:cubicBezTo>
                  <a:cubicBezTo>
                    <a:pt x="46163" y="9429"/>
                    <a:pt x="46054" y="11609"/>
                    <a:pt x="46763" y="13571"/>
                  </a:cubicBezTo>
                  <a:cubicBezTo>
                    <a:pt x="46926" y="14225"/>
                    <a:pt x="47362" y="14825"/>
                    <a:pt x="47962" y="15152"/>
                  </a:cubicBezTo>
                  <a:cubicBezTo>
                    <a:pt x="49106" y="15806"/>
                    <a:pt x="50578" y="15206"/>
                    <a:pt x="50905" y="13953"/>
                  </a:cubicBezTo>
                  <a:cubicBezTo>
                    <a:pt x="51123" y="13353"/>
                    <a:pt x="51177" y="12808"/>
                    <a:pt x="51232" y="12209"/>
                  </a:cubicBezTo>
                  <a:cubicBezTo>
                    <a:pt x="51286" y="10792"/>
                    <a:pt x="51123" y="9429"/>
                    <a:pt x="50741" y="8121"/>
                  </a:cubicBezTo>
                  <a:cubicBezTo>
                    <a:pt x="50632" y="7740"/>
                    <a:pt x="50523" y="7358"/>
                    <a:pt x="50414" y="6922"/>
                  </a:cubicBezTo>
                  <a:cubicBezTo>
                    <a:pt x="50741" y="6541"/>
                    <a:pt x="51068" y="6159"/>
                    <a:pt x="51450" y="5887"/>
                  </a:cubicBezTo>
                  <a:cubicBezTo>
                    <a:pt x="53030" y="4524"/>
                    <a:pt x="54883" y="3489"/>
                    <a:pt x="56900" y="2998"/>
                  </a:cubicBezTo>
                  <a:cubicBezTo>
                    <a:pt x="57663" y="2780"/>
                    <a:pt x="58426" y="2726"/>
                    <a:pt x="59243" y="2726"/>
                  </a:cubicBezTo>
                  <a:cubicBezTo>
                    <a:pt x="61096" y="2671"/>
                    <a:pt x="63004" y="2617"/>
                    <a:pt x="64748" y="3325"/>
                  </a:cubicBezTo>
                  <a:cubicBezTo>
                    <a:pt x="65838" y="3761"/>
                    <a:pt x="66928" y="4252"/>
                    <a:pt x="68018" y="4742"/>
                  </a:cubicBezTo>
                  <a:cubicBezTo>
                    <a:pt x="68345" y="4851"/>
                    <a:pt x="68618" y="5069"/>
                    <a:pt x="68945" y="5233"/>
                  </a:cubicBezTo>
                  <a:cubicBezTo>
                    <a:pt x="69817" y="5614"/>
                    <a:pt x="70525" y="6268"/>
                    <a:pt x="70961" y="7086"/>
                  </a:cubicBezTo>
                  <a:cubicBezTo>
                    <a:pt x="70852" y="7413"/>
                    <a:pt x="70689" y="7740"/>
                    <a:pt x="70525" y="8012"/>
                  </a:cubicBezTo>
                  <a:cubicBezTo>
                    <a:pt x="69926" y="8939"/>
                    <a:pt x="69544" y="9974"/>
                    <a:pt x="69490" y="11064"/>
                  </a:cubicBezTo>
                  <a:cubicBezTo>
                    <a:pt x="69163" y="12590"/>
                    <a:pt x="69653" y="14116"/>
                    <a:pt x="70743" y="15152"/>
                  </a:cubicBezTo>
                  <a:cubicBezTo>
                    <a:pt x="71234" y="15642"/>
                    <a:pt x="71942" y="15915"/>
                    <a:pt x="72651" y="15915"/>
                  </a:cubicBezTo>
                  <a:cubicBezTo>
                    <a:pt x="73850" y="15860"/>
                    <a:pt x="74831" y="14879"/>
                    <a:pt x="74885" y="13626"/>
                  </a:cubicBezTo>
                  <a:cubicBezTo>
                    <a:pt x="74994" y="12154"/>
                    <a:pt x="74831" y="10628"/>
                    <a:pt x="74449" y="9211"/>
                  </a:cubicBezTo>
                  <a:cubicBezTo>
                    <a:pt x="74340" y="8721"/>
                    <a:pt x="74231" y="8285"/>
                    <a:pt x="74068" y="7794"/>
                  </a:cubicBezTo>
                  <a:cubicBezTo>
                    <a:pt x="74776" y="6759"/>
                    <a:pt x="75812" y="6050"/>
                    <a:pt x="77011" y="5778"/>
                  </a:cubicBezTo>
                  <a:cubicBezTo>
                    <a:pt x="78319" y="5560"/>
                    <a:pt x="79681" y="5505"/>
                    <a:pt x="80989" y="5614"/>
                  </a:cubicBezTo>
                  <a:cubicBezTo>
                    <a:pt x="81698" y="5614"/>
                    <a:pt x="82352" y="5723"/>
                    <a:pt x="83061" y="5723"/>
                  </a:cubicBezTo>
                  <a:cubicBezTo>
                    <a:pt x="84314" y="5778"/>
                    <a:pt x="85513" y="6268"/>
                    <a:pt x="86385" y="7086"/>
                  </a:cubicBezTo>
                  <a:cubicBezTo>
                    <a:pt x="86712" y="7413"/>
                    <a:pt x="87094" y="7685"/>
                    <a:pt x="87421" y="7958"/>
                  </a:cubicBezTo>
                  <a:cubicBezTo>
                    <a:pt x="88347" y="8721"/>
                    <a:pt x="88947" y="9756"/>
                    <a:pt x="89165" y="10955"/>
                  </a:cubicBezTo>
                  <a:cubicBezTo>
                    <a:pt x="89437" y="12917"/>
                    <a:pt x="89492" y="14879"/>
                    <a:pt x="89274" y="16841"/>
                  </a:cubicBezTo>
                  <a:cubicBezTo>
                    <a:pt x="89274" y="18095"/>
                    <a:pt x="89001" y="19294"/>
                    <a:pt x="88620" y="20493"/>
                  </a:cubicBezTo>
                  <a:cubicBezTo>
                    <a:pt x="88402" y="20984"/>
                    <a:pt x="88184" y="21474"/>
                    <a:pt x="87966" y="21910"/>
                  </a:cubicBezTo>
                  <a:cubicBezTo>
                    <a:pt x="87475" y="22074"/>
                    <a:pt x="86930" y="22128"/>
                    <a:pt x="86440" y="21965"/>
                  </a:cubicBezTo>
                  <a:cubicBezTo>
                    <a:pt x="85949" y="21910"/>
                    <a:pt x="85459" y="22019"/>
                    <a:pt x="85077" y="22346"/>
                  </a:cubicBezTo>
                  <a:cubicBezTo>
                    <a:pt x="84859" y="22455"/>
                    <a:pt x="84641" y="22564"/>
                    <a:pt x="84423" y="22673"/>
                  </a:cubicBezTo>
                  <a:cubicBezTo>
                    <a:pt x="83987" y="22891"/>
                    <a:pt x="83497" y="23000"/>
                    <a:pt x="83333" y="23545"/>
                  </a:cubicBezTo>
                  <a:cubicBezTo>
                    <a:pt x="82952" y="24254"/>
                    <a:pt x="82842" y="25071"/>
                    <a:pt x="82952" y="25889"/>
                  </a:cubicBezTo>
                  <a:cubicBezTo>
                    <a:pt x="83061" y="26216"/>
                    <a:pt x="83333" y="26434"/>
                    <a:pt x="83660" y="26543"/>
                  </a:cubicBezTo>
                  <a:cubicBezTo>
                    <a:pt x="84859" y="27033"/>
                    <a:pt x="86222" y="26924"/>
                    <a:pt x="87366" y="26325"/>
                  </a:cubicBezTo>
                  <a:cubicBezTo>
                    <a:pt x="87857" y="26052"/>
                    <a:pt x="88293" y="25780"/>
                    <a:pt x="88783" y="25453"/>
                  </a:cubicBezTo>
                  <a:cubicBezTo>
                    <a:pt x="89819" y="25889"/>
                    <a:pt x="90745" y="26543"/>
                    <a:pt x="91508" y="27360"/>
                  </a:cubicBezTo>
                  <a:cubicBezTo>
                    <a:pt x="92108" y="27851"/>
                    <a:pt x="92762" y="28287"/>
                    <a:pt x="93416" y="28723"/>
                  </a:cubicBezTo>
                  <a:cubicBezTo>
                    <a:pt x="94833" y="29595"/>
                    <a:pt x="95868" y="30903"/>
                    <a:pt x="96468" y="32429"/>
                  </a:cubicBezTo>
                  <a:cubicBezTo>
                    <a:pt x="97013" y="33628"/>
                    <a:pt x="96468" y="35045"/>
                    <a:pt x="95269" y="35535"/>
                  </a:cubicBezTo>
                  <a:cubicBezTo>
                    <a:pt x="94833" y="35753"/>
                    <a:pt x="94397" y="36026"/>
                    <a:pt x="94070" y="36353"/>
                  </a:cubicBezTo>
                  <a:cubicBezTo>
                    <a:pt x="93634" y="36680"/>
                    <a:pt x="93143" y="36952"/>
                    <a:pt x="92598" y="37116"/>
                  </a:cubicBezTo>
                  <a:cubicBezTo>
                    <a:pt x="91944" y="37334"/>
                    <a:pt x="91181" y="37225"/>
                    <a:pt x="90582" y="36734"/>
                  </a:cubicBezTo>
                  <a:close/>
                  <a:moveTo>
                    <a:pt x="102190" y="52812"/>
                  </a:moveTo>
                  <a:cubicBezTo>
                    <a:pt x="101427" y="54502"/>
                    <a:pt x="100119" y="55864"/>
                    <a:pt x="98539" y="56736"/>
                  </a:cubicBezTo>
                  <a:cubicBezTo>
                    <a:pt x="98103" y="56900"/>
                    <a:pt x="97667" y="57009"/>
                    <a:pt x="97285" y="57118"/>
                  </a:cubicBezTo>
                  <a:cubicBezTo>
                    <a:pt x="96032" y="57281"/>
                    <a:pt x="94778" y="57390"/>
                    <a:pt x="93579" y="57336"/>
                  </a:cubicBezTo>
                  <a:cubicBezTo>
                    <a:pt x="93470" y="57118"/>
                    <a:pt x="93416" y="57063"/>
                    <a:pt x="93470" y="57063"/>
                  </a:cubicBezTo>
                  <a:cubicBezTo>
                    <a:pt x="94015" y="54556"/>
                    <a:pt x="93906" y="51995"/>
                    <a:pt x="93961" y="49433"/>
                  </a:cubicBezTo>
                  <a:cubicBezTo>
                    <a:pt x="93961" y="48834"/>
                    <a:pt x="94070" y="48234"/>
                    <a:pt x="94124" y="47689"/>
                  </a:cubicBezTo>
                  <a:cubicBezTo>
                    <a:pt x="94451" y="47526"/>
                    <a:pt x="94724" y="47362"/>
                    <a:pt x="94996" y="47199"/>
                  </a:cubicBezTo>
                  <a:cubicBezTo>
                    <a:pt x="96141" y="46381"/>
                    <a:pt x="97503" y="46054"/>
                    <a:pt x="98920" y="46272"/>
                  </a:cubicBezTo>
                  <a:cubicBezTo>
                    <a:pt x="99465" y="46272"/>
                    <a:pt x="100065" y="46272"/>
                    <a:pt x="100664" y="46272"/>
                  </a:cubicBezTo>
                  <a:cubicBezTo>
                    <a:pt x="101209" y="46217"/>
                    <a:pt x="101754" y="46599"/>
                    <a:pt x="101863" y="47144"/>
                  </a:cubicBezTo>
                  <a:cubicBezTo>
                    <a:pt x="101972" y="47362"/>
                    <a:pt x="102027" y="47580"/>
                    <a:pt x="102081" y="47798"/>
                  </a:cubicBezTo>
                  <a:cubicBezTo>
                    <a:pt x="102190" y="49106"/>
                    <a:pt x="102354" y="50469"/>
                    <a:pt x="102408" y="51777"/>
                  </a:cubicBezTo>
                  <a:cubicBezTo>
                    <a:pt x="102463" y="52104"/>
                    <a:pt x="102354" y="52485"/>
                    <a:pt x="102190" y="52812"/>
                  </a:cubicBezTo>
                  <a:close/>
                </a:path>
              </a:pathLst>
            </a:custGeom>
            <a:solidFill>
              <a:schemeClr val="dk1"/>
            </a:solidFill>
            <a:ln>
              <a:noFill/>
            </a:ln>
          </p:spPr>
          <p:txBody>
            <a:bodyPr spcFirstLastPara="1" wrap="square" lIns="60950" tIns="60950" rIns="60950" bIns="60950" anchor="ctr" anchorCtr="0">
              <a:noAutofit/>
            </a:bodyPr>
            <a:lstStyle/>
            <a:p>
              <a:endParaRPr sz="1200" dirty="0"/>
            </a:p>
          </p:txBody>
        </p:sp>
        <p:sp>
          <p:nvSpPr>
            <p:cNvPr id="79" name="Google Shape;1959;p69">
              <a:extLst>
                <a:ext uri="{FF2B5EF4-FFF2-40B4-BE49-F238E27FC236}">
                  <a16:creationId xmlns:a16="http://schemas.microsoft.com/office/drawing/2014/main" id="{E3D36E44-7E41-4833-A324-6BDF53E0A3AD}"/>
                </a:ext>
              </a:extLst>
            </p:cNvPr>
            <p:cNvSpPr/>
            <p:nvPr/>
          </p:nvSpPr>
          <p:spPr>
            <a:xfrm>
              <a:off x="-1376412" y="3456201"/>
              <a:ext cx="446295" cy="160103"/>
            </a:xfrm>
            <a:custGeom>
              <a:avLst/>
              <a:gdLst/>
              <a:ahLst/>
              <a:cxnLst/>
              <a:rect l="l" t="t" r="r" b="b"/>
              <a:pathLst>
                <a:path w="34337" h="12318" extrusionOk="0">
                  <a:moveTo>
                    <a:pt x="17277" y="12209"/>
                  </a:moveTo>
                  <a:lnTo>
                    <a:pt x="15642" y="12209"/>
                  </a:lnTo>
                  <a:cubicBezTo>
                    <a:pt x="13026" y="12318"/>
                    <a:pt x="10410" y="11773"/>
                    <a:pt x="8067" y="10574"/>
                  </a:cubicBezTo>
                  <a:cubicBezTo>
                    <a:pt x="5560" y="9429"/>
                    <a:pt x="3271" y="7849"/>
                    <a:pt x="1309" y="5886"/>
                  </a:cubicBezTo>
                  <a:cubicBezTo>
                    <a:pt x="546" y="5232"/>
                    <a:pt x="110" y="4306"/>
                    <a:pt x="1" y="3325"/>
                  </a:cubicBezTo>
                  <a:cubicBezTo>
                    <a:pt x="1" y="2943"/>
                    <a:pt x="55" y="2616"/>
                    <a:pt x="164" y="2289"/>
                  </a:cubicBezTo>
                  <a:cubicBezTo>
                    <a:pt x="382" y="1690"/>
                    <a:pt x="1200" y="1581"/>
                    <a:pt x="1581" y="2071"/>
                  </a:cubicBezTo>
                  <a:cubicBezTo>
                    <a:pt x="1690" y="2126"/>
                    <a:pt x="1745" y="2235"/>
                    <a:pt x="1799" y="2289"/>
                  </a:cubicBezTo>
                  <a:cubicBezTo>
                    <a:pt x="2562" y="3979"/>
                    <a:pt x="3925" y="5069"/>
                    <a:pt x="5396" y="6104"/>
                  </a:cubicBezTo>
                  <a:cubicBezTo>
                    <a:pt x="7031" y="7249"/>
                    <a:pt x="8830" y="8230"/>
                    <a:pt x="10737" y="8884"/>
                  </a:cubicBezTo>
                  <a:cubicBezTo>
                    <a:pt x="11991" y="9320"/>
                    <a:pt x="13353" y="9538"/>
                    <a:pt x="14661" y="9593"/>
                  </a:cubicBezTo>
                  <a:cubicBezTo>
                    <a:pt x="16405" y="9593"/>
                    <a:pt x="18095" y="9593"/>
                    <a:pt x="19839" y="9484"/>
                  </a:cubicBezTo>
                  <a:cubicBezTo>
                    <a:pt x="22346" y="9484"/>
                    <a:pt x="24744" y="8612"/>
                    <a:pt x="26652" y="7031"/>
                  </a:cubicBezTo>
                  <a:cubicBezTo>
                    <a:pt x="28287" y="5777"/>
                    <a:pt x="29595" y="4251"/>
                    <a:pt x="30521" y="2453"/>
                  </a:cubicBezTo>
                  <a:cubicBezTo>
                    <a:pt x="30848" y="1853"/>
                    <a:pt x="31284" y="1254"/>
                    <a:pt x="31720" y="709"/>
                  </a:cubicBezTo>
                  <a:cubicBezTo>
                    <a:pt x="32156" y="164"/>
                    <a:pt x="32919" y="0"/>
                    <a:pt x="33519" y="436"/>
                  </a:cubicBezTo>
                  <a:cubicBezTo>
                    <a:pt x="34173" y="818"/>
                    <a:pt x="34336" y="1635"/>
                    <a:pt x="33900" y="2235"/>
                  </a:cubicBezTo>
                  <a:cubicBezTo>
                    <a:pt x="33137" y="3488"/>
                    <a:pt x="32320" y="4742"/>
                    <a:pt x="31502" y="5995"/>
                  </a:cubicBezTo>
                  <a:cubicBezTo>
                    <a:pt x="31012" y="6704"/>
                    <a:pt x="30412" y="7358"/>
                    <a:pt x="29704" y="7903"/>
                  </a:cubicBezTo>
                  <a:cubicBezTo>
                    <a:pt x="29050" y="8394"/>
                    <a:pt x="28505" y="8939"/>
                    <a:pt x="27905" y="9429"/>
                  </a:cubicBezTo>
                  <a:cubicBezTo>
                    <a:pt x="25780" y="11119"/>
                    <a:pt x="23109" y="12045"/>
                    <a:pt x="20384" y="12154"/>
                  </a:cubicBezTo>
                  <a:cubicBezTo>
                    <a:pt x="19348" y="12209"/>
                    <a:pt x="18367" y="12154"/>
                    <a:pt x="17277" y="12154"/>
                  </a:cubicBezTo>
                  <a:close/>
                </a:path>
              </a:pathLst>
            </a:custGeom>
            <a:solidFill>
              <a:schemeClr val="dk1"/>
            </a:solidFill>
            <a:ln>
              <a:noFill/>
            </a:ln>
          </p:spPr>
          <p:txBody>
            <a:bodyPr spcFirstLastPara="1" wrap="square" lIns="60950" tIns="60950" rIns="60950" bIns="60950" anchor="ctr" anchorCtr="0">
              <a:noAutofit/>
            </a:bodyPr>
            <a:lstStyle/>
            <a:p>
              <a:endParaRPr sz="1200"/>
            </a:p>
          </p:txBody>
        </p:sp>
        <p:sp>
          <p:nvSpPr>
            <p:cNvPr id="80" name="Google Shape;1960;p69">
              <a:extLst>
                <a:ext uri="{FF2B5EF4-FFF2-40B4-BE49-F238E27FC236}">
                  <a16:creationId xmlns:a16="http://schemas.microsoft.com/office/drawing/2014/main" id="{BC5AB882-8A6E-47F4-8B56-2E3E12CEFD6E}"/>
                </a:ext>
              </a:extLst>
            </p:cNvPr>
            <p:cNvSpPr/>
            <p:nvPr/>
          </p:nvSpPr>
          <p:spPr>
            <a:xfrm>
              <a:off x="-1056218" y="3304611"/>
              <a:ext cx="63051" cy="65182"/>
            </a:xfrm>
            <a:custGeom>
              <a:avLst/>
              <a:gdLst/>
              <a:ahLst/>
              <a:cxnLst/>
              <a:rect l="l" t="t" r="r" b="b"/>
              <a:pathLst>
                <a:path w="4851" h="5015" extrusionOk="0">
                  <a:moveTo>
                    <a:pt x="4742" y="2943"/>
                  </a:moveTo>
                  <a:cubicBezTo>
                    <a:pt x="4742" y="4415"/>
                    <a:pt x="4033" y="5014"/>
                    <a:pt x="2616" y="4851"/>
                  </a:cubicBezTo>
                  <a:cubicBezTo>
                    <a:pt x="1036" y="4742"/>
                    <a:pt x="0" y="3161"/>
                    <a:pt x="545" y="1690"/>
                  </a:cubicBezTo>
                  <a:cubicBezTo>
                    <a:pt x="872" y="1036"/>
                    <a:pt x="1417" y="545"/>
                    <a:pt x="2017" y="327"/>
                  </a:cubicBezTo>
                  <a:cubicBezTo>
                    <a:pt x="2562" y="0"/>
                    <a:pt x="2998" y="327"/>
                    <a:pt x="3379" y="545"/>
                  </a:cubicBezTo>
                  <a:cubicBezTo>
                    <a:pt x="4306" y="981"/>
                    <a:pt x="4851" y="1908"/>
                    <a:pt x="4742" y="2943"/>
                  </a:cubicBezTo>
                  <a:close/>
                </a:path>
              </a:pathLst>
            </a:custGeom>
            <a:solidFill>
              <a:schemeClr val="dk1"/>
            </a:solidFill>
            <a:ln>
              <a:noFill/>
            </a:ln>
          </p:spPr>
          <p:txBody>
            <a:bodyPr spcFirstLastPara="1" wrap="square" lIns="60950" tIns="60950" rIns="60950" bIns="60950" anchor="ctr" anchorCtr="0">
              <a:noAutofit/>
            </a:bodyPr>
            <a:lstStyle/>
            <a:p>
              <a:endParaRPr sz="1200"/>
            </a:p>
          </p:txBody>
        </p:sp>
        <p:sp>
          <p:nvSpPr>
            <p:cNvPr id="81" name="Google Shape;1961;p69">
              <a:extLst>
                <a:ext uri="{FF2B5EF4-FFF2-40B4-BE49-F238E27FC236}">
                  <a16:creationId xmlns:a16="http://schemas.microsoft.com/office/drawing/2014/main" id="{E820E324-F7C4-496C-BDC8-0A489D484734}"/>
                </a:ext>
              </a:extLst>
            </p:cNvPr>
            <p:cNvSpPr/>
            <p:nvPr/>
          </p:nvSpPr>
          <p:spPr>
            <a:xfrm>
              <a:off x="-1406878" y="3349231"/>
              <a:ext cx="51028" cy="66599"/>
            </a:xfrm>
            <a:custGeom>
              <a:avLst/>
              <a:gdLst/>
              <a:ahLst/>
              <a:cxnLst/>
              <a:rect l="l" t="t" r="r" b="b"/>
              <a:pathLst>
                <a:path w="3926" h="5124" extrusionOk="0">
                  <a:moveTo>
                    <a:pt x="3871" y="4252"/>
                  </a:moveTo>
                  <a:cubicBezTo>
                    <a:pt x="3707" y="4361"/>
                    <a:pt x="3598" y="4470"/>
                    <a:pt x="3435" y="4524"/>
                  </a:cubicBezTo>
                  <a:cubicBezTo>
                    <a:pt x="2345" y="5124"/>
                    <a:pt x="1745" y="5015"/>
                    <a:pt x="927" y="4034"/>
                  </a:cubicBezTo>
                  <a:cubicBezTo>
                    <a:pt x="219" y="3271"/>
                    <a:pt x="1" y="2235"/>
                    <a:pt x="328" y="1309"/>
                  </a:cubicBezTo>
                  <a:cubicBezTo>
                    <a:pt x="437" y="764"/>
                    <a:pt x="927" y="328"/>
                    <a:pt x="1473" y="273"/>
                  </a:cubicBezTo>
                  <a:cubicBezTo>
                    <a:pt x="3271" y="1"/>
                    <a:pt x="3871" y="491"/>
                    <a:pt x="3925" y="2399"/>
                  </a:cubicBezTo>
                  <a:lnTo>
                    <a:pt x="3925" y="3870"/>
                  </a:lnTo>
                  <a:cubicBezTo>
                    <a:pt x="3925" y="3979"/>
                    <a:pt x="3925" y="4143"/>
                    <a:pt x="3871" y="4252"/>
                  </a:cubicBezTo>
                  <a:close/>
                </a:path>
              </a:pathLst>
            </a:custGeom>
            <a:solidFill>
              <a:schemeClr val="dk1"/>
            </a:solidFill>
            <a:ln>
              <a:noFill/>
            </a:ln>
          </p:spPr>
          <p:txBody>
            <a:bodyPr spcFirstLastPara="1" wrap="square" lIns="60950" tIns="60950" rIns="60950" bIns="60950" anchor="ctr" anchorCtr="0">
              <a:noAutofit/>
            </a:bodyPr>
            <a:lstStyle/>
            <a:p>
              <a:endParaRPr sz="1200"/>
            </a:p>
          </p:txBody>
        </p:sp>
      </p:grpSp>
      <p:grpSp>
        <p:nvGrpSpPr>
          <p:cNvPr id="82" name="Google Shape;1962;p69">
            <a:extLst>
              <a:ext uri="{FF2B5EF4-FFF2-40B4-BE49-F238E27FC236}">
                <a16:creationId xmlns:a16="http://schemas.microsoft.com/office/drawing/2014/main" id="{A863A0F9-EAD7-4E28-9554-67DB50583E44}"/>
              </a:ext>
            </a:extLst>
          </p:cNvPr>
          <p:cNvGrpSpPr/>
          <p:nvPr/>
        </p:nvGrpSpPr>
        <p:grpSpPr>
          <a:xfrm rot="1870674">
            <a:off x="10356137" y="1192426"/>
            <a:ext cx="850013" cy="688039"/>
            <a:chOff x="-3281949" y="3536954"/>
            <a:chExt cx="1275094" cy="1032118"/>
          </a:xfrm>
        </p:grpSpPr>
        <p:sp>
          <p:nvSpPr>
            <p:cNvPr id="83" name="Google Shape;1963;p69">
              <a:extLst>
                <a:ext uri="{FF2B5EF4-FFF2-40B4-BE49-F238E27FC236}">
                  <a16:creationId xmlns:a16="http://schemas.microsoft.com/office/drawing/2014/main" id="{347686B3-ADAA-4AE7-81EE-581F64508AED}"/>
                </a:ext>
              </a:extLst>
            </p:cNvPr>
            <p:cNvSpPr/>
            <p:nvPr/>
          </p:nvSpPr>
          <p:spPr>
            <a:xfrm>
              <a:off x="-3095643" y="3724677"/>
              <a:ext cx="940733" cy="809679"/>
            </a:xfrm>
            <a:custGeom>
              <a:avLst/>
              <a:gdLst/>
              <a:ahLst/>
              <a:cxnLst/>
              <a:rect l="l" t="t" r="r" b="b"/>
              <a:pathLst>
                <a:path w="72378" h="62295" extrusionOk="0">
                  <a:moveTo>
                    <a:pt x="763" y="30630"/>
                  </a:moveTo>
                  <a:cubicBezTo>
                    <a:pt x="1526" y="30030"/>
                    <a:pt x="2507" y="29758"/>
                    <a:pt x="3434" y="29976"/>
                  </a:cubicBezTo>
                  <a:cubicBezTo>
                    <a:pt x="4578" y="30085"/>
                    <a:pt x="5723" y="29976"/>
                    <a:pt x="6758" y="30521"/>
                  </a:cubicBezTo>
                  <a:cubicBezTo>
                    <a:pt x="7412" y="30793"/>
                    <a:pt x="8121" y="30848"/>
                    <a:pt x="8775" y="30630"/>
                  </a:cubicBezTo>
                  <a:cubicBezTo>
                    <a:pt x="11718" y="29976"/>
                    <a:pt x="14715" y="29758"/>
                    <a:pt x="17604" y="28722"/>
                  </a:cubicBezTo>
                  <a:cubicBezTo>
                    <a:pt x="19729" y="27959"/>
                    <a:pt x="21855" y="27142"/>
                    <a:pt x="24035" y="26324"/>
                  </a:cubicBezTo>
                  <a:cubicBezTo>
                    <a:pt x="26542" y="25452"/>
                    <a:pt x="28940" y="24199"/>
                    <a:pt x="31175" y="22673"/>
                  </a:cubicBezTo>
                  <a:cubicBezTo>
                    <a:pt x="31665" y="22237"/>
                    <a:pt x="32265" y="21910"/>
                    <a:pt x="32919" y="21637"/>
                  </a:cubicBezTo>
                  <a:cubicBezTo>
                    <a:pt x="36243" y="20220"/>
                    <a:pt x="38750" y="17659"/>
                    <a:pt x="41530" y="15424"/>
                  </a:cubicBezTo>
                  <a:cubicBezTo>
                    <a:pt x="43056" y="14225"/>
                    <a:pt x="43492" y="12481"/>
                    <a:pt x="44037" y="10737"/>
                  </a:cubicBezTo>
                  <a:cubicBezTo>
                    <a:pt x="44255" y="10137"/>
                    <a:pt x="44473" y="9483"/>
                    <a:pt x="44746" y="8884"/>
                  </a:cubicBezTo>
                  <a:cubicBezTo>
                    <a:pt x="45727" y="7085"/>
                    <a:pt x="45999" y="5069"/>
                    <a:pt x="46490" y="3107"/>
                  </a:cubicBezTo>
                  <a:cubicBezTo>
                    <a:pt x="46544" y="2453"/>
                    <a:pt x="46544" y="1744"/>
                    <a:pt x="46490" y="1090"/>
                  </a:cubicBezTo>
                  <a:cubicBezTo>
                    <a:pt x="46490" y="763"/>
                    <a:pt x="46544" y="436"/>
                    <a:pt x="46599" y="0"/>
                  </a:cubicBezTo>
                  <a:cubicBezTo>
                    <a:pt x="47035" y="109"/>
                    <a:pt x="47416" y="218"/>
                    <a:pt x="47852" y="327"/>
                  </a:cubicBezTo>
                  <a:cubicBezTo>
                    <a:pt x="50850" y="1472"/>
                    <a:pt x="53902" y="2507"/>
                    <a:pt x="56845" y="3761"/>
                  </a:cubicBezTo>
                  <a:cubicBezTo>
                    <a:pt x="58098" y="4306"/>
                    <a:pt x="59243" y="4960"/>
                    <a:pt x="60333" y="5777"/>
                  </a:cubicBezTo>
                  <a:cubicBezTo>
                    <a:pt x="63712" y="8121"/>
                    <a:pt x="66710" y="10955"/>
                    <a:pt x="69217" y="14225"/>
                  </a:cubicBezTo>
                  <a:cubicBezTo>
                    <a:pt x="69598" y="14661"/>
                    <a:pt x="69925" y="15206"/>
                    <a:pt x="70143" y="15751"/>
                  </a:cubicBezTo>
                  <a:cubicBezTo>
                    <a:pt x="70852" y="17822"/>
                    <a:pt x="71560" y="19948"/>
                    <a:pt x="72269" y="22128"/>
                  </a:cubicBezTo>
                  <a:lnTo>
                    <a:pt x="71724" y="22891"/>
                  </a:lnTo>
                  <a:cubicBezTo>
                    <a:pt x="71342" y="23272"/>
                    <a:pt x="71342" y="23817"/>
                    <a:pt x="71724" y="24199"/>
                  </a:cubicBezTo>
                  <a:cubicBezTo>
                    <a:pt x="72105" y="24744"/>
                    <a:pt x="72323" y="25398"/>
                    <a:pt x="72269" y="26052"/>
                  </a:cubicBezTo>
                  <a:cubicBezTo>
                    <a:pt x="72378" y="27741"/>
                    <a:pt x="72051" y="29431"/>
                    <a:pt x="71288" y="30957"/>
                  </a:cubicBezTo>
                  <a:cubicBezTo>
                    <a:pt x="70525" y="32428"/>
                    <a:pt x="69925" y="34009"/>
                    <a:pt x="69271" y="35535"/>
                  </a:cubicBezTo>
                  <a:cubicBezTo>
                    <a:pt x="68944" y="36407"/>
                    <a:pt x="68454" y="37224"/>
                    <a:pt x="67800" y="37933"/>
                  </a:cubicBezTo>
                  <a:cubicBezTo>
                    <a:pt x="62404" y="44419"/>
                    <a:pt x="61586" y="45182"/>
                    <a:pt x="55210" y="50359"/>
                  </a:cubicBezTo>
                  <a:cubicBezTo>
                    <a:pt x="54556" y="50850"/>
                    <a:pt x="53902" y="51286"/>
                    <a:pt x="53193" y="51667"/>
                  </a:cubicBezTo>
                  <a:cubicBezTo>
                    <a:pt x="50523" y="53139"/>
                    <a:pt x="47907" y="54665"/>
                    <a:pt x="45236" y="56082"/>
                  </a:cubicBezTo>
                  <a:cubicBezTo>
                    <a:pt x="42402" y="57608"/>
                    <a:pt x="39404" y="58752"/>
                    <a:pt x="36298" y="59624"/>
                  </a:cubicBezTo>
                  <a:cubicBezTo>
                    <a:pt x="33246" y="60442"/>
                    <a:pt x="30139" y="61150"/>
                    <a:pt x="27087" y="61859"/>
                  </a:cubicBezTo>
                  <a:cubicBezTo>
                    <a:pt x="26651" y="62022"/>
                    <a:pt x="26161" y="62131"/>
                    <a:pt x="25725" y="62131"/>
                  </a:cubicBezTo>
                  <a:cubicBezTo>
                    <a:pt x="22564" y="62295"/>
                    <a:pt x="19402" y="62131"/>
                    <a:pt x="16296" y="61695"/>
                  </a:cubicBezTo>
                  <a:cubicBezTo>
                    <a:pt x="15914" y="61641"/>
                    <a:pt x="15533" y="61477"/>
                    <a:pt x="15206" y="61259"/>
                  </a:cubicBezTo>
                  <a:cubicBezTo>
                    <a:pt x="14225" y="60823"/>
                    <a:pt x="13244" y="60387"/>
                    <a:pt x="12317" y="59897"/>
                  </a:cubicBezTo>
                  <a:cubicBezTo>
                    <a:pt x="10846" y="59243"/>
                    <a:pt x="9211" y="58970"/>
                    <a:pt x="7848" y="58044"/>
                  </a:cubicBezTo>
                  <a:cubicBezTo>
                    <a:pt x="5450" y="56463"/>
                    <a:pt x="3597" y="54174"/>
                    <a:pt x="2453" y="51449"/>
                  </a:cubicBezTo>
                  <a:cubicBezTo>
                    <a:pt x="1799" y="49869"/>
                    <a:pt x="1254" y="48179"/>
                    <a:pt x="600" y="46544"/>
                  </a:cubicBezTo>
                  <a:cubicBezTo>
                    <a:pt x="327" y="45727"/>
                    <a:pt x="164" y="44855"/>
                    <a:pt x="164" y="43983"/>
                  </a:cubicBezTo>
                  <a:cubicBezTo>
                    <a:pt x="164" y="40713"/>
                    <a:pt x="109" y="37442"/>
                    <a:pt x="55" y="34118"/>
                  </a:cubicBezTo>
                  <a:cubicBezTo>
                    <a:pt x="0" y="32919"/>
                    <a:pt x="273" y="31720"/>
                    <a:pt x="763" y="30630"/>
                  </a:cubicBezTo>
                  <a:close/>
                  <a:moveTo>
                    <a:pt x="31883" y="56954"/>
                  </a:moveTo>
                  <a:lnTo>
                    <a:pt x="31883" y="56954"/>
                  </a:lnTo>
                  <a:cubicBezTo>
                    <a:pt x="32646" y="56954"/>
                    <a:pt x="33464" y="56899"/>
                    <a:pt x="34281" y="56954"/>
                  </a:cubicBezTo>
                  <a:cubicBezTo>
                    <a:pt x="35371" y="57008"/>
                    <a:pt x="36461" y="56736"/>
                    <a:pt x="37388" y="56245"/>
                  </a:cubicBezTo>
                  <a:cubicBezTo>
                    <a:pt x="38859" y="55428"/>
                    <a:pt x="40385" y="54774"/>
                    <a:pt x="42020" y="54283"/>
                  </a:cubicBezTo>
                  <a:cubicBezTo>
                    <a:pt x="42565" y="54065"/>
                    <a:pt x="43110" y="53793"/>
                    <a:pt x="43547" y="53357"/>
                  </a:cubicBezTo>
                  <a:cubicBezTo>
                    <a:pt x="45345" y="51994"/>
                    <a:pt x="47144" y="50523"/>
                    <a:pt x="48997" y="49160"/>
                  </a:cubicBezTo>
                  <a:cubicBezTo>
                    <a:pt x="51885" y="47144"/>
                    <a:pt x="53575" y="44146"/>
                    <a:pt x="55264" y="41149"/>
                  </a:cubicBezTo>
                  <a:cubicBezTo>
                    <a:pt x="55428" y="40931"/>
                    <a:pt x="55482" y="40658"/>
                    <a:pt x="55591" y="40386"/>
                  </a:cubicBezTo>
                  <a:cubicBezTo>
                    <a:pt x="56354" y="38042"/>
                    <a:pt x="56245" y="35644"/>
                    <a:pt x="56027" y="33246"/>
                  </a:cubicBezTo>
                  <a:cubicBezTo>
                    <a:pt x="55864" y="32374"/>
                    <a:pt x="55537" y="31556"/>
                    <a:pt x="55046" y="30848"/>
                  </a:cubicBezTo>
                  <a:cubicBezTo>
                    <a:pt x="54828" y="30521"/>
                    <a:pt x="54501" y="30248"/>
                    <a:pt x="54120" y="30139"/>
                  </a:cubicBezTo>
                  <a:cubicBezTo>
                    <a:pt x="53520" y="29867"/>
                    <a:pt x="52812" y="30303"/>
                    <a:pt x="52812" y="30957"/>
                  </a:cubicBezTo>
                  <a:cubicBezTo>
                    <a:pt x="52866" y="31556"/>
                    <a:pt x="52921" y="32156"/>
                    <a:pt x="53084" y="32755"/>
                  </a:cubicBezTo>
                  <a:cubicBezTo>
                    <a:pt x="53520" y="34608"/>
                    <a:pt x="53520" y="36461"/>
                    <a:pt x="53193" y="38314"/>
                  </a:cubicBezTo>
                  <a:cubicBezTo>
                    <a:pt x="53139" y="39187"/>
                    <a:pt x="52812" y="40059"/>
                    <a:pt x="52267" y="40767"/>
                  </a:cubicBezTo>
                  <a:cubicBezTo>
                    <a:pt x="51940" y="41258"/>
                    <a:pt x="51613" y="41748"/>
                    <a:pt x="51340" y="42293"/>
                  </a:cubicBezTo>
                  <a:cubicBezTo>
                    <a:pt x="50741" y="43601"/>
                    <a:pt x="49869" y="44691"/>
                    <a:pt x="48779" y="45618"/>
                  </a:cubicBezTo>
                  <a:cubicBezTo>
                    <a:pt x="46490" y="47525"/>
                    <a:pt x="44201" y="49378"/>
                    <a:pt x="41857" y="51177"/>
                  </a:cubicBezTo>
                  <a:cubicBezTo>
                    <a:pt x="41257" y="51613"/>
                    <a:pt x="40603" y="51885"/>
                    <a:pt x="39895" y="52103"/>
                  </a:cubicBezTo>
                  <a:cubicBezTo>
                    <a:pt x="38968" y="52321"/>
                    <a:pt x="38096" y="52703"/>
                    <a:pt x="37333" y="53248"/>
                  </a:cubicBezTo>
                  <a:cubicBezTo>
                    <a:pt x="36407" y="53902"/>
                    <a:pt x="35262" y="54229"/>
                    <a:pt x="34118" y="54174"/>
                  </a:cubicBezTo>
                  <a:lnTo>
                    <a:pt x="30085" y="54174"/>
                  </a:lnTo>
                  <a:cubicBezTo>
                    <a:pt x="29049" y="54229"/>
                    <a:pt x="28068" y="54065"/>
                    <a:pt x="27142" y="53629"/>
                  </a:cubicBezTo>
                  <a:cubicBezTo>
                    <a:pt x="26106" y="53193"/>
                    <a:pt x="25016" y="52757"/>
                    <a:pt x="23926" y="52430"/>
                  </a:cubicBezTo>
                  <a:cubicBezTo>
                    <a:pt x="22945" y="52158"/>
                    <a:pt x="22128" y="51558"/>
                    <a:pt x="21528" y="50741"/>
                  </a:cubicBezTo>
                  <a:cubicBezTo>
                    <a:pt x="21201" y="50305"/>
                    <a:pt x="20819" y="49869"/>
                    <a:pt x="20492" y="49487"/>
                  </a:cubicBezTo>
                  <a:cubicBezTo>
                    <a:pt x="19729" y="48506"/>
                    <a:pt x="19130" y="47471"/>
                    <a:pt x="19838" y="46163"/>
                  </a:cubicBezTo>
                  <a:cubicBezTo>
                    <a:pt x="19947" y="45999"/>
                    <a:pt x="19729" y="45509"/>
                    <a:pt x="19511" y="45291"/>
                  </a:cubicBezTo>
                  <a:cubicBezTo>
                    <a:pt x="19184" y="45018"/>
                    <a:pt x="18748" y="45018"/>
                    <a:pt x="18421" y="45291"/>
                  </a:cubicBezTo>
                  <a:cubicBezTo>
                    <a:pt x="17985" y="45618"/>
                    <a:pt x="17658" y="46108"/>
                    <a:pt x="17604" y="46599"/>
                  </a:cubicBezTo>
                  <a:cubicBezTo>
                    <a:pt x="17331" y="47798"/>
                    <a:pt x="17549" y="49051"/>
                    <a:pt x="18203" y="50087"/>
                  </a:cubicBezTo>
                  <a:cubicBezTo>
                    <a:pt x="18639" y="50795"/>
                    <a:pt x="19130" y="51449"/>
                    <a:pt x="19566" y="52103"/>
                  </a:cubicBezTo>
                  <a:cubicBezTo>
                    <a:pt x="20383" y="53357"/>
                    <a:pt x="21582" y="54283"/>
                    <a:pt x="23000" y="54719"/>
                  </a:cubicBezTo>
                  <a:cubicBezTo>
                    <a:pt x="23327" y="54828"/>
                    <a:pt x="23654" y="54937"/>
                    <a:pt x="23926" y="55101"/>
                  </a:cubicBezTo>
                  <a:cubicBezTo>
                    <a:pt x="26379" y="56300"/>
                    <a:pt x="28886" y="57172"/>
                    <a:pt x="31665" y="56845"/>
                  </a:cubicBezTo>
                  <a:close/>
                  <a:moveTo>
                    <a:pt x="45127" y="26706"/>
                  </a:moveTo>
                  <a:cubicBezTo>
                    <a:pt x="45127" y="26978"/>
                    <a:pt x="45127" y="27305"/>
                    <a:pt x="45127" y="27578"/>
                  </a:cubicBezTo>
                  <a:cubicBezTo>
                    <a:pt x="45127" y="28068"/>
                    <a:pt x="45400" y="28504"/>
                    <a:pt x="45781" y="28722"/>
                  </a:cubicBezTo>
                  <a:cubicBezTo>
                    <a:pt x="46326" y="28940"/>
                    <a:pt x="46926" y="28777"/>
                    <a:pt x="47253" y="28341"/>
                  </a:cubicBezTo>
                  <a:cubicBezTo>
                    <a:pt x="47580" y="27905"/>
                    <a:pt x="47852" y="27360"/>
                    <a:pt x="48070" y="26815"/>
                  </a:cubicBezTo>
                  <a:cubicBezTo>
                    <a:pt x="48452" y="25670"/>
                    <a:pt x="48070" y="25071"/>
                    <a:pt x="46817" y="24962"/>
                  </a:cubicBezTo>
                  <a:cubicBezTo>
                    <a:pt x="45999" y="24798"/>
                    <a:pt x="45182" y="25343"/>
                    <a:pt x="45127" y="26215"/>
                  </a:cubicBezTo>
                  <a:cubicBezTo>
                    <a:pt x="45127" y="26379"/>
                    <a:pt x="45127" y="26542"/>
                    <a:pt x="45127" y="26706"/>
                  </a:cubicBezTo>
                  <a:close/>
                  <a:moveTo>
                    <a:pt x="17113" y="39786"/>
                  </a:moveTo>
                  <a:cubicBezTo>
                    <a:pt x="18367" y="39786"/>
                    <a:pt x="18857" y="39296"/>
                    <a:pt x="18857" y="38423"/>
                  </a:cubicBezTo>
                  <a:cubicBezTo>
                    <a:pt x="18857" y="36952"/>
                    <a:pt x="18040" y="36407"/>
                    <a:pt x="16677" y="37115"/>
                  </a:cubicBezTo>
                  <a:cubicBezTo>
                    <a:pt x="16459" y="37224"/>
                    <a:pt x="16241" y="37333"/>
                    <a:pt x="16023" y="37497"/>
                  </a:cubicBezTo>
                  <a:cubicBezTo>
                    <a:pt x="15642" y="37769"/>
                    <a:pt x="15478" y="38260"/>
                    <a:pt x="15587" y="38750"/>
                  </a:cubicBezTo>
                  <a:cubicBezTo>
                    <a:pt x="15696" y="39187"/>
                    <a:pt x="16023" y="39568"/>
                    <a:pt x="16514" y="39677"/>
                  </a:cubicBezTo>
                  <a:cubicBezTo>
                    <a:pt x="16786" y="39732"/>
                    <a:pt x="17059" y="39786"/>
                    <a:pt x="17113" y="39786"/>
                  </a:cubicBezTo>
                  <a:close/>
                </a:path>
              </a:pathLst>
            </a:custGeom>
            <a:solidFill>
              <a:schemeClr val="accent6">
                <a:lumMod val="20000"/>
                <a:lumOff val="80000"/>
              </a:schemeClr>
            </a:solidFill>
            <a:ln>
              <a:noFill/>
            </a:ln>
          </p:spPr>
          <p:txBody>
            <a:bodyPr spcFirstLastPara="1" wrap="square" lIns="60950" tIns="60950" rIns="60950" bIns="60950" anchor="ctr" anchorCtr="0">
              <a:noAutofit/>
            </a:bodyPr>
            <a:lstStyle/>
            <a:p>
              <a:endParaRPr sz="1200"/>
            </a:p>
          </p:txBody>
        </p:sp>
        <p:sp>
          <p:nvSpPr>
            <p:cNvPr id="84" name="Google Shape;1964;p69">
              <a:extLst>
                <a:ext uri="{FF2B5EF4-FFF2-40B4-BE49-F238E27FC236}">
                  <a16:creationId xmlns:a16="http://schemas.microsoft.com/office/drawing/2014/main" id="{5892C2A3-079B-46BC-919B-F787CEF73477}"/>
                </a:ext>
              </a:extLst>
            </p:cNvPr>
            <p:cNvSpPr/>
            <p:nvPr/>
          </p:nvSpPr>
          <p:spPr>
            <a:xfrm>
              <a:off x="-3249364" y="3566004"/>
              <a:ext cx="1211341" cy="937900"/>
            </a:xfrm>
            <a:custGeom>
              <a:avLst/>
              <a:gdLst/>
              <a:ahLst/>
              <a:cxnLst/>
              <a:rect l="l" t="t" r="r" b="b"/>
              <a:pathLst>
                <a:path w="93198" h="72160" extrusionOk="0">
                  <a:moveTo>
                    <a:pt x="12645" y="65183"/>
                  </a:moveTo>
                  <a:cubicBezTo>
                    <a:pt x="13789" y="67690"/>
                    <a:pt x="15533" y="69870"/>
                    <a:pt x="17713" y="71614"/>
                  </a:cubicBezTo>
                  <a:cubicBezTo>
                    <a:pt x="17604" y="72159"/>
                    <a:pt x="17277" y="72105"/>
                    <a:pt x="16950" y="72105"/>
                  </a:cubicBezTo>
                  <a:cubicBezTo>
                    <a:pt x="15642" y="72105"/>
                    <a:pt x="14389" y="72105"/>
                    <a:pt x="13135" y="72050"/>
                  </a:cubicBezTo>
                  <a:cubicBezTo>
                    <a:pt x="12100" y="72105"/>
                    <a:pt x="11118" y="71832"/>
                    <a:pt x="10246" y="71233"/>
                  </a:cubicBezTo>
                  <a:cubicBezTo>
                    <a:pt x="9865" y="70960"/>
                    <a:pt x="9429" y="70851"/>
                    <a:pt x="8938" y="70851"/>
                  </a:cubicBezTo>
                  <a:cubicBezTo>
                    <a:pt x="7249" y="71015"/>
                    <a:pt x="5559" y="70579"/>
                    <a:pt x="4197" y="69598"/>
                  </a:cubicBezTo>
                  <a:cubicBezTo>
                    <a:pt x="3924" y="69380"/>
                    <a:pt x="3597" y="69271"/>
                    <a:pt x="3270" y="69162"/>
                  </a:cubicBezTo>
                  <a:cubicBezTo>
                    <a:pt x="2180" y="68944"/>
                    <a:pt x="1908" y="68181"/>
                    <a:pt x="1853" y="67254"/>
                  </a:cubicBezTo>
                  <a:cubicBezTo>
                    <a:pt x="1799" y="66328"/>
                    <a:pt x="1853" y="65510"/>
                    <a:pt x="1853" y="64638"/>
                  </a:cubicBezTo>
                  <a:cubicBezTo>
                    <a:pt x="1853" y="64039"/>
                    <a:pt x="1744" y="63439"/>
                    <a:pt x="1581" y="62840"/>
                  </a:cubicBezTo>
                  <a:cubicBezTo>
                    <a:pt x="1363" y="61804"/>
                    <a:pt x="1090" y="60769"/>
                    <a:pt x="709" y="59788"/>
                  </a:cubicBezTo>
                  <a:cubicBezTo>
                    <a:pt x="218" y="58153"/>
                    <a:pt x="0" y="56518"/>
                    <a:pt x="109" y="54828"/>
                  </a:cubicBezTo>
                  <a:lnTo>
                    <a:pt x="109" y="40712"/>
                  </a:lnTo>
                  <a:cubicBezTo>
                    <a:pt x="109" y="39949"/>
                    <a:pt x="164" y="39241"/>
                    <a:pt x="273" y="38478"/>
                  </a:cubicBezTo>
                  <a:cubicBezTo>
                    <a:pt x="545" y="36897"/>
                    <a:pt x="654" y="35317"/>
                    <a:pt x="818" y="33736"/>
                  </a:cubicBezTo>
                  <a:cubicBezTo>
                    <a:pt x="981" y="31774"/>
                    <a:pt x="1417" y="29867"/>
                    <a:pt x="2071" y="28068"/>
                  </a:cubicBezTo>
                  <a:cubicBezTo>
                    <a:pt x="3270" y="24852"/>
                    <a:pt x="4742" y="21746"/>
                    <a:pt x="6540" y="18803"/>
                  </a:cubicBezTo>
                  <a:cubicBezTo>
                    <a:pt x="6922" y="18203"/>
                    <a:pt x="7358" y="17604"/>
                    <a:pt x="7903" y="17059"/>
                  </a:cubicBezTo>
                  <a:cubicBezTo>
                    <a:pt x="9647" y="15260"/>
                    <a:pt x="11445" y="13407"/>
                    <a:pt x="13299" y="11609"/>
                  </a:cubicBezTo>
                  <a:cubicBezTo>
                    <a:pt x="13735" y="11173"/>
                    <a:pt x="14280" y="10737"/>
                    <a:pt x="14825" y="10355"/>
                  </a:cubicBezTo>
                  <a:cubicBezTo>
                    <a:pt x="17168" y="8775"/>
                    <a:pt x="19621" y="7249"/>
                    <a:pt x="21855" y="5559"/>
                  </a:cubicBezTo>
                  <a:cubicBezTo>
                    <a:pt x="24798" y="3488"/>
                    <a:pt x="28068" y="1908"/>
                    <a:pt x="31556" y="818"/>
                  </a:cubicBezTo>
                  <a:cubicBezTo>
                    <a:pt x="33028" y="382"/>
                    <a:pt x="34554" y="164"/>
                    <a:pt x="36135" y="109"/>
                  </a:cubicBezTo>
                  <a:cubicBezTo>
                    <a:pt x="38369" y="0"/>
                    <a:pt x="40658" y="109"/>
                    <a:pt x="42947" y="109"/>
                  </a:cubicBezTo>
                  <a:cubicBezTo>
                    <a:pt x="44800" y="109"/>
                    <a:pt x="46544" y="709"/>
                    <a:pt x="48288" y="1090"/>
                  </a:cubicBezTo>
                  <a:cubicBezTo>
                    <a:pt x="49542" y="1417"/>
                    <a:pt x="50741" y="1799"/>
                    <a:pt x="51940" y="2289"/>
                  </a:cubicBezTo>
                  <a:cubicBezTo>
                    <a:pt x="52594" y="2562"/>
                    <a:pt x="53248" y="2943"/>
                    <a:pt x="53793" y="3434"/>
                  </a:cubicBezTo>
                  <a:cubicBezTo>
                    <a:pt x="54610" y="4088"/>
                    <a:pt x="55483" y="4796"/>
                    <a:pt x="55374" y="6050"/>
                  </a:cubicBezTo>
                  <a:cubicBezTo>
                    <a:pt x="55428" y="6268"/>
                    <a:pt x="55483" y="6431"/>
                    <a:pt x="55646" y="6595"/>
                  </a:cubicBezTo>
                  <a:cubicBezTo>
                    <a:pt x="55864" y="7031"/>
                    <a:pt x="56518" y="7194"/>
                    <a:pt x="56791" y="6813"/>
                  </a:cubicBezTo>
                  <a:cubicBezTo>
                    <a:pt x="57554" y="5668"/>
                    <a:pt x="58753" y="4905"/>
                    <a:pt x="60061" y="4687"/>
                  </a:cubicBezTo>
                  <a:cubicBezTo>
                    <a:pt x="61968" y="4251"/>
                    <a:pt x="63876" y="3815"/>
                    <a:pt x="65838" y="4524"/>
                  </a:cubicBezTo>
                  <a:cubicBezTo>
                    <a:pt x="66764" y="4905"/>
                    <a:pt x="67745" y="5178"/>
                    <a:pt x="68726" y="5396"/>
                  </a:cubicBezTo>
                  <a:cubicBezTo>
                    <a:pt x="70416" y="5777"/>
                    <a:pt x="72051" y="6540"/>
                    <a:pt x="73359" y="7685"/>
                  </a:cubicBezTo>
                  <a:cubicBezTo>
                    <a:pt x="74340" y="8393"/>
                    <a:pt x="75430" y="8993"/>
                    <a:pt x="76411" y="9647"/>
                  </a:cubicBezTo>
                  <a:cubicBezTo>
                    <a:pt x="77010" y="10028"/>
                    <a:pt x="77610" y="10464"/>
                    <a:pt x="78155" y="10955"/>
                  </a:cubicBezTo>
                  <a:cubicBezTo>
                    <a:pt x="80063" y="12753"/>
                    <a:pt x="81861" y="14661"/>
                    <a:pt x="83714" y="16514"/>
                  </a:cubicBezTo>
                  <a:cubicBezTo>
                    <a:pt x="84205" y="17004"/>
                    <a:pt x="84641" y="17495"/>
                    <a:pt x="85022" y="18040"/>
                  </a:cubicBezTo>
                  <a:cubicBezTo>
                    <a:pt x="85676" y="18803"/>
                    <a:pt x="86276" y="19620"/>
                    <a:pt x="86875" y="20438"/>
                  </a:cubicBezTo>
                  <a:cubicBezTo>
                    <a:pt x="89927" y="24525"/>
                    <a:pt x="89982" y="24525"/>
                    <a:pt x="91726" y="29376"/>
                  </a:cubicBezTo>
                  <a:cubicBezTo>
                    <a:pt x="92707" y="31829"/>
                    <a:pt x="93197" y="34445"/>
                    <a:pt x="93197" y="37061"/>
                  </a:cubicBezTo>
                  <a:cubicBezTo>
                    <a:pt x="93143" y="39132"/>
                    <a:pt x="93143" y="41203"/>
                    <a:pt x="93197" y="43328"/>
                  </a:cubicBezTo>
                  <a:cubicBezTo>
                    <a:pt x="93197" y="45399"/>
                    <a:pt x="92816" y="47470"/>
                    <a:pt x="91998" y="49378"/>
                  </a:cubicBezTo>
                  <a:cubicBezTo>
                    <a:pt x="91780" y="49487"/>
                    <a:pt x="91617" y="49596"/>
                    <a:pt x="91453" y="49705"/>
                  </a:cubicBezTo>
                  <a:cubicBezTo>
                    <a:pt x="90309" y="50522"/>
                    <a:pt x="88783" y="50631"/>
                    <a:pt x="87475" y="49977"/>
                  </a:cubicBezTo>
                  <a:cubicBezTo>
                    <a:pt x="86984" y="49814"/>
                    <a:pt x="86439" y="49759"/>
                    <a:pt x="85894" y="49814"/>
                  </a:cubicBezTo>
                  <a:lnTo>
                    <a:pt x="83169" y="49814"/>
                  </a:lnTo>
                  <a:cubicBezTo>
                    <a:pt x="83333" y="49269"/>
                    <a:pt x="83442" y="48778"/>
                    <a:pt x="83605" y="48397"/>
                  </a:cubicBezTo>
                  <a:cubicBezTo>
                    <a:pt x="84368" y="46598"/>
                    <a:pt x="85131" y="44800"/>
                    <a:pt x="85894" y="43001"/>
                  </a:cubicBezTo>
                  <a:cubicBezTo>
                    <a:pt x="86385" y="41966"/>
                    <a:pt x="86657" y="40821"/>
                    <a:pt x="86603" y="39677"/>
                  </a:cubicBezTo>
                  <a:cubicBezTo>
                    <a:pt x="86548" y="38805"/>
                    <a:pt x="86603" y="37933"/>
                    <a:pt x="86603" y="37061"/>
                  </a:cubicBezTo>
                  <a:cubicBezTo>
                    <a:pt x="86548" y="36407"/>
                    <a:pt x="86821" y="35753"/>
                    <a:pt x="87366" y="35317"/>
                  </a:cubicBezTo>
                  <a:cubicBezTo>
                    <a:pt x="88946" y="33954"/>
                    <a:pt x="89382" y="32101"/>
                    <a:pt x="89382" y="30085"/>
                  </a:cubicBezTo>
                  <a:cubicBezTo>
                    <a:pt x="89382" y="29758"/>
                    <a:pt x="89382" y="29431"/>
                    <a:pt x="89382" y="29104"/>
                  </a:cubicBezTo>
                  <a:cubicBezTo>
                    <a:pt x="89764" y="26978"/>
                    <a:pt x="88728" y="25507"/>
                    <a:pt x="87475" y="23980"/>
                  </a:cubicBezTo>
                  <a:cubicBezTo>
                    <a:pt x="87148" y="23599"/>
                    <a:pt x="86657" y="23326"/>
                    <a:pt x="86112" y="23326"/>
                  </a:cubicBezTo>
                  <a:cubicBezTo>
                    <a:pt x="84859" y="23217"/>
                    <a:pt x="83551" y="23435"/>
                    <a:pt x="82352" y="23980"/>
                  </a:cubicBezTo>
                  <a:lnTo>
                    <a:pt x="81698" y="23326"/>
                  </a:lnTo>
                  <a:cubicBezTo>
                    <a:pt x="78755" y="20056"/>
                    <a:pt x="75430" y="17168"/>
                    <a:pt x="71724" y="14824"/>
                  </a:cubicBezTo>
                  <a:cubicBezTo>
                    <a:pt x="71233" y="14497"/>
                    <a:pt x="70688" y="14170"/>
                    <a:pt x="70143" y="13952"/>
                  </a:cubicBezTo>
                  <a:cubicBezTo>
                    <a:pt x="65947" y="12372"/>
                    <a:pt x="61696" y="10846"/>
                    <a:pt x="57499" y="9265"/>
                  </a:cubicBezTo>
                  <a:cubicBezTo>
                    <a:pt x="57336" y="9265"/>
                    <a:pt x="57172" y="9265"/>
                    <a:pt x="57063" y="9265"/>
                  </a:cubicBezTo>
                  <a:cubicBezTo>
                    <a:pt x="56682" y="9647"/>
                    <a:pt x="56900" y="10137"/>
                    <a:pt x="56845" y="10573"/>
                  </a:cubicBezTo>
                  <a:cubicBezTo>
                    <a:pt x="56845" y="10955"/>
                    <a:pt x="56845" y="11500"/>
                    <a:pt x="56791" y="11936"/>
                  </a:cubicBezTo>
                  <a:cubicBezTo>
                    <a:pt x="56736" y="12426"/>
                    <a:pt x="56791" y="12862"/>
                    <a:pt x="56573" y="13135"/>
                  </a:cubicBezTo>
                  <a:cubicBezTo>
                    <a:pt x="55810" y="13898"/>
                    <a:pt x="56028" y="14879"/>
                    <a:pt x="55973" y="15805"/>
                  </a:cubicBezTo>
                  <a:cubicBezTo>
                    <a:pt x="55973" y="17658"/>
                    <a:pt x="55264" y="19511"/>
                    <a:pt x="54120" y="20983"/>
                  </a:cubicBezTo>
                  <a:cubicBezTo>
                    <a:pt x="53793" y="21419"/>
                    <a:pt x="53520" y="21855"/>
                    <a:pt x="53302" y="22345"/>
                  </a:cubicBezTo>
                  <a:lnTo>
                    <a:pt x="52430" y="23926"/>
                  </a:lnTo>
                  <a:cubicBezTo>
                    <a:pt x="52212" y="24307"/>
                    <a:pt x="51831" y="24743"/>
                    <a:pt x="51831" y="25125"/>
                  </a:cubicBezTo>
                  <a:cubicBezTo>
                    <a:pt x="51776" y="25888"/>
                    <a:pt x="51340" y="26542"/>
                    <a:pt x="50686" y="26924"/>
                  </a:cubicBezTo>
                  <a:cubicBezTo>
                    <a:pt x="49324" y="27905"/>
                    <a:pt x="48016" y="28940"/>
                    <a:pt x="46708" y="29976"/>
                  </a:cubicBezTo>
                  <a:cubicBezTo>
                    <a:pt x="45945" y="30630"/>
                    <a:pt x="45073" y="31066"/>
                    <a:pt x="44092" y="31284"/>
                  </a:cubicBezTo>
                  <a:cubicBezTo>
                    <a:pt x="44146" y="30303"/>
                    <a:pt x="44364" y="29376"/>
                    <a:pt x="44855" y="28559"/>
                  </a:cubicBezTo>
                  <a:cubicBezTo>
                    <a:pt x="45672" y="26924"/>
                    <a:pt x="46272" y="25180"/>
                    <a:pt x="46599" y="23435"/>
                  </a:cubicBezTo>
                  <a:cubicBezTo>
                    <a:pt x="46708" y="22400"/>
                    <a:pt x="47089" y="21473"/>
                    <a:pt x="47634" y="20601"/>
                  </a:cubicBezTo>
                  <a:cubicBezTo>
                    <a:pt x="48288" y="19675"/>
                    <a:pt x="48125" y="18694"/>
                    <a:pt x="47852" y="17713"/>
                  </a:cubicBezTo>
                  <a:cubicBezTo>
                    <a:pt x="47743" y="17440"/>
                    <a:pt x="47580" y="17277"/>
                    <a:pt x="47307" y="17168"/>
                  </a:cubicBezTo>
                  <a:cubicBezTo>
                    <a:pt x="46708" y="16950"/>
                    <a:pt x="46163" y="17386"/>
                    <a:pt x="46272" y="17931"/>
                  </a:cubicBezTo>
                  <a:cubicBezTo>
                    <a:pt x="46381" y="18639"/>
                    <a:pt x="46163" y="19402"/>
                    <a:pt x="45672" y="19947"/>
                  </a:cubicBezTo>
                  <a:cubicBezTo>
                    <a:pt x="45291" y="20656"/>
                    <a:pt x="44964" y="21364"/>
                    <a:pt x="44691" y="22127"/>
                  </a:cubicBezTo>
                  <a:cubicBezTo>
                    <a:pt x="44255" y="24089"/>
                    <a:pt x="43601" y="25997"/>
                    <a:pt x="42729" y="27850"/>
                  </a:cubicBezTo>
                  <a:cubicBezTo>
                    <a:pt x="42348" y="28668"/>
                    <a:pt x="42130" y="29594"/>
                    <a:pt x="42075" y="30575"/>
                  </a:cubicBezTo>
                  <a:cubicBezTo>
                    <a:pt x="42075" y="31066"/>
                    <a:pt x="42184" y="31611"/>
                    <a:pt x="42348" y="32101"/>
                  </a:cubicBezTo>
                  <a:cubicBezTo>
                    <a:pt x="40113" y="34172"/>
                    <a:pt x="34990" y="36679"/>
                    <a:pt x="31992" y="37115"/>
                  </a:cubicBezTo>
                  <a:cubicBezTo>
                    <a:pt x="32210" y="36625"/>
                    <a:pt x="32374" y="36134"/>
                    <a:pt x="32537" y="35644"/>
                  </a:cubicBezTo>
                  <a:cubicBezTo>
                    <a:pt x="32646" y="35371"/>
                    <a:pt x="32810" y="34990"/>
                    <a:pt x="32701" y="34881"/>
                  </a:cubicBezTo>
                  <a:cubicBezTo>
                    <a:pt x="32047" y="34009"/>
                    <a:pt x="32701" y="33409"/>
                    <a:pt x="32973" y="32701"/>
                  </a:cubicBezTo>
                  <a:cubicBezTo>
                    <a:pt x="34227" y="29267"/>
                    <a:pt x="35971" y="26052"/>
                    <a:pt x="37388" y="22727"/>
                  </a:cubicBezTo>
                  <a:cubicBezTo>
                    <a:pt x="37770" y="21746"/>
                    <a:pt x="38369" y="20819"/>
                    <a:pt x="39187" y="20111"/>
                  </a:cubicBezTo>
                  <a:cubicBezTo>
                    <a:pt x="39950" y="19402"/>
                    <a:pt x="40440" y="18476"/>
                    <a:pt x="40549" y="17440"/>
                  </a:cubicBezTo>
                  <a:cubicBezTo>
                    <a:pt x="40604" y="17277"/>
                    <a:pt x="40549" y="17059"/>
                    <a:pt x="40495" y="16895"/>
                  </a:cubicBezTo>
                  <a:cubicBezTo>
                    <a:pt x="40331" y="16568"/>
                    <a:pt x="39950" y="16459"/>
                    <a:pt x="39623" y="16623"/>
                  </a:cubicBezTo>
                  <a:cubicBezTo>
                    <a:pt x="39459" y="16732"/>
                    <a:pt x="39241" y="16895"/>
                    <a:pt x="39241" y="17059"/>
                  </a:cubicBezTo>
                  <a:cubicBezTo>
                    <a:pt x="38860" y="18149"/>
                    <a:pt x="38206" y="19075"/>
                    <a:pt x="37334" y="19838"/>
                  </a:cubicBezTo>
                  <a:cubicBezTo>
                    <a:pt x="36952" y="20220"/>
                    <a:pt x="36625" y="20656"/>
                    <a:pt x="36407" y="21146"/>
                  </a:cubicBezTo>
                  <a:cubicBezTo>
                    <a:pt x="34609" y="24580"/>
                    <a:pt x="32755" y="27905"/>
                    <a:pt x="31229" y="31393"/>
                  </a:cubicBezTo>
                  <a:cubicBezTo>
                    <a:pt x="30139" y="33682"/>
                    <a:pt x="29213" y="36080"/>
                    <a:pt x="28450" y="38532"/>
                  </a:cubicBezTo>
                  <a:cubicBezTo>
                    <a:pt x="25888" y="39677"/>
                    <a:pt x="23109" y="39677"/>
                    <a:pt x="20493" y="40440"/>
                  </a:cubicBezTo>
                  <a:cubicBezTo>
                    <a:pt x="20166" y="40004"/>
                    <a:pt x="20493" y="39677"/>
                    <a:pt x="20602" y="39350"/>
                  </a:cubicBezTo>
                  <a:cubicBezTo>
                    <a:pt x="21964" y="36134"/>
                    <a:pt x="23327" y="32919"/>
                    <a:pt x="24798" y="29758"/>
                  </a:cubicBezTo>
                  <a:cubicBezTo>
                    <a:pt x="25507" y="28232"/>
                    <a:pt x="26324" y="26706"/>
                    <a:pt x="27196" y="25289"/>
                  </a:cubicBezTo>
                  <a:cubicBezTo>
                    <a:pt x="27578" y="24743"/>
                    <a:pt x="28068" y="24253"/>
                    <a:pt x="28559" y="23817"/>
                  </a:cubicBezTo>
                  <a:cubicBezTo>
                    <a:pt x="28668" y="23272"/>
                    <a:pt x="28232" y="23163"/>
                    <a:pt x="27850" y="22999"/>
                  </a:cubicBezTo>
                  <a:cubicBezTo>
                    <a:pt x="27523" y="22781"/>
                    <a:pt x="27033" y="22836"/>
                    <a:pt x="26706" y="23108"/>
                  </a:cubicBezTo>
                  <a:cubicBezTo>
                    <a:pt x="26324" y="23435"/>
                    <a:pt x="25943" y="23817"/>
                    <a:pt x="25616" y="24253"/>
                  </a:cubicBezTo>
                  <a:cubicBezTo>
                    <a:pt x="24689" y="25888"/>
                    <a:pt x="23708" y="27469"/>
                    <a:pt x="22891" y="29158"/>
                  </a:cubicBezTo>
                  <a:cubicBezTo>
                    <a:pt x="21855" y="31338"/>
                    <a:pt x="20874" y="33573"/>
                    <a:pt x="19893" y="35753"/>
                  </a:cubicBezTo>
                  <a:cubicBezTo>
                    <a:pt x="19130" y="37170"/>
                    <a:pt x="18585" y="38696"/>
                    <a:pt x="18313" y="40276"/>
                  </a:cubicBezTo>
                  <a:cubicBezTo>
                    <a:pt x="18204" y="40494"/>
                    <a:pt x="18149" y="40712"/>
                    <a:pt x="17986" y="40930"/>
                  </a:cubicBezTo>
                  <a:cubicBezTo>
                    <a:pt x="16133" y="40821"/>
                    <a:pt x="14334" y="40276"/>
                    <a:pt x="12754" y="39295"/>
                  </a:cubicBezTo>
                  <a:lnTo>
                    <a:pt x="11118" y="41148"/>
                  </a:lnTo>
                  <a:cubicBezTo>
                    <a:pt x="11064" y="41257"/>
                    <a:pt x="10955" y="41366"/>
                    <a:pt x="10955" y="41530"/>
                  </a:cubicBezTo>
                  <a:cubicBezTo>
                    <a:pt x="10791" y="43001"/>
                    <a:pt x="10028" y="44309"/>
                    <a:pt x="10028" y="45835"/>
                  </a:cubicBezTo>
                  <a:cubicBezTo>
                    <a:pt x="10083" y="47906"/>
                    <a:pt x="10028" y="49977"/>
                    <a:pt x="9974" y="52049"/>
                  </a:cubicBezTo>
                  <a:cubicBezTo>
                    <a:pt x="9974" y="52594"/>
                    <a:pt x="9865" y="53139"/>
                    <a:pt x="9810" y="53793"/>
                  </a:cubicBezTo>
                  <a:cubicBezTo>
                    <a:pt x="9211" y="53738"/>
                    <a:pt x="8557" y="53684"/>
                    <a:pt x="7957" y="53629"/>
                  </a:cubicBezTo>
                  <a:cubicBezTo>
                    <a:pt x="6922" y="53411"/>
                    <a:pt x="5886" y="53793"/>
                    <a:pt x="5287" y="54665"/>
                  </a:cubicBezTo>
                  <a:cubicBezTo>
                    <a:pt x="4687" y="55428"/>
                    <a:pt x="4088" y="56245"/>
                    <a:pt x="3543" y="57117"/>
                  </a:cubicBezTo>
                  <a:cubicBezTo>
                    <a:pt x="3379" y="57444"/>
                    <a:pt x="3270" y="57826"/>
                    <a:pt x="3325" y="58262"/>
                  </a:cubicBezTo>
                  <a:cubicBezTo>
                    <a:pt x="3270" y="58970"/>
                    <a:pt x="3270" y="59733"/>
                    <a:pt x="3325" y="60496"/>
                  </a:cubicBezTo>
                  <a:cubicBezTo>
                    <a:pt x="3325" y="61859"/>
                    <a:pt x="4033" y="63112"/>
                    <a:pt x="5178" y="63875"/>
                  </a:cubicBezTo>
                  <a:cubicBezTo>
                    <a:pt x="5505" y="64039"/>
                    <a:pt x="5832" y="64257"/>
                    <a:pt x="6159" y="64529"/>
                  </a:cubicBezTo>
                  <a:cubicBezTo>
                    <a:pt x="6813" y="65020"/>
                    <a:pt x="7630" y="65292"/>
                    <a:pt x="8448" y="65183"/>
                  </a:cubicBezTo>
                  <a:cubicBezTo>
                    <a:pt x="9810" y="65183"/>
                    <a:pt x="11173" y="65183"/>
                    <a:pt x="12645" y="65183"/>
                  </a:cubicBezTo>
                  <a:close/>
                </a:path>
              </a:pathLst>
            </a:custGeom>
            <a:solidFill>
              <a:srgbClr val="FFC000"/>
            </a:solidFill>
            <a:ln>
              <a:noFill/>
            </a:ln>
          </p:spPr>
          <p:txBody>
            <a:bodyPr spcFirstLastPara="1" wrap="square" lIns="60950" tIns="60950" rIns="60950" bIns="60950" anchor="ctr" anchorCtr="0">
              <a:noAutofit/>
            </a:bodyPr>
            <a:lstStyle/>
            <a:p>
              <a:endParaRPr sz="1200"/>
            </a:p>
          </p:txBody>
        </p:sp>
        <p:sp>
          <p:nvSpPr>
            <p:cNvPr id="85" name="Google Shape;1965;p69">
              <a:extLst>
                <a:ext uri="{FF2B5EF4-FFF2-40B4-BE49-F238E27FC236}">
                  <a16:creationId xmlns:a16="http://schemas.microsoft.com/office/drawing/2014/main" id="{6350CFB2-1869-4F8D-A93C-5224C588161D}"/>
                </a:ext>
              </a:extLst>
            </p:cNvPr>
            <p:cNvSpPr/>
            <p:nvPr/>
          </p:nvSpPr>
          <p:spPr>
            <a:xfrm>
              <a:off x="-3182778" y="4281464"/>
              <a:ext cx="83600" cy="106969"/>
            </a:xfrm>
            <a:custGeom>
              <a:avLst/>
              <a:gdLst/>
              <a:ahLst/>
              <a:cxnLst/>
              <a:rect l="l" t="t" r="r" b="b"/>
              <a:pathLst>
                <a:path w="6432" h="8230" extrusionOk="0">
                  <a:moveTo>
                    <a:pt x="4033" y="382"/>
                  </a:moveTo>
                  <a:cubicBezTo>
                    <a:pt x="4851" y="2943"/>
                    <a:pt x="5614" y="5396"/>
                    <a:pt x="6432" y="7957"/>
                  </a:cubicBezTo>
                  <a:cubicBezTo>
                    <a:pt x="5341" y="8230"/>
                    <a:pt x="4197" y="8230"/>
                    <a:pt x="3052" y="8012"/>
                  </a:cubicBezTo>
                  <a:cubicBezTo>
                    <a:pt x="1635" y="7739"/>
                    <a:pt x="0" y="6758"/>
                    <a:pt x="164" y="4796"/>
                  </a:cubicBezTo>
                  <a:cubicBezTo>
                    <a:pt x="164" y="3870"/>
                    <a:pt x="327" y="2943"/>
                    <a:pt x="709" y="2126"/>
                  </a:cubicBezTo>
                  <a:cubicBezTo>
                    <a:pt x="1199" y="763"/>
                    <a:pt x="2671" y="0"/>
                    <a:pt x="4033" y="382"/>
                  </a:cubicBezTo>
                  <a:close/>
                </a:path>
              </a:pathLst>
            </a:custGeom>
            <a:solidFill>
              <a:schemeClr val="accent6">
                <a:lumMod val="20000"/>
                <a:lumOff val="80000"/>
              </a:schemeClr>
            </a:solidFill>
            <a:ln>
              <a:noFill/>
            </a:ln>
          </p:spPr>
          <p:txBody>
            <a:bodyPr spcFirstLastPara="1" wrap="square" lIns="60950" tIns="60950" rIns="60950" bIns="60950" anchor="ctr" anchorCtr="0">
              <a:noAutofit/>
            </a:bodyPr>
            <a:lstStyle/>
            <a:p>
              <a:endParaRPr sz="1200"/>
            </a:p>
          </p:txBody>
        </p:sp>
        <p:sp>
          <p:nvSpPr>
            <p:cNvPr id="86" name="Google Shape;1966;p69">
              <a:extLst>
                <a:ext uri="{FF2B5EF4-FFF2-40B4-BE49-F238E27FC236}">
                  <a16:creationId xmlns:a16="http://schemas.microsoft.com/office/drawing/2014/main" id="{43140EFB-85CE-4DAB-9F22-AB7C6EDEFA6B}"/>
                </a:ext>
              </a:extLst>
            </p:cNvPr>
            <p:cNvSpPr/>
            <p:nvPr/>
          </p:nvSpPr>
          <p:spPr>
            <a:xfrm>
              <a:off x="-2160590" y="3893268"/>
              <a:ext cx="46765" cy="99184"/>
            </a:xfrm>
            <a:custGeom>
              <a:avLst/>
              <a:gdLst/>
              <a:ahLst/>
              <a:cxnLst/>
              <a:rect l="l" t="t" r="r" b="b"/>
              <a:pathLst>
                <a:path w="3598" h="7631" extrusionOk="0">
                  <a:moveTo>
                    <a:pt x="2562" y="7631"/>
                  </a:moveTo>
                  <a:cubicBezTo>
                    <a:pt x="2453" y="7467"/>
                    <a:pt x="2344" y="7249"/>
                    <a:pt x="2235" y="7086"/>
                  </a:cubicBezTo>
                  <a:cubicBezTo>
                    <a:pt x="1581" y="5124"/>
                    <a:pt x="873" y="3162"/>
                    <a:pt x="273" y="1200"/>
                  </a:cubicBezTo>
                  <a:cubicBezTo>
                    <a:pt x="1" y="655"/>
                    <a:pt x="437" y="55"/>
                    <a:pt x="1036" y="110"/>
                  </a:cubicBezTo>
                  <a:cubicBezTo>
                    <a:pt x="1636" y="1"/>
                    <a:pt x="2235" y="219"/>
                    <a:pt x="2562" y="709"/>
                  </a:cubicBezTo>
                  <a:cubicBezTo>
                    <a:pt x="3271" y="1527"/>
                    <a:pt x="3598" y="2617"/>
                    <a:pt x="3543" y="3652"/>
                  </a:cubicBezTo>
                  <a:cubicBezTo>
                    <a:pt x="3598" y="5069"/>
                    <a:pt x="3216" y="6432"/>
                    <a:pt x="2562" y="7631"/>
                  </a:cubicBezTo>
                  <a:close/>
                </a:path>
              </a:pathLst>
            </a:custGeom>
            <a:solidFill>
              <a:schemeClr val="accent1"/>
            </a:solidFill>
            <a:ln>
              <a:noFill/>
            </a:ln>
          </p:spPr>
          <p:txBody>
            <a:bodyPr spcFirstLastPara="1" wrap="square" lIns="60950" tIns="60950" rIns="60950" bIns="60950" anchor="ctr" anchorCtr="0">
              <a:noAutofit/>
            </a:bodyPr>
            <a:lstStyle/>
            <a:p>
              <a:endParaRPr sz="1200"/>
            </a:p>
          </p:txBody>
        </p:sp>
        <p:sp>
          <p:nvSpPr>
            <p:cNvPr id="87" name="Google Shape;1967;p69">
              <a:extLst>
                <a:ext uri="{FF2B5EF4-FFF2-40B4-BE49-F238E27FC236}">
                  <a16:creationId xmlns:a16="http://schemas.microsoft.com/office/drawing/2014/main" id="{CD802515-ABC6-4141-866D-11553E62E7CB}"/>
                </a:ext>
              </a:extLst>
            </p:cNvPr>
            <p:cNvSpPr/>
            <p:nvPr/>
          </p:nvSpPr>
          <p:spPr>
            <a:xfrm>
              <a:off x="-2356098" y="3971188"/>
              <a:ext cx="191271" cy="242273"/>
            </a:xfrm>
            <a:custGeom>
              <a:avLst/>
              <a:gdLst/>
              <a:ahLst/>
              <a:cxnLst/>
              <a:rect l="l" t="t" r="r" b="b"/>
              <a:pathLst>
                <a:path w="14716" h="18640" extrusionOk="0">
                  <a:moveTo>
                    <a:pt x="13353" y="6105"/>
                  </a:moveTo>
                  <a:cubicBezTo>
                    <a:pt x="13190" y="4306"/>
                    <a:pt x="12318" y="2671"/>
                    <a:pt x="10901" y="1581"/>
                  </a:cubicBezTo>
                  <a:cubicBezTo>
                    <a:pt x="8721" y="1"/>
                    <a:pt x="5723" y="219"/>
                    <a:pt x="3761" y="2017"/>
                  </a:cubicBezTo>
                  <a:cubicBezTo>
                    <a:pt x="3379" y="2344"/>
                    <a:pt x="3052" y="2726"/>
                    <a:pt x="2725" y="3162"/>
                  </a:cubicBezTo>
                  <a:cubicBezTo>
                    <a:pt x="2507" y="3325"/>
                    <a:pt x="2344" y="3543"/>
                    <a:pt x="2235" y="3816"/>
                  </a:cubicBezTo>
                  <a:cubicBezTo>
                    <a:pt x="2180" y="3925"/>
                    <a:pt x="2071" y="4034"/>
                    <a:pt x="2017" y="4143"/>
                  </a:cubicBezTo>
                  <a:cubicBezTo>
                    <a:pt x="109" y="7140"/>
                    <a:pt x="0" y="11010"/>
                    <a:pt x="1799" y="14062"/>
                  </a:cubicBezTo>
                  <a:cubicBezTo>
                    <a:pt x="4633" y="18640"/>
                    <a:pt x="10737" y="17277"/>
                    <a:pt x="13408" y="13408"/>
                  </a:cubicBezTo>
                  <a:cubicBezTo>
                    <a:pt x="14716" y="11337"/>
                    <a:pt x="14498" y="8448"/>
                    <a:pt x="13353" y="6105"/>
                  </a:cubicBezTo>
                  <a:close/>
                </a:path>
              </a:pathLst>
            </a:custGeom>
            <a:solidFill>
              <a:schemeClr val="accent6"/>
            </a:solidFill>
            <a:ln>
              <a:noFill/>
            </a:ln>
          </p:spPr>
          <p:txBody>
            <a:bodyPr spcFirstLastPara="1" wrap="square" lIns="60950" tIns="60950" rIns="60950" bIns="60950" anchor="ctr" anchorCtr="0">
              <a:noAutofit/>
            </a:bodyPr>
            <a:lstStyle/>
            <a:p>
              <a:endParaRPr sz="1200"/>
            </a:p>
          </p:txBody>
        </p:sp>
        <p:sp>
          <p:nvSpPr>
            <p:cNvPr id="88" name="Google Shape;1968;p69">
              <a:extLst>
                <a:ext uri="{FF2B5EF4-FFF2-40B4-BE49-F238E27FC236}">
                  <a16:creationId xmlns:a16="http://schemas.microsoft.com/office/drawing/2014/main" id="{78FD6C24-D24E-4A1F-A214-52F714D51DF4}"/>
                </a:ext>
              </a:extLst>
            </p:cNvPr>
            <p:cNvSpPr/>
            <p:nvPr/>
          </p:nvSpPr>
          <p:spPr>
            <a:xfrm>
              <a:off x="-3060225" y="4229747"/>
              <a:ext cx="208974" cy="253607"/>
            </a:xfrm>
            <a:custGeom>
              <a:avLst/>
              <a:gdLst/>
              <a:ahLst/>
              <a:cxnLst/>
              <a:rect l="l" t="t" r="r" b="b"/>
              <a:pathLst>
                <a:path w="16078" h="19512" extrusionOk="0">
                  <a:moveTo>
                    <a:pt x="15533" y="7794"/>
                  </a:moveTo>
                  <a:cubicBezTo>
                    <a:pt x="15424" y="7031"/>
                    <a:pt x="15206" y="6323"/>
                    <a:pt x="14824" y="5669"/>
                  </a:cubicBezTo>
                  <a:cubicBezTo>
                    <a:pt x="12808" y="1799"/>
                    <a:pt x="6540" y="0"/>
                    <a:pt x="3979" y="3816"/>
                  </a:cubicBezTo>
                  <a:cubicBezTo>
                    <a:pt x="3761" y="3870"/>
                    <a:pt x="3488" y="3979"/>
                    <a:pt x="3270" y="4088"/>
                  </a:cubicBezTo>
                  <a:cubicBezTo>
                    <a:pt x="164" y="5669"/>
                    <a:pt x="0" y="10465"/>
                    <a:pt x="1908" y="13299"/>
                  </a:cubicBezTo>
                  <a:cubicBezTo>
                    <a:pt x="1962" y="14825"/>
                    <a:pt x="2562" y="16296"/>
                    <a:pt x="3543" y="17495"/>
                  </a:cubicBezTo>
                  <a:cubicBezTo>
                    <a:pt x="4742" y="18694"/>
                    <a:pt x="6540" y="19076"/>
                    <a:pt x="8066" y="18422"/>
                  </a:cubicBezTo>
                  <a:cubicBezTo>
                    <a:pt x="12154" y="19512"/>
                    <a:pt x="16078" y="13626"/>
                    <a:pt x="15969" y="9865"/>
                  </a:cubicBezTo>
                  <a:cubicBezTo>
                    <a:pt x="15969" y="9102"/>
                    <a:pt x="15805" y="8448"/>
                    <a:pt x="15533" y="7794"/>
                  </a:cubicBezTo>
                  <a:close/>
                </a:path>
              </a:pathLst>
            </a:custGeom>
            <a:solidFill>
              <a:schemeClr val="accent6"/>
            </a:solidFill>
            <a:ln>
              <a:noFill/>
            </a:ln>
          </p:spPr>
          <p:txBody>
            <a:bodyPr spcFirstLastPara="1" wrap="square" lIns="60950" tIns="60950" rIns="60950" bIns="60950" anchor="ctr" anchorCtr="0">
              <a:noAutofit/>
            </a:bodyPr>
            <a:lstStyle/>
            <a:p>
              <a:endParaRPr sz="1200"/>
            </a:p>
          </p:txBody>
        </p:sp>
        <p:sp>
          <p:nvSpPr>
            <p:cNvPr id="89" name="Google Shape;1969;p69">
              <a:extLst>
                <a:ext uri="{FF2B5EF4-FFF2-40B4-BE49-F238E27FC236}">
                  <a16:creationId xmlns:a16="http://schemas.microsoft.com/office/drawing/2014/main" id="{1DD55BB3-02B3-42F6-90E4-3BA368B6D035}"/>
                </a:ext>
              </a:extLst>
            </p:cNvPr>
            <p:cNvSpPr/>
            <p:nvPr/>
          </p:nvSpPr>
          <p:spPr>
            <a:xfrm>
              <a:off x="-3281949" y="3536954"/>
              <a:ext cx="1275094" cy="1032118"/>
            </a:xfrm>
            <a:custGeom>
              <a:avLst/>
              <a:gdLst/>
              <a:ahLst/>
              <a:cxnLst/>
              <a:rect l="l" t="t" r="r" b="b"/>
              <a:pathLst>
                <a:path w="98103" h="79409" extrusionOk="0">
                  <a:moveTo>
                    <a:pt x="1472" y="70743"/>
                  </a:moveTo>
                  <a:cubicBezTo>
                    <a:pt x="2017" y="71124"/>
                    <a:pt x="2507" y="71724"/>
                    <a:pt x="2889" y="72378"/>
                  </a:cubicBezTo>
                  <a:cubicBezTo>
                    <a:pt x="3107" y="72814"/>
                    <a:pt x="3488" y="73195"/>
                    <a:pt x="3979" y="73413"/>
                  </a:cubicBezTo>
                  <a:cubicBezTo>
                    <a:pt x="5123" y="73795"/>
                    <a:pt x="6268" y="74285"/>
                    <a:pt x="7303" y="74830"/>
                  </a:cubicBezTo>
                  <a:cubicBezTo>
                    <a:pt x="8230" y="75266"/>
                    <a:pt x="9211" y="75484"/>
                    <a:pt x="10246" y="75430"/>
                  </a:cubicBezTo>
                  <a:cubicBezTo>
                    <a:pt x="10955" y="75321"/>
                    <a:pt x="11718" y="75321"/>
                    <a:pt x="12426" y="75539"/>
                  </a:cubicBezTo>
                  <a:cubicBezTo>
                    <a:pt x="14225" y="76193"/>
                    <a:pt x="16024" y="75975"/>
                    <a:pt x="17822" y="76084"/>
                  </a:cubicBezTo>
                  <a:cubicBezTo>
                    <a:pt x="18422" y="76029"/>
                    <a:pt x="19021" y="76084"/>
                    <a:pt x="19621" y="76302"/>
                  </a:cubicBezTo>
                  <a:cubicBezTo>
                    <a:pt x="20983" y="76847"/>
                    <a:pt x="22182" y="76792"/>
                    <a:pt x="23327" y="75702"/>
                  </a:cubicBezTo>
                  <a:cubicBezTo>
                    <a:pt x="24798" y="76465"/>
                    <a:pt x="26215" y="77228"/>
                    <a:pt x="27632" y="77937"/>
                  </a:cubicBezTo>
                  <a:cubicBezTo>
                    <a:pt x="28232" y="78264"/>
                    <a:pt x="28831" y="78482"/>
                    <a:pt x="29485" y="78591"/>
                  </a:cubicBezTo>
                  <a:cubicBezTo>
                    <a:pt x="33137" y="79245"/>
                    <a:pt x="36843" y="79408"/>
                    <a:pt x="40495" y="79136"/>
                  </a:cubicBezTo>
                  <a:cubicBezTo>
                    <a:pt x="44364" y="78700"/>
                    <a:pt x="48234" y="77446"/>
                    <a:pt x="51994" y="76411"/>
                  </a:cubicBezTo>
                  <a:cubicBezTo>
                    <a:pt x="53684" y="75975"/>
                    <a:pt x="55373" y="75430"/>
                    <a:pt x="57063" y="74776"/>
                  </a:cubicBezTo>
                  <a:cubicBezTo>
                    <a:pt x="58371" y="74176"/>
                    <a:pt x="59679" y="73522"/>
                    <a:pt x="60878" y="72814"/>
                  </a:cubicBezTo>
                  <a:lnTo>
                    <a:pt x="66001" y="69980"/>
                  </a:lnTo>
                  <a:cubicBezTo>
                    <a:pt x="67582" y="69108"/>
                    <a:pt x="69162" y="68236"/>
                    <a:pt x="70634" y="67255"/>
                  </a:cubicBezTo>
                  <a:cubicBezTo>
                    <a:pt x="73522" y="65184"/>
                    <a:pt x="76193" y="62895"/>
                    <a:pt x="78645" y="60388"/>
                  </a:cubicBezTo>
                  <a:cubicBezTo>
                    <a:pt x="80608" y="58426"/>
                    <a:pt x="82352" y="56191"/>
                    <a:pt x="84041" y="54175"/>
                  </a:cubicBezTo>
                  <a:lnTo>
                    <a:pt x="87311" y="54175"/>
                  </a:lnTo>
                  <a:cubicBezTo>
                    <a:pt x="89001" y="54120"/>
                    <a:pt x="90745" y="54556"/>
                    <a:pt x="92271" y="55428"/>
                  </a:cubicBezTo>
                  <a:cubicBezTo>
                    <a:pt x="92870" y="55810"/>
                    <a:pt x="93688" y="55755"/>
                    <a:pt x="94287" y="55319"/>
                  </a:cubicBezTo>
                  <a:cubicBezTo>
                    <a:pt x="95268" y="54720"/>
                    <a:pt x="96031" y="53793"/>
                    <a:pt x="96522" y="52757"/>
                  </a:cubicBezTo>
                  <a:cubicBezTo>
                    <a:pt x="97448" y="50686"/>
                    <a:pt x="97993" y="48452"/>
                    <a:pt x="97993" y="46163"/>
                  </a:cubicBezTo>
                  <a:cubicBezTo>
                    <a:pt x="97939" y="44201"/>
                    <a:pt x="97939" y="42239"/>
                    <a:pt x="97993" y="40277"/>
                  </a:cubicBezTo>
                  <a:cubicBezTo>
                    <a:pt x="98102" y="37879"/>
                    <a:pt x="97775" y="35426"/>
                    <a:pt x="97067" y="33137"/>
                  </a:cubicBezTo>
                  <a:cubicBezTo>
                    <a:pt x="95922" y="29377"/>
                    <a:pt x="94669" y="25561"/>
                    <a:pt x="92053" y="22509"/>
                  </a:cubicBezTo>
                  <a:cubicBezTo>
                    <a:pt x="91072" y="21365"/>
                    <a:pt x="90254" y="20111"/>
                    <a:pt x="89328" y="18967"/>
                  </a:cubicBezTo>
                  <a:cubicBezTo>
                    <a:pt x="89001" y="18476"/>
                    <a:pt x="88619" y="18040"/>
                    <a:pt x="88183" y="17604"/>
                  </a:cubicBezTo>
                  <a:cubicBezTo>
                    <a:pt x="86112" y="15479"/>
                    <a:pt x="84041" y="13408"/>
                    <a:pt x="81916" y="11337"/>
                  </a:cubicBezTo>
                  <a:cubicBezTo>
                    <a:pt x="81534" y="10955"/>
                    <a:pt x="81098" y="10574"/>
                    <a:pt x="80662" y="10356"/>
                  </a:cubicBezTo>
                  <a:cubicBezTo>
                    <a:pt x="79027" y="9538"/>
                    <a:pt x="77501" y="8557"/>
                    <a:pt x="76084" y="7413"/>
                  </a:cubicBezTo>
                  <a:cubicBezTo>
                    <a:pt x="74994" y="6650"/>
                    <a:pt x="73740" y="6105"/>
                    <a:pt x="72432" y="5778"/>
                  </a:cubicBezTo>
                  <a:cubicBezTo>
                    <a:pt x="71179" y="5505"/>
                    <a:pt x="69925" y="5233"/>
                    <a:pt x="68726" y="4851"/>
                  </a:cubicBezTo>
                  <a:cubicBezTo>
                    <a:pt x="67309" y="4415"/>
                    <a:pt x="65783" y="4361"/>
                    <a:pt x="64366" y="4742"/>
                  </a:cubicBezTo>
                  <a:cubicBezTo>
                    <a:pt x="62786" y="5124"/>
                    <a:pt x="61260" y="5560"/>
                    <a:pt x="59570" y="6050"/>
                  </a:cubicBezTo>
                  <a:cubicBezTo>
                    <a:pt x="59189" y="5669"/>
                    <a:pt x="58698" y="5233"/>
                    <a:pt x="58262" y="4688"/>
                  </a:cubicBezTo>
                  <a:cubicBezTo>
                    <a:pt x="57281" y="3543"/>
                    <a:pt x="55918" y="2671"/>
                    <a:pt x="54392" y="2290"/>
                  </a:cubicBezTo>
                  <a:cubicBezTo>
                    <a:pt x="52212" y="1636"/>
                    <a:pt x="50032" y="981"/>
                    <a:pt x="47852" y="436"/>
                  </a:cubicBezTo>
                  <a:cubicBezTo>
                    <a:pt x="47144" y="218"/>
                    <a:pt x="46381" y="109"/>
                    <a:pt x="45672" y="109"/>
                  </a:cubicBezTo>
                  <a:cubicBezTo>
                    <a:pt x="43220" y="109"/>
                    <a:pt x="40822" y="0"/>
                    <a:pt x="38424" y="109"/>
                  </a:cubicBezTo>
                  <a:cubicBezTo>
                    <a:pt x="36680" y="164"/>
                    <a:pt x="34935" y="436"/>
                    <a:pt x="33246" y="927"/>
                  </a:cubicBezTo>
                  <a:cubicBezTo>
                    <a:pt x="29485" y="2126"/>
                    <a:pt x="25888" y="3870"/>
                    <a:pt x="22673" y="6159"/>
                  </a:cubicBezTo>
                  <a:cubicBezTo>
                    <a:pt x="20493" y="7740"/>
                    <a:pt x="18204" y="9157"/>
                    <a:pt x="15969" y="10628"/>
                  </a:cubicBezTo>
                  <a:cubicBezTo>
                    <a:pt x="15370" y="11064"/>
                    <a:pt x="14770" y="11500"/>
                    <a:pt x="14280" y="11991"/>
                  </a:cubicBezTo>
                  <a:cubicBezTo>
                    <a:pt x="12372" y="13844"/>
                    <a:pt x="10519" y="15642"/>
                    <a:pt x="8666" y="17550"/>
                  </a:cubicBezTo>
                  <a:cubicBezTo>
                    <a:pt x="8012" y="18204"/>
                    <a:pt x="7467" y="18967"/>
                    <a:pt x="6922" y="19730"/>
                  </a:cubicBezTo>
                  <a:cubicBezTo>
                    <a:pt x="5069" y="22782"/>
                    <a:pt x="3488" y="25943"/>
                    <a:pt x="2235" y="29268"/>
                  </a:cubicBezTo>
                  <a:cubicBezTo>
                    <a:pt x="1417" y="31502"/>
                    <a:pt x="927" y="33791"/>
                    <a:pt x="763" y="36135"/>
                  </a:cubicBezTo>
                  <a:cubicBezTo>
                    <a:pt x="654" y="37279"/>
                    <a:pt x="491" y="38424"/>
                    <a:pt x="382" y="39568"/>
                  </a:cubicBezTo>
                  <a:cubicBezTo>
                    <a:pt x="273" y="40549"/>
                    <a:pt x="109" y="41530"/>
                    <a:pt x="109" y="42566"/>
                  </a:cubicBezTo>
                  <a:lnTo>
                    <a:pt x="109" y="56464"/>
                  </a:lnTo>
                  <a:cubicBezTo>
                    <a:pt x="109" y="60224"/>
                    <a:pt x="164" y="63985"/>
                    <a:pt x="109" y="67745"/>
                  </a:cubicBezTo>
                  <a:cubicBezTo>
                    <a:pt x="0" y="68890"/>
                    <a:pt x="491" y="70034"/>
                    <a:pt x="1472" y="70743"/>
                  </a:cubicBezTo>
                  <a:close/>
                  <a:moveTo>
                    <a:pt x="83660" y="49978"/>
                  </a:moveTo>
                  <a:cubicBezTo>
                    <a:pt x="83278" y="50850"/>
                    <a:pt x="82788" y="51667"/>
                    <a:pt x="82134" y="52376"/>
                  </a:cubicBezTo>
                  <a:cubicBezTo>
                    <a:pt x="76738" y="58862"/>
                    <a:pt x="75975" y="59625"/>
                    <a:pt x="69544" y="64802"/>
                  </a:cubicBezTo>
                  <a:cubicBezTo>
                    <a:pt x="68890" y="65293"/>
                    <a:pt x="68236" y="65729"/>
                    <a:pt x="67527" y="66110"/>
                  </a:cubicBezTo>
                  <a:cubicBezTo>
                    <a:pt x="64857" y="67582"/>
                    <a:pt x="62241" y="69108"/>
                    <a:pt x="59570" y="70525"/>
                  </a:cubicBezTo>
                  <a:cubicBezTo>
                    <a:pt x="56736" y="72051"/>
                    <a:pt x="53738" y="73195"/>
                    <a:pt x="50632" y="74067"/>
                  </a:cubicBezTo>
                  <a:cubicBezTo>
                    <a:pt x="47580" y="74885"/>
                    <a:pt x="44473" y="75593"/>
                    <a:pt x="41421" y="76302"/>
                  </a:cubicBezTo>
                  <a:cubicBezTo>
                    <a:pt x="40985" y="76465"/>
                    <a:pt x="40549" y="76574"/>
                    <a:pt x="40059" y="76574"/>
                  </a:cubicBezTo>
                  <a:cubicBezTo>
                    <a:pt x="36898" y="76738"/>
                    <a:pt x="33736" y="76574"/>
                    <a:pt x="30630" y="76138"/>
                  </a:cubicBezTo>
                  <a:cubicBezTo>
                    <a:pt x="30248" y="76084"/>
                    <a:pt x="29867" y="75920"/>
                    <a:pt x="29540" y="75702"/>
                  </a:cubicBezTo>
                  <a:cubicBezTo>
                    <a:pt x="28559" y="75266"/>
                    <a:pt x="27578" y="74830"/>
                    <a:pt x="26651" y="74340"/>
                  </a:cubicBezTo>
                  <a:cubicBezTo>
                    <a:pt x="25180" y="73686"/>
                    <a:pt x="23599" y="73413"/>
                    <a:pt x="22237" y="72487"/>
                  </a:cubicBezTo>
                  <a:cubicBezTo>
                    <a:pt x="19784" y="70906"/>
                    <a:pt x="17931" y="68617"/>
                    <a:pt x="16787" y="65892"/>
                  </a:cubicBezTo>
                  <a:cubicBezTo>
                    <a:pt x="16133" y="64312"/>
                    <a:pt x="15588" y="62622"/>
                    <a:pt x="14934" y="60987"/>
                  </a:cubicBezTo>
                  <a:cubicBezTo>
                    <a:pt x="14661" y="60170"/>
                    <a:pt x="14498" y="59298"/>
                    <a:pt x="14498" y="58426"/>
                  </a:cubicBezTo>
                  <a:cubicBezTo>
                    <a:pt x="14498" y="55156"/>
                    <a:pt x="14498" y="51885"/>
                    <a:pt x="14389" y="48561"/>
                  </a:cubicBezTo>
                  <a:cubicBezTo>
                    <a:pt x="14389" y="47362"/>
                    <a:pt x="14607" y="46163"/>
                    <a:pt x="15097" y="45073"/>
                  </a:cubicBezTo>
                  <a:cubicBezTo>
                    <a:pt x="15860" y="44473"/>
                    <a:pt x="16841" y="44255"/>
                    <a:pt x="17768" y="44419"/>
                  </a:cubicBezTo>
                  <a:cubicBezTo>
                    <a:pt x="18912" y="44528"/>
                    <a:pt x="20002" y="44419"/>
                    <a:pt x="21092" y="44964"/>
                  </a:cubicBezTo>
                  <a:cubicBezTo>
                    <a:pt x="21746" y="45236"/>
                    <a:pt x="22400" y="45291"/>
                    <a:pt x="23054" y="45127"/>
                  </a:cubicBezTo>
                  <a:cubicBezTo>
                    <a:pt x="25997" y="44419"/>
                    <a:pt x="29049" y="44255"/>
                    <a:pt x="31938" y="43220"/>
                  </a:cubicBezTo>
                  <a:cubicBezTo>
                    <a:pt x="34063" y="42402"/>
                    <a:pt x="36189" y="41585"/>
                    <a:pt x="38315" y="40767"/>
                  </a:cubicBezTo>
                  <a:cubicBezTo>
                    <a:pt x="40876" y="39895"/>
                    <a:pt x="43274" y="38642"/>
                    <a:pt x="45509" y="37116"/>
                  </a:cubicBezTo>
                  <a:cubicBezTo>
                    <a:pt x="45999" y="36680"/>
                    <a:pt x="46599" y="36353"/>
                    <a:pt x="47253" y="36080"/>
                  </a:cubicBezTo>
                  <a:cubicBezTo>
                    <a:pt x="50577" y="34663"/>
                    <a:pt x="53084" y="32102"/>
                    <a:pt x="55864" y="29867"/>
                  </a:cubicBezTo>
                  <a:cubicBezTo>
                    <a:pt x="57390" y="28668"/>
                    <a:pt x="57826" y="26924"/>
                    <a:pt x="58371" y="25180"/>
                  </a:cubicBezTo>
                  <a:cubicBezTo>
                    <a:pt x="58589" y="24580"/>
                    <a:pt x="58807" y="23926"/>
                    <a:pt x="59080" y="23327"/>
                  </a:cubicBezTo>
                  <a:cubicBezTo>
                    <a:pt x="60061" y="21528"/>
                    <a:pt x="60333" y="19512"/>
                    <a:pt x="60824" y="17550"/>
                  </a:cubicBezTo>
                  <a:cubicBezTo>
                    <a:pt x="60878" y="16896"/>
                    <a:pt x="60878" y="16187"/>
                    <a:pt x="60824" y="15533"/>
                  </a:cubicBezTo>
                  <a:cubicBezTo>
                    <a:pt x="60824" y="15206"/>
                    <a:pt x="60878" y="14879"/>
                    <a:pt x="60933" y="14443"/>
                  </a:cubicBezTo>
                  <a:cubicBezTo>
                    <a:pt x="61369" y="14552"/>
                    <a:pt x="61750" y="14661"/>
                    <a:pt x="62186" y="14770"/>
                  </a:cubicBezTo>
                  <a:cubicBezTo>
                    <a:pt x="65184" y="15915"/>
                    <a:pt x="68236" y="16950"/>
                    <a:pt x="71179" y="18204"/>
                  </a:cubicBezTo>
                  <a:cubicBezTo>
                    <a:pt x="72432" y="18749"/>
                    <a:pt x="73577" y="19403"/>
                    <a:pt x="74667" y="20220"/>
                  </a:cubicBezTo>
                  <a:cubicBezTo>
                    <a:pt x="78046" y="22564"/>
                    <a:pt x="81044" y="25398"/>
                    <a:pt x="83551" y="28668"/>
                  </a:cubicBezTo>
                  <a:cubicBezTo>
                    <a:pt x="83932" y="29104"/>
                    <a:pt x="84259" y="29649"/>
                    <a:pt x="84477" y="30194"/>
                  </a:cubicBezTo>
                  <a:cubicBezTo>
                    <a:pt x="85186" y="32265"/>
                    <a:pt x="85894" y="34391"/>
                    <a:pt x="86603" y="36571"/>
                  </a:cubicBezTo>
                  <a:lnTo>
                    <a:pt x="86058" y="37334"/>
                  </a:lnTo>
                  <a:cubicBezTo>
                    <a:pt x="85676" y="37715"/>
                    <a:pt x="85676" y="38260"/>
                    <a:pt x="86058" y="38642"/>
                  </a:cubicBezTo>
                  <a:cubicBezTo>
                    <a:pt x="86439" y="39187"/>
                    <a:pt x="86657" y="39841"/>
                    <a:pt x="86603" y="40495"/>
                  </a:cubicBezTo>
                  <a:cubicBezTo>
                    <a:pt x="86712" y="42184"/>
                    <a:pt x="86385" y="43874"/>
                    <a:pt x="85622" y="45400"/>
                  </a:cubicBezTo>
                  <a:cubicBezTo>
                    <a:pt x="84859" y="46871"/>
                    <a:pt x="84259" y="48452"/>
                    <a:pt x="83660" y="49978"/>
                  </a:cubicBezTo>
                  <a:close/>
                  <a:moveTo>
                    <a:pt x="87311" y="27524"/>
                  </a:moveTo>
                  <a:cubicBezTo>
                    <a:pt x="87911" y="27415"/>
                    <a:pt x="88510" y="27633"/>
                    <a:pt x="88892" y="28178"/>
                  </a:cubicBezTo>
                  <a:cubicBezTo>
                    <a:pt x="89546" y="28995"/>
                    <a:pt x="89873" y="30031"/>
                    <a:pt x="89818" y="31066"/>
                  </a:cubicBezTo>
                  <a:cubicBezTo>
                    <a:pt x="89873" y="32483"/>
                    <a:pt x="89546" y="33846"/>
                    <a:pt x="88837" y="35045"/>
                  </a:cubicBezTo>
                  <a:cubicBezTo>
                    <a:pt x="88728" y="34881"/>
                    <a:pt x="88619" y="34663"/>
                    <a:pt x="88510" y="34500"/>
                  </a:cubicBezTo>
                  <a:cubicBezTo>
                    <a:pt x="87856" y="32538"/>
                    <a:pt x="87148" y="30576"/>
                    <a:pt x="86548" y="28614"/>
                  </a:cubicBezTo>
                  <a:cubicBezTo>
                    <a:pt x="86276" y="28069"/>
                    <a:pt x="86712" y="27469"/>
                    <a:pt x="87311" y="27524"/>
                  </a:cubicBezTo>
                  <a:close/>
                  <a:moveTo>
                    <a:pt x="2616" y="42947"/>
                  </a:moveTo>
                  <a:cubicBezTo>
                    <a:pt x="2562" y="42184"/>
                    <a:pt x="2616" y="41476"/>
                    <a:pt x="2725" y="40767"/>
                  </a:cubicBezTo>
                  <a:cubicBezTo>
                    <a:pt x="2998" y="39132"/>
                    <a:pt x="3161" y="37552"/>
                    <a:pt x="3325" y="35971"/>
                  </a:cubicBezTo>
                  <a:cubicBezTo>
                    <a:pt x="3488" y="34009"/>
                    <a:pt x="3924" y="32102"/>
                    <a:pt x="4578" y="30303"/>
                  </a:cubicBezTo>
                  <a:cubicBezTo>
                    <a:pt x="5723" y="27087"/>
                    <a:pt x="7249" y="23981"/>
                    <a:pt x="8993" y="21038"/>
                  </a:cubicBezTo>
                  <a:cubicBezTo>
                    <a:pt x="9429" y="20438"/>
                    <a:pt x="9865" y="19839"/>
                    <a:pt x="10355" y="19294"/>
                  </a:cubicBezTo>
                  <a:cubicBezTo>
                    <a:pt x="12154" y="17495"/>
                    <a:pt x="13952" y="15642"/>
                    <a:pt x="15751" y="13844"/>
                  </a:cubicBezTo>
                  <a:cubicBezTo>
                    <a:pt x="16242" y="13408"/>
                    <a:pt x="16787" y="12972"/>
                    <a:pt x="17332" y="12590"/>
                  </a:cubicBezTo>
                  <a:cubicBezTo>
                    <a:pt x="19621" y="11010"/>
                    <a:pt x="22073" y="9484"/>
                    <a:pt x="24308" y="7794"/>
                  </a:cubicBezTo>
                  <a:cubicBezTo>
                    <a:pt x="27305" y="5723"/>
                    <a:pt x="30575" y="4143"/>
                    <a:pt x="34063" y="3053"/>
                  </a:cubicBezTo>
                  <a:cubicBezTo>
                    <a:pt x="35535" y="2617"/>
                    <a:pt x="37061" y="2399"/>
                    <a:pt x="38587" y="2344"/>
                  </a:cubicBezTo>
                  <a:cubicBezTo>
                    <a:pt x="40876" y="2235"/>
                    <a:pt x="43165" y="2344"/>
                    <a:pt x="45454" y="2344"/>
                  </a:cubicBezTo>
                  <a:cubicBezTo>
                    <a:pt x="47307" y="2344"/>
                    <a:pt x="48997" y="2944"/>
                    <a:pt x="50795" y="3380"/>
                  </a:cubicBezTo>
                  <a:cubicBezTo>
                    <a:pt x="51994" y="3652"/>
                    <a:pt x="53248" y="4034"/>
                    <a:pt x="54392" y="4524"/>
                  </a:cubicBezTo>
                  <a:cubicBezTo>
                    <a:pt x="55101" y="4797"/>
                    <a:pt x="55755" y="5178"/>
                    <a:pt x="56300" y="5669"/>
                  </a:cubicBezTo>
                  <a:cubicBezTo>
                    <a:pt x="57117" y="6323"/>
                    <a:pt x="57990" y="7031"/>
                    <a:pt x="57881" y="8285"/>
                  </a:cubicBezTo>
                  <a:cubicBezTo>
                    <a:pt x="57935" y="8503"/>
                    <a:pt x="57990" y="8666"/>
                    <a:pt x="58099" y="8830"/>
                  </a:cubicBezTo>
                  <a:cubicBezTo>
                    <a:pt x="58371" y="9320"/>
                    <a:pt x="59025" y="9429"/>
                    <a:pt x="59298" y="9048"/>
                  </a:cubicBezTo>
                  <a:cubicBezTo>
                    <a:pt x="60061" y="7903"/>
                    <a:pt x="61205" y="7140"/>
                    <a:pt x="62568" y="6922"/>
                  </a:cubicBezTo>
                  <a:cubicBezTo>
                    <a:pt x="64475" y="6486"/>
                    <a:pt x="66383" y="6105"/>
                    <a:pt x="68345" y="6813"/>
                  </a:cubicBezTo>
                  <a:cubicBezTo>
                    <a:pt x="69271" y="7140"/>
                    <a:pt x="70198" y="7467"/>
                    <a:pt x="71233" y="7631"/>
                  </a:cubicBezTo>
                  <a:cubicBezTo>
                    <a:pt x="72923" y="8012"/>
                    <a:pt x="74503" y="8775"/>
                    <a:pt x="75866" y="9920"/>
                  </a:cubicBezTo>
                  <a:cubicBezTo>
                    <a:pt x="76792" y="10628"/>
                    <a:pt x="77882" y="11228"/>
                    <a:pt x="78863" y="11882"/>
                  </a:cubicBezTo>
                  <a:cubicBezTo>
                    <a:pt x="79517" y="12263"/>
                    <a:pt x="80117" y="12699"/>
                    <a:pt x="80662" y="13190"/>
                  </a:cubicBezTo>
                  <a:cubicBezTo>
                    <a:pt x="82515" y="14988"/>
                    <a:pt x="84368" y="16896"/>
                    <a:pt x="86221" y="18749"/>
                  </a:cubicBezTo>
                  <a:cubicBezTo>
                    <a:pt x="86657" y="19239"/>
                    <a:pt x="87093" y="19730"/>
                    <a:pt x="87529" y="20275"/>
                  </a:cubicBezTo>
                  <a:cubicBezTo>
                    <a:pt x="88129" y="21038"/>
                    <a:pt x="88728" y="21855"/>
                    <a:pt x="89328" y="22673"/>
                  </a:cubicBezTo>
                  <a:cubicBezTo>
                    <a:pt x="92434" y="26760"/>
                    <a:pt x="92489" y="26760"/>
                    <a:pt x="94233" y="31611"/>
                  </a:cubicBezTo>
                  <a:cubicBezTo>
                    <a:pt x="95214" y="34064"/>
                    <a:pt x="95704" y="36680"/>
                    <a:pt x="95650" y="39296"/>
                  </a:cubicBezTo>
                  <a:cubicBezTo>
                    <a:pt x="95650" y="41367"/>
                    <a:pt x="95595" y="43492"/>
                    <a:pt x="95650" y="45563"/>
                  </a:cubicBezTo>
                  <a:cubicBezTo>
                    <a:pt x="95704" y="47634"/>
                    <a:pt x="95268" y="49705"/>
                    <a:pt x="94505" y="51613"/>
                  </a:cubicBezTo>
                  <a:cubicBezTo>
                    <a:pt x="94287" y="51722"/>
                    <a:pt x="94124" y="51831"/>
                    <a:pt x="93960" y="51940"/>
                  </a:cubicBezTo>
                  <a:cubicBezTo>
                    <a:pt x="92816" y="52812"/>
                    <a:pt x="91235" y="52866"/>
                    <a:pt x="89982" y="52212"/>
                  </a:cubicBezTo>
                  <a:cubicBezTo>
                    <a:pt x="89437" y="52049"/>
                    <a:pt x="88892" y="51994"/>
                    <a:pt x="88401" y="52049"/>
                  </a:cubicBezTo>
                  <a:lnTo>
                    <a:pt x="85676" y="52049"/>
                  </a:lnTo>
                  <a:cubicBezTo>
                    <a:pt x="85840" y="51504"/>
                    <a:pt x="85949" y="51068"/>
                    <a:pt x="86112" y="50632"/>
                  </a:cubicBezTo>
                  <a:cubicBezTo>
                    <a:pt x="86821" y="48833"/>
                    <a:pt x="87584" y="47035"/>
                    <a:pt x="88401" y="45236"/>
                  </a:cubicBezTo>
                  <a:cubicBezTo>
                    <a:pt x="88892" y="44201"/>
                    <a:pt x="89110" y="43056"/>
                    <a:pt x="89055" y="41912"/>
                  </a:cubicBezTo>
                  <a:cubicBezTo>
                    <a:pt x="89055" y="41040"/>
                    <a:pt x="89055" y="40168"/>
                    <a:pt x="89055" y="39296"/>
                  </a:cubicBezTo>
                  <a:cubicBezTo>
                    <a:pt x="89055" y="38642"/>
                    <a:pt x="89328" y="37988"/>
                    <a:pt x="89818" y="37552"/>
                  </a:cubicBezTo>
                  <a:cubicBezTo>
                    <a:pt x="91453" y="36189"/>
                    <a:pt x="91889" y="34336"/>
                    <a:pt x="91889" y="32320"/>
                  </a:cubicBezTo>
                  <a:cubicBezTo>
                    <a:pt x="91835" y="31993"/>
                    <a:pt x="91835" y="31666"/>
                    <a:pt x="91889" y="31339"/>
                  </a:cubicBezTo>
                  <a:cubicBezTo>
                    <a:pt x="92271" y="29268"/>
                    <a:pt x="91181" y="27742"/>
                    <a:pt x="89982" y="26270"/>
                  </a:cubicBezTo>
                  <a:cubicBezTo>
                    <a:pt x="89655" y="25834"/>
                    <a:pt x="89164" y="25616"/>
                    <a:pt x="88619" y="25561"/>
                  </a:cubicBezTo>
                  <a:cubicBezTo>
                    <a:pt x="87311" y="25452"/>
                    <a:pt x="86003" y="25725"/>
                    <a:pt x="84859" y="26270"/>
                  </a:cubicBezTo>
                  <a:cubicBezTo>
                    <a:pt x="84641" y="26052"/>
                    <a:pt x="84423" y="25779"/>
                    <a:pt x="84150" y="25561"/>
                  </a:cubicBezTo>
                  <a:cubicBezTo>
                    <a:pt x="81262" y="22291"/>
                    <a:pt x="77882" y="19403"/>
                    <a:pt x="74231" y="17059"/>
                  </a:cubicBezTo>
                  <a:cubicBezTo>
                    <a:pt x="73740" y="16732"/>
                    <a:pt x="73195" y="16405"/>
                    <a:pt x="72650" y="16187"/>
                  </a:cubicBezTo>
                  <a:cubicBezTo>
                    <a:pt x="68454" y="14607"/>
                    <a:pt x="64203" y="13081"/>
                    <a:pt x="60006" y="11500"/>
                  </a:cubicBezTo>
                  <a:cubicBezTo>
                    <a:pt x="59843" y="11500"/>
                    <a:pt x="59679" y="11500"/>
                    <a:pt x="59570" y="11500"/>
                  </a:cubicBezTo>
                  <a:cubicBezTo>
                    <a:pt x="59189" y="11882"/>
                    <a:pt x="59407" y="12372"/>
                    <a:pt x="59352" y="12808"/>
                  </a:cubicBezTo>
                  <a:cubicBezTo>
                    <a:pt x="59352" y="13190"/>
                    <a:pt x="59352" y="13735"/>
                    <a:pt x="59298" y="14171"/>
                  </a:cubicBezTo>
                  <a:cubicBezTo>
                    <a:pt x="59243" y="14661"/>
                    <a:pt x="59298" y="15097"/>
                    <a:pt x="59080" y="15370"/>
                  </a:cubicBezTo>
                  <a:cubicBezTo>
                    <a:pt x="58317" y="16133"/>
                    <a:pt x="58535" y="17114"/>
                    <a:pt x="58480" y="18040"/>
                  </a:cubicBezTo>
                  <a:cubicBezTo>
                    <a:pt x="58480" y="19893"/>
                    <a:pt x="57771" y="21746"/>
                    <a:pt x="56627" y="23218"/>
                  </a:cubicBezTo>
                  <a:cubicBezTo>
                    <a:pt x="56300" y="23654"/>
                    <a:pt x="56027" y="24090"/>
                    <a:pt x="55809" y="24580"/>
                  </a:cubicBezTo>
                  <a:lnTo>
                    <a:pt x="54937" y="26161"/>
                  </a:lnTo>
                  <a:cubicBezTo>
                    <a:pt x="54719" y="26542"/>
                    <a:pt x="54338" y="26978"/>
                    <a:pt x="54338" y="27360"/>
                  </a:cubicBezTo>
                  <a:cubicBezTo>
                    <a:pt x="54283" y="28123"/>
                    <a:pt x="53847" y="28777"/>
                    <a:pt x="53193" y="29159"/>
                  </a:cubicBezTo>
                  <a:cubicBezTo>
                    <a:pt x="51831" y="30140"/>
                    <a:pt x="50523" y="31175"/>
                    <a:pt x="49215" y="32211"/>
                  </a:cubicBezTo>
                  <a:cubicBezTo>
                    <a:pt x="48452" y="32865"/>
                    <a:pt x="47580" y="33301"/>
                    <a:pt x="46599" y="33519"/>
                  </a:cubicBezTo>
                  <a:cubicBezTo>
                    <a:pt x="46653" y="32538"/>
                    <a:pt x="46871" y="31611"/>
                    <a:pt x="47362" y="30794"/>
                  </a:cubicBezTo>
                  <a:cubicBezTo>
                    <a:pt x="48179" y="29159"/>
                    <a:pt x="48779" y="27415"/>
                    <a:pt x="49106" y="25670"/>
                  </a:cubicBezTo>
                  <a:cubicBezTo>
                    <a:pt x="49215" y="24635"/>
                    <a:pt x="49596" y="23708"/>
                    <a:pt x="50141" y="22836"/>
                  </a:cubicBezTo>
                  <a:cubicBezTo>
                    <a:pt x="50795" y="21910"/>
                    <a:pt x="50632" y="20929"/>
                    <a:pt x="50359" y="19948"/>
                  </a:cubicBezTo>
                  <a:cubicBezTo>
                    <a:pt x="50250" y="19675"/>
                    <a:pt x="50087" y="19512"/>
                    <a:pt x="49814" y="19403"/>
                  </a:cubicBezTo>
                  <a:cubicBezTo>
                    <a:pt x="49215" y="19185"/>
                    <a:pt x="48670" y="19621"/>
                    <a:pt x="48779" y="20166"/>
                  </a:cubicBezTo>
                  <a:cubicBezTo>
                    <a:pt x="48888" y="20874"/>
                    <a:pt x="48670" y="21637"/>
                    <a:pt x="48179" y="22182"/>
                  </a:cubicBezTo>
                  <a:cubicBezTo>
                    <a:pt x="47798" y="22891"/>
                    <a:pt x="47471" y="23599"/>
                    <a:pt x="47198" y="24362"/>
                  </a:cubicBezTo>
                  <a:cubicBezTo>
                    <a:pt x="46762" y="26324"/>
                    <a:pt x="46108" y="28232"/>
                    <a:pt x="45236" y="30085"/>
                  </a:cubicBezTo>
                  <a:cubicBezTo>
                    <a:pt x="44855" y="30903"/>
                    <a:pt x="44637" y="31829"/>
                    <a:pt x="44582" y="32810"/>
                  </a:cubicBezTo>
                  <a:cubicBezTo>
                    <a:pt x="44582" y="33301"/>
                    <a:pt x="44691" y="33846"/>
                    <a:pt x="44855" y="34336"/>
                  </a:cubicBezTo>
                  <a:cubicBezTo>
                    <a:pt x="42620" y="36407"/>
                    <a:pt x="37497" y="38914"/>
                    <a:pt x="34499" y="39350"/>
                  </a:cubicBezTo>
                  <a:cubicBezTo>
                    <a:pt x="34717" y="38860"/>
                    <a:pt x="34881" y="38369"/>
                    <a:pt x="35044" y="37879"/>
                  </a:cubicBezTo>
                  <a:cubicBezTo>
                    <a:pt x="35153" y="37606"/>
                    <a:pt x="35317" y="37225"/>
                    <a:pt x="35208" y="37116"/>
                  </a:cubicBezTo>
                  <a:cubicBezTo>
                    <a:pt x="34554" y="36244"/>
                    <a:pt x="35208" y="35644"/>
                    <a:pt x="35480" y="34936"/>
                  </a:cubicBezTo>
                  <a:cubicBezTo>
                    <a:pt x="36734" y="31502"/>
                    <a:pt x="38478" y="28287"/>
                    <a:pt x="39895" y="24962"/>
                  </a:cubicBezTo>
                  <a:cubicBezTo>
                    <a:pt x="40277" y="23981"/>
                    <a:pt x="40876" y="23054"/>
                    <a:pt x="41694" y="22346"/>
                  </a:cubicBezTo>
                  <a:cubicBezTo>
                    <a:pt x="42457" y="21637"/>
                    <a:pt x="42947" y="20711"/>
                    <a:pt x="43056" y="19675"/>
                  </a:cubicBezTo>
                  <a:cubicBezTo>
                    <a:pt x="43111" y="19512"/>
                    <a:pt x="43056" y="19294"/>
                    <a:pt x="43002" y="19130"/>
                  </a:cubicBezTo>
                  <a:cubicBezTo>
                    <a:pt x="42838" y="18803"/>
                    <a:pt x="42457" y="18694"/>
                    <a:pt x="42130" y="18858"/>
                  </a:cubicBezTo>
                  <a:cubicBezTo>
                    <a:pt x="41966" y="18967"/>
                    <a:pt x="41748" y="19130"/>
                    <a:pt x="41748" y="19294"/>
                  </a:cubicBezTo>
                  <a:cubicBezTo>
                    <a:pt x="41367" y="20384"/>
                    <a:pt x="40713" y="21310"/>
                    <a:pt x="39841" y="22073"/>
                  </a:cubicBezTo>
                  <a:cubicBezTo>
                    <a:pt x="39459" y="22455"/>
                    <a:pt x="39132" y="22891"/>
                    <a:pt x="38914" y="23381"/>
                  </a:cubicBezTo>
                  <a:cubicBezTo>
                    <a:pt x="37116" y="26815"/>
                    <a:pt x="35262" y="30140"/>
                    <a:pt x="33736" y="33628"/>
                  </a:cubicBezTo>
                  <a:cubicBezTo>
                    <a:pt x="32646" y="35917"/>
                    <a:pt x="31720" y="38315"/>
                    <a:pt x="30957" y="40767"/>
                  </a:cubicBezTo>
                  <a:cubicBezTo>
                    <a:pt x="28395" y="41912"/>
                    <a:pt x="25616" y="41912"/>
                    <a:pt x="23000" y="42675"/>
                  </a:cubicBezTo>
                  <a:cubicBezTo>
                    <a:pt x="22673" y="42239"/>
                    <a:pt x="23000" y="41912"/>
                    <a:pt x="23109" y="41585"/>
                  </a:cubicBezTo>
                  <a:cubicBezTo>
                    <a:pt x="24471" y="38369"/>
                    <a:pt x="25834" y="35154"/>
                    <a:pt x="27305" y="31993"/>
                  </a:cubicBezTo>
                  <a:cubicBezTo>
                    <a:pt x="28014" y="30467"/>
                    <a:pt x="28831" y="28941"/>
                    <a:pt x="29703" y="27524"/>
                  </a:cubicBezTo>
                  <a:cubicBezTo>
                    <a:pt x="30085" y="26978"/>
                    <a:pt x="30575" y="26488"/>
                    <a:pt x="31066" y="26052"/>
                  </a:cubicBezTo>
                  <a:cubicBezTo>
                    <a:pt x="31175" y="25507"/>
                    <a:pt x="30739" y="25398"/>
                    <a:pt x="30357" y="25234"/>
                  </a:cubicBezTo>
                  <a:cubicBezTo>
                    <a:pt x="30030" y="25016"/>
                    <a:pt x="29540" y="25071"/>
                    <a:pt x="29213" y="25343"/>
                  </a:cubicBezTo>
                  <a:cubicBezTo>
                    <a:pt x="28831" y="25670"/>
                    <a:pt x="28450" y="26052"/>
                    <a:pt x="28123" y="26488"/>
                  </a:cubicBezTo>
                  <a:cubicBezTo>
                    <a:pt x="27196" y="28123"/>
                    <a:pt x="26215" y="29704"/>
                    <a:pt x="25398" y="31393"/>
                  </a:cubicBezTo>
                  <a:cubicBezTo>
                    <a:pt x="24362" y="33573"/>
                    <a:pt x="23381" y="35808"/>
                    <a:pt x="22400" y="37988"/>
                  </a:cubicBezTo>
                  <a:cubicBezTo>
                    <a:pt x="21637" y="39405"/>
                    <a:pt x="21092" y="40931"/>
                    <a:pt x="20820" y="42511"/>
                  </a:cubicBezTo>
                  <a:cubicBezTo>
                    <a:pt x="20711" y="42729"/>
                    <a:pt x="20656" y="42947"/>
                    <a:pt x="20493" y="43165"/>
                  </a:cubicBezTo>
                  <a:cubicBezTo>
                    <a:pt x="18640" y="43056"/>
                    <a:pt x="16841" y="42511"/>
                    <a:pt x="15261" y="41530"/>
                  </a:cubicBezTo>
                  <a:lnTo>
                    <a:pt x="13625" y="43383"/>
                  </a:lnTo>
                  <a:cubicBezTo>
                    <a:pt x="13571" y="43492"/>
                    <a:pt x="13462" y="43601"/>
                    <a:pt x="13462" y="43765"/>
                  </a:cubicBezTo>
                  <a:cubicBezTo>
                    <a:pt x="13298" y="45236"/>
                    <a:pt x="12535" y="46544"/>
                    <a:pt x="12535" y="48070"/>
                  </a:cubicBezTo>
                  <a:cubicBezTo>
                    <a:pt x="12590" y="50141"/>
                    <a:pt x="12535" y="52212"/>
                    <a:pt x="12481" y="54284"/>
                  </a:cubicBezTo>
                  <a:cubicBezTo>
                    <a:pt x="12481" y="54829"/>
                    <a:pt x="12372" y="55374"/>
                    <a:pt x="12317" y="56028"/>
                  </a:cubicBezTo>
                  <a:cubicBezTo>
                    <a:pt x="11718" y="55973"/>
                    <a:pt x="11064" y="55919"/>
                    <a:pt x="10464" y="55864"/>
                  </a:cubicBezTo>
                  <a:cubicBezTo>
                    <a:pt x="9429" y="55646"/>
                    <a:pt x="8393" y="56028"/>
                    <a:pt x="7794" y="56900"/>
                  </a:cubicBezTo>
                  <a:cubicBezTo>
                    <a:pt x="7194" y="57663"/>
                    <a:pt x="6595" y="58480"/>
                    <a:pt x="6050" y="59352"/>
                  </a:cubicBezTo>
                  <a:cubicBezTo>
                    <a:pt x="5886" y="59679"/>
                    <a:pt x="5777" y="60061"/>
                    <a:pt x="5777" y="60497"/>
                  </a:cubicBezTo>
                  <a:lnTo>
                    <a:pt x="5777" y="62731"/>
                  </a:lnTo>
                  <a:cubicBezTo>
                    <a:pt x="5832" y="64094"/>
                    <a:pt x="6486" y="65347"/>
                    <a:pt x="7630" y="66110"/>
                  </a:cubicBezTo>
                  <a:cubicBezTo>
                    <a:pt x="8012" y="66274"/>
                    <a:pt x="8339" y="66492"/>
                    <a:pt x="8666" y="66764"/>
                  </a:cubicBezTo>
                  <a:cubicBezTo>
                    <a:pt x="9320" y="67255"/>
                    <a:pt x="10137" y="67527"/>
                    <a:pt x="10900" y="67418"/>
                  </a:cubicBezTo>
                  <a:lnTo>
                    <a:pt x="15152" y="67418"/>
                  </a:lnTo>
                  <a:cubicBezTo>
                    <a:pt x="16351" y="69925"/>
                    <a:pt x="18095" y="72105"/>
                    <a:pt x="20275" y="73849"/>
                  </a:cubicBezTo>
                  <a:cubicBezTo>
                    <a:pt x="20166" y="74340"/>
                    <a:pt x="19784" y="74285"/>
                    <a:pt x="19512" y="74285"/>
                  </a:cubicBezTo>
                  <a:cubicBezTo>
                    <a:pt x="18204" y="74285"/>
                    <a:pt x="16950" y="74285"/>
                    <a:pt x="15642" y="74285"/>
                  </a:cubicBezTo>
                  <a:cubicBezTo>
                    <a:pt x="14661" y="74340"/>
                    <a:pt x="13625" y="74067"/>
                    <a:pt x="12808" y="73468"/>
                  </a:cubicBezTo>
                  <a:cubicBezTo>
                    <a:pt x="12426" y="73195"/>
                    <a:pt x="11990" y="73032"/>
                    <a:pt x="11500" y="73086"/>
                  </a:cubicBezTo>
                  <a:cubicBezTo>
                    <a:pt x="9810" y="73250"/>
                    <a:pt x="8121" y="72814"/>
                    <a:pt x="6758" y="71833"/>
                  </a:cubicBezTo>
                  <a:cubicBezTo>
                    <a:pt x="6486" y="71615"/>
                    <a:pt x="6159" y="71506"/>
                    <a:pt x="5832" y="71397"/>
                  </a:cubicBezTo>
                  <a:cubicBezTo>
                    <a:pt x="4742" y="71179"/>
                    <a:pt x="4469" y="70416"/>
                    <a:pt x="4415" y="69489"/>
                  </a:cubicBezTo>
                  <a:cubicBezTo>
                    <a:pt x="4360" y="68563"/>
                    <a:pt x="4415" y="67745"/>
                    <a:pt x="4415" y="66873"/>
                  </a:cubicBezTo>
                  <a:cubicBezTo>
                    <a:pt x="4360" y="66274"/>
                    <a:pt x="4306" y="65674"/>
                    <a:pt x="4142" y="65075"/>
                  </a:cubicBezTo>
                  <a:cubicBezTo>
                    <a:pt x="3924" y="64039"/>
                    <a:pt x="3652" y="63004"/>
                    <a:pt x="3270" y="62023"/>
                  </a:cubicBezTo>
                  <a:cubicBezTo>
                    <a:pt x="2780" y="60388"/>
                    <a:pt x="2562" y="58698"/>
                    <a:pt x="2671" y="57009"/>
                  </a:cubicBezTo>
                  <a:cubicBezTo>
                    <a:pt x="2616" y="52376"/>
                    <a:pt x="2562" y="47634"/>
                    <a:pt x="2616" y="42947"/>
                  </a:cubicBezTo>
                  <a:close/>
                  <a:moveTo>
                    <a:pt x="14062" y="65238"/>
                  </a:moveTo>
                  <a:cubicBezTo>
                    <a:pt x="12971" y="65511"/>
                    <a:pt x="11827" y="65511"/>
                    <a:pt x="10682" y="65293"/>
                  </a:cubicBezTo>
                  <a:cubicBezTo>
                    <a:pt x="9265" y="65020"/>
                    <a:pt x="7630" y="64094"/>
                    <a:pt x="7794" y="62077"/>
                  </a:cubicBezTo>
                  <a:cubicBezTo>
                    <a:pt x="7794" y="61151"/>
                    <a:pt x="7957" y="60279"/>
                    <a:pt x="8339" y="59407"/>
                  </a:cubicBezTo>
                  <a:cubicBezTo>
                    <a:pt x="8829" y="58044"/>
                    <a:pt x="10301" y="57281"/>
                    <a:pt x="11663" y="57663"/>
                  </a:cubicBezTo>
                  <a:cubicBezTo>
                    <a:pt x="12481" y="60224"/>
                    <a:pt x="13244" y="62731"/>
                    <a:pt x="14062" y="65238"/>
                  </a:cubicBezTo>
                  <a:close/>
                </a:path>
              </a:pathLst>
            </a:custGeom>
            <a:solidFill>
              <a:schemeClr val="dk1"/>
            </a:solidFill>
            <a:ln>
              <a:noFill/>
            </a:ln>
          </p:spPr>
          <p:txBody>
            <a:bodyPr spcFirstLastPara="1" wrap="square" lIns="60950" tIns="60950" rIns="60950" bIns="60950" anchor="ctr" anchorCtr="0">
              <a:noAutofit/>
            </a:bodyPr>
            <a:lstStyle/>
            <a:p>
              <a:endParaRPr sz="1200" dirty="0"/>
            </a:p>
          </p:txBody>
        </p:sp>
        <p:sp>
          <p:nvSpPr>
            <p:cNvPr id="90" name="Google Shape;1970;p69">
              <a:extLst>
                <a:ext uri="{FF2B5EF4-FFF2-40B4-BE49-F238E27FC236}">
                  <a16:creationId xmlns:a16="http://schemas.microsoft.com/office/drawing/2014/main" id="{6220156E-6C38-4DC9-9A2F-46958F3798E0}"/>
                </a:ext>
              </a:extLst>
            </p:cNvPr>
            <p:cNvSpPr/>
            <p:nvPr/>
          </p:nvSpPr>
          <p:spPr>
            <a:xfrm>
              <a:off x="-2870383" y="4114277"/>
              <a:ext cx="507214" cy="354910"/>
            </a:xfrm>
            <a:custGeom>
              <a:avLst/>
              <a:gdLst/>
              <a:ahLst/>
              <a:cxnLst/>
              <a:rect l="l" t="t" r="r" b="b"/>
              <a:pathLst>
                <a:path w="39024" h="27306" extrusionOk="0">
                  <a:moveTo>
                    <a:pt x="14552" y="26979"/>
                  </a:moveTo>
                  <a:lnTo>
                    <a:pt x="14334" y="26979"/>
                  </a:lnTo>
                  <a:cubicBezTo>
                    <a:pt x="11555" y="27306"/>
                    <a:pt x="9048" y="26434"/>
                    <a:pt x="6595" y="25235"/>
                  </a:cubicBezTo>
                  <a:cubicBezTo>
                    <a:pt x="6323" y="25071"/>
                    <a:pt x="5996" y="24908"/>
                    <a:pt x="5669" y="24853"/>
                  </a:cubicBezTo>
                  <a:cubicBezTo>
                    <a:pt x="4251" y="24417"/>
                    <a:pt x="2998" y="23491"/>
                    <a:pt x="2235" y="22183"/>
                  </a:cubicBezTo>
                  <a:cubicBezTo>
                    <a:pt x="1744" y="21529"/>
                    <a:pt x="1308" y="20875"/>
                    <a:pt x="872" y="20221"/>
                  </a:cubicBezTo>
                  <a:cubicBezTo>
                    <a:pt x="218" y="19185"/>
                    <a:pt x="0" y="17932"/>
                    <a:pt x="273" y="16733"/>
                  </a:cubicBezTo>
                  <a:cubicBezTo>
                    <a:pt x="327" y="16188"/>
                    <a:pt x="600" y="15697"/>
                    <a:pt x="1090" y="15425"/>
                  </a:cubicBezTo>
                  <a:cubicBezTo>
                    <a:pt x="1417" y="15152"/>
                    <a:pt x="1853" y="15152"/>
                    <a:pt x="2180" y="15425"/>
                  </a:cubicBezTo>
                  <a:cubicBezTo>
                    <a:pt x="2398" y="15588"/>
                    <a:pt x="2616" y="16079"/>
                    <a:pt x="2507" y="16297"/>
                  </a:cubicBezTo>
                  <a:cubicBezTo>
                    <a:pt x="1799" y="17605"/>
                    <a:pt x="2398" y="18586"/>
                    <a:pt x="3161" y="19567"/>
                  </a:cubicBezTo>
                  <a:cubicBezTo>
                    <a:pt x="3488" y="20003"/>
                    <a:pt x="3870" y="20439"/>
                    <a:pt x="4197" y="20875"/>
                  </a:cubicBezTo>
                  <a:cubicBezTo>
                    <a:pt x="4797" y="21638"/>
                    <a:pt x="5614" y="22237"/>
                    <a:pt x="6595" y="22564"/>
                  </a:cubicBezTo>
                  <a:cubicBezTo>
                    <a:pt x="7685" y="22891"/>
                    <a:pt x="8775" y="23273"/>
                    <a:pt x="9811" y="23763"/>
                  </a:cubicBezTo>
                  <a:cubicBezTo>
                    <a:pt x="10737" y="24145"/>
                    <a:pt x="11718" y="24363"/>
                    <a:pt x="12754" y="24308"/>
                  </a:cubicBezTo>
                  <a:cubicBezTo>
                    <a:pt x="14116" y="24254"/>
                    <a:pt x="15424" y="24254"/>
                    <a:pt x="16787" y="24308"/>
                  </a:cubicBezTo>
                  <a:cubicBezTo>
                    <a:pt x="17931" y="24363"/>
                    <a:pt x="19021" y="24036"/>
                    <a:pt x="20002" y="23327"/>
                  </a:cubicBezTo>
                  <a:cubicBezTo>
                    <a:pt x="20765" y="22837"/>
                    <a:pt x="21637" y="22455"/>
                    <a:pt x="22564" y="22183"/>
                  </a:cubicBezTo>
                  <a:cubicBezTo>
                    <a:pt x="23272" y="22019"/>
                    <a:pt x="23926" y="21692"/>
                    <a:pt x="24526" y="21311"/>
                  </a:cubicBezTo>
                  <a:cubicBezTo>
                    <a:pt x="26870" y="19458"/>
                    <a:pt x="29159" y="17605"/>
                    <a:pt x="31448" y="15752"/>
                  </a:cubicBezTo>
                  <a:cubicBezTo>
                    <a:pt x="32483" y="14825"/>
                    <a:pt x="33410" y="13681"/>
                    <a:pt x="34009" y="12427"/>
                  </a:cubicBezTo>
                  <a:cubicBezTo>
                    <a:pt x="34282" y="11882"/>
                    <a:pt x="34609" y="11392"/>
                    <a:pt x="34936" y="10847"/>
                  </a:cubicBezTo>
                  <a:cubicBezTo>
                    <a:pt x="35426" y="10138"/>
                    <a:pt x="35753" y="9321"/>
                    <a:pt x="35862" y="8448"/>
                  </a:cubicBezTo>
                  <a:cubicBezTo>
                    <a:pt x="36189" y="6595"/>
                    <a:pt x="36135" y="4688"/>
                    <a:pt x="35753" y="2889"/>
                  </a:cubicBezTo>
                  <a:cubicBezTo>
                    <a:pt x="35590" y="2290"/>
                    <a:pt x="35481" y="1690"/>
                    <a:pt x="35481" y="1091"/>
                  </a:cubicBezTo>
                  <a:cubicBezTo>
                    <a:pt x="35481" y="437"/>
                    <a:pt x="36189" y="1"/>
                    <a:pt x="36789" y="273"/>
                  </a:cubicBezTo>
                  <a:cubicBezTo>
                    <a:pt x="37170" y="382"/>
                    <a:pt x="37497" y="600"/>
                    <a:pt x="37715" y="927"/>
                  </a:cubicBezTo>
                  <a:cubicBezTo>
                    <a:pt x="38206" y="1636"/>
                    <a:pt x="38533" y="2453"/>
                    <a:pt x="38696" y="3325"/>
                  </a:cubicBezTo>
                  <a:cubicBezTo>
                    <a:pt x="38914" y="5723"/>
                    <a:pt x="39023" y="8121"/>
                    <a:pt x="38206" y="10465"/>
                  </a:cubicBezTo>
                  <a:cubicBezTo>
                    <a:pt x="38151" y="10738"/>
                    <a:pt x="38042" y="11010"/>
                    <a:pt x="37933" y="11228"/>
                  </a:cubicBezTo>
                  <a:cubicBezTo>
                    <a:pt x="36189" y="14226"/>
                    <a:pt x="34500" y="17169"/>
                    <a:pt x="31611" y="19240"/>
                  </a:cubicBezTo>
                  <a:cubicBezTo>
                    <a:pt x="29813" y="20602"/>
                    <a:pt x="28014" y="22074"/>
                    <a:pt x="26161" y="23436"/>
                  </a:cubicBezTo>
                  <a:cubicBezTo>
                    <a:pt x="25725" y="23818"/>
                    <a:pt x="25234" y="24145"/>
                    <a:pt x="24635" y="24363"/>
                  </a:cubicBezTo>
                  <a:cubicBezTo>
                    <a:pt x="23054" y="24853"/>
                    <a:pt x="21474" y="25507"/>
                    <a:pt x="20057" y="26325"/>
                  </a:cubicBezTo>
                  <a:cubicBezTo>
                    <a:pt x="19076" y="26815"/>
                    <a:pt x="17986" y="27088"/>
                    <a:pt x="16950" y="27033"/>
                  </a:cubicBezTo>
                  <a:cubicBezTo>
                    <a:pt x="16133" y="26979"/>
                    <a:pt x="15315" y="27033"/>
                    <a:pt x="14498" y="27033"/>
                  </a:cubicBezTo>
                  <a:close/>
                </a:path>
              </a:pathLst>
            </a:custGeom>
            <a:solidFill>
              <a:schemeClr val="dk1"/>
            </a:solidFill>
            <a:ln>
              <a:noFill/>
            </a:ln>
          </p:spPr>
          <p:txBody>
            <a:bodyPr spcFirstLastPara="1" wrap="square" lIns="60950" tIns="60950" rIns="60950" bIns="60950" anchor="ctr" anchorCtr="0">
              <a:noAutofit/>
            </a:bodyPr>
            <a:lstStyle/>
            <a:p>
              <a:endParaRPr sz="1200"/>
            </a:p>
          </p:txBody>
        </p:sp>
        <p:sp>
          <p:nvSpPr>
            <p:cNvPr id="91" name="Google Shape;1971;p69">
              <a:extLst>
                <a:ext uri="{FF2B5EF4-FFF2-40B4-BE49-F238E27FC236}">
                  <a16:creationId xmlns:a16="http://schemas.microsoft.com/office/drawing/2014/main" id="{F6EB5CA5-A7EB-480C-8105-63FD5383111E}"/>
                </a:ext>
              </a:extLst>
            </p:cNvPr>
            <p:cNvSpPr/>
            <p:nvPr/>
          </p:nvSpPr>
          <p:spPr>
            <a:xfrm>
              <a:off x="-2509105" y="4046989"/>
              <a:ext cx="43932" cy="53849"/>
            </a:xfrm>
            <a:custGeom>
              <a:avLst/>
              <a:gdLst/>
              <a:ahLst/>
              <a:cxnLst/>
              <a:rect l="l" t="t" r="r" b="b"/>
              <a:pathLst>
                <a:path w="3380" h="4143" extrusionOk="0">
                  <a:moveTo>
                    <a:pt x="0" y="1908"/>
                  </a:moveTo>
                  <a:cubicBezTo>
                    <a:pt x="0" y="1744"/>
                    <a:pt x="0" y="1581"/>
                    <a:pt x="55" y="1417"/>
                  </a:cubicBezTo>
                  <a:cubicBezTo>
                    <a:pt x="109" y="545"/>
                    <a:pt x="927" y="0"/>
                    <a:pt x="1744" y="164"/>
                  </a:cubicBezTo>
                  <a:cubicBezTo>
                    <a:pt x="2943" y="273"/>
                    <a:pt x="3379" y="818"/>
                    <a:pt x="2998" y="2017"/>
                  </a:cubicBezTo>
                  <a:cubicBezTo>
                    <a:pt x="2780" y="2562"/>
                    <a:pt x="2507" y="3107"/>
                    <a:pt x="2126" y="3543"/>
                  </a:cubicBezTo>
                  <a:cubicBezTo>
                    <a:pt x="1799" y="3979"/>
                    <a:pt x="1199" y="4142"/>
                    <a:pt x="709" y="3924"/>
                  </a:cubicBezTo>
                  <a:cubicBezTo>
                    <a:pt x="273" y="3706"/>
                    <a:pt x="0" y="3270"/>
                    <a:pt x="55" y="2780"/>
                  </a:cubicBezTo>
                  <a:cubicBezTo>
                    <a:pt x="0" y="2507"/>
                    <a:pt x="0" y="2180"/>
                    <a:pt x="0" y="1908"/>
                  </a:cubicBezTo>
                  <a:close/>
                </a:path>
              </a:pathLst>
            </a:custGeom>
            <a:solidFill>
              <a:schemeClr val="dk1"/>
            </a:solidFill>
            <a:ln>
              <a:noFill/>
            </a:ln>
          </p:spPr>
          <p:txBody>
            <a:bodyPr spcFirstLastPara="1" wrap="square" lIns="60950" tIns="60950" rIns="60950" bIns="60950" anchor="ctr" anchorCtr="0">
              <a:noAutofit/>
            </a:bodyPr>
            <a:lstStyle/>
            <a:p>
              <a:endParaRPr sz="1200"/>
            </a:p>
          </p:txBody>
        </p:sp>
        <p:sp>
          <p:nvSpPr>
            <p:cNvPr id="92" name="Google Shape;1972;p69">
              <a:extLst>
                <a:ext uri="{FF2B5EF4-FFF2-40B4-BE49-F238E27FC236}">
                  <a16:creationId xmlns:a16="http://schemas.microsoft.com/office/drawing/2014/main" id="{FFCD7F20-4CC4-4433-A58C-5C3068653678}"/>
                </a:ext>
              </a:extLst>
            </p:cNvPr>
            <p:cNvSpPr/>
            <p:nvPr/>
          </p:nvSpPr>
          <p:spPr>
            <a:xfrm>
              <a:off x="-2894468" y="4197864"/>
              <a:ext cx="44633" cy="43945"/>
            </a:xfrm>
            <a:custGeom>
              <a:avLst/>
              <a:gdLst/>
              <a:ahLst/>
              <a:cxnLst/>
              <a:rect l="l" t="t" r="r" b="b"/>
              <a:pathLst>
                <a:path w="3434" h="3381" extrusionOk="0">
                  <a:moveTo>
                    <a:pt x="1635" y="3380"/>
                  </a:moveTo>
                  <a:cubicBezTo>
                    <a:pt x="1581" y="3380"/>
                    <a:pt x="1308" y="3326"/>
                    <a:pt x="1036" y="3271"/>
                  </a:cubicBezTo>
                  <a:cubicBezTo>
                    <a:pt x="545" y="3162"/>
                    <a:pt x="218" y="2781"/>
                    <a:pt x="109" y="2344"/>
                  </a:cubicBezTo>
                  <a:cubicBezTo>
                    <a:pt x="0" y="1854"/>
                    <a:pt x="164" y="1363"/>
                    <a:pt x="545" y="1091"/>
                  </a:cubicBezTo>
                  <a:cubicBezTo>
                    <a:pt x="763" y="927"/>
                    <a:pt x="981" y="764"/>
                    <a:pt x="1199" y="655"/>
                  </a:cubicBezTo>
                  <a:cubicBezTo>
                    <a:pt x="2562" y="1"/>
                    <a:pt x="3434" y="546"/>
                    <a:pt x="3379" y="2017"/>
                  </a:cubicBezTo>
                  <a:cubicBezTo>
                    <a:pt x="3434" y="2890"/>
                    <a:pt x="2834" y="3380"/>
                    <a:pt x="1635" y="3380"/>
                  </a:cubicBezTo>
                  <a:close/>
                </a:path>
              </a:pathLst>
            </a:custGeom>
            <a:solidFill>
              <a:schemeClr val="dk1"/>
            </a:solidFill>
            <a:ln>
              <a:noFill/>
            </a:ln>
          </p:spPr>
          <p:txBody>
            <a:bodyPr spcFirstLastPara="1" wrap="square" lIns="60950" tIns="60950" rIns="60950" bIns="60950" anchor="ctr" anchorCtr="0">
              <a:noAutofit/>
            </a:bodyPr>
            <a:lstStyle/>
            <a:p>
              <a:endParaRPr sz="1200"/>
            </a:p>
          </p:txBody>
        </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84510930-DE47-BB45-B7DF-A3B729500CE4}"/>
              </a:ext>
            </a:extLst>
          </p:cNvPr>
          <p:cNvSpPr/>
          <p:nvPr/>
        </p:nvSpPr>
        <p:spPr>
          <a:xfrm>
            <a:off x="996032" y="513745"/>
            <a:ext cx="9826182" cy="1200329"/>
          </a:xfrm>
          <a:prstGeom prst="rect">
            <a:avLst/>
          </a:prstGeom>
        </p:spPr>
        <p:txBody>
          <a:bodyPr wrap="square">
            <a:spAutoFit/>
          </a:bodyPr>
          <a:lstStyle/>
          <a:p>
            <a:pPr lvl="0" algn="ctr" eaLnBrk="0" fontAlgn="base" hangingPunct="0">
              <a:spcBef>
                <a:spcPct val="0"/>
              </a:spcBef>
              <a:spcAft>
                <a:spcPct val="0"/>
              </a:spcAft>
            </a:pPr>
            <a:r>
              <a:rPr lang="en-US" sz="3600" i="1" dirty="0" err="1">
                <a:solidFill>
                  <a:srgbClr val="FF0000"/>
                </a:solidFill>
                <a:latin typeface="Times New Roman" pitchFamily="18" charset="0"/>
                <a:cs typeface="Times New Roman" pitchFamily="18" charset="0"/>
              </a:rPr>
              <a:t>Nêu</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tên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những</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tác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phẩm</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văn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học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mà</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em</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đã</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đọc</a:t>
            </a:r>
            <a:r>
              <a:rPr lang="en-US" sz="3600" i="1" dirty="0">
                <a:solidFill>
                  <a:srgbClr val="FF0000"/>
                </a:solidFill>
                <a:latin typeface="Times New Roman" pitchFamily="18" charset="0"/>
                <a:cs typeface="Times New Roman" pitchFamily="18" charset="0"/>
              </a:rPr>
              <a:t>/</a:t>
            </a:r>
            <a:r>
              <a:rPr lang="en-US" sz="3600" i="1" dirty="0" err="1">
                <a:solidFill>
                  <a:srgbClr val="FF0000"/>
                </a:solidFill>
                <a:latin typeface="Times New Roman" pitchFamily="18" charset="0"/>
                <a:cs typeface="Times New Roman" pitchFamily="18" charset="0"/>
              </a:rPr>
              <a:t>học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có</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liên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hệ</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đến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các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câu</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tục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ngữ</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dưới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đây</a:t>
            </a:r>
            <a:r>
              <a:rPr lang="en-US" sz="3600" i="1" dirty="0">
                <a:solidFill>
                  <a:srgbClr val="FF0000"/>
                </a:solidFill>
                <a:latin typeface="Times New Roman" pitchFamily="18" charset="0"/>
                <a:cs typeface="Times New Roman" pitchFamily="18" charset="0"/>
              </a:rPr>
              <a:t>:</a:t>
            </a:r>
            <a:endParaRPr lang="en-US" sz="1600" i="1" dirty="0">
              <a:solidFill>
                <a:srgbClr val="FF0000"/>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BFD50425-7E79-C144-87C1-7A0026BD1DB7}"/>
              </a:ext>
            </a:extLst>
          </p:cNvPr>
          <p:cNvSpPr/>
          <p:nvPr/>
        </p:nvSpPr>
        <p:spPr>
          <a:xfrm>
            <a:off x="2590799" y="2228671"/>
            <a:ext cx="8418291" cy="3316742"/>
          </a:xfrm>
          <a:prstGeom prst="rect">
            <a:avLst/>
          </a:prstGeom>
        </p:spPr>
        <p:txBody>
          <a:bodyPr wrap="square">
            <a:spAutoFit/>
          </a:bodyPr>
          <a:lstStyle/>
          <a:p>
            <a:pPr marL="742950" lvl="0" indent="-742950" algn="just" eaLnBrk="0" fontAlgn="base" hangingPunct="0">
              <a:lnSpc>
                <a:spcPct val="150000"/>
              </a:lnSpc>
              <a:spcBef>
                <a:spcPct val="0"/>
              </a:spcBef>
              <a:spcAft>
                <a:spcPct val="0"/>
              </a:spcAft>
              <a:buAutoNum type="alphaLcPeriod"/>
            </a:pP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đèn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rạng</a:t>
            </a:r>
            <a:r>
              <a:rPr lang="en-US" sz="3600" dirty="0">
                <a:latin typeface="Times New Roman" pitchFamily="18" charset="0"/>
                <a:cs typeface="Times New Roman" pitchFamily="18" charset="0"/>
              </a:rPr>
              <a:t>.</a:t>
            </a:r>
          </a:p>
          <a:p>
            <a:pPr marL="742950" lvl="0" indent="-742950" algn="just" eaLnBrk="0" fontAlgn="base" hangingPunct="0">
              <a:lnSpc>
                <a:spcPct val="150000"/>
              </a:lnSpc>
              <a:spcBef>
                <a:spcPct val="0"/>
              </a:spcBef>
              <a:spcAft>
                <a:spcPct val="0"/>
              </a:spcAft>
              <a:buAutoNum type="alphaLcPeriod"/>
            </a:pP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sắt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kim</a:t>
            </a:r>
            <a:r>
              <a:rPr lang="en-US" sz="3600" dirty="0">
                <a:latin typeface="Times New Roman" pitchFamily="18" charset="0"/>
                <a:cs typeface="Times New Roman" pitchFamily="18" charset="0"/>
              </a:rPr>
              <a:t>.</a:t>
            </a:r>
          </a:p>
          <a:p>
            <a:pPr marL="742950" lvl="0" indent="-742950" algn="just" eaLnBrk="0" fontAlgn="base" hangingPunct="0">
              <a:lnSpc>
                <a:spcPct val="150000"/>
              </a:lnSpc>
              <a:spcBef>
                <a:spcPct val="0"/>
              </a:spcBef>
              <a:spcAft>
                <a:spcPct val="0"/>
              </a:spcAft>
              <a:buAutoNum type="alphaLcPeriod"/>
            </a:pPr>
            <a:r>
              <a:rPr lang="en-US" sz="3600" dirty="0" err="1">
                <a:latin typeface="Times New Roman" pitchFamily="18" charset="0"/>
                <a:cs typeface="Times New Roman" pitchFamily="18" charset="0"/>
              </a:rPr>
              <a:t>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gặp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lành</a:t>
            </a:r>
            <a:endParaRPr lang="en-US" sz="3600" dirty="0">
              <a:latin typeface="Times New Roman" pitchFamily="18" charset="0"/>
              <a:cs typeface="Times New Roman" pitchFamily="18" charset="0"/>
            </a:endParaRPr>
          </a:p>
          <a:p>
            <a:pPr marL="742950" lvl="0" indent="-742950" algn="just" eaLnBrk="0" fontAlgn="base" hangingPunct="0">
              <a:lnSpc>
                <a:spcPct val="150000"/>
              </a:lnSpc>
              <a:spcBef>
                <a:spcPct val="0"/>
              </a:spcBef>
              <a:spcAft>
                <a:spcPct val="0"/>
              </a:spcAft>
              <a:buAutoNum type="alphaLcPeriod"/>
            </a:pPr>
            <a:r>
              <a:rPr lang="en-US" sz="3600" dirty="0" err="1">
                <a:latin typeface="Times New Roman" pitchFamily="18" charset="0"/>
                <a:cs typeface="Times New Roman" pitchFamily="18" charset="0"/>
              </a:rPr>
              <a:t>Đoàn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chia </a:t>
            </a:r>
            <a:r>
              <a:rPr lang="en-US" sz="3600" dirty="0" err="1">
                <a:latin typeface="Times New Roman" pitchFamily="18" charset="0"/>
                <a:cs typeface="Times New Roman" pitchFamily="18" charset="0"/>
              </a:rPr>
              <a:t>rẽ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chết</a:t>
            </a:r>
            <a:r>
              <a:rPr lang="en-US" sz="3600"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1540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98CE5D-3FDC-2741-A777-EBF9A0C4DF85}"/>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8" name="TextBox 7">
            <a:extLst>
              <a:ext uri="{FF2B5EF4-FFF2-40B4-BE49-F238E27FC236}">
                <a16:creationId xmlns:a16="http://schemas.microsoft.com/office/drawing/2014/main" id="{9D65B08E-C8BA-EF47-A218-760585145E6A}"/>
              </a:ext>
            </a:extLst>
          </p:cNvPr>
          <p:cNvSpPr txBox="1"/>
          <p:nvPr/>
        </p:nvSpPr>
        <p:spPr>
          <a:xfrm>
            <a:off x="609600" y="2091702"/>
            <a:ext cx="10972800" cy="1323439"/>
          </a:xfrm>
          <a:prstGeom prst="rect">
            <a:avLst/>
          </a:prstGeom>
          <a:noFill/>
        </p:spPr>
        <p:txBody>
          <a:bodyPr wrap="square" rtlCol="0">
            <a:spAutoFit/>
          </a:bodyPr>
          <a:lstStyle/>
          <a:p>
            <a:pPr algn="ctr"/>
            <a:r>
              <a:rPr lang="x-none" sz="3950" b="1" dirty="0">
                <a:solidFill>
                  <a:srgbClr val="928C1C"/>
                </a:solidFill>
                <a:latin typeface="Times New Roman" panose="02020603050405020304" pitchFamily="18" charset="0"/>
                <a:cs typeface="Times New Roman" panose="02020603050405020304" pitchFamily="18" charset="0"/>
              </a:rPr>
              <a:t>TỤC NGỮ VỀ </a:t>
            </a:r>
            <a:r>
              <a:rPr lang="en-US" sz="3950" b="1" dirty="0" err="1">
                <a:solidFill>
                  <a:srgbClr val="928C1C"/>
                </a:solidFill>
                <a:latin typeface="Times New Roman" panose="02020603050405020304" pitchFamily="18" charset="0"/>
                <a:cs typeface="Times New Roman" panose="02020603050405020304" pitchFamily="18" charset="0"/>
              </a:rPr>
              <a:t>THIÊN</a:t>
            </a:r>
            <a:r>
              <a:rPr lang="en-US" sz="3950" b="1" dirty="0">
                <a:solidFill>
                  <a:srgbClr val="928C1C"/>
                </a:solidFill>
                <a:latin typeface="Times New Roman" panose="02020603050405020304" pitchFamily="18" charset="0"/>
                <a:cs typeface="Times New Roman" panose="02020603050405020304" pitchFamily="18" charset="0"/>
              </a:rPr>
              <a:t> </a:t>
            </a:r>
            <a:r>
              <a:rPr lang="en-US" sz="3950" b="1" dirty="0" err="1">
                <a:solidFill>
                  <a:srgbClr val="928C1C"/>
                </a:solidFill>
                <a:latin typeface="Times New Roman" panose="02020603050405020304" pitchFamily="18" charset="0"/>
                <a:cs typeface="Times New Roman" panose="02020603050405020304" pitchFamily="18" charset="0"/>
              </a:rPr>
              <a:t>NHIÊN</a:t>
            </a:r>
            <a:r>
              <a:rPr lang="en-US" sz="3950" b="1" dirty="0">
                <a:solidFill>
                  <a:srgbClr val="928C1C"/>
                </a:solidFill>
                <a:latin typeface="Times New Roman" panose="02020603050405020304" pitchFamily="18" charset="0"/>
                <a:cs typeface="Times New Roman" panose="02020603050405020304" pitchFamily="18" charset="0"/>
              </a:rPr>
              <a:t>, LAO </a:t>
            </a:r>
            <a:r>
              <a:rPr lang="en-US" sz="3950" b="1" dirty="0" err="1">
                <a:solidFill>
                  <a:srgbClr val="928C1C"/>
                </a:solidFill>
                <a:latin typeface="Times New Roman" panose="02020603050405020304" pitchFamily="18" charset="0"/>
                <a:cs typeface="Times New Roman" panose="02020603050405020304" pitchFamily="18" charset="0"/>
              </a:rPr>
              <a:t>ĐỘNG</a:t>
            </a:r>
            <a:r>
              <a:rPr lang="en-US" sz="3950" b="1" dirty="0">
                <a:solidFill>
                  <a:srgbClr val="928C1C"/>
                </a:solidFill>
                <a:latin typeface="Times New Roman" panose="02020603050405020304" pitchFamily="18" charset="0"/>
                <a:cs typeface="Times New Roman" panose="02020603050405020304" pitchFamily="18" charset="0"/>
              </a:rPr>
              <a:t> </a:t>
            </a:r>
          </a:p>
          <a:p>
            <a:pPr algn="ctr"/>
            <a:r>
              <a:rPr lang="en-US" sz="3950" b="1" dirty="0" err="1">
                <a:solidFill>
                  <a:srgbClr val="928C1C"/>
                </a:solidFill>
                <a:latin typeface="Times New Roman" panose="02020603050405020304" pitchFamily="18" charset="0"/>
                <a:cs typeface="Times New Roman" panose="02020603050405020304" pitchFamily="18" charset="0"/>
              </a:rPr>
              <a:t>VÀ</a:t>
            </a:r>
            <a:r>
              <a:rPr lang="en-US" sz="3950" b="1" dirty="0">
                <a:solidFill>
                  <a:srgbClr val="928C1C"/>
                </a:solidFill>
                <a:latin typeface="Times New Roman" panose="02020603050405020304" pitchFamily="18" charset="0"/>
                <a:cs typeface="Times New Roman" panose="02020603050405020304" pitchFamily="18" charset="0"/>
              </a:rPr>
              <a:t> </a:t>
            </a:r>
            <a:r>
              <a:rPr lang="x-none" sz="3950" b="1" dirty="0">
                <a:solidFill>
                  <a:srgbClr val="928C1C"/>
                </a:solidFill>
                <a:latin typeface="Times New Roman" panose="02020603050405020304" pitchFamily="18" charset="0"/>
                <a:cs typeface="Times New Roman" panose="02020603050405020304" pitchFamily="18" charset="0"/>
              </a:rPr>
              <a:t>CON NGƯỜI</a:t>
            </a:r>
            <a:r>
              <a:rPr lang="en-US" sz="3950" b="1" dirty="0">
                <a:solidFill>
                  <a:srgbClr val="928C1C"/>
                </a:solidFill>
                <a:latin typeface="Times New Roman" panose="02020603050405020304" pitchFamily="18" charset="0"/>
                <a:cs typeface="Times New Roman" panose="02020603050405020304" pitchFamily="18" charset="0"/>
              </a:rPr>
              <a:t>,</a:t>
            </a:r>
            <a:r>
              <a:rPr lang="x-none" sz="3950" b="1" dirty="0">
                <a:solidFill>
                  <a:srgbClr val="928C1C"/>
                </a:solidFill>
                <a:latin typeface="Times New Roman" panose="02020603050405020304" pitchFamily="18" charset="0"/>
                <a:cs typeface="Times New Roman" panose="02020603050405020304" pitchFamily="18" charset="0"/>
              </a:rPr>
              <a:t> XÃ HỘI</a:t>
            </a:r>
          </a:p>
        </p:txBody>
      </p:sp>
      <p:pic>
        <p:nvPicPr>
          <p:cNvPr id="2" name="Picture 1"/>
          <p:cNvPicPr>
            <a:picLocks noChangeAspect="1"/>
          </p:cNvPicPr>
          <p:nvPr/>
        </p:nvPicPr>
        <p:blipFill>
          <a:blip r:embed="rId3"/>
          <a:stretch>
            <a:fillRect/>
          </a:stretch>
        </p:blipFill>
        <p:spPr>
          <a:xfrm>
            <a:off x="1374705" y="3893269"/>
            <a:ext cx="2388362" cy="2264693"/>
          </a:xfrm>
          <a:prstGeom prst="rect">
            <a:avLst/>
          </a:prstGeom>
        </p:spPr>
      </p:pic>
      <p:pic>
        <p:nvPicPr>
          <p:cNvPr id="3" name="Picture 2"/>
          <p:cNvPicPr>
            <a:picLocks noChangeAspect="1"/>
          </p:cNvPicPr>
          <p:nvPr/>
        </p:nvPicPr>
        <p:blipFill>
          <a:blip r:embed="rId4"/>
          <a:stretch>
            <a:fillRect/>
          </a:stretch>
        </p:blipFill>
        <p:spPr>
          <a:xfrm>
            <a:off x="6652654" y="3382156"/>
            <a:ext cx="2649761" cy="1764183"/>
          </a:xfrm>
          <a:prstGeom prst="rect">
            <a:avLst/>
          </a:prstGeom>
        </p:spPr>
      </p:pic>
      <p:pic>
        <p:nvPicPr>
          <p:cNvPr id="4" name="Picture 3"/>
          <p:cNvPicPr>
            <a:picLocks noChangeAspect="1"/>
          </p:cNvPicPr>
          <p:nvPr/>
        </p:nvPicPr>
        <p:blipFill>
          <a:blip r:embed="rId5"/>
          <a:stretch>
            <a:fillRect/>
          </a:stretch>
        </p:blipFill>
        <p:spPr>
          <a:xfrm>
            <a:off x="4075205" y="4381637"/>
            <a:ext cx="2601553" cy="2055156"/>
          </a:xfrm>
          <a:prstGeom prst="rect">
            <a:avLst/>
          </a:prstGeom>
        </p:spPr>
      </p:pic>
    </p:spTree>
    <p:extLst>
      <p:ext uri="{BB962C8B-B14F-4D97-AF65-F5344CB8AC3E}">
        <p14:creationId xmlns:p14="http://schemas.microsoft.com/office/powerpoint/2010/main" val="7293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3"/>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 name="Diamond 1">
            <a:extLst>
              <a:ext uri="{FF2B5EF4-FFF2-40B4-BE49-F238E27FC236}">
                <a16:creationId xmlns:a16="http://schemas.microsoft.com/office/drawing/2014/main" id="{217D488C-0353-C44E-9476-4A3809BC4336}"/>
              </a:ext>
            </a:extLst>
          </p:cNvPr>
          <p:cNvSpPr/>
          <p:nvPr/>
        </p:nvSpPr>
        <p:spPr>
          <a:xfrm>
            <a:off x="5362575" y="1638300"/>
            <a:ext cx="1466850" cy="1200150"/>
          </a:xfrm>
          <a:prstGeom prst="diamond">
            <a:avLst/>
          </a:prstGeom>
          <a:solidFill>
            <a:srgbClr val="928C1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x-none" sz="5500" b="1" dirty="0">
                <a:latin typeface="Times New Roman" panose="02020603050405020304" pitchFamily="18" charset="0"/>
                <a:cs typeface="Times New Roman" panose="02020603050405020304" pitchFamily="18" charset="0"/>
              </a:rPr>
              <a:t>I</a:t>
            </a:r>
          </a:p>
        </p:txBody>
      </p:sp>
      <p:sp>
        <p:nvSpPr>
          <p:cNvPr id="7" name="PA-矩形 12">
            <a:extLst>
              <a:ext uri="{FF2B5EF4-FFF2-40B4-BE49-F238E27FC236}">
                <a16:creationId xmlns:a16="http://schemas.microsoft.com/office/drawing/2014/main" id="{9F6F61A1-C6A5-AE4D-947B-9DAAE0DEAB87}"/>
              </a:ext>
            </a:extLst>
          </p:cNvPr>
          <p:cNvSpPr/>
          <p:nvPr>
            <p:custDataLst>
              <p:tags r:id="rId1"/>
            </p:custDataLst>
          </p:nvPr>
        </p:nvSpPr>
        <p:spPr>
          <a:xfrm>
            <a:off x="615949" y="3429000"/>
            <a:ext cx="10960102" cy="1569660"/>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TÌM HIỂU CHUNG</a:t>
            </a:r>
            <a:endParaRPr kumimoji="0" lang="zh-CN" altLang="en-US" sz="9600" b="1" i="0" u="none" strike="noStrike" kern="1200" cap="none" spc="0" normalizeH="0" baseline="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endParaRPr>
          </a:p>
        </p:txBody>
      </p:sp>
    </p:spTree>
    <p:extLst>
      <p:ext uri="{BB962C8B-B14F-4D97-AF65-F5344CB8AC3E}">
        <p14:creationId xmlns:p14="http://schemas.microsoft.com/office/powerpoint/2010/main" val="257837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7" name="Rectangle 16">
            <a:extLst>
              <a:ext uri="{FF2B5EF4-FFF2-40B4-BE49-F238E27FC236}">
                <a16:creationId xmlns:a16="http://schemas.microsoft.com/office/drawing/2014/main" id="{6B7D532B-DD2C-7C43-883F-E35885EC0945}"/>
              </a:ext>
            </a:extLst>
          </p:cNvPr>
          <p:cNvSpPr/>
          <p:nvPr/>
        </p:nvSpPr>
        <p:spPr>
          <a:xfrm>
            <a:off x="853611" y="314569"/>
            <a:ext cx="7663553" cy="646331"/>
          </a:xfrm>
          <a:prstGeom prst="rect">
            <a:avLst/>
          </a:prstGeom>
        </p:spPr>
        <p:txBody>
          <a:bodyPr wrap="square">
            <a:spAutoFit/>
          </a:bodyPr>
          <a:lstStyle/>
          <a:p>
            <a:pPr lvl="0" eaLnBrk="0" fontAlgn="base" hangingPunct="0">
              <a:spcBef>
                <a:spcPct val="0"/>
              </a:spcBef>
              <a:spcAft>
                <a:spcPct val="0"/>
              </a:spcAft>
            </a:pPr>
            <a:r>
              <a:rPr lang="en-US" sz="3600" i="1" dirty="0">
                <a:latin typeface="Times New Roman" pitchFamily="18" charset="0"/>
                <a:cs typeface="Times New Roman" pitchFamily="18" charset="0"/>
              </a:rPr>
              <a:t>1. </a:t>
            </a:r>
            <a:r>
              <a:rPr lang="en-US" sz="3600" i="1" dirty="0" err="1">
                <a:latin typeface="Times New Roman" pitchFamily="18" charset="0"/>
                <a:cs typeface="Times New Roman" pitchFamily="18" charset="0"/>
              </a:rPr>
              <a:t>Ráng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mỡ</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gà</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có</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nhà</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thì</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giữ</a:t>
            </a:r>
            <a:r>
              <a:rPr lang="en-US" sz="3600" i="1" dirty="0">
                <a:latin typeface="Times New Roman" pitchFamily="18" charset="0"/>
                <a:cs typeface="Times New Roman" pitchFamily="18" charset="0"/>
              </a:rPr>
              <a:t>.</a:t>
            </a:r>
            <a:endParaRPr lang="en-US" sz="1600" i="1" dirty="0">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EAA05C97-8D9C-D746-A46D-17C09F4BA302}"/>
              </a:ext>
            </a:extLst>
          </p:cNvPr>
          <p:cNvSpPr/>
          <p:nvPr/>
        </p:nvSpPr>
        <p:spPr>
          <a:xfrm>
            <a:off x="824591" y="941683"/>
            <a:ext cx="10319658" cy="646331"/>
          </a:xfrm>
          <a:prstGeom prst="rect">
            <a:avLst/>
          </a:prstGeom>
        </p:spPr>
        <p:txBody>
          <a:bodyPr wrap="square">
            <a:spAutoFit/>
          </a:bodyPr>
          <a:lstStyle/>
          <a:p>
            <a:pPr lvl="0" eaLnBrk="0" fontAlgn="base" hangingPunct="0">
              <a:spcBef>
                <a:spcPct val="0"/>
              </a:spcBef>
              <a:spcAft>
                <a:spcPct val="0"/>
              </a:spcAft>
            </a:pPr>
            <a:r>
              <a:rPr lang="en-US" sz="3600" i="1" dirty="0">
                <a:solidFill>
                  <a:srgbClr val="0070C0"/>
                </a:solidFill>
                <a:latin typeface="Times New Roman" pitchFamily="18" charset="0"/>
                <a:cs typeface="Times New Roman" pitchFamily="18" charset="0"/>
              </a:rPr>
              <a:t>2. </a:t>
            </a:r>
            <a:r>
              <a:rPr lang="en-US" sz="3600" i="1" dirty="0" err="1">
                <a:solidFill>
                  <a:srgbClr val="0070C0"/>
                </a:solidFill>
                <a:latin typeface="Times New Roman" pitchFamily="18" charset="0"/>
                <a:cs typeface="Times New Roman" pitchFamily="18" charset="0"/>
              </a:rPr>
              <a:t>Nhất</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thì</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nhì</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thục</a:t>
            </a:r>
            <a:r>
              <a:rPr lang="en-US" sz="3600" i="1" dirty="0">
                <a:solidFill>
                  <a:srgbClr val="0070C0"/>
                </a:solidFill>
                <a:latin typeface="Times New Roman" pitchFamily="18" charset="0"/>
                <a:cs typeface="Times New Roman" pitchFamily="18" charset="0"/>
              </a:rPr>
              <a:t>.</a:t>
            </a:r>
            <a:endParaRPr lang="en-US" sz="1600" i="1" dirty="0">
              <a:solidFill>
                <a:srgbClr val="0070C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C31C0796-1A3F-784F-AA3D-FA2CD10253EA}"/>
              </a:ext>
            </a:extLst>
          </p:cNvPr>
          <p:cNvSpPr/>
          <p:nvPr/>
        </p:nvSpPr>
        <p:spPr>
          <a:xfrm>
            <a:off x="824591" y="4931653"/>
            <a:ext cx="10319658" cy="646331"/>
          </a:xfrm>
          <a:prstGeom prst="rect">
            <a:avLst/>
          </a:prstGeom>
        </p:spPr>
        <p:txBody>
          <a:bodyPr wrap="square">
            <a:spAutoFit/>
          </a:bodyPr>
          <a:lstStyle/>
          <a:p>
            <a:pPr lvl="0" eaLnBrk="0" fontAlgn="base" hangingPunct="0">
              <a:spcBef>
                <a:spcPct val="0"/>
              </a:spcBef>
              <a:spcAft>
                <a:spcPct val="0"/>
              </a:spcAft>
            </a:pPr>
            <a:r>
              <a:rPr lang="en-US" sz="3600" i="1" dirty="0">
                <a:solidFill>
                  <a:srgbClr val="0070C0"/>
                </a:solidFill>
                <a:latin typeface="Times New Roman" pitchFamily="18" charset="0"/>
                <a:cs typeface="Times New Roman" pitchFamily="18" charset="0"/>
              </a:rPr>
              <a:t>8. </a:t>
            </a:r>
            <a:r>
              <a:rPr lang="en-US" sz="3600" i="1" dirty="0" err="1">
                <a:solidFill>
                  <a:srgbClr val="0070C0"/>
                </a:solidFill>
                <a:latin typeface="Times New Roman" pitchFamily="18" charset="0"/>
                <a:cs typeface="Times New Roman" pitchFamily="18" charset="0"/>
              </a:rPr>
              <a:t>Ăn</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quả</a:t>
            </a:r>
            <a:r>
              <a:rPr lang="en-US" sz="3600" i="1" dirty="0">
                <a:solidFill>
                  <a:srgbClr val="0070C0"/>
                </a:solidFill>
                <a:latin typeface="Times New Roman" pitchFamily="18" charset="0"/>
                <a:cs typeface="Times New Roman" pitchFamily="18" charset="0"/>
              </a:rPr>
              <a:t> / </a:t>
            </a:r>
            <a:r>
              <a:rPr lang="en-US" sz="3600" i="1" dirty="0" err="1">
                <a:solidFill>
                  <a:srgbClr val="0070C0"/>
                </a:solidFill>
                <a:latin typeface="Times New Roman" pitchFamily="18" charset="0"/>
                <a:cs typeface="Times New Roman" pitchFamily="18" charset="0"/>
              </a:rPr>
              <a:t>nhớ</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kẻ</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trồng</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cây</a:t>
            </a:r>
            <a:endParaRPr lang="en-US" sz="1600" i="1" dirty="0">
              <a:solidFill>
                <a:srgbClr val="0070C0"/>
              </a:solidFill>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0FB11F08-1723-7846-A31E-63E1E37DBEBF}"/>
              </a:ext>
            </a:extLst>
          </p:cNvPr>
          <p:cNvSpPr/>
          <p:nvPr/>
        </p:nvSpPr>
        <p:spPr>
          <a:xfrm>
            <a:off x="850900" y="1700370"/>
            <a:ext cx="10319658" cy="646331"/>
          </a:xfrm>
          <a:prstGeom prst="rect">
            <a:avLst/>
          </a:prstGeom>
        </p:spPr>
        <p:txBody>
          <a:bodyPr wrap="square">
            <a:spAutoFit/>
          </a:bodyPr>
          <a:lstStyle/>
          <a:p>
            <a:pPr lvl="0" eaLnBrk="0" fontAlgn="base" hangingPunct="0">
              <a:spcBef>
                <a:spcPct val="0"/>
              </a:spcBef>
              <a:spcAft>
                <a:spcPct val="0"/>
              </a:spcAft>
            </a:pPr>
            <a:r>
              <a:rPr lang="en-US" sz="3600" i="1" dirty="0">
                <a:latin typeface="Times New Roman" pitchFamily="18" charset="0"/>
                <a:cs typeface="Times New Roman" pitchFamily="18" charset="0"/>
              </a:rPr>
              <a:t>3. </a:t>
            </a:r>
            <a:r>
              <a:rPr lang="en-US" sz="3600" i="1" dirty="0" err="1">
                <a:latin typeface="Times New Roman" pitchFamily="18" charset="0"/>
                <a:cs typeface="Times New Roman" pitchFamily="18" charset="0"/>
              </a:rPr>
              <a:t>Mống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đông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vồng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tây</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chẳng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mưa</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dây</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cũng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bão</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giật</a:t>
            </a:r>
            <a:r>
              <a:rPr lang="en-US" sz="3600" i="1" dirty="0">
                <a:latin typeface="Times New Roman" pitchFamily="18" charset="0"/>
                <a:cs typeface="Times New Roman" pitchFamily="18" charset="0"/>
              </a:rPr>
              <a:t>.</a:t>
            </a:r>
            <a:endParaRPr lang="en-US" sz="1600" i="1" dirty="0">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6B65A01D-7E33-0D49-B9C5-DD06FAD8C6B1}"/>
              </a:ext>
            </a:extLst>
          </p:cNvPr>
          <p:cNvSpPr/>
          <p:nvPr/>
        </p:nvSpPr>
        <p:spPr>
          <a:xfrm>
            <a:off x="850900" y="3079343"/>
            <a:ext cx="10319658" cy="646331"/>
          </a:xfrm>
          <a:prstGeom prst="rect">
            <a:avLst/>
          </a:prstGeom>
        </p:spPr>
        <p:txBody>
          <a:bodyPr wrap="square">
            <a:spAutoFit/>
          </a:bodyPr>
          <a:lstStyle/>
          <a:p>
            <a:pPr lvl="0" eaLnBrk="0" fontAlgn="base" hangingPunct="0">
              <a:spcBef>
                <a:spcPct val="0"/>
              </a:spcBef>
              <a:spcAft>
                <a:spcPct val="0"/>
              </a:spcAft>
            </a:pPr>
            <a:r>
              <a:rPr lang="en-US" sz="3600" i="1" dirty="0">
                <a:latin typeface="Times New Roman" pitchFamily="18" charset="0"/>
                <a:cs typeface="Times New Roman" pitchFamily="18" charset="0"/>
              </a:rPr>
              <a:t>5. </a:t>
            </a:r>
            <a:r>
              <a:rPr lang="en-US" sz="3600" i="1" dirty="0" err="1">
                <a:latin typeface="Times New Roman" pitchFamily="18" charset="0"/>
                <a:cs typeface="Times New Roman" pitchFamily="18" charset="0"/>
              </a:rPr>
              <a:t>Đói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cho</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sạch</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rách</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cho</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thơm</a:t>
            </a:r>
            <a:r>
              <a:rPr lang="en-US" sz="3600" i="1" dirty="0">
                <a:latin typeface="Times New Roman" pitchFamily="18" charset="0"/>
                <a:cs typeface="Times New Roman" pitchFamily="18" charset="0"/>
              </a:rPr>
              <a:t>.</a:t>
            </a:r>
            <a:endParaRPr lang="en-US" sz="1600" i="1" dirty="0">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F8685BB7-FC87-064F-825E-2C3879B68FDC}"/>
              </a:ext>
            </a:extLst>
          </p:cNvPr>
          <p:cNvSpPr/>
          <p:nvPr/>
        </p:nvSpPr>
        <p:spPr>
          <a:xfrm>
            <a:off x="824591" y="3783619"/>
            <a:ext cx="10319658" cy="646331"/>
          </a:xfrm>
          <a:prstGeom prst="rect">
            <a:avLst/>
          </a:prstGeom>
        </p:spPr>
        <p:txBody>
          <a:bodyPr wrap="square">
            <a:spAutoFit/>
          </a:bodyPr>
          <a:lstStyle/>
          <a:p>
            <a:pPr eaLnBrk="0" fontAlgn="base" hangingPunct="0">
              <a:spcBef>
                <a:spcPct val="0"/>
              </a:spcBef>
              <a:spcAft>
                <a:spcPct val="0"/>
              </a:spcAft>
            </a:pPr>
            <a:r>
              <a:rPr lang="en-US" sz="3600" i="1" dirty="0">
                <a:solidFill>
                  <a:srgbClr val="0070C0"/>
                </a:solidFill>
                <a:latin typeface="Times New Roman" pitchFamily="18" charset="0"/>
                <a:cs typeface="Times New Roman" pitchFamily="18" charset="0"/>
              </a:rPr>
              <a:t>6. </a:t>
            </a:r>
            <a:r>
              <a:rPr lang="en-US" sz="3600" i="1" dirty="0" err="1">
                <a:solidFill>
                  <a:srgbClr val="0070C0"/>
                </a:solidFill>
                <a:latin typeface="Times New Roman" pitchFamily="18" charset="0"/>
                <a:cs typeface="Times New Roman" pitchFamily="18" charset="0"/>
              </a:rPr>
              <a:t>Chết</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trong</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hơn</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sống</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đục</a:t>
            </a:r>
            <a:r>
              <a:rPr lang="en-US" sz="3600" i="1" dirty="0">
                <a:solidFill>
                  <a:srgbClr val="0070C0"/>
                </a:solidFill>
                <a:latin typeface="Times New Roman" pitchFamily="18" charset="0"/>
                <a:cs typeface="Times New Roman" pitchFamily="18" charset="0"/>
              </a:rPr>
              <a:t>.</a:t>
            </a:r>
            <a:endParaRPr lang="en-US" sz="1600" i="1" dirty="0">
              <a:solidFill>
                <a:srgbClr val="0070C0"/>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70EFA8FA-36F1-EB4E-8CEF-032259811EC7}"/>
              </a:ext>
            </a:extLst>
          </p:cNvPr>
          <p:cNvSpPr/>
          <p:nvPr/>
        </p:nvSpPr>
        <p:spPr>
          <a:xfrm>
            <a:off x="824591" y="4335387"/>
            <a:ext cx="10319658" cy="646331"/>
          </a:xfrm>
          <a:prstGeom prst="rect">
            <a:avLst/>
          </a:prstGeom>
        </p:spPr>
        <p:txBody>
          <a:bodyPr wrap="square">
            <a:spAutoFit/>
          </a:bodyPr>
          <a:lstStyle/>
          <a:p>
            <a:pPr lvl="0" eaLnBrk="0" fontAlgn="base" hangingPunct="0">
              <a:spcBef>
                <a:spcPct val="0"/>
              </a:spcBef>
              <a:spcAft>
                <a:spcPct val="0"/>
              </a:spcAft>
            </a:pPr>
            <a:r>
              <a:rPr lang="en-US" sz="3600" i="1" dirty="0">
                <a:latin typeface="Times New Roman" pitchFamily="18" charset="0"/>
                <a:cs typeface="Times New Roman" pitchFamily="18" charset="0"/>
              </a:rPr>
              <a:t>7. </a:t>
            </a:r>
            <a:r>
              <a:rPr lang="en-US" sz="3600" i="1" dirty="0" err="1">
                <a:latin typeface="Times New Roman" pitchFamily="18" charset="0"/>
                <a:cs typeface="Times New Roman" pitchFamily="18" charset="0"/>
              </a:rPr>
              <a:t>Có</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công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mài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sắt</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có</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ngày</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nên</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kim</a:t>
            </a:r>
            <a:r>
              <a:rPr lang="en-US" sz="3600" i="1" dirty="0">
                <a:latin typeface="Times New Roman" pitchFamily="18" charset="0"/>
                <a:cs typeface="Times New Roman" pitchFamily="18" charset="0"/>
              </a:rPr>
              <a:t>.</a:t>
            </a:r>
            <a:endParaRPr lang="en-US" sz="1600" i="1" dirty="0">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2B77461C-D0F7-2E40-A109-1B94C296B620}"/>
              </a:ext>
            </a:extLst>
          </p:cNvPr>
          <p:cNvSpPr/>
          <p:nvPr/>
        </p:nvSpPr>
        <p:spPr>
          <a:xfrm>
            <a:off x="824591" y="2375067"/>
            <a:ext cx="10319658" cy="646331"/>
          </a:xfrm>
          <a:prstGeom prst="rect">
            <a:avLst/>
          </a:prstGeom>
        </p:spPr>
        <p:txBody>
          <a:bodyPr wrap="square">
            <a:spAutoFit/>
          </a:bodyPr>
          <a:lstStyle/>
          <a:p>
            <a:pPr lvl="0" eaLnBrk="0" fontAlgn="base" hangingPunct="0">
              <a:spcBef>
                <a:spcPct val="0"/>
              </a:spcBef>
              <a:spcAft>
                <a:spcPct val="0"/>
              </a:spcAft>
            </a:pPr>
            <a:r>
              <a:rPr lang="en-US" sz="3600" i="1" dirty="0">
                <a:solidFill>
                  <a:srgbClr val="0070C0"/>
                </a:solidFill>
                <a:latin typeface="Times New Roman" pitchFamily="18" charset="0"/>
                <a:cs typeface="Times New Roman" pitchFamily="18" charset="0"/>
              </a:rPr>
              <a:t>4. </a:t>
            </a:r>
            <a:r>
              <a:rPr lang="en-US" sz="3600" i="1" dirty="0" err="1">
                <a:solidFill>
                  <a:srgbClr val="0070C0"/>
                </a:solidFill>
                <a:latin typeface="Times New Roman" pitchFamily="18" charset="0"/>
                <a:cs typeface="Times New Roman" pitchFamily="18" charset="0"/>
              </a:rPr>
              <a:t>Tôm</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đi</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chạng</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vạng</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cá</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đi</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rạng</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đông</a:t>
            </a:r>
            <a:r>
              <a:rPr lang="en-US" sz="3600" i="1" dirty="0">
                <a:solidFill>
                  <a:srgbClr val="0070C0"/>
                </a:solidFill>
                <a:latin typeface="Times New Roman" pitchFamily="18" charset="0"/>
                <a:cs typeface="Times New Roman" pitchFamily="18" charset="0"/>
              </a:rPr>
              <a:t>.</a:t>
            </a:r>
            <a:endParaRPr lang="en-US" sz="1600" i="1" dirty="0">
              <a:solidFill>
                <a:srgbClr val="0070C0"/>
              </a:solidFill>
              <a:latin typeface="Times New Roman" pitchFamily="18" charset="0"/>
              <a:cs typeface="Times New Roman" pitchFamily="18" charset="0"/>
            </a:endParaRPr>
          </a:p>
        </p:txBody>
      </p:sp>
      <p:pic>
        <p:nvPicPr>
          <p:cNvPr id="26" name="Picture 25" descr="A person holding a sword&#10;&#10;Description automatically generated with medium confidence">
            <a:extLst>
              <a:ext uri="{FF2B5EF4-FFF2-40B4-BE49-F238E27FC236}">
                <a16:creationId xmlns:a16="http://schemas.microsoft.com/office/drawing/2014/main" id="{125F2135-879E-AB46-A9EE-D8D028FFB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215" y="1337250"/>
            <a:ext cx="5307379" cy="5506717"/>
          </a:xfrm>
          <a:prstGeom prst="rect">
            <a:avLst/>
          </a:prstGeom>
        </p:spPr>
      </p:pic>
    </p:spTree>
    <p:extLst>
      <p:ext uri="{BB962C8B-B14F-4D97-AF65-F5344CB8AC3E}">
        <p14:creationId xmlns:p14="http://schemas.microsoft.com/office/powerpoint/2010/main" val="268472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图片 13" descr="图片包含 轮子&#10;&#10;已生成高可信度的说明">
            <a:extLst>
              <a:ext uri="{FF2B5EF4-FFF2-40B4-BE49-F238E27FC236}">
                <a16:creationId xmlns:a16="http://schemas.microsoft.com/office/drawing/2014/main" id="{7F16E571-6B21-4D73-8C01-783057B36771}"/>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6" name="PA_图片 5" descr="图片包含 文字&#10;&#10;已生成高可信度的说明">
            <a:extLst>
              <a:ext uri="{FF2B5EF4-FFF2-40B4-BE49-F238E27FC236}">
                <a16:creationId xmlns:a16="http://schemas.microsoft.com/office/drawing/2014/main" id="{CB173B31-AC88-42B6-963B-D921479978E3}"/>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358743" y="867931"/>
            <a:ext cx="5522875" cy="6442938"/>
          </a:xfrm>
          <a:prstGeom prst="rect">
            <a:avLst/>
          </a:prstGeom>
        </p:spPr>
      </p:pic>
      <p:pic>
        <p:nvPicPr>
          <p:cNvPr id="7" name="PA_图片 6">
            <a:extLst>
              <a:ext uri="{FF2B5EF4-FFF2-40B4-BE49-F238E27FC236}">
                <a16:creationId xmlns:a16="http://schemas.microsoft.com/office/drawing/2014/main" id="{BA648142-D2CE-45F0-BAF5-71CB000BD56B}"/>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323170" y="690109"/>
            <a:ext cx="8410575" cy="5419725"/>
          </a:xfrm>
          <a:prstGeom prst="rect">
            <a:avLst/>
          </a:prstGeom>
        </p:spPr>
      </p:pic>
      <p:pic>
        <p:nvPicPr>
          <p:cNvPr id="15" name="PA_图片 14" descr="图片包含 风筝, 雨伞, 配件, 放飞&#10;&#10;已生成极高可信度的说明">
            <a:extLst>
              <a:ext uri="{FF2B5EF4-FFF2-40B4-BE49-F238E27FC236}">
                <a16:creationId xmlns:a16="http://schemas.microsoft.com/office/drawing/2014/main" id="{F54DA08B-75EE-42ED-86FE-A852FC39732A}"/>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26260" y="3763792"/>
            <a:ext cx="3865071" cy="3865071"/>
          </a:xfrm>
          <a:prstGeom prst="rect">
            <a:avLst/>
          </a:prstGeom>
        </p:spPr>
      </p:pic>
      <p:sp>
        <p:nvSpPr>
          <p:cNvPr id="9" name="PA_矩形 14">
            <a:extLst>
              <a:ext uri="{FF2B5EF4-FFF2-40B4-BE49-F238E27FC236}">
                <a16:creationId xmlns:a16="http://schemas.microsoft.com/office/drawing/2014/main" id="{9936DEBC-A68E-7241-A25D-563059C45D04}"/>
              </a:ext>
            </a:extLst>
          </p:cNvPr>
          <p:cNvSpPr/>
          <p:nvPr>
            <p:custDataLst>
              <p:tags r:id="rId5"/>
            </p:custDataLst>
          </p:nvPr>
        </p:nvSpPr>
        <p:spPr>
          <a:xfrm>
            <a:off x="1195019" y="2075223"/>
            <a:ext cx="6666876" cy="2262414"/>
          </a:xfrm>
          <a:prstGeom prst="rect">
            <a:avLst/>
          </a:prstGeom>
        </p:spPr>
        <p:txBody>
          <a:bodyPr wrap="square">
            <a:spAutoFit/>
          </a:bodyPr>
          <a:lstStyle/>
          <a:p>
            <a:pPr algn="ctr">
              <a:lnSpc>
                <a:spcPct val="150000"/>
              </a:lnSpc>
            </a:pPr>
            <a:r>
              <a:rPr lang="en-US" altLang="zh-CN" sz="5000" b="1" dirty="0" err="1">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GIẢI</a:t>
            </a:r>
            <a:r>
              <a:rPr lang="en-US" altLang="zh-CN" sz="5000" b="1" dirty="0">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5000" b="1" dirty="0" err="1">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NGHĨA</a:t>
            </a:r>
            <a:endParaRPr lang="en-US" altLang="zh-CN" sz="5000" b="1" dirty="0">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endParaRPr>
          </a:p>
          <a:p>
            <a:pPr algn="ctr">
              <a:lnSpc>
                <a:spcPct val="150000"/>
              </a:lnSpc>
            </a:pPr>
            <a:r>
              <a:rPr lang="en-US" altLang="zh-CN" sz="5000" b="1" i="0" dirty="0" err="1">
                <a:solidFill>
                  <a:srgbClr val="222222"/>
                </a:solidFill>
                <a:effectLst/>
                <a:latin typeface="Times New Roman" panose="02020603050405020304" pitchFamily="18" charset="0"/>
                <a:ea typeface="迷你简少儿" panose="03000509000000000000" pitchFamily="65" charset="-122"/>
                <a:cs typeface="Times New Roman" panose="02020603050405020304" pitchFamily="18" charset="0"/>
              </a:rPr>
              <a:t>TỪ</a:t>
            </a:r>
            <a:r>
              <a:rPr lang="en-US" altLang="zh-CN" sz="5000" b="1" i="0" dirty="0">
                <a:solidFill>
                  <a:srgbClr val="222222"/>
                </a:solidFill>
                <a:effectLst/>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5000" b="1" i="0" dirty="0" err="1">
                <a:solidFill>
                  <a:srgbClr val="222222"/>
                </a:solidFill>
                <a:effectLst/>
                <a:latin typeface="Times New Roman" panose="02020603050405020304" pitchFamily="18" charset="0"/>
                <a:ea typeface="迷你简少儿" panose="03000509000000000000" pitchFamily="65" charset="-122"/>
                <a:cs typeface="Times New Roman" panose="02020603050405020304" pitchFamily="18" charset="0"/>
              </a:rPr>
              <a:t>KHÓ</a:t>
            </a:r>
            <a:endParaRPr lang="zh-CN" altLang="en-US" sz="5000" b="1" i="0" dirty="0">
              <a:solidFill>
                <a:srgbClr val="222222"/>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Rectangle 7">
            <a:extLst>
              <a:ext uri="{FF2B5EF4-FFF2-40B4-BE49-F238E27FC236}">
                <a16:creationId xmlns:a16="http://schemas.microsoft.com/office/drawing/2014/main" id="{EA04CE9C-82BA-804E-A097-156554A660E4}"/>
              </a:ext>
            </a:extLst>
          </p:cNvPr>
          <p:cNvSpPr/>
          <p:nvPr/>
        </p:nvSpPr>
        <p:spPr>
          <a:xfrm>
            <a:off x="3048000" y="7260740"/>
            <a:ext cx="6096000" cy="646331"/>
          </a:xfrm>
          <a:prstGeom prst="rect">
            <a:avLst/>
          </a:prstGeom>
        </p:spPr>
        <p:txBody>
          <a:bodyPr>
            <a:spAutoFit/>
          </a:bodyPr>
          <a:lstStyle/>
          <a:p>
            <a:pPr lvl="0">
              <a:defRPr/>
            </a:pPr>
            <a:r>
              <a:rPr lang="en-US" altLang="zh-CN" dirty="0" err="1"/>
              <a:t>Giáo</a:t>
            </a:r>
            <a:r>
              <a:rPr lang="en-US" altLang="zh-CN" dirty="0"/>
              <a:t> </a:t>
            </a:r>
            <a:r>
              <a:rPr lang="en-US" altLang="zh-CN" dirty="0" err="1"/>
              <a:t>án</a:t>
            </a:r>
            <a:r>
              <a:rPr lang="en-US" altLang="zh-CN" dirty="0"/>
              <a:t> </a:t>
            </a:r>
            <a:r>
              <a:rPr lang="en-US" altLang="zh-CN" dirty="0" err="1"/>
              <a:t>đăng</a:t>
            </a:r>
            <a:r>
              <a:rPr lang="en-US" altLang="zh-CN" dirty="0"/>
              <a:t> </a:t>
            </a:r>
            <a:r>
              <a:rPr lang="en-US" altLang="zh-CN" dirty="0" err="1"/>
              <a:t>ký</a:t>
            </a:r>
            <a:r>
              <a:rPr lang="en-US" altLang="zh-CN" dirty="0"/>
              <a:t> </a:t>
            </a:r>
            <a:r>
              <a:rPr lang="en-US" altLang="zh-CN" dirty="0" err="1"/>
              <a:t>bản</a:t>
            </a:r>
            <a:r>
              <a:rPr lang="en-US" altLang="zh-CN" dirty="0"/>
              <a:t> </a:t>
            </a:r>
            <a:r>
              <a:rPr lang="en-US" altLang="zh-CN" dirty="0" err="1"/>
              <a:t>quyền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p:txBody>
      </p:sp>
    </p:spTree>
    <p:extLst>
      <p:ext uri="{BB962C8B-B14F-4D97-AF65-F5344CB8AC3E}">
        <p14:creationId xmlns:p14="http://schemas.microsoft.com/office/powerpoint/2010/main" val="2698073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7" presetClass="path" presetSubtype="0" accel="50000" decel="50000" fill="hold" nodeType="withEffect">
                                  <p:stCondLst>
                                    <p:cond delay="0"/>
                                  </p:stCondLst>
                                  <p:childTnLst>
                                    <p:animMotion origin="layout" path="M 0.01211 -0.50649 L 0.21928 -0.09051 C 0.26224 0.00324 0.32709 0.05393 0.39506 0.05393 C 0.4724 0.05393 0.53438 0.00324 0.57735 -0.09051 L 0.78477 -0.50649 " pathEditMode="relative" rAng="0" ptsTypes="AAAAA">
                                      <p:cBhvr>
                                        <p:cTn id="9" dur="2000" fill="hold"/>
                                        <p:tgtEl>
                                          <p:spTgt spid="15"/>
                                        </p:tgtEl>
                                        <p:attrNameLst>
                                          <p:attrName>ppt_x</p:attrName>
                                          <p:attrName>ppt_y</p:attrName>
                                        </p:attrNameLst>
                                      </p:cBhvr>
                                      <p:rCtr x="38633" y="28009"/>
                                    </p:animMotion>
                                  </p:childTnLst>
                                </p:cTn>
                              </p:par>
                              <p:par>
                                <p:cTn id="10" presetID="42" presetClass="entr" presetSubtype="0" fill="hold" nodeType="withEffect">
                                  <p:stCondLst>
                                    <p:cond delay="5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6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49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9539"/>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b="1">
                <a:latin typeface="Times New Roman" panose="02020603050405020304" pitchFamily="18" charset="0"/>
                <a:cs typeface="Times New Roman" panose="02020603050405020304" pitchFamily="18" charset="0"/>
              </a:endParaRPr>
            </a:p>
          </p:txBody>
        </p:sp>
      </p:grpSp>
      <p:sp>
        <p:nvSpPr>
          <p:cNvPr id="2" name="Rounded Rectangle 1"/>
          <p:cNvSpPr/>
          <p:nvPr/>
        </p:nvSpPr>
        <p:spPr>
          <a:xfrm>
            <a:off x="593887" y="369708"/>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Ráng</a:t>
            </a:r>
            <a:endParaRPr lang="en-US" sz="2400"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93886" y="1186545"/>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thì</a:t>
            </a:r>
            <a:endParaRPr lang="en-US" sz="2400" b="1"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593889" y="5023161"/>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Chết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endParaRPr lang="en-US" sz="24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593883" y="1925083"/>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Nhì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thục</a:t>
            </a:r>
            <a:endParaRPr lang="en-US" sz="24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593889" y="3475273"/>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Vồng</a:t>
            </a:r>
            <a:endParaRPr lang="en-US" sz="24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593889" y="2701329"/>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Mống</a:t>
            </a:r>
            <a:endParaRPr lang="en-US" sz="2400" b="1"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593884" y="4249217"/>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Chạng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vạng</a:t>
            </a:r>
            <a:endParaRPr lang="en-US" sz="2400" b="1"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593889" y="5797105"/>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đục</a:t>
            </a:r>
            <a:endParaRPr lang="en-US" sz="2400" b="1" dirty="0">
              <a:latin typeface="Times New Roman" panose="02020603050405020304" pitchFamily="18" charset="0"/>
              <a:cs typeface="Times New Roman" panose="02020603050405020304" pitchFamily="18" charset="0"/>
            </a:endParaRPr>
          </a:p>
        </p:txBody>
      </p:sp>
      <p:sp>
        <p:nvSpPr>
          <p:cNvPr id="17" name="Rounded Rectangle 16"/>
          <p:cNvSpPr/>
          <p:nvPr/>
        </p:nvSpPr>
        <p:spPr>
          <a:xfrm>
            <a:off x="3528766" y="1927097"/>
            <a:ext cx="8000215"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nhuốm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đỏ</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sẫm</a:t>
            </a:r>
            <a:r>
              <a:rPr lang="en-US" sz="2000" dirty="0">
                <a:latin typeface="Times New Roman" panose="02020603050405020304" pitchFamily="18" charset="0"/>
                <a:cs typeface="Times New Roman" panose="02020603050405020304" pitchFamily="18" charset="0"/>
              </a:rPr>
              <a:t>.</a:t>
            </a:r>
          </a:p>
        </p:txBody>
      </p:sp>
      <p:sp>
        <p:nvSpPr>
          <p:cNvPr id="18" name="Rounded Rectangle 17"/>
          <p:cNvSpPr/>
          <p:nvPr/>
        </p:nvSpPr>
        <p:spPr>
          <a:xfrm>
            <a:off x="3528765" y="2701328"/>
            <a:ext cx="8000216"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kịp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a:t>
            </a:r>
          </a:p>
        </p:txBody>
      </p:sp>
      <p:sp>
        <p:nvSpPr>
          <p:cNvPr id="19" name="Rounded Rectangle 18"/>
          <p:cNvSpPr/>
          <p:nvPr/>
        </p:nvSpPr>
        <p:spPr>
          <a:xfrm>
            <a:off x="3528767" y="369707"/>
            <a:ext cx="8000215"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xốp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a:t>
            </a:r>
          </a:p>
        </p:txBody>
      </p:sp>
      <p:sp>
        <p:nvSpPr>
          <p:cNvPr id="20" name="Rounded Rectangle 19"/>
          <p:cNvSpPr/>
          <p:nvPr/>
        </p:nvSpPr>
        <p:spPr>
          <a:xfrm>
            <a:off x="3528767" y="1186545"/>
            <a:ext cx="8000215"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cs typeface="Times New Roman" panose="02020603050405020304" pitchFamily="18" charset="0"/>
              </a:rPr>
              <a:t>.</a:t>
            </a:r>
          </a:p>
        </p:txBody>
      </p:sp>
      <p:sp>
        <p:nvSpPr>
          <p:cNvPr id="21" name="Rounded Rectangle 20"/>
          <p:cNvSpPr/>
          <p:nvPr/>
        </p:nvSpPr>
        <p:spPr>
          <a:xfrm>
            <a:off x="3528765" y="3469318"/>
            <a:ext cx="8000215"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Cầu</a:t>
            </a:r>
            <a:r>
              <a:rPr lang="en-US" dirty="0"/>
              <a:t> </a:t>
            </a:r>
            <a:r>
              <a:rPr lang="en-US" sz="2000" dirty="0" err="1">
                <a:latin typeface="Times New Roman" panose="02020603050405020304" pitchFamily="18" charset="0"/>
                <a:cs typeface="Times New Roman" panose="02020603050405020304" pitchFamily="18" charset="0"/>
              </a:rPr>
              <a:t>vồng</a:t>
            </a:r>
            <a:r>
              <a:rPr lang="en-US" dirty="0"/>
              <a:t>.</a:t>
            </a:r>
          </a:p>
        </p:txBody>
      </p:sp>
      <p:sp>
        <p:nvSpPr>
          <p:cNvPr id="22" name="Rounded Rectangle 21"/>
          <p:cNvSpPr/>
          <p:nvPr/>
        </p:nvSpPr>
        <p:spPr>
          <a:xfrm>
            <a:off x="3528767" y="5795744"/>
            <a:ext cx="8000216"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lặn</a:t>
            </a:r>
            <a:r>
              <a:rPr lang="en-US" sz="2000" dirty="0">
                <a:latin typeface="Times New Roman" panose="02020603050405020304" pitchFamily="18" charset="0"/>
                <a:cs typeface="Times New Roman" panose="02020603050405020304" pitchFamily="18" charset="0"/>
              </a:rPr>
              <a:t>.</a:t>
            </a:r>
          </a:p>
        </p:txBody>
      </p:sp>
      <p:sp>
        <p:nvSpPr>
          <p:cNvPr id="23" name="Rounded Rectangle 22"/>
          <p:cNvSpPr/>
          <p:nvPr/>
        </p:nvSpPr>
        <p:spPr>
          <a:xfrm>
            <a:off x="3528765" y="4251546"/>
            <a:ext cx="8000214"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Chết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p>
        </p:txBody>
      </p:sp>
      <p:sp>
        <p:nvSpPr>
          <p:cNvPr id="24" name="Rounded Rectangle 23"/>
          <p:cNvSpPr/>
          <p:nvPr/>
        </p:nvSpPr>
        <p:spPr>
          <a:xfrm>
            <a:off x="3528767" y="5023160"/>
            <a:ext cx="8000215"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hèn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nhã</a:t>
            </a:r>
            <a:r>
              <a:rPr lang="en-US" sz="2000" dirty="0">
                <a:latin typeface="Times New Roman" panose="02020603050405020304" pitchFamily="18" charset="0"/>
                <a:cs typeface="Times New Roman" panose="02020603050405020304" pitchFamily="18" charset="0"/>
              </a:rPr>
              <a:t>.</a:t>
            </a:r>
          </a:p>
        </p:txBody>
      </p:sp>
      <p:cxnSp>
        <p:nvCxnSpPr>
          <p:cNvPr id="26" name="Straight Arrow Connector 25"/>
          <p:cNvCxnSpPr>
            <a:stCxn id="2" idx="3"/>
          </p:cNvCxnSpPr>
          <p:nvPr/>
        </p:nvCxnSpPr>
        <p:spPr>
          <a:xfrm>
            <a:off x="2432114" y="671366"/>
            <a:ext cx="1096651" cy="15553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10" idx="3"/>
          </p:cNvCxnSpPr>
          <p:nvPr/>
        </p:nvCxnSpPr>
        <p:spPr>
          <a:xfrm>
            <a:off x="2432113" y="1488203"/>
            <a:ext cx="1096650" cy="15080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a:stCxn id="12" idx="3"/>
            <a:endCxn id="19" idx="1"/>
          </p:cNvCxnSpPr>
          <p:nvPr/>
        </p:nvCxnSpPr>
        <p:spPr>
          <a:xfrm flipV="1">
            <a:off x="2432110" y="671365"/>
            <a:ext cx="1096657" cy="15553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a:stCxn id="14" idx="3"/>
          </p:cNvCxnSpPr>
          <p:nvPr/>
        </p:nvCxnSpPr>
        <p:spPr>
          <a:xfrm flipV="1">
            <a:off x="2432116" y="1488203"/>
            <a:ext cx="1096647" cy="15147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a:stCxn id="13" idx="3"/>
            <a:endCxn id="21" idx="1"/>
          </p:cNvCxnSpPr>
          <p:nvPr/>
        </p:nvCxnSpPr>
        <p:spPr>
          <a:xfrm flipV="1">
            <a:off x="2432116" y="3770976"/>
            <a:ext cx="1096649" cy="59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p:cNvCxnSpPr>
            <a:stCxn id="15" idx="3"/>
            <a:endCxn id="22" idx="1"/>
          </p:cNvCxnSpPr>
          <p:nvPr/>
        </p:nvCxnSpPr>
        <p:spPr>
          <a:xfrm>
            <a:off x="2432111" y="4550875"/>
            <a:ext cx="1096656" cy="15465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11" idx="3"/>
            <a:endCxn id="23" idx="1"/>
          </p:cNvCxnSpPr>
          <p:nvPr/>
        </p:nvCxnSpPr>
        <p:spPr>
          <a:xfrm flipV="1">
            <a:off x="2432116" y="4553204"/>
            <a:ext cx="1096649" cy="7716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stCxn id="16" idx="3"/>
          </p:cNvCxnSpPr>
          <p:nvPr/>
        </p:nvCxnSpPr>
        <p:spPr>
          <a:xfrm flipV="1">
            <a:off x="2432116" y="5312173"/>
            <a:ext cx="1096646" cy="786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276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in)">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ircle(in)">
                                      <p:cBhvr>
                                        <p:cTn id="27" dur="2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ircle(in)">
                                      <p:cBhvr>
                                        <p:cTn id="32" dur="20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circle(in)">
                                      <p:cBhvr>
                                        <p:cTn id="37" dur="20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circle(in)">
                                      <p:cBhvr>
                                        <p:cTn id="4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5"/>
          <p:cNvGrpSpPr/>
          <p:nvPr/>
        </p:nvGrpSpPr>
        <p:grpSpPr>
          <a:xfrm>
            <a:off x="3789725" y="193011"/>
            <a:ext cx="4958235" cy="3580261"/>
            <a:chOff x="4015321" y="195565"/>
            <a:chExt cx="4958235" cy="3580261"/>
          </a:xfrm>
        </p:grpSpPr>
        <p:sp>
          <p:nvSpPr>
            <p:cNvPr id="81" name="Google Shape;81;p5"/>
            <p:cNvSpPr/>
            <p:nvPr/>
          </p:nvSpPr>
          <p:spPr>
            <a:xfrm rot="612989">
              <a:off x="4015321" y="195565"/>
              <a:ext cx="4958235" cy="3580261"/>
            </a:xfrm>
            <a:prstGeom prst="cloudCallout">
              <a:avLst>
                <a:gd name="adj1" fmla="val -21502"/>
                <a:gd name="adj2" fmla="val 87588"/>
              </a:avLst>
            </a:prstGeom>
            <a:solidFill>
              <a:schemeClr val="lt1"/>
            </a:solidFill>
            <a:ln w="12700" cap="flat" cmpd="sng">
              <a:solidFill>
                <a:srgbClr val="004C00"/>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2" name="Google Shape;82;p5"/>
            <p:cNvSpPr txBox="1"/>
            <p:nvPr/>
          </p:nvSpPr>
          <p:spPr>
            <a:xfrm>
              <a:off x="4382994" y="686508"/>
              <a:ext cx="4222887" cy="230828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1" u="none" strike="noStrike" kern="0" cap="none" spc="0" normalizeH="0" baseline="0" noProof="0" dirty="0" err="1">
                  <a:ln>
                    <a:noFill/>
                  </a:ln>
                  <a:solidFill>
                    <a:srgbClr val="945200"/>
                  </a:solidFill>
                  <a:effectLst/>
                  <a:uLnTx/>
                  <a:uFillTx/>
                  <a:latin typeface="Calibri"/>
                  <a:ea typeface="Calibri"/>
                  <a:cs typeface="Calibri"/>
                  <a:sym typeface="Calibri"/>
                </a:rPr>
                <a:t>THẢO</a:t>
              </a:r>
              <a:r>
                <a:rPr kumimoji="0" lang="en-US" sz="2400" b="1" i="1" u="none" strike="noStrike" kern="0" cap="none" spc="0" normalizeH="0" noProof="0" dirty="0">
                  <a:ln>
                    <a:noFill/>
                  </a:ln>
                  <a:solidFill>
                    <a:srgbClr val="945200"/>
                  </a:solidFill>
                  <a:effectLst/>
                  <a:uLnTx/>
                  <a:uFillTx/>
                  <a:latin typeface="Calibri"/>
                  <a:ea typeface="Calibri"/>
                  <a:cs typeface="Calibri"/>
                  <a:sym typeface="Calibri"/>
                </a:rPr>
                <a:t> </a:t>
              </a:r>
              <a:r>
                <a:rPr kumimoji="0" lang="en-US" sz="2400" b="1" i="1" u="none" strike="noStrike" kern="0" cap="none" spc="0" normalizeH="0" noProof="0" dirty="0" err="1">
                  <a:ln>
                    <a:noFill/>
                  </a:ln>
                  <a:solidFill>
                    <a:srgbClr val="945200"/>
                  </a:solidFill>
                  <a:effectLst/>
                  <a:uLnTx/>
                  <a:uFillTx/>
                  <a:latin typeface="Calibri"/>
                  <a:ea typeface="Calibri"/>
                  <a:cs typeface="Calibri"/>
                  <a:sym typeface="Calibri"/>
                </a:rPr>
                <a:t>LUẬN</a:t>
              </a:r>
              <a:r>
                <a:rPr kumimoji="0" lang="en-US" sz="2400" b="1" i="1" u="none" strike="noStrike" kern="0" cap="none" spc="0" normalizeH="0" noProof="0" dirty="0">
                  <a:ln>
                    <a:noFill/>
                  </a:ln>
                  <a:solidFill>
                    <a:srgbClr val="945200"/>
                  </a:solidFill>
                  <a:effectLst/>
                  <a:uLnTx/>
                  <a:uFillTx/>
                  <a:latin typeface="Calibri"/>
                  <a:ea typeface="Calibri"/>
                  <a:cs typeface="Calibri"/>
                  <a:sym typeface="Calibri"/>
                </a:rPr>
                <a:t> </a:t>
              </a:r>
              <a:r>
                <a:rPr kumimoji="0" lang="en-US" sz="2400" b="1" i="1" u="none" strike="noStrike" kern="0" cap="none" spc="0" normalizeH="0" noProof="0" dirty="0" err="1">
                  <a:ln>
                    <a:noFill/>
                  </a:ln>
                  <a:solidFill>
                    <a:srgbClr val="945200"/>
                  </a:solidFill>
                  <a:effectLst/>
                  <a:uLnTx/>
                  <a:uFillTx/>
                  <a:latin typeface="Calibri"/>
                  <a:ea typeface="Calibri"/>
                  <a:cs typeface="Calibri"/>
                  <a:sym typeface="Calibri"/>
                </a:rPr>
                <a:t>CẶP</a:t>
              </a:r>
              <a:r>
                <a:rPr kumimoji="0" lang="en-US" sz="2400" b="1" i="1" u="none" strike="noStrike" kern="0" cap="none" spc="0" normalizeH="0" noProof="0" dirty="0">
                  <a:ln>
                    <a:noFill/>
                  </a:ln>
                  <a:solidFill>
                    <a:srgbClr val="945200"/>
                  </a:solidFill>
                  <a:effectLst/>
                  <a:uLnTx/>
                  <a:uFillTx/>
                  <a:latin typeface="Calibri"/>
                  <a:ea typeface="Calibri"/>
                  <a:cs typeface="Calibri"/>
                  <a:sym typeface="Calibri"/>
                </a:rPr>
                <a:t> </a:t>
              </a:r>
              <a:r>
                <a:rPr kumimoji="0" lang="en-US" sz="2400" b="1" i="1" u="none" strike="noStrike" kern="0" cap="none" spc="0" normalizeH="0" noProof="0" dirty="0" err="1">
                  <a:ln>
                    <a:noFill/>
                  </a:ln>
                  <a:solidFill>
                    <a:srgbClr val="945200"/>
                  </a:solidFill>
                  <a:effectLst/>
                  <a:uLnTx/>
                  <a:uFillTx/>
                  <a:latin typeface="Calibri"/>
                  <a:ea typeface="Calibri"/>
                  <a:cs typeface="Calibri"/>
                  <a:sym typeface="Calibri"/>
                </a:rPr>
                <a:t>ĐÔI</a:t>
              </a:r>
              <a:endParaRPr kumimoji="0" lang="en-US" sz="2400" b="1" i="1" u="none" strike="noStrike" kern="0" cap="none" spc="0" normalizeH="0" noProof="0" dirty="0">
                <a:ln>
                  <a:noFill/>
                </a:ln>
                <a:solidFill>
                  <a:srgbClr val="945200"/>
                </a:solidFill>
                <a:effectLst/>
                <a:uLnTx/>
                <a:uFillTx/>
                <a:latin typeface="Calibri"/>
                <a:ea typeface="Calibri"/>
                <a:cs typeface="Calibri"/>
                <a:sym typeface="Calibri"/>
              </a:endParaRPr>
            </a:p>
            <a:p>
              <a:pPr lvl="0" algn="ctr">
                <a:lnSpc>
                  <a:spcPct val="150000"/>
                </a:lnSpc>
                <a:buClr>
                  <a:srgbClr val="000000"/>
                </a:buClr>
              </a:pP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8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SGK</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tr12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endParaRPr kumimoji="0" sz="2400" b="1" i="1" u="none" strike="noStrike" kern="0" cap="none" spc="0" normalizeH="0" baseline="0" noProof="0" dirty="0">
                <a:ln>
                  <a:noFill/>
                </a:ln>
                <a:solidFill>
                  <a:srgbClr val="945200"/>
                </a:solidFill>
                <a:effectLst/>
                <a:uLnTx/>
                <a:uFillTx/>
                <a:latin typeface="Calibri"/>
                <a:ea typeface="Calibri"/>
                <a:cs typeface="Calibri"/>
                <a:sym typeface="Calibri"/>
              </a:endParaRPr>
            </a:p>
          </p:txBody>
        </p:sp>
      </p:grpSp>
      <p:pic>
        <p:nvPicPr>
          <p:cNvPr id="83" name="Google Shape;83;p5" descr="F:\未标题-1.png"/>
          <p:cNvPicPr preferRelativeResize="0"/>
          <p:nvPr/>
        </p:nvPicPr>
        <p:blipFill rotWithShape="1">
          <a:blip r:embed="rId3">
            <a:alphaModFix/>
          </a:blip>
          <a:srcRect l="26573" t="6173" r="32921" b="7680"/>
          <a:stretch/>
        </p:blipFill>
        <p:spPr>
          <a:xfrm>
            <a:off x="69332" y="1701197"/>
            <a:ext cx="3914453" cy="5271048"/>
          </a:xfrm>
          <a:prstGeom prst="rect">
            <a:avLst/>
          </a:prstGeom>
          <a:noFill/>
          <a:ln>
            <a:noFill/>
          </a:ln>
        </p:spPr>
      </p:pic>
      <p:pic>
        <p:nvPicPr>
          <p:cNvPr id="1026" name="Picture 2" descr="Partn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9066" y="3167406"/>
            <a:ext cx="2828320" cy="282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74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0"/>
                                        </p:tgtEl>
                                      </p:cBhvr>
                                    </p:animEffect>
                                    <p:set>
                                      <p:cBhvr>
                                        <p:cTn id="15" dur="1" fill="hold">
                                          <p:stCondLst>
                                            <p:cond delay="50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6E1C04C-5E24-BC43-8ABC-70519810615B}"/>
              </a:ext>
            </a:extLst>
          </p:cNvPr>
          <p:cNvGrpSpPr/>
          <p:nvPr/>
        </p:nvGrpSpPr>
        <p:grpSpPr>
          <a:xfrm>
            <a:off x="0" y="0"/>
            <a:ext cx="12192002" cy="6860331"/>
            <a:chOff x="0" y="0"/>
            <a:chExt cx="12192002" cy="6860331"/>
          </a:xfrm>
        </p:grpSpPr>
        <p:pic>
          <p:nvPicPr>
            <p:cNvPr id="32" name="Picture 31">
              <a:extLst>
                <a:ext uri="{FF2B5EF4-FFF2-40B4-BE49-F238E27FC236}">
                  <a16:creationId xmlns:a16="http://schemas.microsoft.com/office/drawing/2014/main" id="{093A173A-9159-0D4A-97B5-01F747203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33" name="Rectangle 32">
              <a:extLst>
                <a:ext uri="{FF2B5EF4-FFF2-40B4-BE49-F238E27FC236}">
                  <a16:creationId xmlns:a16="http://schemas.microsoft.com/office/drawing/2014/main" id="{816FABC4-95C2-0548-800E-B3178A2DDB9B}"/>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8" name="Rectangle 17">
            <a:extLst>
              <a:ext uri="{FF2B5EF4-FFF2-40B4-BE49-F238E27FC236}">
                <a16:creationId xmlns:a16="http://schemas.microsoft.com/office/drawing/2014/main" id="{5F67A1E6-CFA8-5C45-B901-F5207ACCE2E2}"/>
              </a:ext>
            </a:extLst>
          </p:cNvPr>
          <p:cNvSpPr/>
          <p:nvPr/>
        </p:nvSpPr>
        <p:spPr>
          <a:xfrm>
            <a:off x="916744" y="772943"/>
            <a:ext cx="10255571" cy="1077218"/>
          </a:xfrm>
          <a:prstGeom prst="rect">
            <a:avLst/>
          </a:prstGeom>
        </p:spPr>
        <p:txBody>
          <a:bodyPr wrap="square">
            <a:spAutoFit/>
          </a:bodyPr>
          <a:lstStyle/>
          <a:p>
            <a:pPr algn="ct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8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SGK – </a:t>
            </a:r>
            <a:r>
              <a:rPr lang="en-US" sz="3200" dirty="0" err="1">
                <a:latin typeface="Times New Roman" pitchFamily="18" charset="0"/>
                <a:cs typeface="Times New Roman" pitchFamily="18" charset="0"/>
              </a:rPr>
              <a:t>tr12</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p>
        </p:txBody>
      </p:sp>
      <p:pic>
        <p:nvPicPr>
          <p:cNvPr id="19" name="Picture 18" descr="—Pngtree—cartoon circle love heart cloud_4029830.png">
            <a:extLst>
              <a:ext uri="{FF2B5EF4-FFF2-40B4-BE49-F238E27FC236}">
                <a16:creationId xmlns:a16="http://schemas.microsoft.com/office/drawing/2014/main" id="{5BD3B12F-6962-1142-854F-64308B94B853}"/>
              </a:ext>
            </a:extLst>
          </p:cNvPr>
          <p:cNvPicPr>
            <a:picLocks noChangeAspect="1"/>
          </p:cNvPicPr>
          <p:nvPr/>
        </p:nvPicPr>
        <p:blipFill>
          <a:blip r:embed="rId4"/>
          <a:srcRect r="51852" b="66813"/>
          <a:stretch>
            <a:fillRect/>
          </a:stretch>
        </p:blipFill>
        <p:spPr>
          <a:xfrm>
            <a:off x="509962" y="3965779"/>
            <a:ext cx="2685185" cy="1573980"/>
          </a:xfrm>
          <a:prstGeom prst="rect">
            <a:avLst/>
          </a:prstGeom>
        </p:spPr>
      </p:pic>
      <p:sp>
        <p:nvSpPr>
          <p:cNvPr id="20" name="Rectangle 19">
            <a:extLst>
              <a:ext uri="{FF2B5EF4-FFF2-40B4-BE49-F238E27FC236}">
                <a16:creationId xmlns:a16="http://schemas.microsoft.com/office/drawing/2014/main" id="{4E0D49CF-8ED0-D748-A670-D74AF5D8576F}"/>
              </a:ext>
            </a:extLst>
          </p:cNvPr>
          <p:cNvSpPr/>
          <p:nvPr/>
        </p:nvSpPr>
        <p:spPr>
          <a:xfrm>
            <a:off x="1032851" y="4554772"/>
            <a:ext cx="1576552" cy="584775"/>
          </a:xfrm>
          <a:prstGeom prst="rect">
            <a:avLst/>
          </a:prstGeom>
        </p:spPr>
        <p:txBody>
          <a:bodyPr wrap="square">
            <a:spAutoFit/>
          </a:bodyPr>
          <a:lstStyle/>
          <a:p>
            <a:pPr algn="ctr"/>
            <a:r>
              <a:rPr lang="en-US" sz="3200" b="1" dirty="0" err="1">
                <a:solidFill>
                  <a:srgbClr val="7030A0"/>
                </a:solidFill>
                <a:latin typeface="Times New Roman" pitchFamily="18" charset="0"/>
                <a:cs typeface="Times New Roman" pitchFamily="18" charset="0"/>
              </a:rPr>
              <a:t>Nhóm</a:t>
            </a:r>
            <a:r>
              <a:rPr lang="en-US" sz="3200" b="1" dirty="0">
                <a:solidFill>
                  <a:srgbClr val="7030A0"/>
                </a:solidFill>
                <a:latin typeface="Times New Roman" pitchFamily="18" charset="0"/>
                <a:cs typeface="Times New Roman" pitchFamily="18" charset="0"/>
              </a:rPr>
              <a:t> 2</a:t>
            </a:r>
          </a:p>
        </p:txBody>
      </p:sp>
      <p:sp>
        <p:nvSpPr>
          <p:cNvPr id="21" name="Pentagon 20">
            <a:extLst>
              <a:ext uri="{FF2B5EF4-FFF2-40B4-BE49-F238E27FC236}">
                <a16:creationId xmlns:a16="http://schemas.microsoft.com/office/drawing/2014/main" id="{97A37338-AD51-D04C-946E-95A159CFD152}"/>
              </a:ext>
            </a:extLst>
          </p:cNvPr>
          <p:cNvSpPr/>
          <p:nvPr/>
        </p:nvSpPr>
        <p:spPr>
          <a:xfrm flipH="1">
            <a:off x="2832357" y="2169855"/>
            <a:ext cx="8339958" cy="1213945"/>
          </a:xfrm>
          <a:prstGeom prst="homePlate">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chung</a:t>
            </a:r>
            <a:r>
              <a:rPr lang="en-US" sz="3600" dirty="0">
                <a:latin typeface="Times New Roman" pitchFamily="18" charset="0"/>
                <a:cs typeface="Times New Roman" pitchFamily="18" charset="0"/>
              </a:rPr>
              <a:t>:………………………………</a:t>
            </a: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Gồm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a:t>
            </a:r>
          </a:p>
        </p:txBody>
      </p:sp>
      <p:pic>
        <p:nvPicPr>
          <p:cNvPr id="22" name="Picture 21" descr="—Pngtree—cartoon circle love heart cloud_4029830.png">
            <a:extLst>
              <a:ext uri="{FF2B5EF4-FFF2-40B4-BE49-F238E27FC236}">
                <a16:creationId xmlns:a16="http://schemas.microsoft.com/office/drawing/2014/main" id="{695CF81A-04ED-4F43-B0B7-2956D3389339}"/>
              </a:ext>
            </a:extLst>
          </p:cNvPr>
          <p:cNvPicPr>
            <a:picLocks noChangeAspect="1"/>
          </p:cNvPicPr>
          <p:nvPr/>
        </p:nvPicPr>
        <p:blipFill>
          <a:blip r:embed="rId4"/>
          <a:srcRect r="51852" b="66813"/>
          <a:stretch>
            <a:fillRect/>
          </a:stretch>
        </p:blipFill>
        <p:spPr>
          <a:xfrm>
            <a:off x="509961" y="1929749"/>
            <a:ext cx="2685185" cy="1573980"/>
          </a:xfrm>
          <a:prstGeom prst="rect">
            <a:avLst/>
          </a:prstGeom>
        </p:spPr>
      </p:pic>
      <p:sp>
        <p:nvSpPr>
          <p:cNvPr id="23" name="Rectangle 22">
            <a:extLst>
              <a:ext uri="{FF2B5EF4-FFF2-40B4-BE49-F238E27FC236}">
                <a16:creationId xmlns:a16="http://schemas.microsoft.com/office/drawing/2014/main" id="{5AC78180-3D8B-6D4E-A747-BD36CE4A379A}"/>
              </a:ext>
            </a:extLst>
          </p:cNvPr>
          <p:cNvSpPr/>
          <p:nvPr/>
        </p:nvSpPr>
        <p:spPr>
          <a:xfrm>
            <a:off x="1032851" y="2484441"/>
            <a:ext cx="1576552" cy="584775"/>
          </a:xfrm>
          <a:prstGeom prst="rect">
            <a:avLst/>
          </a:prstGeom>
        </p:spPr>
        <p:txBody>
          <a:bodyPr wrap="square">
            <a:spAutoFit/>
          </a:bodyPr>
          <a:lstStyle/>
          <a:p>
            <a:pPr algn="ctr"/>
            <a:r>
              <a:rPr lang="en-US" sz="3200" b="1" dirty="0" err="1">
                <a:solidFill>
                  <a:srgbClr val="7030A0"/>
                </a:solidFill>
                <a:latin typeface="Times New Roman" pitchFamily="18" charset="0"/>
                <a:cs typeface="Times New Roman" pitchFamily="18" charset="0"/>
              </a:rPr>
              <a:t>Nhóm</a:t>
            </a:r>
            <a:r>
              <a:rPr lang="en-US" sz="3200" b="1" dirty="0">
                <a:solidFill>
                  <a:srgbClr val="7030A0"/>
                </a:solidFill>
                <a:latin typeface="Times New Roman" pitchFamily="18" charset="0"/>
                <a:cs typeface="Times New Roman" pitchFamily="18" charset="0"/>
              </a:rPr>
              <a:t> 1</a:t>
            </a:r>
          </a:p>
        </p:txBody>
      </p:sp>
      <p:sp>
        <p:nvSpPr>
          <p:cNvPr id="24" name="Pentagon 23">
            <a:extLst>
              <a:ext uri="{FF2B5EF4-FFF2-40B4-BE49-F238E27FC236}">
                <a16:creationId xmlns:a16="http://schemas.microsoft.com/office/drawing/2014/main" id="{3C79F551-8004-AB41-9BBA-4A5FE8A6F001}"/>
              </a:ext>
            </a:extLst>
          </p:cNvPr>
          <p:cNvSpPr/>
          <p:nvPr/>
        </p:nvSpPr>
        <p:spPr>
          <a:xfrm flipH="1">
            <a:off x="2832357" y="4256442"/>
            <a:ext cx="8339958" cy="1213945"/>
          </a:xfrm>
          <a:prstGeom prst="homePlate">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chung</a:t>
            </a:r>
            <a:r>
              <a:rPr lang="en-US" sz="3600" dirty="0">
                <a:latin typeface="Times New Roman" pitchFamily="18" charset="0"/>
                <a:cs typeface="Times New Roman" pitchFamily="18" charset="0"/>
              </a:rPr>
              <a:t>:………………………………</a:t>
            </a: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Gồm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a:t>
            </a:r>
          </a:p>
        </p:txBody>
      </p:sp>
      <p:sp>
        <p:nvSpPr>
          <p:cNvPr id="25" name="Rectangle 24">
            <a:extLst>
              <a:ext uri="{FF2B5EF4-FFF2-40B4-BE49-F238E27FC236}">
                <a16:creationId xmlns:a16="http://schemas.microsoft.com/office/drawing/2014/main" id="{3F26A8D9-6E2B-6D41-968D-05CE61140C5F}"/>
              </a:ext>
            </a:extLst>
          </p:cNvPr>
          <p:cNvSpPr/>
          <p:nvPr/>
        </p:nvSpPr>
        <p:spPr>
          <a:xfrm>
            <a:off x="5564064" y="2090267"/>
            <a:ext cx="3943708" cy="584775"/>
          </a:xfrm>
          <a:prstGeom prst="rect">
            <a:avLst/>
          </a:prstGeom>
        </p:spPr>
        <p:txBody>
          <a:bodyPr wrap="square">
            <a:spAutoFit/>
          </a:bodyPr>
          <a:lstStyle/>
          <a:p>
            <a:pPr lvl="0" algn="just" fontAlgn="base">
              <a:spcBef>
                <a:spcPct val="0"/>
              </a:spcBef>
              <a:spcAft>
                <a:spcPct val="0"/>
              </a:spcAft>
            </a:pPr>
            <a:r>
              <a:rPr lang="en-US" sz="3200" i="1" dirty="0" err="1">
                <a:solidFill>
                  <a:srgbClr val="193ACC"/>
                </a:solidFill>
                <a:latin typeface="Times New Roman" pitchFamily="18" charset="0"/>
                <a:ea typeface="Times New Roman" pitchFamily="18" charset="0"/>
                <a:cs typeface="Times New Roman" pitchFamily="18" charset="0"/>
              </a:rPr>
              <a:t>Tục</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ngữ</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về</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thiên</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nhiên</a:t>
            </a:r>
            <a:endParaRPr lang="en-US" i="1" dirty="0">
              <a:solidFill>
                <a:srgbClr val="193ACC"/>
              </a:solidFill>
              <a:latin typeface="Arial" pitchFamily="34" charset="0"/>
              <a:cs typeface="Arial" pitchFamily="34" charset="0"/>
            </a:endParaRPr>
          </a:p>
        </p:txBody>
      </p:sp>
      <p:sp>
        <p:nvSpPr>
          <p:cNvPr id="26" name="Rectangle 25">
            <a:extLst>
              <a:ext uri="{FF2B5EF4-FFF2-40B4-BE49-F238E27FC236}">
                <a16:creationId xmlns:a16="http://schemas.microsoft.com/office/drawing/2014/main" id="{8ECE88BB-03ED-B245-A70C-0E5277E2F89B}"/>
              </a:ext>
            </a:extLst>
          </p:cNvPr>
          <p:cNvSpPr/>
          <p:nvPr/>
        </p:nvSpPr>
        <p:spPr>
          <a:xfrm>
            <a:off x="5391542" y="4198278"/>
            <a:ext cx="5038559" cy="584775"/>
          </a:xfrm>
          <a:prstGeom prst="rect">
            <a:avLst/>
          </a:prstGeom>
        </p:spPr>
        <p:txBody>
          <a:bodyPr wrap="none">
            <a:spAutoFit/>
          </a:bodyPr>
          <a:lstStyle/>
          <a:p>
            <a:pPr lvl="0" algn="just" fontAlgn="base">
              <a:spcBef>
                <a:spcPct val="0"/>
              </a:spcBef>
              <a:spcAft>
                <a:spcPct val="0"/>
              </a:spcAft>
            </a:pPr>
            <a:r>
              <a:rPr lang="en-US" sz="3200" i="1" dirty="0" err="1">
                <a:solidFill>
                  <a:srgbClr val="193ACC"/>
                </a:solidFill>
                <a:latin typeface="Times New Roman" pitchFamily="18" charset="0"/>
                <a:ea typeface="Times New Roman" pitchFamily="18" charset="0"/>
                <a:cs typeface="Times New Roman" pitchFamily="18" charset="0"/>
              </a:rPr>
              <a:t>Tục</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ngữ</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về</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lao</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động</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sản</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xuất</a:t>
            </a:r>
            <a:endParaRPr lang="en-US" i="1" dirty="0">
              <a:solidFill>
                <a:srgbClr val="193ACC"/>
              </a:solidFill>
              <a:latin typeface="Arial" pitchFamily="34" charset="0"/>
              <a:cs typeface="Arial" pitchFamily="34" charset="0"/>
            </a:endParaRPr>
          </a:p>
        </p:txBody>
      </p:sp>
      <p:sp>
        <p:nvSpPr>
          <p:cNvPr id="29" name="Rectangle 28">
            <a:extLst>
              <a:ext uri="{FF2B5EF4-FFF2-40B4-BE49-F238E27FC236}">
                <a16:creationId xmlns:a16="http://schemas.microsoft.com/office/drawing/2014/main" id="{27448093-8F6E-3546-8C74-3248C004F30F}"/>
              </a:ext>
            </a:extLst>
          </p:cNvPr>
          <p:cNvSpPr/>
          <p:nvPr/>
        </p:nvSpPr>
        <p:spPr>
          <a:xfrm>
            <a:off x="6000940" y="2714944"/>
            <a:ext cx="800219" cy="584775"/>
          </a:xfrm>
          <a:prstGeom prst="rect">
            <a:avLst/>
          </a:prstGeom>
        </p:spPr>
        <p:txBody>
          <a:bodyPr wrap="none">
            <a:spAutoFit/>
          </a:bodyPr>
          <a:lstStyle/>
          <a:p>
            <a:pPr lvl="0" algn="just" fontAlgn="base">
              <a:spcBef>
                <a:spcPct val="0"/>
              </a:spcBef>
              <a:spcAft>
                <a:spcPct val="0"/>
              </a:spcAft>
            </a:pPr>
            <a:r>
              <a:rPr lang="en-US" sz="3200" i="1" dirty="0">
                <a:solidFill>
                  <a:srgbClr val="193ACC"/>
                </a:solidFill>
                <a:latin typeface="Times New Roman" pitchFamily="18" charset="0"/>
                <a:ea typeface="Times New Roman" pitchFamily="18" charset="0"/>
                <a:cs typeface="Times New Roman" pitchFamily="18" charset="0"/>
              </a:rPr>
              <a:t>1, 3</a:t>
            </a:r>
            <a:endParaRPr lang="en-US" i="1" dirty="0">
              <a:solidFill>
                <a:srgbClr val="193ACC"/>
              </a:solidFill>
              <a:latin typeface="Arial" pitchFamily="34" charset="0"/>
              <a:cs typeface="Arial" pitchFamily="34" charset="0"/>
            </a:endParaRPr>
          </a:p>
        </p:txBody>
      </p:sp>
      <p:sp>
        <p:nvSpPr>
          <p:cNvPr id="30" name="Rectangle 29">
            <a:extLst>
              <a:ext uri="{FF2B5EF4-FFF2-40B4-BE49-F238E27FC236}">
                <a16:creationId xmlns:a16="http://schemas.microsoft.com/office/drawing/2014/main" id="{594766D4-59FC-B24D-9B2B-0E1793DEF0BF}"/>
              </a:ext>
            </a:extLst>
          </p:cNvPr>
          <p:cNvSpPr/>
          <p:nvPr/>
        </p:nvSpPr>
        <p:spPr>
          <a:xfrm>
            <a:off x="5997303" y="4783053"/>
            <a:ext cx="800219" cy="584775"/>
          </a:xfrm>
          <a:prstGeom prst="rect">
            <a:avLst/>
          </a:prstGeom>
        </p:spPr>
        <p:txBody>
          <a:bodyPr wrap="none">
            <a:spAutoFit/>
          </a:bodyPr>
          <a:lstStyle/>
          <a:p>
            <a:pPr lvl="0" algn="just" fontAlgn="base">
              <a:spcBef>
                <a:spcPct val="0"/>
              </a:spcBef>
              <a:spcAft>
                <a:spcPct val="0"/>
              </a:spcAft>
            </a:pPr>
            <a:r>
              <a:rPr lang="en-US" sz="3200" i="1" dirty="0">
                <a:solidFill>
                  <a:srgbClr val="193ACC"/>
                </a:solidFill>
                <a:latin typeface="Times New Roman" pitchFamily="18" charset="0"/>
                <a:cs typeface="Times New Roman" pitchFamily="18" charset="0"/>
              </a:rPr>
              <a:t>2, 4</a:t>
            </a:r>
            <a:endParaRPr lang="en-US" i="1" dirty="0">
              <a:solidFill>
                <a:srgbClr val="193ACC"/>
              </a:solidFill>
              <a:latin typeface="Arial" pitchFamily="34" charset="0"/>
              <a:cs typeface="Arial" pitchFamily="34" charset="0"/>
            </a:endParaRPr>
          </a:p>
        </p:txBody>
      </p:sp>
    </p:spTree>
    <p:extLst>
      <p:ext uri="{BB962C8B-B14F-4D97-AF65-F5344CB8AC3E}">
        <p14:creationId xmlns:p14="http://schemas.microsoft.com/office/powerpoint/2010/main" val="196260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strVal val="#ppt_w*0.70"/>
                                          </p:val>
                                        </p:tav>
                                        <p:tav tm="100000">
                                          <p:val>
                                            <p:strVal val="#ppt_w"/>
                                          </p:val>
                                        </p:tav>
                                      </p:tavLst>
                                    </p:anim>
                                    <p:anim calcmode="lin" valueType="num">
                                      <p:cBhvr>
                                        <p:cTn id="15" dur="1000" fill="hold"/>
                                        <p:tgtEl>
                                          <p:spTgt spid="23"/>
                                        </p:tgtEl>
                                        <p:attrNameLst>
                                          <p:attrName>ppt_h</p:attrName>
                                        </p:attrNameLst>
                                      </p:cBhvr>
                                      <p:tavLst>
                                        <p:tav tm="0">
                                          <p:val>
                                            <p:strVal val="#ppt_h"/>
                                          </p:val>
                                        </p:tav>
                                        <p:tav tm="100000">
                                          <p:val>
                                            <p:strVal val="#ppt_h"/>
                                          </p:val>
                                        </p:tav>
                                      </p:tavLst>
                                    </p:anim>
                                    <p:animEffect transition="in" filter="fade">
                                      <p:cBhvr>
                                        <p:cTn id="16" dur="1000"/>
                                        <p:tgtEl>
                                          <p:spTgt spid="23"/>
                                        </p:tgtEl>
                                      </p:cBhvr>
                                    </p:animEffect>
                                  </p:childTnLst>
                                </p:cTn>
                              </p:par>
                              <p:par>
                                <p:cTn id="17" presetID="55"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strVal val="#ppt_w*0.70"/>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Effect transition="in" filter="fade">
                                      <p:cBhvr>
                                        <p:cTn id="21" dur="1000"/>
                                        <p:tgtEl>
                                          <p:spTgt spid="22"/>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strVal val="#ppt_w*0.70"/>
                                          </p:val>
                                        </p:tav>
                                        <p:tav tm="100000">
                                          <p:val>
                                            <p:strVal val="#ppt_w"/>
                                          </p:val>
                                        </p:tav>
                                      </p:tavLst>
                                    </p:anim>
                                    <p:anim calcmode="lin" valueType="num">
                                      <p:cBhvr>
                                        <p:cTn id="25" dur="1000" fill="hold"/>
                                        <p:tgtEl>
                                          <p:spTgt spid="21"/>
                                        </p:tgtEl>
                                        <p:attrNameLst>
                                          <p:attrName>ppt_h</p:attrName>
                                        </p:attrNameLst>
                                      </p:cBhvr>
                                      <p:tavLst>
                                        <p:tav tm="0">
                                          <p:val>
                                            <p:strVal val="#ppt_h"/>
                                          </p:val>
                                        </p:tav>
                                        <p:tav tm="100000">
                                          <p:val>
                                            <p:strVal val="#ppt_h"/>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strVal val="#ppt_w*0.70"/>
                                          </p:val>
                                        </p:tav>
                                        <p:tav tm="100000">
                                          <p:val>
                                            <p:strVal val="#ppt_w"/>
                                          </p:val>
                                        </p:tav>
                                      </p:tavLst>
                                    </p:anim>
                                    <p:anim calcmode="lin" valueType="num">
                                      <p:cBhvr>
                                        <p:cTn id="32" dur="1000" fill="hold"/>
                                        <p:tgtEl>
                                          <p:spTgt spid="20"/>
                                        </p:tgtEl>
                                        <p:attrNameLst>
                                          <p:attrName>ppt_h</p:attrName>
                                        </p:attrNameLst>
                                      </p:cBhvr>
                                      <p:tavLst>
                                        <p:tav tm="0">
                                          <p:val>
                                            <p:strVal val="#ppt_h"/>
                                          </p:val>
                                        </p:tav>
                                        <p:tav tm="100000">
                                          <p:val>
                                            <p:strVal val="#ppt_h"/>
                                          </p:val>
                                        </p:tav>
                                      </p:tavLst>
                                    </p:anim>
                                    <p:animEffect transition="in" filter="fade">
                                      <p:cBhvr>
                                        <p:cTn id="33" dur="1000"/>
                                        <p:tgtEl>
                                          <p:spTgt spid="20"/>
                                        </p:tgtEl>
                                      </p:cBhvr>
                                    </p:animEffect>
                                  </p:childTnLst>
                                </p:cTn>
                              </p:par>
                              <p:par>
                                <p:cTn id="34" presetID="55"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ppt_w</p:attrName>
                                        </p:attrNameLst>
                                      </p:cBhvr>
                                      <p:tavLst>
                                        <p:tav tm="0">
                                          <p:val>
                                            <p:strVal val="#ppt_w*0.70"/>
                                          </p:val>
                                        </p:tav>
                                        <p:tav tm="100000">
                                          <p:val>
                                            <p:strVal val="#ppt_w"/>
                                          </p:val>
                                        </p:tav>
                                      </p:tavLst>
                                    </p:anim>
                                    <p:anim calcmode="lin" valueType="num">
                                      <p:cBhvr>
                                        <p:cTn id="37" dur="1000" fill="hold"/>
                                        <p:tgtEl>
                                          <p:spTgt spid="19"/>
                                        </p:tgtEl>
                                        <p:attrNameLst>
                                          <p:attrName>ppt_h</p:attrName>
                                        </p:attrNameLst>
                                      </p:cBhvr>
                                      <p:tavLst>
                                        <p:tav tm="0">
                                          <p:val>
                                            <p:strVal val="#ppt_h"/>
                                          </p:val>
                                        </p:tav>
                                        <p:tav tm="100000">
                                          <p:val>
                                            <p:strVal val="#ppt_h"/>
                                          </p:val>
                                        </p:tav>
                                      </p:tavLst>
                                    </p:anim>
                                    <p:animEffect transition="in" filter="fade">
                                      <p:cBhvr>
                                        <p:cTn id="38" dur="1000"/>
                                        <p:tgtEl>
                                          <p:spTgt spid="19"/>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1000" fill="hold"/>
                                        <p:tgtEl>
                                          <p:spTgt spid="24"/>
                                        </p:tgtEl>
                                        <p:attrNameLst>
                                          <p:attrName>ppt_w</p:attrName>
                                        </p:attrNameLst>
                                      </p:cBhvr>
                                      <p:tavLst>
                                        <p:tav tm="0">
                                          <p:val>
                                            <p:strVal val="#ppt_w*0.70"/>
                                          </p:val>
                                        </p:tav>
                                        <p:tav tm="100000">
                                          <p:val>
                                            <p:strVal val="#ppt_w"/>
                                          </p:val>
                                        </p:tav>
                                      </p:tavLst>
                                    </p:anim>
                                    <p:anim calcmode="lin" valueType="num">
                                      <p:cBhvr>
                                        <p:cTn id="42" dur="1000" fill="hold"/>
                                        <p:tgtEl>
                                          <p:spTgt spid="24"/>
                                        </p:tgtEl>
                                        <p:attrNameLst>
                                          <p:attrName>ppt_h</p:attrName>
                                        </p:attrNameLst>
                                      </p:cBhvr>
                                      <p:tavLst>
                                        <p:tav tm="0">
                                          <p:val>
                                            <p:strVal val="#ppt_h"/>
                                          </p:val>
                                        </p:tav>
                                        <p:tav tm="100000">
                                          <p:val>
                                            <p:strVal val="#ppt_h"/>
                                          </p:val>
                                        </p:tav>
                                      </p:tavLst>
                                    </p:anim>
                                    <p:animEffect transition="in" filter="fade">
                                      <p:cBhvr>
                                        <p:cTn id="43" dur="10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ssolv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dissolv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dissolv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dissolve">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animBg="1"/>
      <p:bldP spid="23" grpId="0"/>
      <p:bldP spid="24" grpId="0" animBg="1"/>
      <p:bldP spid="25" grpId="0"/>
      <p:bldP spid="26"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6E1C04C-5E24-BC43-8ABC-70519810615B}"/>
              </a:ext>
            </a:extLst>
          </p:cNvPr>
          <p:cNvGrpSpPr/>
          <p:nvPr/>
        </p:nvGrpSpPr>
        <p:grpSpPr>
          <a:xfrm>
            <a:off x="0" y="0"/>
            <a:ext cx="12192002" cy="6860331"/>
            <a:chOff x="0" y="0"/>
            <a:chExt cx="12192002" cy="6860331"/>
          </a:xfrm>
        </p:grpSpPr>
        <p:pic>
          <p:nvPicPr>
            <p:cNvPr id="32" name="Picture 31">
              <a:extLst>
                <a:ext uri="{FF2B5EF4-FFF2-40B4-BE49-F238E27FC236}">
                  <a16:creationId xmlns:a16="http://schemas.microsoft.com/office/drawing/2014/main" id="{093A173A-9159-0D4A-97B5-01F747203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33" name="Rectangle 32">
              <a:extLst>
                <a:ext uri="{FF2B5EF4-FFF2-40B4-BE49-F238E27FC236}">
                  <a16:creationId xmlns:a16="http://schemas.microsoft.com/office/drawing/2014/main" id="{816FABC4-95C2-0548-800E-B3178A2DDB9B}"/>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8" name="Rectangle 17">
            <a:extLst>
              <a:ext uri="{FF2B5EF4-FFF2-40B4-BE49-F238E27FC236}">
                <a16:creationId xmlns:a16="http://schemas.microsoft.com/office/drawing/2014/main" id="{5F67A1E6-CFA8-5C45-B901-F5207ACCE2E2}"/>
              </a:ext>
            </a:extLst>
          </p:cNvPr>
          <p:cNvSpPr/>
          <p:nvPr/>
        </p:nvSpPr>
        <p:spPr>
          <a:xfrm>
            <a:off x="916744" y="772943"/>
            <a:ext cx="10255571" cy="1077218"/>
          </a:xfrm>
          <a:prstGeom prst="rect">
            <a:avLst/>
          </a:prstGeom>
        </p:spPr>
        <p:txBody>
          <a:bodyPr wrap="square">
            <a:spAutoFit/>
          </a:bodyPr>
          <a:lstStyle/>
          <a:p>
            <a:pPr algn="ct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8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SGK – </a:t>
            </a:r>
            <a:r>
              <a:rPr lang="en-US" sz="3200" dirty="0" err="1">
                <a:latin typeface="Times New Roman" pitchFamily="18" charset="0"/>
                <a:cs typeface="Times New Roman" pitchFamily="18" charset="0"/>
              </a:rPr>
              <a:t>tr12</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p>
        </p:txBody>
      </p:sp>
      <p:sp>
        <p:nvSpPr>
          <p:cNvPr id="21" name="Pentagon 20">
            <a:extLst>
              <a:ext uri="{FF2B5EF4-FFF2-40B4-BE49-F238E27FC236}">
                <a16:creationId xmlns:a16="http://schemas.microsoft.com/office/drawing/2014/main" id="{97A37338-AD51-D04C-946E-95A159CFD152}"/>
              </a:ext>
            </a:extLst>
          </p:cNvPr>
          <p:cNvSpPr/>
          <p:nvPr/>
        </p:nvSpPr>
        <p:spPr>
          <a:xfrm flipH="1">
            <a:off x="2832357" y="3012440"/>
            <a:ext cx="8339958" cy="1213945"/>
          </a:xfrm>
          <a:prstGeom prst="homePlate">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chung</a:t>
            </a:r>
            <a:r>
              <a:rPr lang="en-US" sz="3600" dirty="0">
                <a:latin typeface="Times New Roman" pitchFamily="18" charset="0"/>
                <a:cs typeface="Times New Roman" pitchFamily="18" charset="0"/>
              </a:rPr>
              <a:t>:……………………………</a:t>
            </a: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Gồm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a:t>
            </a:r>
          </a:p>
        </p:txBody>
      </p:sp>
      <p:pic>
        <p:nvPicPr>
          <p:cNvPr id="22" name="Picture 21" descr="—Pngtree—cartoon circle love heart cloud_4029830.png">
            <a:extLst>
              <a:ext uri="{FF2B5EF4-FFF2-40B4-BE49-F238E27FC236}">
                <a16:creationId xmlns:a16="http://schemas.microsoft.com/office/drawing/2014/main" id="{695CF81A-04ED-4F43-B0B7-2956D3389339}"/>
              </a:ext>
            </a:extLst>
          </p:cNvPr>
          <p:cNvPicPr>
            <a:picLocks noChangeAspect="1"/>
          </p:cNvPicPr>
          <p:nvPr/>
        </p:nvPicPr>
        <p:blipFill>
          <a:blip r:embed="rId4"/>
          <a:srcRect r="51852" b="66813"/>
          <a:stretch>
            <a:fillRect/>
          </a:stretch>
        </p:blipFill>
        <p:spPr>
          <a:xfrm>
            <a:off x="478534" y="2776827"/>
            <a:ext cx="2685185" cy="1573980"/>
          </a:xfrm>
          <a:prstGeom prst="rect">
            <a:avLst/>
          </a:prstGeom>
        </p:spPr>
      </p:pic>
      <p:sp>
        <p:nvSpPr>
          <p:cNvPr id="23" name="Rectangle 22">
            <a:extLst>
              <a:ext uri="{FF2B5EF4-FFF2-40B4-BE49-F238E27FC236}">
                <a16:creationId xmlns:a16="http://schemas.microsoft.com/office/drawing/2014/main" id="{5AC78180-3D8B-6D4E-A747-BD36CE4A379A}"/>
              </a:ext>
            </a:extLst>
          </p:cNvPr>
          <p:cNvSpPr/>
          <p:nvPr/>
        </p:nvSpPr>
        <p:spPr>
          <a:xfrm>
            <a:off x="1053273" y="3299719"/>
            <a:ext cx="1576552" cy="584775"/>
          </a:xfrm>
          <a:prstGeom prst="rect">
            <a:avLst/>
          </a:prstGeom>
        </p:spPr>
        <p:txBody>
          <a:bodyPr wrap="square">
            <a:spAutoFit/>
          </a:bodyPr>
          <a:lstStyle/>
          <a:p>
            <a:pPr algn="ctr"/>
            <a:r>
              <a:rPr lang="en-US" sz="3200" b="1" dirty="0" err="1">
                <a:solidFill>
                  <a:srgbClr val="7030A0"/>
                </a:solidFill>
                <a:latin typeface="Times New Roman" pitchFamily="18" charset="0"/>
                <a:cs typeface="Times New Roman" pitchFamily="18" charset="0"/>
              </a:rPr>
              <a:t>Nhóm</a:t>
            </a:r>
            <a:r>
              <a:rPr lang="en-US" sz="3200" b="1" dirty="0">
                <a:solidFill>
                  <a:srgbClr val="7030A0"/>
                </a:solidFill>
                <a:latin typeface="Times New Roman" pitchFamily="18" charset="0"/>
                <a:cs typeface="Times New Roman" pitchFamily="18" charset="0"/>
              </a:rPr>
              <a:t> 3</a:t>
            </a:r>
          </a:p>
        </p:txBody>
      </p:sp>
      <p:sp>
        <p:nvSpPr>
          <p:cNvPr id="25" name="Rectangle 24">
            <a:extLst>
              <a:ext uri="{FF2B5EF4-FFF2-40B4-BE49-F238E27FC236}">
                <a16:creationId xmlns:a16="http://schemas.microsoft.com/office/drawing/2014/main" id="{3F26A8D9-6E2B-6D41-968D-05CE61140C5F}"/>
              </a:ext>
            </a:extLst>
          </p:cNvPr>
          <p:cNvSpPr/>
          <p:nvPr/>
        </p:nvSpPr>
        <p:spPr>
          <a:xfrm>
            <a:off x="5564064" y="2950557"/>
            <a:ext cx="5191920" cy="584775"/>
          </a:xfrm>
          <a:prstGeom prst="rect">
            <a:avLst/>
          </a:prstGeom>
        </p:spPr>
        <p:txBody>
          <a:bodyPr wrap="square">
            <a:spAutoFit/>
          </a:bodyPr>
          <a:lstStyle/>
          <a:p>
            <a:pPr lvl="0" algn="just" fontAlgn="base">
              <a:spcBef>
                <a:spcPct val="0"/>
              </a:spcBef>
              <a:spcAft>
                <a:spcPct val="0"/>
              </a:spcAft>
            </a:pPr>
            <a:r>
              <a:rPr lang="en-US" sz="3200" i="1" dirty="0" err="1">
                <a:solidFill>
                  <a:srgbClr val="193ACC"/>
                </a:solidFill>
                <a:latin typeface="Times New Roman" pitchFamily="18" charset="0"/>
                <a:ea typeface="Times New Roman" pitchFamily="18" charset="0"/>
                <a:cs typeface="Times New Roman" pitchFamily="18" charset="0"/>
              </a:rPr>
              <a:t>Tục</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ngữ</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về</a:t>
            </a:r>
            <a:r>
              <a:rPr lang="en-US" sz="3200" i="1" dirty="0">
                <a:solidFill>
                  <a:srgbClr val="193ACC"/>
                </a:solidFill>
                <a:latin typeface="Times New Roman" pitchFamily="18" charset="0"/>
                <a:ea typeface="Times New Roman" pitchFamily="18" charset="0"/>
                <a:cs typeface="Times New Roman" pitchFamily="18" charset="0"/>
              </a:rPr>
              <a:t> con </a:t>
            </a:r>
            <a:r>
              <a:rPr lang="en-US" sz="3200" i="1" dirty="0" err="1">
                <a:solidFill>
                  <a:srgbClr val="193ACC"/>
                </a:solidFill>
                <a:latin typeface="Times New Roman" pitchFamily="18" charset="0"/>
                <a:ea typeface="Times New Roman" pitchFamily="18" charset="0"/>
                <a:cs typeface="Times New Roman" pitchFamily="18" charset="0"/>
              </a:rPr>
              <a:t>người</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xã</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hội</a:t>
            </a:r>
            <a:endParaRPr lang="en-US" i="1" dirty="0">
              <a:solidFill>
                <a:srgbClr val="193ACC"/>
              </a:solidFill>
              <a:latin typeface="Arial" pitchFamily="34" charset="0"/>
              <a:cs typeface="Arial" pitchFamily="34" charset="0"/>
            </a:endParaRPr>
          </a:p>
        </p:txBody>
      </p:sp>
      <p:sp>
        <p:nvSpPr>
          <p:cNvPr id="29" name="Rectangle 28">
            <a:extLst>
              <a:ext uri="{FF2B5EF4-FFF2-40B4-BE49-F238E27FC236}">
                <a16:creationId xmlns:a16="http://schemas.microsoft.com/office/drawing/2014/main" id="{27448093-8F6E-3546-8C74-3248C004F30F}"/>
              </a:ext>
            </a:extLst>
          </p:cNvPr>
          <p:cNvSpPr/>
          <p:nvPr/>
        </p:nvSpPr>
        <p:spPr>
          <a:xfrm>
            <a:off x="5564064" y="3530863"/>
            <a:ext cx="1620957" cy="584775"/>
          </a:xfrm>
          <a:prstGeom prst="rect">
            <a:avLst/>
          </a:prstGeom>
        </p:spPr>
        <p:txBody>
          <a:bodyPr wrap="none">
            <a:spAutoFit/>
          </a:bodyPr>
          <a:lstStyle/>
          <a:p>
            <a:pPr lvl="0" algn="just" fontAlgn="base">
              <a:spcBef>
                <a:spcPct val="0"/>
              </a:spcBef>
              <a:spcAft>
                <a:spcPct val="0"/>
              </a:spcAft>
            </a:pPr>
            <a:r>
              <a:rPr lang="en-US" sz="3200" i="1" dirty="0">
                <a:solidFill>
                  <a:srgbClr val="193ACC"/>
                </a:solidFill>
                <a:latin typeface="Times New Roman" pitchFamily="18" charset="0"/>
                <a:cs typeface="Times New Roman" pitchFamily="18" charset="0"/>
              </a:rPr>
              <a:t>5, 6, 7, 8</a:t>
            </a:r>
            <a:endParaRPr lang="en-US" i="1" dirty="0">
              <a:solidFill>
                <a:srgbClr val="193ACC"/>
              </a:solidFill>
              <a:latin typeface="Arial" pitchFamily="34" charset="0"/>
              <a:cs typeface="Arial" pitchFamily="34" charset="0"/>
            </a:endParaRPr>
          </a:p>
        </p:txBody>
      </p:sp>
    </p:spTree>
    <p:extLst>
      <p:ext uri="{BB962C8B-B14F-4D97-AF65-F5344CB8AC3E}">
        <p14:creationId xmlns:p14="http://schemas.microsoft.com/office/powerpoint/2010/main" val="408155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strVal val="#ppt_w*0.70"/>
                                          </p:val>
                                        </p:tav>
                                        <p:tav tm="100000">
                                          <p:val>
                                            <p:strVal val="#ppt_w"/>
                                          </p:val>
                                        </p:tav>
                                      </p:tavLst>
                                    </p:anim>
                                    <p:anim calcmode="lin" valueType="num">
                                      <p:cBhvr>
                                        <p:cTn id="15" dur="1000" fill="hold"/>
                                        <p:tgtEl>
                                          <p:spTgt spid="23"/>
                                        </p:tgtEl>
                                        <p:attrNameLst>
                                          <p:attrName>ppt_h</p:attrName>
                                        </p:attrNameLst>
                                      </p:cBhvr>
                                      <p:tavLst>
                                        <p:tav tm="0">
                                          <p:val>
                                            <p:strVal val="#ppt_h"/>
                                          </p:val>
                                        </p:tav>
                                        <p:tav tm="100000">
                                          <p:val>
                                            <p:strVal val="#ppt_h"/>
                                          </p:val>
                                        </p:tav>
                                      </p:tavLst>
                                    </p:anim>
                                    <p:animEffect transition="in" filter="fade">
                                      <p:cBhvr>
                                        <p:cTn id="16" dur="1000"/>
                                        <p:tgtEl>
                                          <p:spTgt spid="23"/>
                                        </p:tgtEl>
                                      </p:cBhvr>
                                    </p:animEffect>
                                  </p:childTnLst>
                                </p:cTn>
                              </p:par>
                              <p:par>
                                <p:cTn id="17" presetID="55"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strVal val="#ppt_w*0.70"/>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Effect transition="in" filter="fade">
                                      <p:cBhvr>
                                        <p:cTn id="21" dur="1000"/>
                                        <p:tgtEl>
                                          <p:spTgt spid="22"/>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strVal val="#ppt_w*0.70"/>
                                          </p:val>
                                        </p:tav>
                                        <p:tav tm="100000">
                                          <p:val>
                                            <p:strVal val="#ppt_w"/>
                                          </p:val>
                                        </p:tav>
                                      </p:tavLst>
                                    </p:anim>
                                    <p:anim calcmode="lin" valueType="num">
                                      <p:cBhvr>
                                        <p:cTn id="25" dur="1000" fill="hold"/>
                                        <p:tgtEl>
                                          <p:spTgt spid="21"/>
                                        </p:tgtEl>
                                        <p:attrNameLst>
                                          <p:attrName>ppt_h</p:attrName>
                                        </p:attrNameLst>
                                      </p:cBhvr>
                                      <p:tavLst>
                                        <p:tav tm="0">
                                          <p:val>
                                            <p:strVal val="#ppt_h"/>
                                          </p:val>
                                        </p:tav>
                                        <p:tav tm="100000">
                                          <p:val>
                                            <p:strVal val="#ppt_h"/>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dissolv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23" grpId="0"/>
      <p:bldP spid="25"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3"/>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 name="Diamond 1">
            <a:extLst>
              <a:ext uri="{FF2B5EF4-FFF2-40B4-BE49-F238E27FC236}">
                <a16:creationId xmlns:a16="http://schemas.microsoft.com/office/drawing/2014/main" id="{217D488C-0353-C44E-9476-4A3809BC4336}"/>
              </a:ext>
            </a:extLst>
          </p:cNvPr>
          <p:cNvSpPr/>
          <p:nvPr/>
        </p:nvSpPr>
        <p:spPr>
          <a:xfrm>
            <a:off x="5362575" y="1638300"/>
            <a:ext cx="1466850" cy="1200150"/>
          </a:xfrm>
          <a:prstGeom prst="diamond">
            <a:avLst/>
          </a:prstGeom>
          <a:solidFill>
            <a:srgbClr val="928C1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x-none" sz="5500" b="1" dirty="0">
                <a:latin typeface="Times New Roman" panose="02020603050405020304" pitchFamily="18" charset="0"/>
                <a:cs typeface="Times New Roman" panose="02020603050405020304" pitchFamily="18" charset="0"/>
              </a:rPr>
              <a:t>II</a:t>
            </a:r>
          </a:p>
        </p:txBody>
      </p:sp>
      <p:sp>
        <p:nvSpPr>
          <p:cNvPr id="7" name="PA-矩形 12">
            <a:extLst>
              <a:ext uri="{FF2B5EF4-FFF2-40B4-BE49-F238E27FC236}">
                <a16:creationId xmlns:a16="http://schemas.microsoft.com/office/drawing/2014/main" id="{9F6F61A1-C6A5-AE4D-947B-9DAAE0DEAB87}"/>
              </a:ext>
            </a:extLst>
          </p:cNvPr>
          <p:cNvSpPr/>
          <p:nvPr>
            <p:custDataLst>
              <p:tags r:id="rId1"/>
            </p:custDataLst>
          </p:nvPr>
        </p:nvSpPr>
        <p:spPr>
          <a:xfrm>
            <a:off x="615949" y="3429000"/>
            <a:ext cx="10960102" cy="1323439"/>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err="1">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TÌM</a:t>
            </a:r>
            <a:r>
              <a:rPr kumimoji="0" lang="en-US" altLang="zh-CN" sz="8000" b="1" i="0" u="none" strike="noStrike" kern="1200" cap="none" spc="0" normalizeH="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 </a:t>
            </a:r>
            <a:r>
              <a:rPr kumimoji="0" lang="en-US" altLang="zh-CN" sz="8000" b="1" i="0" u="none" strike="noStrike" kern="1200" cap="none" spc="0" normalizeH="0" noProof="0" dirty="0" err="1">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HIỂU</a:t>
            </a:r>
            <a:r>
              <a:rPr kumimoji="0" lang="en-US" altLang="zh-CN" sz="8000" b="1" i="0" u="none" strike="noStrike" kern="1200" cap="none" spc="0" normalizeH="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 CHI </a:t>
            </a:r>
            <a:r>
              <a:rPr kumimoji="0" lang="en-US" altLang="zh-CN" sz="8000" b="1" i="0" u="none" strike="noStrike" kern="1200" cap="none" spc="0" normalizeH="0" noProof="0" dirty="0" err="1">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TIẾT</a:t>
            </a:r>
            <a:endParaRPr kumimoji="0" lang="zh-CN" altLang="en-US" sz="8000" b="1" i="0" u="none" strike="noStrike" kern="1200" cap="none" spc="0" normalizeH="0" baseline="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endParaRPr>
          </a:p>
        </p:txBody>
      </p:sp>
    </p:spTree>
    <p:extLst>
      <p:ext uri="{BB962C8B-B14F-4D97-AF65-F5344CB8AC3E}">
        <p14:creationId xmlns:p14="http://schemas.microsoft.com/office/powerpoint/2010/main" val="5753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Vector Hà Nội vector hà nội - Vector Hà Nội | Hà nội, Nhiếp ảnh, Việt nam">
            <a:extLst>
              <a:ext uri="{FF2B5EF4-FFF2-40B4-BE49-F238E27FC236}">
                <a16:creationId xmlns:a16="http://schemas.microsoft.com/office/drawing/2014/main" id="{E7BD3C3C-921D-384D-BDD1-073C02193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44"/>
          <a:stretch>
            <a:fillRect/>
          </a:stretch>
        </p:blipFill>
        <p:spPr bwMode="auto">
          <a:xfrm>
            <a:off x="0" y="1455738"/>
            <a:ext cx="121920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6F2EA91-1C1D-544C-8EBE-3790DCB1C8AE}"/>
              </a:ext>
            </a:extLst>
          </p:cNvPr>
          <p:cNvSpPr/>
          <p:nvPr/>
        </p:nvSpPr>
        <p:spPr>
          <a:xfrm>
            <a:off x="968214" y="722508"/>
            <a:ext cx="10255571" cy="1200329"/>
          </a:xfrm>
          <a:prstGeom prst="rect">
            <a:avLst/>
          </a:prstGeom>
        </p:spPr>
        <p:txBody>
          <a:bodyPr wrap="square">
            <a:spAutoFit/>
          </a:bodyPr>
          <a:lstStyle/>
          <a:p>
            <a:pPr algn="ctr"/>
            <a:r>
              <a:rPr lang="en-US" sz="7200" b="1" i="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itchFamily="18" charset="0"/>
                <a:cs typeface="Times New Roman" pitchFamily="18" charset="0"/>
              </a:rPr>
              <a:t>KHỞI</a:t>
            </a:r>
            <a:r>
              <a:rPr lang="en-US" sz="72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itchFamily="18" charset="0"/>
                <a:cs typeface="Times New Roman" pitchFamily="18" charset="0"/>
              </a:rPr>
              <a:t> </a:t>
            </a:r>
            <a:r>
              <a:rPr lang="en-US" sz="7200" b="1" i="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itchFamily="18" charset="0"/>
                <a:cs typeface="Times New Roman" pitchFamily="18" charset="0"/>
              </a:rPr>
              <a:t>ĐỘNG</a:t>
            </a:r>
            <a:endParaRPr lang="en-US" sz="72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7902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8D8084C8-CE96-1C4B-9F86-6E93B7AD9EB3}"/>
              </a:ext>
            </a:extLst>
          </p:cNvPr>
          <p:cNvSpPr/>
          <p:nvPr/>
        </p:nvSpPr>
        <p:spPr>
          <a:xfrm>
            <a:off x="957932" y="285145"/>
            <a:ext cx="9826182" cy="830997"/>
          </a:xfrm>
          <a:prstGeom prst="rect">
            <a:avLst/>
          </a:prstGeom>
        </p:spPr>
        <p:txBody>
          <a:bodyPr wrap="square">
            <a:spAutoFit/>
          </a:bodyPr>
          <a:lstStyle/>
          <a:p>
            <a:pPr lvl="0" algn="ctr" eaLnBrk="0" fontAlgn="base" hangingPunct="0">
              <a:spcBef>
                <a:spcPct val="0"/>
              </a:spcBef>
              <a:spcAft>
                <a:spcPct val="0"/>
              </a:spcAft>
            </a:pPr>
            <a:r>
              <a:rPr lang="en-US" sz="4800" b="1" dirty="0" err="1">
                <a:solidFill>
                  <a:srgbClr val="FF0000"/>
                </a:solidFill>
                <a:latin typeface="Times New Roman" pitchFamily="18" charset="0"/>
                <a:cs typeface="Times New Roman" pitchFamily="18" charset="0"/>
              </a:rPr>
              <a:t>Làm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việc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endParaRPr lang="en-US" sz="2400" b="1" dirty="0">
              <a:solidFill>
                <a:srgbClr val="FF0000"/>
              </a:solidFill>
              <a:latin typeface="Times New Roman" pitchFamily="18" charset="0"/>
              <a:cs typeface="Times New Roman" pitchFamily="18" charset="0"/>
            </a:endParaRPr>
          </a:p>
        </p:txBody>
      </p:sp>
      <p:graphicFrame>
        <p:nvGraphicFramePr>
          <p:cNvPr id="8" name="Table 7">
            <a:extLst>
              <a:ext uri="{FF2B5EF4-FFF2-40B4-BE49-F238E27FC236}">
                <a16:creationId xmlns:a16="http://schemas.microsoft.com/office/drawing/2014/main" id="{8C147DB2-6221-8E4C-8406-C070528ADD04}"/>
              </a:ext>
            </a:extLst>
          </p:cNvPr>
          <p:cNvGraphicFramePr>
            <a:graphicFrameLocks noGrp="1"/>
          </p:cNvGraphicFramePr>
          <p:nvPr>
            <p:extLst>
              <p:ext uri="{D42A27DB-BD31-4B8C-83A1-F6EECF244321}">
                <p14:modId xmlns:p14="http://schemas.microsoft.com/office/powerpoint/2010/main" val="2719472"/>
              </p:ext>
            </p:extLst>
          </p:nvPr>
        </p:nvGraphicFramePr>
        <p:xfrm>
          <a:off x="957932" y="1320332"/>
          <a:ext cx="7344228" cy="4685702"/>
        </p:xfrm>
        <a:graphic>
          <a:graphicData uri="http://schemas.openxmlformats.org/drawingml/2006/table">
            <a:tbl>
              <a:tblPr firstRow="1" bandRow="1">
                <a:tableStyleId>{5A111915-BE36-4E01-A7E5-04B1672EAD32}</a:tableStyleId>
              </a:tblPr>
              <a:tblGrid>
                <a:gridCol w="7344228">
                  <a:extLst>
                    <a:ext uri="{9D8B030D-6E8A-4147-A177-3AD203B41FA5}">
                      <a16:colId xmlns:a16="http://schemas.microsoft.com/office/drawing/2014/main" val="20000"/>
                    </a:ext>
                  </a:extLst>
                </a:gridCol>
              </a:tblGrid>
              <a:tr h="746282">
                <a:tc>
                  <a:txBody>
                    <a:bodyPr/>
                    <a:lstStyle/>
                    <a:p>
                      <a:pPr algn="ctr">
                        <a:lnSpc>
                          <a:spcPct val="100000"/>
                        </a:lnSpc>
                      </a:pPr>
                      <a:endParaRPr lang="en-US" sz="200" dirty="0">
                        <a:latin typeface="Times New Roman" pitchFamily="18" charset="0"/>
                        <a:cs typeface="Times New Roman" pitchFamily="18" charset="0"/>
                      </a:endParaRPr>
                    </a:p>
                    <a:p>
                      <a:pPr algn="ctr">
                        <a:lnSpc>
                          <a:spcPct val="100000"/>
                        </a:lnSpc>
                      </a:pPr>
                      <a:r>
                        <a:rPr lang="en-US" sz="3600" b="1" i="1" dirty="0" err="1">
                          <a:latin typeface="Times New Roman" pitchFamily="18" charset="0"/>
                          <a:cs typeface="Times New Roman" pitchFamily="18" charset="0"/>
                        </a:rPr>
                        <a:t>Câu</a:t>
                      </a:r>
                      <a:r>
                        <a:rPr lang="en-US" sz="3600" b="1" i="1" baseline="0" dirty="0">
                          <a:latin typeface="Times New Roman" pitchFamily="18" charset="0"/>
                          <a:cs typeface="Times New Roman" pitchFamily="18" charset="0"/>
                        </a:rPr>
                        <a:t> </a:t>
                      </a:r>
                      <a:r>
                        <a:rPr lang="en-US" sz="3600" b="1" i="1" baseline="0" dirty="0" err="1">
                          <a:latin typeface="Times New Roman" pitchFamily="18" charset="0"/>
                          <a:cs typeface="Times New Roman" pitchFamily="18" charset="0"/>
                        </a:rPr>
                        <a:t>tục</a:t>
                      </a:r>
                      <a:r>
                        <a:rPr lang="en-US" sz="3600" b="1" i="1" baseline="0" dirty="0">
                          <a:latin typeface="Times New Roman" pitchFamily="18" charset="0"/>
                          <a:cs typeface="Times New Roman" pitchFamily="18" charset="0"/>
                        </a:rPr>
                        <a:t> </a:t>
                      </a:r>
                      <a:r>
                        <a:rPr lang="en-US" sz="3600" b="1" i="1" baseline="0" dirty="0" err="1">
                          <a:latin typeface="Times New Roman" pitchFamily="18" charset="0"/>
                          <a:cs typeface="Times New Roman" pitchFamily="18" charset="0"/>
                        </a:rPr>
                        <a:t>ngữ</a:t>
                      </a:r>
                      <a:r>
                        <a:rPr lang="en-US" sz="3600" b="1" i="1" baseline="0" dirty="0">
                          <a:latin typeface="Times New Roman" pitchFamily="18" charset="0"/>
                          <a:cs typeface="Times New Roman" pitchFamily="18" charset="0"/>
                        </a:rPr>
                        <a:t> </a:t>
                      </a:r>
                      <a:r>
                        <a:rPr lang="en-US" sz="3600" b="1" i="1" baseline="0" dirty="0" err="1">
                          <a:latin typeface="Times New Roman" pitchFamily="18" charset="0"/>
                          <a:cs typeface="Times New Roman" pitchFamily="18" charset="0"/>
                        </a:rPr>
                        <a:t>số</a:t>
                      </a:r>
                      <a:r>
                        <a:rPr lang="en-US" sz="3600" b="1" i="1" baseline="0" dirty="0">
                          <a:latin typeface="Times New Roman" pitchFamily="18" charset="0"/>
                          <a:cs typeface="Times New Roman" pitchFamily="18" charset="0"/>
                        </a:rPr>
                        <a:t> ………..</a:t>
                      </a:r>
                      <a:endParaRPr lang="en-US" sz="3600" b="1" i="1" dirty="0">
                        <a:latin typeface="Times New Roman" pitchFamily="18" charset="0"/>
                        <a:cs typeface="Times New Roman" pitchFamily="18" charset="0"/>
                      </a:endParaRPr>
                    </a:p>
                  </a:txBody>
                  <a:tcPr>
                    <a:lnL w="12700" cap="flat" cmpd="sng" algn="ctr">
                      <a:solidFill>
                        <a:srgbClr val="928C1C"/>
                      </a:solidFill>
                      <a:prstDash val="solid"/>
                      <a:round/>
                      <a:headEnd type="none" w="med" len="med"/>
                      <a:tailEnd type="none" w="med" len="med"/>
                    </a:lnL>
                    <a:lnR w="12700" cap="flat" cmpd="sng" algn="ctr">
                      <a:solidFill>
                        <a:srgbClr val="928C1C"/>
                      </a:solidFill>
                      <a:prstDash val="solid"/>
                      <a:round/>
                      <a:headEnd type="none" w="med" len="med"/>
                      <a:tailEnd type="none" w="med" len="med"/>
                    </a:lnR>
                    <a:lnT w="12700" cap="flat" cmpd="sng" algn="ctr">
                      <a:solidFill>
                        <a:srgbClr val="928C1C"/>
                      </a:solidFill>
                      <a:prstDash val="solid"/>
                      <a:round/>
                      <a:headEnd type="none" w="med" len="med"/>
                      <a:tailEnd type="none" w="med" len="med"/>
                    </a:lnT>
                    <a:lnB w="12700" cap="flat" cmpd="sng" algn="ctr">
                      <a:solidFill>
                        <a:srgbClr val="928C1C"/>
                      </a:solidFill>
                      <a:prstDash val="solid"/>
                      <a:round/>
                      <a:headEnd type="none" w="med" len="med"/>
                      <a:tailEnd type="none" w="med" len="med"/>
                    </a:lnB>
                    <a:solidFill>
                      <a:srgbClr val="928C1C"/>
                    </a:solidFill>
                  </a:tcPr>
                </a:tc>
                <a:extLst>
                  <a:ext uri="{0D108BD9-81ED-4DB2-BD59-A6C34878D82A}">
                    <a16:rowId xmlns:a16="http://schemas.microsoft.com/office/drawing/2014/main" val="10000"/>
                  </a:ext>
                </a:extLst>
              </a:tr>
              <a:tr h="984855">
                <a:tc>
                  <a:txBody>
                    <a:bodyPr/>
                    <a:lstStyle/>
                    <a:p>
                      <a:pPr>
                        <a:lnSpc>
                          <a:spcPct val="100000"/>
                        </a:lnSpc>
                      </a:pPr>
                      <a:r>
                        <a:rPr lang="en-US" sz="2800" baseline="0" dirty="0" err="1">
                          <a:latin typeface="Times New Roman" pitchFamily="18" charset="0"/>
                          <a:cs typeface="Times New Roman" pitchFamily="18" charset="0"/>
                        </a:rPr>
                        <a:t>Nội</a:t>
                      </a:r>
                      <a:r>
                        <a:rPr lang="en-US" sz="2800" baseline="0" dirty="0">
                          <a:latin typeface="Times New Roman" pitchFamily="18" charset="0"/>
                          <a:cs typeface="Times New Roman" pitchFamily="18" charset="0"/>
                        </a:rPr>
                        <a:t> dung, ý </a:t>
                      </a:r>
                      <a:r>
                        <a:rPr lang="en-US" sz="2800" baseline="0" dirty="0" err="1">
                          <a:latin typeface="Times New Roman" pitchFamily="18" charset="0"/>
                          <a:cs typeface="Times New Roman" pitchFamily="18" charset="0"/>
                        </a:rPr>
                        <a:t>nghĩa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của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câu</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tục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ngữ</a:t>
                      </a:r>
                      <a:r>
                        <a:rPr lang="en-US" sz="2800" baseline="0" dirty="0">
                          <a:latin typeface="Times New Roman" pitchFamily="18" charset="0"/>
                          <a:cs typeface="Times New Roman" pitchFamily="18" charset="0"/>
                        </a:rPr>
                        <a:t>: </a:t>
                      </a:r>
                    </a:p>
                    <a:p>
                      <a:pPr>
                        <a:lnSpc>
                          <a:spcPct val="100000"/>
                        </a:lnSpc>
                      </a:pP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lnL w="12700" cap="flat" cmpd="sng" algn="ctr">
                      <a:solidFill>
                        <a:srgbClr val="928C1C"/>
                      </a:solidFill>
                      <a:prstDash val="solid"/>
                      <a:round/>
                      <a:headEnd type="none" w="med" len="med"/>
                      <a:tailEnd type="none" w="med" len="med"/>
                    </a:lnL>
                    <a:lnR w="12700" cap="flat" cmpd="sng" algn="ctr">
                      <a:solidFill>
                        <a:srgbClr val="928C1C"/>
                      </a:solidFill>
                      <a:prstDash val="solid"/>
                      <a:round/>
                      <a:headEnd type="none" w="med" len="med"/>
                      <a:tailEnd type="none" w="med" len="med"/>
                    </a:lnR>
                    <a:lnT w="12700" cap="flat" cmpd="sng" algn="ctr">
                      <a:solidFill>
                        <a:srgbClr val="928C1C"/>
                      </a:solidFill>
                      <a:prstDash val="solid"/>
                      <a:round/>
                      <a:headEnd type="none" w="med" len="med"/>
                      <a:tailEnd type="none" w="med" len="med"/>
                    </a:lnT>
                    <a:lnB w="12700" cap="flat" cmpd="sng" algn="ctr">
                      <a:solidFill>
                        <a:srgbClr val="928C1C"/>
                      </a:solidFill>
                      <a:prstDash val="solid"/>
                      <a:round/>
                      <a:headEnd type="none" w="med" len="med"/>
                      <a:tailEnd type="none" w="med" len="med"/>
                    </a:lnB>
                  </a:tcPr>
                </a:tc>
                <a:extLst>
                  <a:ext uri="{0D108BD9-81ED-4DB2-BD59-A6C34878D82A}">
                    <a16:rowId xmlns:a16="http://schemas.microsoft.com/office/drawing/2014/main" val="10001"/>
                  </a:ext>
                </a:extLst>
              </a:tr>
              <a:tr h="984855">
                <a:tc>
                  <a:txBody>
                    <a:bodyPr/>
                    <a:lstStyle/>
                    <a:p>
                      <a:pPr>
                        <a:lnSpc>
                          <a:spcPct val="100000"/>
                        </a:lnSpc>
                      </a:pPr>
                      <a:r>
                        <a:rPr lang="en-US" sz="2800" baseline="0" dirty="0" err="1">
                          <a:latin typeface="Times New Roman" pitchFamily="18" charset="0"/>
                          <a:cs typeface="Times New Roman" pitchFamily="18" charset="0"/>
                        </a:rPr>
                        <a:t>Nghệ</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thuật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được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sử</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dụng</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lnL w="12700" cap="flat" cmpd="sng" algn="ctr">
                      <a:solidFill>
                        <a:srgbClr val="928C1C"/>
                      </a:solidFill>
                      <a:prstDash val="solid"/>
                      <a:round/>
                      <a:headEnd type="none" w="med" len="med"/>
                      <a:tailEnd type="none" w="med" len="med"/>
                    </a:lnL>
                    <a:lnR w="12700" cap="flat" cmpd="sng" algn="ctr">
                      <a:solidFill>
                        <a:srgbClr val="928C1C"/>
                      </a:solidFill>
                      <a:prstDash val="solid"/>
                      <a:round/>
                      <a:headEnd type="none" w="med" len="med"/>
                      <a:tailEnd type="none" w="med" len="med"/>
                    </a:lnR>
                    <a:lnT w="12700" cap="flat" cmpd="sng" algn="ctr">
                      <a:solidFill>
                        <a:srgbClr val="928C1C"/>
                      </a:solidFill>
                      <a:prstDash val="solid"/>
                      <a:round/>
                      <a:headEnd type="none" w="med" len="med"/>
                      <a:tailEnd type="none" w="med" len="med"/>
                    </a:lnT>
                    <a:lnB w="12700" cap="flat" cmpd="sng" algn="ctr">
                      <a:solidFill>
                        <a:srgbClr val="928C1C"/>
                      </a:solidFill>
                      <a:prstDash val="solid"/>
                      <a:round/>
                      <a:headEnd type="none" w="med" len="med"/>
                      <a:tailEnd type="none" w="med" len="med"/>
                    </a:lnB>
                  </a:tcPr>
                </a:tc>
                <a:extLst>
                  <a:ext uri="{0D108BD9-81ED-4DB2-BD59-A6C34878D82A}">
                    <a16:rowId xmlns:a16="http://schemas.microsoft.com/office/drawing/2014/main" val="10002"/>
                  </a:ext>
                </a:extLst>
              </a:tr>
              <a:tr h="984855">
                <a:tc>
                  <a:txBody>
                    <a:bodyPr/>
                    <a:lstStyle/>
                    <a:p>
                      <a:pPr>
                        <a:lnSpc>
                          <a:spcPct val="100000"/>
                        </a:lnSpc>
                      </a:pPr>
                      <a:r>
                        <a:rPr lang="en-US" sz="2800" dirty="0" err="1">
                          <a:latin typeface="Times New Roman" pitchFamily="18" charset="0"/>
                          <a:cs typeface="Times New Roman" pitchFamily="18" charset="0"/>
                        </a:rPr>
                        <a:t>Tình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huống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vận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dụng</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lnL w="12700" cap="flat" cmpd="sng" algn="ctr">
                      <a:solidFill>
                        <a:srgbClr val="928C1C"/>
                      </a:solidFill>
                      <a:prstDash val="solid"/>
                      <a:round/>
                      <a:headEnd type="none" w="med" len="med"/>
                      <a:tailEnd type="none" w="med" len="med"/>
                    </a:lnL>
                    <a:lnR w="12700" cap="flat" cmpd="sng" algn="ctr">
                      <a:solidFill>
                        <a:srgbClr val="928C1C"/>
                      </a:solidFill>
                      <a:prstDash val="solid"/>
                      <a:round/>
                      <a:headEnd type="none" w="med" len="med"/>
                      <a:tailEnd type="none" w="med" len="med"/>
                    </a:lnR>
                    <a:lnT w="12700" cap="flat" cmpd="sng" algn="ctr">
                      <a:solidFill>
                        <a:srgbClr val="928C1C"/>
                      </a:solidFill>
                      <a:prstDash val="solid"/>
                      <a:round/>
                      <a:headEnd type="none" w="med" len="med"/>
                      <a:tailEnd type="none" w="med" len="med"/>
                    </a:lnT>
                    <a:lnB w="12700" cap="flat" cmpd="sng" algn="ctr">
                      <a:solidFill>
                        <a:srgbClr val="928C1C"/>
                      </a:solidFill>
                      <a:prstDash val="solid"/>
                      <a:round/>
                      <a:headEnd type="none" w="med" len="med"/>
                      <a:tailEnd type="none" w="med" len="med"/>
                    </a:lnB>
                  </a:tcPr>
                </a:tc>
                <a:extLst>
                  <a:ext uri="{0D108BD9-81ED-4DB2-BD59-A6C34878D82A}">
                    <a16:rowId xmlns:a16="http://schemas.microsoft.com/office/drawing/2014/main" val="10003"/>
                  </a:ext>
                </a:extLst>
              </a:tr>
              <a:tr h="984855">
                <a:tc>
                  <a:txBody>
                    <a:bodyPr/>
                    <a:lstStyle/>
                    <a:p>
                      <a:pPr>
                        <a:lnSpc>
                          <a:spcPct val="100000"/>
                        </a:lnSpc>
                      </a:pPr>
                      <a:r>
                        <a:rPr lang="en-US" sz="2800" dirty="0" err="1">
                          <a:latin typeface="Times New Roman" pitchFamily="18" charset="0"/>
                          <a:cs typeface="Times New Roman" pitchFamily="18" charset="0"/>
                        </a:rPr>
                        <a:t>Câu</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tục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ngữ</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tương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tự</a:t>
                      </a:r>
                      <a:r>
                        <a:rPr lang="en-US" sz="2800" baseline="0" dirty="0">
                          <a:latin typeface="Times New Roman" pitchFamily="18" charset="0"/>
                          <a:cs typeface="Times New Roman" pitchFamily="18" charset="0"/>
                        </a:rPr>
                        <a:t>: </a:t>
                      </a:r>
                    </a:p>
                    <a:p>
                      <a:pPr>
                        <a:lnSpc>
                          <a:spcPct val="100000"/>
                        </a:lnSpc>
                      </a:pP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lnL w="12700" cap="flat" cmpd="sng" algn="ctr">
                      <a:solidFill>
                        <a:srgbClr val="928C1C"/>
                      </a:solidFill>
                      <a:prstDash val="solid"/>
                      <a:round/>
                      <a:headEnd type="none" w="med" len="med"/>
                      <a:tailEnd type="none" w="med" len="med"/>
                    </a:lnL>
                    <a:lnR w="12700" cap="flat" cmpd="sng" algn="ctr">
                      <a:solidFill>
                        <a:srgbClr val="928C1C"/>
                      </a:solidFill>
                      <a:prstDash val="solid"/>
                      <a:round/>
                      <a:headEnd type="none" w="med" len="med"/>
                      <a:tailEnd type="none" w="med" len="med"/>
                    </a:lnR>
                    <a:lnT w="12700" cap="flat" cmpd="sng" algn="ctr">
                      <a:solidFill>
                        <a:srgbClr val="928C1C"/>
                      </a:solidFill>
                      <a:prstDash val="solid"/>
                      <a:round/>
                      <a:headEnd type="none" w="med" len="med"/>
                      <a:tailEnd type="none" w="med" len="med"/>
                    </a:lnT>
                    <a:lnB w="12700" cap="flat" cmpd="sng" algn="ctr">
                      <a:solidFill>
                        <a:srgbClr val="928C1C"/>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 name="Picture 2" descr="Icon&#10;&#10;Description automatically generated">
            <a:extLst>
              <a:ext uri="{FF2B5EF4-FFF2-40B4-BE49-F238E27FC236}">
                <a16:creationId xmlns:a16="http://schemas.microsoft.com/office/drawing/2014/main" id="{78996F85-815A-DC4F-9939-761E1454D3AA}"/>
              </a:ext>
            </a:extLst>
          </p:cNvPr>
          <p:cNvPicPr>
            <a:picLocks noChangeAspect="1"/>
          </p:cNvPicPr>
          <p:nvPr/>
        </p:nvPicPr>
        <p:blipFill>
          <a:blip r:embed="rId3"/>
          <a:stretch>
            <a:fillRect/>
          </a:stretch>
        </p:blipFill>
        <p:spPr>
          <a:xfrm>
            <a:off x="8407638" y="2040568"/>
            <a:ext cx="3304233" cy="3245229"/>
          </a:xfrm>
          <a:prstGeom prst="rect">
            <a:avLst/>
          </a:prstGeom>
        </p:spPr>
      </p:pic>
    </p:spTree>
    <p:extLst>
      <p:ext uri="{BB962C8B-B14F-4D97-AF65-F5344CB8AC3E}">
        <p14:creationId xmlns:p14="http://schemas.microsoft.com/office/powerpoint/2010/main" val="267211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unn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4046" y="192039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oudy da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0" y="229888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oud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202" y="570631"/>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orm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790" y="566226"/>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3;p6"/>
          <p:cNvSpPr txBox="1"/>
          <p:nvPr/>
        </p:nvSpPr>
        <p:spPr>
          <a:xfrm>
            <a:off x="1235661" y="2400669"/>
            <a:ext cx="9578385"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solidFill>
                  <a:srgbClr val="0070C0"/>
                </a:solidFill>
                <a:latin typeface="Calibri"/>
                <a:ea typeface="Calibri"/>
                <a:cs typeface="Calibri"/>
                <a:sym typeface="Calibri"/>
              </a:rPr>
              <a:t>1. </a:t>
            </a:r>
            <a:r>
              <a:rPr lang="en-US" sz="6000" b="1" dirty="0" err="1">
                <a:solidFill>
                  <a:srgbClr val="0070C0"/>
                </a:solidFill>
                <a:latin typeface="Calibri"/>
                <a:ea typeface="Calibri"/>
                <a:cs typeface="Calibri"/>
                <a:sym typeface="Calibri"/>
              </a:rPr>
              <a:t>TỤC</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NGỮ</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VỀ</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THIÊN</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NHIÊN</a:t>
            </a:r>
            <a:endParaRPr sz="6000" b="1" dirty="0">
              <a:solidFill>
                <a:srgbClr val="0070C0"/>
              </a:solidFill>
              <a:latin typeface="Calibri"/>
              <a:ea typeface="Calibri"/>
              <a:cs typeface="Calibri"/>
              <a:sym typeface="Calibri"/>
            </a:endParaRPr>
          </a:p>
        </p:txBody>
      </p:sp>
      <p:pic>
        <p:nvPicPr>
          <p:cNvPr id="9" name="Picture 8" descr="A picture containing text, vector graphics&#10;&#10;Description automatically generated">
            <a:extLst>
              <a:ext uri="{FF2B5EF4-FFF2-40B4-BE49-F238E27FC236}">
                <a16:creationId xmlns:a16="http://schemas.microsoft.com/office/drawing/2014/main" id="{4F1BA37D-117C-F14C-B16C-A5B6FB2E1B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239" y="3518081"/>
            <a:ext cx="4499142" cy="3554482"/>
          </a:xfrm>
          <a:prstGeom prst="rect">
            <a:avLst/>
          </a:prstGeom>
        </p:spPr>
      </p:pic>
    </p:spTree>
    <p:extLst>
      <p:ext uri="{BB962C8B-B14F-4D97-AF65-F5344CB8AC3E}">
        <p14:creationId xmlns:p14="http://schemas.microsoft.com/office/powerpoint/2010/main" val="221605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TextBox 7">
            <a:extLst>
              <a:ext uri="{FF2B5EF4-FFF2-40B4-BE49-F238E27FC236}">
                <a16:creationId xmlns:a16="http://schemas.microsoft.com/office/drawing/2014/main" id="{97E0C68C-BA0C-9D48-827B-73F37BC4A450}"/>
              </a:ext>
            </a:extLst>
          </p:cNvPr>
          <p:cNvSpPr txBox="1"/>
          <p:nvPr/>
        </p:nvSpPr>
        <p:spPr>
          <a:xfrm>
            <a:off x="493241" y="888492"/>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ea typeface="微软雅黑"/>
                <a:cs typeface="Times New Roman" panose="02020603050405020304" pitchFamily="18" charset="0"/>
              </a:rPr>
              <a:t> </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1</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9" name="Rectangle 8">
            <a:extLst>
              <a:ext uri="{FF2B5EF4-FFF2-40B4-BE49-F238E27FC236}">
                <a16:creationId xmlns:a16="http://schemas.microsoft.com/office/drawing/2014/main" id="{EC61AFCC-953B-7842-AA97-EA9CF536B895}"/>
              </a:ext>
            </a:extLst>
          </p:cNvPr>
          <p:cNvSpPr/>
          <p:nvPr/>
        </p:nvSpPr>
        <p:spPr>
          <a:xfrm>
            <a:off x="3355578" y="888492"/>
            <a:ext cx="579678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Ráng mỡ gà, có nhà thì giữ</a:t>
            </a:r>
            <a:endParaRPr kumimoji="0" lang="en-US" sz="7200" b="0" i="0" u="none" strike="noStrike" kern="1200" cap="none" spc="0" normalizeH="0" baseline="0" noProof="0" dirty="0">
              <a:ln>
                <a:noFill/>
              </a:ln>
              <a:solidFill>
                <a:srgbClr val="0000CC"/>
              </a:solidFill>
              <a:effectLst/>
              <a:uLnTx/>
              <a:uFillTx/>
              <a:latin typeface="Calibri"/>
              <a:ea typeface="微软雅黑"/>
              <a:cs typeface="+mn-cs"/>
            </a:endParaRPr>
          </a:p>
        </p:txBody>
      </p:sp>
      <p:sp>
        <p:nvSpPr>
          <p:cNvPr id="10" name="Rectangle 9">
            <a:extLst>
              <a:ext uri="{FF2B5EF4-FFF2-40B4-BE49-F238E27FC236}">
                <a16:creationId xmlns:a16="http://schemas.microsoft.com/office/drawing/2014/main" id="{1C7CE4A2-E5FF-424F-A45C-6BA27E111E3C}"/>
              </a:ext>
            </a:extLst>
          </p:cNvPr>
          <p:cNvSpPr/>
          <p:nvPr/>
        </p:nvSpPr>
        <p:spPr>
          <a:xfrm>
            <a:off x="1325898" y="2405871"/>
            <a:ext cx="2344978"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Nội</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dung:</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1" name="Rectangle 10">
            <a:extLst>
              <a:ext uri="{FF2B5EF4-FFF2-40B4-BE49-F238E27FC236}">
                <a16:creationId xmlns:a16="http://schemas.microsoft.com/office/drawing/2014/main" id="{523BED40-8841-2C42-9A1B-5223420F8F9E}"/>
              </a:ext>
            </a:extLst>
          </p:cNvPr>
          <p:cNvSpPr/>
          <p:nvPr/>
        </p:nvSpPr>
        <p:spPr>
          <a:xfrm>
            <a:off x="3655727" y="1955673"/>
            <a:ext cx="7819080"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Chân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trời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xuất</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hiện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những</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áng</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mây</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có</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màu</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mỡ</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gà</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là</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trời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sắp</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có</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bão</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cần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phải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gia</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cố</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giữ</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gìn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nhà</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cửa</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sp>
        <p:nvSpPr>
          <p:cNvPr id="12" name="Rectangle 11">
            <a:extLst>
              <a:ext uri="{FF2B5EF4-FFF2-40B4-BE49-F238E27FC236}">
                <a16:creationId xmlns:a16="http://schemas.microsoft.com/office/drawing/2014/main" id="{17B69A50-CA8C-6E49-AAF6-A4998969126B}"/>
              </a:ext>
            </a:extLst>
          </p:cNvPr>
          <p:cNvSpPr/>
          <p:nvPr/>
        </p:nvSpPr>
        <p:spPr>
          <a:xfrm>
            <a:off x="3729302" y="3747684"/>
            <a:ext cx="7777051" cy="11387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Ráng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là</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màu</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vàng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xuộm</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của</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mây</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do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mặt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trời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chiếu</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vào</a:t>
            </a:r>
            <a:endParaRPr kumimoji="0" lang="en-US" sz="3400" b="0"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endParaRPr>
          </a:p>
        </p:txBody>
      </p:sp>
      <p:sp>
        <p:nvSpPr>
          <p:cNvPr id="13" name="Rectangle 12">
            <a:extLst>
              <a:ext uri="{FF2B5EF4-FFF2-40B4-BE49-F238E27FC236}">
                <a16:creationId xmlns:a16="http://schemas.microsoft.com/office/drawing/2014/main" id="{FAF9CF61-F22F-A440-A9B8-A4F1C30CD28C}"/>
              </a:ext>
            </a:extLst>
          </p:cNvPr>
          <p:cNvSpPr/>
          <p:nvPr/>
        </p:nvSpPr>
        <p:spPr>
          <a:xfrm>
            <a:off x="3592064" y="4998984"/>
            <a:ext cx="7861352" cy="11387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Ráng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mỡ</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gà</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thường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xuất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hiện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ở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phía</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chân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trời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trước</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khi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có</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giông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bão</a:t>
            </a:r>
            <a:endParaRPr kumimoji="0" lang="en-US" sz="3400" b="0"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endParaRPr>
          </a:p>
        </p:txBody>
      </p:sp>
      <p:cxnSp>
        <p:nvCxnSpPr>
          <p:cNvPr id="14" name="Straight Arrow Connector 13">
            <a:extLst>
              <a:ext uri="{FF2B5EF4-FFF2-40B4-BE49-F238E27FC236}">
                <a16:creationId xmlns:a16="http://schemas.microsoft.com/office/drawing/2014/main" id="{653FA544-8A9E-5442-8513-6BECFC7A1D5E}"/>
              </a:ext>
            </a:extLst>
          </p:cNvPr>
          <p:cNvCxnSpPr>
            <a:stCxn id="16" idx="3"/>
            <a:endCxn id="12" idx="1"/>
          </p:cNvCxnSpPr>
          <p:nvPr/>
        </p:nvCxnSpPr>
        <p:spPr>
          <a:xfrm flipV="1">
            <a:off x="2772242" y="4317071"/>
            <a:ext cx="957060" cy="5140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C2E5081-0961-3A4D-B428-F7C13862334F}"/>
              </a:ext>
            </a:extLst>
          </p:cNvPr>
          <p:cNvCxnSpPr>
            <a:stCxn id="16" idx="3"/>
            <a:endCxn id="13" idx="1"/>
          </p:cNvCxnSpPr>
          <p:nvPr/>
        </p:nvCxnSpPr>
        <p:spPr>
          <a:xfrm>
            <a:off x="2772242" y="4831113"/>
            <a:ext cx="819822" cy="7372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48F567C-6269-CB47-85D3-EA9B4714D5D0}"/>
              </a:ext>
            </a:extLst>
          </p:cNvPr>
          <p:cNvSpPr/>
          <p:nvPr/>
        </p:nvSpPr>
        <p:spPr>
          <a:xfrm>
            <a:off x="1362684" y="4507947"/>
            <a:ext cx="1409558"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CSTT</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pic>
        <p:nvPicPr>
          <p:cNvPr id="17" name="Picture 16">
            <a:extLst>
              <a:ext uri="{FF2B5EF4-FFF2-40B4-BE49-F238E27FC236}">
                <a16:creationId xmlns:a16="http://schemas.microsoft.com/office/drawing/2014/main" id="{FBDED857-4BF0-4E44-91F4-DF17303A3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46" y="1702619"/>
            <a:ext cx="1243263" cy="1243263"/>
          </a:xfrm>
          <a:prstGeom prst="rect">
            <a:avLst/>
          </a:prstGeom>
        </p:spPr>
      </p:pic>
      <p:pic>
        <p:nvPicPr>
          <p:cNvPr id="18" name="Picture 17">
            <a:extLst>
              <a:ext uri="{FF2B5EF4-FFF2-40B4-BE49-F238E27FC236}">
                <a16:creationId xmlns:a16="http://schemas.microsoft.com/office/drawing/2014/main" id="{43C1202F-EFEC-A34F-B923-7B7603363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34" y="3805799"/>
            <a:ext cx="1243263" cy="1243263"/>
          </a:xfrm>
          <a:prstGeom prst="rect">
            <a:avLst/>
          </a:prstGeom>
        </p:spPr>
      </p:pic>
    </p:spTree>
    <p:extLst>
      <p:ext uri="{BB962C8B-B14F-4D97-AF65-F5344CB8AC3E}">
        <p14:creationId xmlns:p14="http://schemas.microsoft.com/office/powerpoint/2010/main" val="318702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downLeft)">
                                      <p:cBhvr>
                                        <p:cTn id="18" dur="500"/>
                                        <p:tgtEl>
                                          <p:spTgt spid="16"/>
                                        </p:tgtEl>
                                      </p:cBhvr>
                                    </p:animEffect>
                                  </p:childTnLst>
                                </p:cTn>
                              </p:par>
                              <p:par>
                                <p:cTn id="19" presetID="6"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pic>
        <p:nvPicPr>
          <p:cNvPr id="8" name="Picture 7">
            <a:extLst>
              <a:ext uri="{FF2B5EF4-FFF2-40B4-BE49-F238E27FC236}">
                <a16:creationId xmlns:a16="http://schemas.microsoft.com/office/drawing/2014/main" id="{8E4CECB1-519F-B946-8D27-1FD522223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94" y="1012080"/>
            <a:ext cx="5171077" cy="4792825"/>
          </a:xfrm>
          <a:prstGeom prst="rect">
            <a:avLst/>
          </a:prstGeom>
        </p:spPr>
      </p:pic>
      <p:pic>
        <p:nvPicPr>
          <p:cNvPr id="9" name="Picture 8">
            <a:extLst>
              <a:ext uri="{FF2B5EF4-FFF2-40B4-BE49-F238E27FC236}">
                <a16:creationId xmlns:a16="http://schemas.microsoft.com/office/drawing/2014/main" id="{6BB408CF-297A-9B4E-BADA-28E2FB96B730}"/>
              </a:ext>
            </a:extLst>
          </p:cNvPr>
          <p:cNvPicPr>
            <a:picLocks noChangeAspect="1"/>
          </p:cNvPicPr>
          <p:nvPr/>
        </p:nvPicPr>
        <p:blipFill>
          <a:blip r:embed="rId4">
            <a:extLst>
              <a:ext uri="{28A0092B-C50C-407E-A947-70E740481C1C}">
                <a14:useLocalDpi xmlns:a14="http://schemas.microsoft.com/office/drawing/2010/main" val="0"/>
              </a:ext>
            </a:extLst>
          </a:blip>
          <a:srcRect b="10321"/>
          <a:stretch>
            <a:fillRect/>
          </a:stretch>
        </p:blipFill>
        <p:spPr>
          <a:xfrm>
            <a:off x="6258914" y="993886"/>
            <a:ext cx="5202620" cy="4839371"/>
          </a:xfrm>
          <a:prstGeom prst="rect">
            <a:avLst/>
          </a:prstGeom>
        </p:spPr>
      </p:pic>
    </p:spTree>
    <p:extLst>
      <p:ext uri="{BB962C8B-B14F-4D97-AF65-F5344CB8AC3E}">
        <p14:creationId xmlns:p14="http://schemas.microsoft.com/office/powerpoint/2010/main" val="155322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F3520574-FF40-C949-AF7A-DD724666E12F}"/>
              </a:ext>
            </a:extLst>
          </p:cNvPr>
          <p:cNvSpPr/>
          <p:nvPr/>
        </p:nvSpPr>
        <p:spPr>
          <a:xfrm>
            <a:off x="1680484" y="3539694"/>
            <a:ext cx="139904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Nghệ</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thuật</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9" name="Rectangle 8">
            <a:extLst>
              <a:ext uri="{FF2B5EF4-FFF2-40B4-BE49-F238E27FC236}">
                <a16:creationId xmlns:a16="http://schemas.microsoft.com/office/drawing/2014/main" id="{9DA2D488-11E5-DD44-B76F-4C932EFDEB9F}"/>
              </a:ext>
            </a:extLst>
          </p:cNvPr>
          <p:cNvSpPr/>
          <p:nvPr/>
        </p:nvSpPr>
        <p:spPr>
          <a:xfrm>
            <a:off x="4293476" y="2285424"/>
            <a:ext cx="7898524"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Lược</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bỏ</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1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số</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thành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phần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chính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để</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thành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câu</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rút</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gọn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Nhấn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mạnh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vào</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nội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dung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chính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để</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mọi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người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dễ</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nhớ</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cxnSp>
        <p:nvCxnSpPr>
          <p:cNvPr id="10" name="Straight Arrow Connector 9">
            <a:extLst>
              <a:ext uri="{FF2B5EF4-FFF2-40B4-BE49-F238E27FC236}">
                <a16:creationId xmlns:a16="http://schemas.microsoft.com/office/drawing/2014/main" id="{70723F5B-6570-D64B-9263-451049DF950E}"/>
              </a:ext>
            </a:extLst>
          </p:cNvPr>
          <p:cNvCxnSpPr>
            <a:stCxn id="8" idx="3"/>
            <a:endCxn id="9" idx="1"/>
          </p:cNvCxnSpPr>
          <p:nvPr/>
        </p:nvCxnSpPr>
        <p:spPr>
          <a:xfrm flipV="1">
            <a:off x="3079531" y="3116421"/>
            <a:ext cx="1213945" cy="1023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8057F34-84ED-9F48-9558-42E3DF4B8DFD}"/>
              </a:ext>
            </a:extLst>
          </p:cNvPr>
          <p:cNvSpPr/>
          <p:nvPr/>
        </p:nvSpPr>
        <p:spPr>
          <a:xfrm>
            <a:off x="4336117" y="4534649"/>
            <a:ext cx="5907386" cy="113877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Gieo</a:t>
            </a:r>
            <a:r>
              <a:rPr kumimoji="0" lang="en-US" sz="3400" b="1"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1"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vần</a:t>
            </a:r>
            <a:r>
              <a:rPr kumimoji="0" lang="en-US" sz="3400" b="1"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1"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lưng</a:t>
            </a:r>
            <a:r>
              <a:rPr kumimoji="0" lang="en-US" sz="3400" b="1"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gà</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nhà</a:t>
            </a:r>
            <a:endPar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Tạo</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âm</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điệu</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dễ</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nhớ</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dễ</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thuộc</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cxnSp>
        <p:nvCxnSpPr>
          <p:cNvPr id="12" name="Straight Arrow Connector 11">
            <a:extLst>
              <a:ext uri="{FF2B5EF4-FFF2-40B4-BE49-F238E27FC236}">
                <a16:creationId xmlns:a16="http://schemas.microsoft.com/office/drawing/2014/main" id="{6517DF9C-89E9-F942-A690-D52B29263062}"/>
              </a:ext>
            </a:extLst>
          </p:cNvPr>
          <p:cNvCxnSpPr>
            <a:stCxn id="8" idx="3"/>
            <a:endCxn id="11" idx="1"/>
          </p:cNvCxnSpPr>
          <p:nvPr/>
        </p:nvCxnSpPr>
        <p:spPr>
          <a:xfrm>
            <a:off x="3079531" y="4139859"/>
            <a:ext cx="1256586" cy="9641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8B595B-97FE-7F4E-88C1-82ED92B3474C}"/>
              </a:ext>
            </a:extLst>
          </p:cNvPr>
          <p:cNvSpPr txBox="1"/>
          <p:nvPr/>
        </p:nvSpPr>
        <p:spPr>
          <a:xfrm>
            <a:off x="1584386" y="819162"/>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1</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14" name="Rectangle 13">
            <a:extLst>
              <a:ext uri="{FF2B5EF4-FFF2-40B4-BE49-F238E27FC236}">
                <a16:creationId xmlns:a16="http://schemas.microsoft.com/office/drawing/2014/main" id="{1536D9C4-134F-754E-9213-DC9FF4CF8117}"/>
              </a:ext>
            </a:extLst>
          </p:cNvPr>
          <p:cNvSpPr/>
          <p:nvPr/>
        </p:nvSpPr>
        <p:spPr>
          <a:xfrm>
            <a:off x="4446723" y="819162"/>
            <a:ext cx="579678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Ráng mỡ gà, có nhà thì giữ</a:t>
            </a:r>
            <a:endParaRPr kumimoji="0" lang="en-US" sz="7200" b="0" i="0" u="none" strike="noStrike" kern="1200" cap="none" spc="0" normalizeH="0" baseline="0" noProof="0" dirty="0">
              <a:ln>
                <a:noFill/>
              </a:ln>
              <a:solidFill>
                <a:srgbClr val="0000CC"/>
              </a:solidFill>
              <a:effectLst/>
              <a:uLnTx/>
              <a:uFillTx/>
              <a:latin typeface="Calibri"/>
              <a:ea typeface="微软雅黑"/>
              <a:cs typeface="+mn-cs"/>
            </a:endParaRPr>
          </a:p>
        </p:txBody>
      </p:sp>
      <p:pic>
        <p:nvPicPr>
          <p:cNvPr id="15" name="Picture 14">
            <a:extLst>
              <a:ext uri="{FF2B5EF4-FFF2-40B4-BE49-F238E27FC236}">
                <a16:creationId xmlns:a16="http://schemas.microsoft.com/office/drawing/2014/main" id="{78214913-28B8-DD42-A2DA-433F69E35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03" y="3325785"/>
            <a:ext cx="1243263" cy="1243263"/>
          </a:xfrm>
          <a:prstGeom prst="rect">
            <a:avLst/>
          </a:prstGeom>
        </p:spPr>
      </p:pic>
    </p:spTree>
    <p:extLst>
      <p:ext uri="{BB962C8B-B14F-4D97-AF65-F5344CB8AC3E}">
        <p14:creationId xmlns:p14="http://schemas.microsoft.com/office/powerpoint/2010/main" val="379116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1DECB761-EC1D-C34E-BEB0-645B064F0DD9}"/>
              </a:ext>
            </a:extLst>
          </p:cNvPr>
          <p:cNvSpPr/>
          <p:nvPr/>
        </p:nvSpPr>
        <p:spPr>
          <a:xfrm>
            <a:off x="1150887" y="3724078"/>
            <a:ext cx="6700340"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Cần chủ động giữ gìn nhà cửa, hoa màu...</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Nhắc nhở ý thức phòng chống bão lụt giảm thiểu thiệt hại.</a:t>
            </a:r>
            <a:endParaRPr kumimoji="0" lang="en-US" sz="3600" b="0" i="0" u="none" strike="noStrike" kern="1200" cap="none" spc="0" normalizeH="0" baseline="0" noProof="0" dirty="0">
              <a:ln>
                <a:noFill/>
              </a:ln>
              <a:solidFill>
                <a:prstClr val="black"/>
              </a:solidFill>
              <a:effectLst/>
              <a:uLnTx/>
              <a:uFillTx/>
              <a:latin typeface="Calibri"/>
              <a:ea typeface="微软雅黑"/>
              <a:cs typeface="+mn-cs"/>
            </a:endParaRPr>
          </a:p>
        </p:txBody>
      </p:sp>
      <p:sp>
        <p:nvSpPr>
          <p:cNvPr id="9" name="Rectangle 8">
            <a:extLst>
              <a:ext uri="{FF2B5EF4-FFF2-40B4-BE49-F238E27FC236}">
                <a16:creationId xmlns:a16="http://schemas.microsoft.com/office/drawing/2014/main" id="{6F33FDBB-0762-4F47-BA1F-2AFDE29B4A0A}"/>
              </a:ext>
            </a:extLst>
          </p:cNvPr>
          <p:cNvSpPr/>
          <p:nvPr/>
        </p:nvSpPr>
        <p:spPr>
          <a:xfrm>
            <a:off x="2096813" y="2530692"/>
            <a:ext cx="5312979"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Giá</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trị</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kinh</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nghiệm</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0" name="TextBox 9">
            <a:extLst>
              <a:ext uri="{FF2B5EF4-FFF2-40B4-BE49-F238E27FC236}">
                <a16:creationId xmlns:a16="http://schemas.microsoft.com/office/drawing/2014/main" id="{3B88FFAE-3852-4240-83CA-62E54182A440}"/>
              </a:ext>
            </a:extLst>
          </p:cNvPr>
          <p:cNvSpPr txBox="1"/>
          <p:nvPr/>
        </p:nvSpPr>
        <p:spPr>
          <a:xfrm>
            <a:off x="1584386" y="819162"/>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1</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11" name="Rectangle 10">
            <a:extLst>
              <a:ext uri="{FF2B5EF4-FFF2-40B4-BE49-F238E27FC236}">
                <a16:creationId xmlns:a16="http://schemas.microsoft.com/office/drawing/2014/main" id="{FCAF16AA-3EFF-4B4A-9862-4DC0820DB0C9}"/>
              </a:ext>
            </a:extLst>
          </p:cNvPr>
          <p:cNvSpPr/>
          <p:nvPr/>
        </p:nvSpPr>
        <p:spPr>
          <a:xfrm>
            <a:off x="4446723" y="819162"/>
            <a:ext cx="579678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Ráng mỡ gà, có nhà thì giữ</a:t>
            </a:r>
            <a:endParaRPr kumimoji="0" lang="en-US" sz="7200" b="0" i="0" u="none" strike="noStrike" kern="1200" cap="none" spc="0" normalizeH="0" baseline="0" noProof="0" dirty="0">
              <a:ln>
                <a:noFill/>
              </a:ln>
              <a:solidFill>
                <a:srgbClr val="0000CC"/>
              </a:solidFill>
              <a:effectLst/>
              <a:uLnTx/>
              <a:uFillTx/>
              <a:latin typeface="Calibri"/>
              <a:ea typeface="微软雅黑"/>
              <a:cs typeface="+mn-cs"/>
            </a:endParaRPr>
          </a:p>
        </p:txBody>
      </p:sp>
      <p:pic>
        <p:nvPicPr>
          <p:cNvPr id="3" name="Picture 2" descr="A picture containing text, vector graphics&#10;&#10;Description automatically generated">
            <a:extLst>
              <a:ext uri="{FF2B5EF4-FFF2-40B4-BE49-F238E27FC236}">
                <a16:creationId xmlns:a16="http://schemas.microsoft.com/office/drawing/2014/main" id="{4F1BA37D-117C-F14C-B16C-A5B6FB2E1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511" y="2180360"/>
            <a:ext cx="4499142" cy="3554482"/>
          </a:xfrm>
          <a:prstGeom prst="rect">
            <a:avLst/>
          </a:prstGeom>
        </p:spPr>
      </p:pic>
      <p:pic>
        <p:nvPicPr>
          <p:cNvPr id="12" name="Picture 11">
            <a:extLst>
              <a:ext uri="{FF2B5EF4-FFF2-40B4-BE49-F238E27FC236}">
                <a16:creationId xmlns:a16="http://schemas.microsoft.com/office/drawing/2014/main" id="{B5B397FC-EC81-E84A-9202-605B11661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462" y="1887995"/>
            <a:ext cx="1243263" cy="1243263"/>
          </a:xfrm>
          <a:prstGeom prst="rect">
            <a:avLst/>
          </a:prstGeom>
        </p:spPr>
      </p:pic>
    </p:spTree>
    <p:extLst>
      <p:ext uri="{BB962C8B-B14F-4D97-AF65-F5344CB8AC3E}">
        <p14:creationId xmlns:p14="http://schemas.microsoft.com/office/powerpoint/2010/main" val="307881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3DFDFA2A-0767-594C-A0E6-DB941B319269}"/>
              </a:ext>
            </a:extLst>
          </p:cNvPr>
          <p:cNvSpPr/>
          <p:nvPr/>
        </p:nvSpPr>
        <p:spPr>
          <a:xfrm>
            <a:off x="2086857" y="796493"/>
            <a:ext cx="531297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Liên</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hệ</a:t>
            </a:r>
            <a:endParaRPr kumimoji="0" lang="en-US" sz="40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9" name="Rectangle 8">
            <a:extLst>
              <a:ext uri="{FF2B5EF4-FFF2-40B4-BE49-F238E27FC236}">
                <a16:creationId xmlns:a16="http://schemas.microsoft.com/office/drawing/2014/main" id="{B87B682E-D804-6848-904F-302EDE7BC0C6}"/>
              </a:ext>
            </a:extLst>
          </p:cNvPr>
          <p:cNvSpPr/>
          <p:nvPr/>
        </p:nvSpPr>
        <p:spPr>
          <a:xfrm>
            <a:off x="-135428" y="1800113"/>
            <a:ext cx="10823219" cy="4401205"/>
          </a:xfrm>
          <a:prstGeom prst="rect">
            <a:avLst/>
          </a:prstGeom>
        </p:spPr>
        <p:txBody>
          <a:bodyPr wrap="square">
            <a:spAutoFit/>
          </a:bodyPr>
          <a:lstStyle/>
          <a:p>
            <a:pPr marL="67945"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Đêm trời lạnh, trăng sao không tỏ, </a:t>
            </a:r>
            <a:b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Ấy là điềm mưa gió tới nơi. </a:t>
            </a:r>
            <a:b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Đêm nào sao sáng xanh trời, </a:t>
            </a:r>
            <a:b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Ấy là nắng ráo yên vui suốt ngày. </a:t>
            </a:r>
            <a:b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Những ai chăm việc cấy cầy, </a:t>
            </a:r>
            <a:b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Điềm trời trông đó, liệu xoay việc làm.</a:t>
            </a:r>
          </a:p>
          <a:p>
            <a:pPr marL="67945"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Kho tàng ca dao người Việt, NXB Văn hóa thông tin, 2001-</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 name="图片 2">
            <a:extLst>
              <a:ext uri="{FF2B5EF4-FFF2-40B4-BE49-F238E27FC236}">
                <a16:creationId xmlns:a16="http://schemas.microsoft.com/office/drawing/2014/main" id="{888B0A18-20C5-9F4E-BA95-393C38886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112" y="-232466"/>
            <a:ext cx="4121888" cy="7322930"/>
          </a:xfrm>
          <a:prstGeom prst="rect">
            <a:avLst/>
          </a:prstGeom>
        </p:spPr>
      </p:pic>
      <p:pic>
        <p:nvPicPr>
          <p:cNvPr id="11" name="Picture 10">
            <a:extLst>
              <a:ext uri="{FF2B5EF4-FFF2-40B4-BE49-F238E27FC236}">
                <a16:creationId xmlns:a16="http://schemas.microsoft.com/office/drawing/2014/main" id="{479FC995-623D-9C46-B0D4-67D9515CB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626" y="193570"/>
            <a:ext cx="1243263" cy="1243263"/>
          </a:xfrm>
          <a:prstGeom prst="rect">
            <a:avLst/>
          </a:prstGeom>
        </p:spPr>
      </p:pic>
    </p:spTree>
    <p:extLst>
      <p:ext uri="{BB962C8B-B14F-4D97-AF65-F5344CB8AC3E}">
        <p14:creationId xmlns:p14="http://schemas.microsoft.com/office/powerpoint/2010/main" val="171081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93241" y="321013"/>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微软雅黑"/>
                  <a:cs typeface="+mn-cs"/>
                </a:rPr>
                <a:t>v</a:t>
              </a:r>
              <a:endParaRPr kumimoji="0" lang="x-none" sz="1800" b="0" i="0" u="none" strike="noStrike" kern="1200" cap="none" spc="0" normalizeH="0" baseline="0" noProof="0" dirty="0">
                <a:ln>
                  <a:noFill/>
                </a:ln>
                <a:solidFill>
                  <a:prstClr val="white"/>
                </a:solidFill>
                <a:effectLst/>
                <a:uLnTx/>
                <a:uFillTx/>
                <a:latin typeface="Calibri"/>
                <a:ea typeface="微软雅黑"/>
                <a:cs typeface="+mn-cs"/>
              </a:endParaRPr>
            </a:p>
          </p:txBody>
        </p:sp>
      </p:grpSp>
      <p:sp>
        <p:nvSpPr>
          <p:cNvPr id="8" name="TextBox 7">
            <a:extLst>
              <a:ext uri="{FF2B5EF4-FFF2-40B4-BE49-F238E27FC236}">
                <a16:creationId xmlns:a16="http://schemas.microsoft.com/office/drawing/2014/main" id="{97E0C68C-BA0C-9D48-827B-73F37BC4A450}"/>
              </a:ext>
            </a:extLst>
          </p:cNvPr>
          <p:cNvSpPr txBox="1"/>
          <p:nvPr/>
        </p:nvSpPr>
        <p:spPr>
          <a:xfrm>
            <a:off x="362642" y="1067567"/>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3</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9" name="Rectangle 8">
            <a:extLst>
              <a:ext uri="{FF2B5EF4-FFF2-40B4-BE49-F238E27FC236}">
                <a16:creationId xmlns:a16="http://schemas.microsoft.com/office/drawing/2014/main" id="{EC61AFCC-953B-7842-AA97-EA9CF536B895}"/>
              </a:ext>
            </a:extLst>
          </p:cNvPr>
          <p:cNvSpPr/>
          <p:nvPr/>
        </p:nvSpPr>
        <p:spPr>
          <a:xfrm>
            <a:off x="3009419" y="1129122"/>
            <a:ext cx="8948091" cy="584775"/>
          </a:xfrm>
          <a:prstGeom prst="rect">
            <a:avLst/>
          </a:prstGeom>
        </p:spPr>
        <p:txBody>
          <a:bodyPr wrap="none">
            <a:spAutoFit/>
          </a:bodyPr>
          <a:lstStyle/>
          <a:p>
            <a:pPr lvl="0" eaLnBrk="0" fontAlgn="base" hangingPunct="0">
              <a:spcBef>
                <a:spcPct val="0"/>
              </a:spcBef>
              <a:spcAft>
                <a:spcPct val="0"/>
              </a:spcAft>
            </a:pPr>
            <a:r>
              <a:rPr lang="en-US" sz="3200" i="1" dirty="0" err="1">
                <a:latin typeface="Times New Roman" pitchFamily="18" charset="0"/>
                <a:cs typeface="Times New Roman" pitchFamily="18" charset="0"/>
              </a:rPr>
              <a:t>Mống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đông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vồng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Chẳng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mưa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cũng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bão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giật</a:t>
            </a:r>
            <a:r>
              <a:rPr lang="en-US" sz="3200" i="1" dirty="0">
                <a:latin typeface="Times New Roman" pitchFamily="18" charset="0"/>
                <a:cs typeface="Times New Roman" pitchFamily="18" charset="0"/>
              </a:rPr>
              <a:t>.</a:t>
            </a:r>
            <a:endParaRPr lang="en-US" sz="1400" i="1"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1C7CE4A2-E5FF-424F-A45C-6BA27E111E3C}"/>
              </a:ext>
            </a:extLst>
          </p:cNvPr>
          <p:cNvSpPr/>
          <p:nvPr/>
        </p:nvSpPr>
        <p:spPr>
          <a:xfrm>
            <a:off x="1184346" y="2123316"/>
            <a:ext cx="2344978"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Nội</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dung:</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1" name="Rectangle 10">
            <a:extLst>
              <a:ext uri="{FF2B5EF4-FFF2-40B4-BE49-F238E27FC236}">
                <a16:creationId xmlns:a16="http://schemas.microsoft.com/office/drawing/2014/main" id="{523BED40-8841-2C42-9A1B-5223420F8F9E}"/>
              </a:ext>
            </a:extLst>
          </p:cNvPr>
          <p:cNvSpPr/>
          <p:nvPr/>
        </p:nvSpPr>
        <p:spPr>
          <a:xfrm>
            <a:off x="3355578" y="1732971"/>
            <a:ext cx="8473685" cy="1661993"/>
          </a:xfrm>
          <a:prstGeom prst="rect">
            <a:avLst/>
          </a:prstGeom>
        </p:spPr>
        <p:txBody>
          <a:bodyPr wrap="square">
            <a:spAutoFit/>
          </a:bodyPr>
          <a:lstStyle/>
          <a:p>
            <a:pPr lvl="0"/>
            <a:r>
              <a:rPr kumimoji="0" lang="en-US" sz="3400" b="0" i="0"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Cầu</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vồng</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mống</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cụt</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xuất</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hiện</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là</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một</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dự</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báo</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thời</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tiết</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đáng</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sợ</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lang="en-US" sz="3400" noProof="0" dirty="0">
                <a:latin typeface="Times New Roman" panose="02020603050405020304" pitchFamily="18" charset="0"/>
                <a:cs typeface="Times New Roman" panose="02020603050405020304" pitchFamily="18" charset="0"/>
              </a:rPr>
              <a:t>n</a:t>
            </a:r>
            <a:r>
              <a:rPr lang="vi-VN" sz="3400" dirty="0">
                <a:latin typeface="Times New Roman" panose="02020603050405020304" pitchFamily="18" charset="0"/>
                <a:cs typeface="Times New Roman" panose="02020603050405020304" pitchFamily="18" charset="0"/>
              </a:rPr>
              <a:t>ếu trời có cầu vồng ở phía đông hoặc ở phía tây là sắp có mưa to gió lớn</a:t>
            </a:r>
            <a:r>
              <a:rPr lang="en-US" sz="3400" dirty="0">
                <a:latin typeface="Times New Roman" panose="02020603050405020304" pitchFamily="18" charset="0"/>
                <a:cs typeface="Times New Roman" panose="02020603050405020304" pitchFamily="18" charset="0"/>
              </a:rPr>
              <a:t>. </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pic>
        <p:nvPicPr>
          <p:cNvPr id="17" name="Picture 16">
            <a:extLst>
              <a:ext uri="{FF2B5EF4-FFF2-40B4-BE49-F238E27FC236}">
                <a16:creationId xmlns:a16="http://schemas.microsoft.com/office/drawing/2014/main" id="{FBDED857-4BF0-4E44-91F4-DF17303A3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71" y="1627880"/>
            <a:ext cx="1243263" cy="1243263"/>
          </a:xfrm>
          <a:prstGeom prst="rect">
            <a:avLst/>
          </a:prstGeom>
        </p:spPr>
      </p:pic>
      <p:pic>
        <p:nvPicPr>
          <p:cNvPr id="3076" name="Picture 4" descr="Rainbow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63" y="-74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ầu vồng đôi là gì? Cầu vồng đôi có ý nghĩa gì? - Xf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898" y="4066435"/>
            <a:ext cx="4173750" cy="21474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ầu vồng | Bài thơ Cầu vồng (Phạm Hổ)"/>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7668" y="4066435"/>
            <a:ext cx="4299425" cy="214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72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F3520574-FF40-C949-AF7A-DD724666E12F}"/>
              </a:ext>
            </a:extLst>
          </p:cNvPr>
          <p:cNvSpPr/>
          <p:nvPr/>
        </p:nvSpPr>
        <p:spPr>
          <a:xfrm>
            <a:off x="1680484" y="3539694"/>
            <a:ext cx="139904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Nghệ</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thuật</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9" name="Rectangle 8">
            <a:extLst>
              <a:ext uri="{FF2B5EF4-FFF2-40B4-BE49-F238E27FC236}">
                <a16:creationId xmlns:a16="http://schemas.microsoft.com/office/drawing/2014/main" id="{9DA2D488-11E5-DD44-B76F-4C932EFDEB9F}"/>
              </a:ext>
            </a:extLst>
          </p:cNvPr>
          <p:cNvSpPr/>
          <p:nvPr/>
        </p:nvSpPr>
        <p:spPr>
          <a:xfrm>
            <a:off x="4293476" y="2285424"/>
            <a:ext cx="7898524"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Lược</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bỏ</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1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số</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thành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phần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chính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để</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thành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câu</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rút</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gọn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Nhấn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mạnh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vào</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nội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dung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chính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để</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mọi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người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dễ</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nhớ</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cxnSp>
        <p:nvCxnSpPr>
          <p:cNvPr id="10" name="Straight Arrow Connector 9">
            <a:extLst>
              <a:ext uri="{FF2B5EF4-FFF2-40B4-BE49-F238E27FC236}">
                <a16:creationId xmlns:a16="http://schemas.microsoft.com/office/drawing/2014/main" id="{70723F5B-6570-D64B-9263-451049DF950E}"/>
              </a:ext>
            </a:extLst>
          </p:cNvPr>
          <p:cNvCxnSpPr>
            <a:stCxn id="8" idx="3"/>
            <a:endCxn id="9" idx="1"/>
          </p:cNvCxnSpPr>
          <p:nvPr/>
        </p:nvCxnSpPr>
        <p:spPr>
          <a:xfrm flipV="1">
            <a:off x="3079531" y="3116421"/>
            <a:ext cx="1213945" cy="1023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8057F34-84ED-9F48-9558-42E3DF4B8DFD}"/>
              </a:ext>
            </a:extLst>
          </p:cNvPr>
          <p:cNvSpPr/>
          <p:nvPr/>
        </p:nvSpPr>
        <p:spPr>
          <a:xfrm>
            <a:off x="4336117" y="4534649"/>
            <a:ext cx="5907386" cy="113877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Gieo</a:t>
            </a:r>
            <a:r>
              <a:rPr kumimoji="0" lang="en-US" sz="3400" b="1"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1"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vần</a:t>
            </a:r>
            <a:r>
              <a:rPr kumimoji="0" lang="en-US" sz="3400" b="1"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1"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lưng</a:t>
            </a:r>
            <a:r>
              <a:rPr kumimoji="0" lang="en-US" sz="3400" b="1"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lang="en-US" sz="3400" i="1" dirty="0" err="1">
                <a:solidFill>
                  <a:prstClr val="black"/>
                </a:solidFill>
                <a:latin typeface="Times New Roman" pitchFamily="18" charset="0"/>
                <a:ea typeface="微软雅黑"/>
                <a:cs typeface="Times New Roman" pitchFamily="18" charset="0"/>
              </a:rPr>
              <a:t>đông</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 </a:t>
            </a:r>
            <a:r>
              <a:rPr lang="en-US" sz="3400" i="1" dirty="0" err="1">
                <a:solidFill>
                  <a:prstClr val="black"/>
                </a:solidFill>
                <a:latin typeface="Times New Roman" pitchFamily="18" charset="0"/>
                <a:ea typeface="微软雅黑"/>
                <a:cs typeface="Times New Roman" pitchFamily="18" charset="0"/>
              </a:rPr>
              <a:t>vồng</a:t>
            </a:r>
            <a:endPar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Tạo</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âm</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điệu</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dễ</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nhớ</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dễ</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thuộc</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cxnSp>
        <p:nvCxnSpPr>
          <p:cNvPr id="12" name="Straight Arrow Connector 11">
            <a:extLst>
              <a:ext uri="{FF2B5EF4-FFF2-40B4-BE49-F238E27FC236}">
                <a16:creationId xmlns:a16="http://schemas.microsoft.com/office/drawing/2014/main" id="{6517DF9C-89E9-F942-A690-D52B29263062}"/>
              </a:ext>
            </a:extLst>
          </p:cNvPr>
          <p:cNvCxnSpPr>
            <a:stCxn id="8" idx="3"/>
            <a:endCxn id="11" idx="1"/>
          </p:cNvCxnSpPr>
          <p:nvPr/>
        </p:nvCxnSpPr>
        <p:spPr>
          <a:xfrm>
            <a:off x="3079531" y="4139859"/>
            <a:ext cx="1256586" cy="9641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8B595B-97FE-7F4E-88C1-82ED92B3474C}"/>
              </a:ext>
            </a:extLst>
          </p:cNvPr>
          <p:cNvSpPr txBox="1"/>
          <p:nvPr/>
        </p:nvSpPr>
        <p:spPr>
          <a:xfrm>
            <a:off x="405063" y="819162"/>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3</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14" name="Rectangle 13">
            <a:extLst>
              <a:ext uri="{FF2B5EF4-FFF2-40B4-BE49-F238E27FC236}">
                <a16:creationId xmlns:a16="http://schemas.microsoft.com/office/drawing/2014/main" id="{1536D9C4-134F-754E-9213-DC9FF4CF8117}"/>
              </a:ext>
            </a:extLst>
          </p:cNvPr>
          <p:cNvSpPr/>
          <p:nvPr/>
        </p:nvSpPr>
        <p:spPr>
          <a:xfrm>
            <a:off x="3044030" y="907330"/>
            <a:ext cx="874290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Mống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đông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vồng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tây</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chẳng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mưa</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dây</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cũng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bão</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giật</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a:t>
            </a:r>
            <a:endParaRPr kumimoji="0" lang="en-US" sz="6000" b="0" i="0" u="none" strike="noStrike" kern="1200" cap="none" spc="0" normalizeH="0" baseline="0" noProof="0" dirty="0">
              <a:ln>
                <a:noFill/>
              </a:ln>
              <a:solidFill>
                <a:srgbClr val="0000CC"/>
              </a:solidFill>
              <a:effectLst/>
              <a:uLnTx/>
              <a:uFillTx/>
              <a:latin typeface="Calibri"/>
              <a:ea typeface="微软雅黑"/>
              <a:cs typeface="+mn-cs"/>
            </a:endParaRPr>
          </a:p>
        </p:txBody>
      </p:sp>
      <p:pic>
        <p:nvPicPr>
          <p:cNvPr id="15" name="Picture 14">
            <a:extLst>
              <a:ext uri="{FF2B5EF4-FFF2-40B4-BE49-F238E27FC236}">
                <a16:creationId xmlns:a16="http://schemas.microsoft.com/office/drawing/2014/main" id="{78214913-28B8-DD42-A2DA-433F69E35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03" y="3325785"/>
            <a:ext cx="1243263" cy="1243263"/>
          </a:xfrm>
          <a:prstGeom prst="rect">
            <a:avLst/>
          </a:prstGeom>
        </p:spPr>
      </p:pic>
    </p:spTree>
    <p:extLst>
      <p:ext uri="{BB962C8B-B14F-4D97-AF65-F5344CB8AC3E}">
        <p14:creationId xmlns:p14="http://schemas.microsoft.com/office/powerpoint/2010/main" val="42577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2" y="1"/>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1DECB761-EC1D-C34E-BEB0-645B064F0DD9}"/>
              </a:ext>
            </a:extLst>
          </p:cNvPr>
          <p:cNvSpPr/>
          <p:nvPr/>
        </p:nvSpPr>
        <p:spPr>
          <a:xfrm>
            <a:off x="721233" y="3028347"/>
            <a:ext cx="7613188"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đúc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quý</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lâu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phòng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tránh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lo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liệu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Nhắc nhở ý thức phòng chống bão lụt giảm thiểu thiệt hại.</a:t>
            </a:r>
            <a:endParaRPr kumimoji="0" lang="en-US" sz="3600" b="0" i="0" u="none" strike="noStrike" kern="1200" cap="none" spc="0" normalizeH="0" baseline="0" noProof="0" dirty="0">
              <a:ln>
                <a:noFill/>
              </a:ln>
              <a:solidFill>
                <a:prstClr val="black"/>
              </a:solidFill>
              <a:effectLst/>
              <a:uLnTx/>
              <a:uFillTx/>
              <a:latin typeface="Calibri"/>
              <a:ea typeface="微软雅黑"/>
              <a:cs typeface="+mn-cs"/>
            </a:endParaRPr>
          </a:p>
        </p:txBody>
      </p:sp>
      <p:sp>
        <p:nvSpPr>
          <p:cNvPr id="9" name="Rectangle 8">
            <a:extLst>
              <a:ext uri="{FF2B5EF4-FFF2-40B4-BE49-F238E27FC236}">
                <a16:creationId xmlns:a16="http://schemas.microsoft.com/office/drawing/2014/main" id="{6F33FDBB-0762-4F47-BA1F-2AFDE29B4A0A}"/>
              </a:ext>
            </a:extLst>
          </p:cNvPr>
          <p:cNvSpPr/>
          <p:nvPr/>
        </p:nvSpPr>
        <p:spPr>
          <a:xfrm>
            <a:off x="1766875" y="1751292"/>
            <a:ext cx="5312979"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Giá</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trị</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kinh</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nghiệm</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0" name="TextBox 9">
            <a:extLst>
              <a:ext uri="{FF2B5EF4-FFF2-40B4-BE49-F238E27FC236}">
                <a16:creationId xmlns:a16="http://schemas.microsoft.com/office/drawing/2014/main" id="{3B88FFAE-3852-4240-83CA-62E54182A440}"/>
              </a:ext>
            </a:extLst>
          </p:cNvPr>
          <p:cNvSpPr txBox="1"/>
          <p:nvPr/>
        </p:nvSpPr>
        <p:spPr>
          <a:xfrm>
            <a:off x="264633" y="697004"/>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3</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11" name="Rectangle 10">
            <a:extLst>
              <a:ext uri="{FF2B5EF4-FFF2-40B4-BE49-F238E27FC236}">
                <a16:creationId xmlns:a16="http://schemas.microsoft.com/office/drawing/2014/main" id="{FCAF16AA-3EFF-4B4A-9862-4DC0820DB0C9}"/>
              </a:ext>
            </a:extLst>
          </p:cNvPr>
          <p:cNvSpPr/>
          <p:nvPr/>
        </p:nvSpPr>
        <p:spPr>
          <a:xfrm>
            <a:off x="2881874" y="786323"/>
            <a:ext cx="864031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Mống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đông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vồng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tây</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chẳng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mưa</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dây</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cũng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bão</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giật</a:t>
            </a:r>
            <a:endParaRPr kumimoji="0" lang="en-US" sz="6000" b="0" i="0" u="none" strike="noStrike" kern="1200" cap="none" spc="0" normalizeH="0" baseline="0" noProof="0" dirty="0">
              <a:ln>
                <a:noFill/>
              </a:ln>
              <a:solidFill>
                <a:srgbClr val="0000CC"/>
              </a:solidFill>
              <a:effectLst/>
              <a:uLnTx/>
              <a:uFillTx/>
              <a:latin typeface="Calibri"/>
              <a:ea typeface="微软雅黑"/>
              <a:cs typeface="+mn-cs"/>
            </a:endParaRPr>
          </a:p>
        </p:txBody>
      </p:sp>
      <p:pic>
        <p:nvPicPr>
          <p:cNvPr id="12" name="Picture 11">
            <a:extLst>
              <a:ext uri="{FF2B5EF4-FFF2-40B4-BE49-F238E27FC236}">
                <a16:creationId xmlns:a16="http://schemas.microsoft.com/office/drawing/2014/main" id="{B5B397FC-EC81-E84A-9202-605B11661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33" y="1404890"/>
            <a:ext cx="1243263" cy="1243263"/>
          </a:xfrm>
          <a:prstGeom prst="rect">
            <a:avLst/>
          </a:prstGeom>
        </p:spPr>
      </p:pic>
      <p:pic>
        <p:nvPicPr>
          <p:cNvPr id="2" name="Picture 1"/>
          <p:cNvPicPr>
            <a:picLocks noChangeAspect="1"/>
          </p:cNvPicPr>
          <p:nvPr/>
        </p:nvPicPr>
        <p:blipFill>
          <a:blip r:embed="rId4"/>
          <a:stretch>
            <a:fillRect/>
          </a:stretch>
        </p:blipFill>
        <p:spPr>
          <a:xfrm>
            <a:off x="8256291" y="2208969"/>
            <a:ext cx="3450211" cy="3450211"/>
          </a:xfrm>
          <a:prstGeom prst="rect">
            <a:avLst/>
          </a:prstGeom>
        </p:spPr>
      </p:pic>
    </p:spTree>
    <p:extLst>
      <p:ext uri="{BB962C8B-B14F-4D97-AF65-F5344CB8AC3E}">
        <p14:creationId xmlns:p14="http://schemas.microsoft.com/office/powerpoint/2010/main" val="62907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aphicFrame>
        <p:nvGraphicFramePr>
          <p:cNvPr id="7" name="Table 6">
            <a:extLst>
              <a:ext uri="{FF2B5EF4-FFF2-40B4-BE49-F238E27FC236}">
                <a16:creationId xmlns:a16="http://schemas.microsoft.com/office/drawing/2014/main" id="{DCB4483D-E30D-0242-8785-D8D743A7F2D6}"/>
              </a:ext>
            </a:extLst>
          </p:cNvPr>
          <p:cNvGraphicFramePr>
            <a:graphicFrameLocks noGrp="1"/>
          </p:cNvGraphicFramePr>
          <p:nvPr>
            <p:extLst>
              <p:ext uri="{D42A27DB-BD31-4B8C-83A1-F6EECF244321}">
                <p14:modId xmlns:p14="http://schemas.microsoft.com/office/powerpoint/2010/main" val="3694729935"/>
              </p:ext>
            </p:extLst>
          </p:nvPr>
        </p:nvGraphicFramePr>
        <p:xfrm>
          <a:off x="812800" y="1899049"/>
          <a:ext cx="11277600" cy="4269201"/>
        </p:xfrm>
        <a:graphic>
          <a:graphicData uri="http://schemas.openxmlformats.org/drawingml/2006/table">
            <a:tbl>
              <a:tblPr/>
              <a:tblGrid>
                <a:gridCol w="704260">
                  <a:extLst>
                    <a:ext uri="{9D8B030D-6E8A-4147-A177-3AD203B41FA5}">
                      <a16:colId xmlns:a16="http://schemas.microsoft.com/office/drawing/2014/main" val="20000"/>
                    </a:ext>
                  </a:extLst>
                </a:gridCol>
                <a:gridCol w="704260">
                  <a:extLst>
                    <a:ext uri="{9D8B030D-6E8A-4147-A177-3AD203B41FA5}">
                      <a16:colId xmlns:a16="http://schemas.microsoft.com/office/drawing/2014/main" val="20001"/>
                    </a:ext>
                  </a:extLst>
                </a:gridCol>
                <a:gridCol w="704260">
                  <a:extLst>
                    <a:ext uri="{9D8B030D-6E8A-4147-A177-3AD203B41FA5}">
                      <a16:colId xmlns:a16="http://schemas.microsoft.com/office/drawing/2014/main" val="20002"/>
                    </a:ext>
                  </a:extLst>
                </a:gridCol>
                <a:gridCol w="704260">
                  <a:extLst>
                    <a:ext uri="{9D8B030D-6E8A-4147-A177-3AD203B41FA5}">
                      <a16:colId xmlns:a16="http://schemas.microsoft.com/office/drawing/2014/main" val="20003"/>
                    </a:ext>
                  </a:extLst>
                </a:gridCol>
                <a:gridCol w="704260">
                  <a:extLst>
                    <a:ext uri="{9D8B030D-6E8A-4147-A177-3AD203B41FA5}">
                      <a16:colId xmlns:a16="http://schemas.microsoft.com/office/drawing/2014/main" val="20004"/>
                    </a:ext>
                  </a:extLst>
                </a:gridCol>
                <a:gridCol w="704260">
                  <a:extLst>
                    <a:ext uri="{9D8B030D-6E8A-4147-A177-3AD203B41FA5}">
                      <a16:colId xmlns:a16="http://schemas.microsoft.com/office/drawing/2014/main" val="20005"/>
                    </a:ext>
                  </a:extLst>
                </a:gridCol>
                <a:gridCol w="704260">
                  <a:extLst>
                    <a:ext uri="{9D8B030D-6E8A-4147-A177-3AD203B41FA5}">
                      <a16:colId xmlns:a16="http://schemas.microsoft.com/office/drawing/2014/main" val="20006"/>
                    </a:ext>
                  </a:extLst>
                </a:gridCol>
                <a:gridCol w="704260">
                  <a:extLst>
                    <a:ext uri="{9D8B030D-6E8A-4147-A177-3AD203B41FA5}">
                      <a16:colId xmlns:a16="http://schemas.microsoft.com/office/drawing/2014/main" val="20007"/>
                    </a:ext>
                  </a:extLst>
                </a:gridCol>
                <a:gridCol w="705440">
                  <a:extLst>
                    <a:ext uri="{9D8B030D-6E8A-4147-A177-3AD203B41FA5}">
                      <a16:colId xmlns:a16="http://schemas.microsoft.com/office/drawing/2014/main" val="20008"/>
                    </a:ext>
                  </a:extLst>
                </a:gridCol>
                <a:gridCol w="705440">
                  <a:extLst>
                    <a:ext uri="{9D8B030D-6E8A-4147-A177-3AD203B41FA5}">
                      <a16:colId xmlns:a16="http://schemas.microsoft.com/office/drawing/2014/main" val="20009"/>
                    </a:ext>
                  </a:extLst>
                </a:gridCol>
                <a:gridCol w="705440">
                  <a:extLst>
                    <a:ext uri="{9D8B030D-6E8A-4147-A177-3AD203B41FA5}">
                      <a16:colId xmlns:a16="http://schemas.microsoft.com/office/drawing/2014/main" val="20010"/>
                    </a:ext>
                  </a:extLst>
                </a:gridCol>
                <a:gridCol w="705440">
                  <a:extLst>
                    <a:ext uri="{9D8B030D-6E8A-4147-A177-3AD203B41FA5}">
                      <a16:colId xmlns:a16="http://schemas.microsoft.com/office/drawing/2014/main" val="20011"/>
                    </a:ext>
                  </a:extLst>
                </a:gridCol>
                <a:gridCol w="705440">
                  <a:extLst>
                    <a:ext uri="{9D8B030D-6E8A-4147-A177-3AD203B41FA5}">
                      <a16:colId xmlns:a16="http://schemas.microsoft.com/office/drawing/2014/main" val="20012"/>
                    </a:ext>
                  </a:extLst>
                </a:gridCol>
                <a:gridCol w="705440">
                  <a:extLst>
                    <a:ext uri="{9D8B030D-6E8A-4147-A177-3AD203B41FA5}">
                      <a16:colId xmlns:a16="http://schemas.microsoft.com/office/drawing/2014/main" val="20013"/>
                    </a:ext>
                  </a:extLst>
                </a:gridCol>
                <a:gridCol w="705440">
                  <a:extLst>
                    <a:ext uri="{9D8B030D-6E8A-4147-A177-3AD203B41FA5}">
                      <a16:colId xmlns:a16="http://schemas.microsoft.com/office/drawing/2014/main" val="20014"/>
                    </a:ext>
                  </a:extLst>
                </a:gridCol>
                <a:gridCol w="705440">
                  <a:extLst>
                    <a:ext uri="{9D8B030D-6E8A-4147-A177-3AD203B41FA5}">
                      <a16:colId xmlns:a16="http://schemas.microsoft.com/office/drawing/2014/main" val="20015"/>
                    </a:ext>
                  </a:extLst>
                </a:gridCol>
              </a:tblGrid>
              <a:tr h="711201">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500" dirty="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457200">
                        <a:lnSpc>
                          <a:spcPct val="115000"/>
                        </a:lnSpc>
                        <a:spcAft>
                          <a:spcPts val="0"/>
                        </a:spcAft>
                      </a:pPr>
                      <a:r>
                        <a:rPr lang="en-US" sz="1900" dirty="0">
                          <a:latin typeface="Times New Roman"/>
                          <a:ea typeface="Calibri"/>
                          <a:cs typeface="Times New Roman"/>
                        </a:rPr>
                        <a:t> </a:t>
                      </a:r>
                      <a:endParaRPr lang="en-US" sz="1500" dirty="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500" dirty="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11200">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n-US" sz="36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500" dirty="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1200">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711200">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2800">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1600">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8" name="组合 25">
            <a:extLst>
              <a:ext uri="{FF2B5EF4-FFF2-40B4-BE49-F238E27FC236}">
                <a16:creationId xmlns:a16="http://schemas.microsoft.com/office/drawing/2014/main" id="{E9F703C1-8A6E-9E41-82B4-D7B9B3CCF834}"/>
              </a:ext>
            </a:extLst>
          </p:cNvPr>
          <p:cNvGrpSpPr/>
          <p:nvPr/>
        </p:nvGrpSpPr>
        <p:grpSpPr>
          <a:xfrm>
            <a:off x="664" y="1905000"/>
            <a:ext cx="812137" cy="584775"/>
            <a:chOff x="477164" y="1304549"/>
            <a:chExt cx="898272" cy="774591"/>
          </a:xfrm>
        </p:grpSpPr>
        <p:pic>
          <p:nvPicPr>
            <p:cNvPr id="9" name="图片 26" descr="未标题-2.png">
              <a:extLst>
                <a:ext uri="{FF2B5EF4-FFF2-40B4-BE49-F238E27FC236}">
                  <a16:creationId xmlns:a16="http://schemas.microsoft.com/office/drawing/2014/main" id="{2A15FEAA-A390-6241-814A-B848DB36A7EC}"/>
                </a:ext>
              </a:extLst>
            </p:cNvPr>
            <p:cNvPicPr>
              <a:picLocks noChangeAspect="1"/>
            </p:cNvPicPr>
            <p:nvPr/>
          </p:nvPicPr>
          <p:blipFill>
            <a:blip r:embed="rId3" cstate="print"/>
            <a:stretch>
              <a:fillRect/>
            </a:stretch>
          </p:blipFill>
          <p:spPr>
            <a:xfrm>
              <a:off x="477164" y="1358011"/>
              <a:ext cx="898272" cy="718110"/>
            </a:xfrm>
            <a:prstGeom prst="rect">
              <a:avLst/>
            </a:prstGeom>
          </p:spPr>
        </p:pic>
        <p:sp>
          <p:nvSpPr>
            <p:cNvPr id="10" name="Text Box 70">
              <a:extLst>
                <a:ext uri="{FF2B5EF4-FFF2-40B4-BE49-F238E27FC236}">
                  <a16:creationId xmlns:a16="http://schemas.microsoft.com/office/drawing/2014/main" id="{01E12157-78BC-4843-8AFE-AE4CC4999C5D}"/>
                </a:ext>
              </a:extLst>
            </p:cNvPr>
            <p:cNvSpPr txBox="1">
              <a:spLocks noChangeArrowheads="1"/>
            </p:cNvSpPr>
            <p:nvPr/>
          </p:nvSpPr>
          <p:spPr bwMode="gray">
            <a:xfrm>
              <a:off x="714347" y="1304549"/>
              <a:ext cx="381001" cy="77459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latin typeface="Times New Roman" panose="02020603050405020304" pitchFamily="18" charset="0"/>
                  <a:cs typeface="Times New Roman" panose="02020603050405020304" pitchFamily="18" charset="0"/>
                </a:rPr>
                <a:t>1</a:t>
              </a:r>
            </a:p>
          </p:txBody>
        </p:sp>
      </p:grpSp>
      <p:grpSp>
        <p:nvGrpSpPr>
          <p:cNvPr id="11" name="组合 28">
            <a:extLst>
              <a:ext uri="{FF2B5EF4-FFF2-40B4-BE49-F238E27FC236}">
                <a16:creationId xmlns:a16="http://schemas.microsoft.com/office/drawing/2014/main" id="{798103DB-2B36-3049-92DA-D9AA5DA2A5C6}"/>
              </a:ext>
            </a:extLst>
          </p:cNvPr>
          <p:cNvGrpSpPr/>
          <p:nvPr/>
        </p:nvGrpSpPr>
        <p:grpSpPr>
          <a:xfrm>
            <a:off x="664" y="2616199"/>
            <a:ext cx="812137" cy="584775"/>
            <a:chOff x="500034" y="2161098"/>
            <a:chExt cx="898272" cy="774591"/>
          </a:xfrm>
        </p:grpSpPr>
        <p:pic>
          <p:nvPicPr>
            <p:cNvPr id="12" name="图片 29" descr="未标题-2.png">
              <a:extLst>
                <a:ext uri="{FF2B5EF4-FFF2-40B4-BE49-F238E27FC236}">
                  <a16:creationId xmlns:a16="http://schemas.microsoft.com/office/drawing/2014/main" id="{DBEFB9AE-E717-B94C-B777-8442762938FA}"/>
                </a:ext>
              </a:extLst>
            </p:cNvPr>
            <p:cNvPicPr>
              <a:picLocks noChangeAspect="1"/>
            </p:cNvPicPr>
            <p:nvPr/>
          </p:nvPicPr>
          <p:blipFill>
            <a:blip r:embed="rId4" cstate="print"/>
            <a:stretch>
              <a:fillRect/>
            </a:stretch>
          </p:blipFill>
          <p:spPr>
            <a:xfrm>
              <a:off x="500034" y="2214560"/>
              <a:ext cx="898272" cy="718110"/>
            </a:xfrm>
            <a:prstGeom prst="rect">
              <a:avLst/>
            </a:prstGeom>
          </p:spPr>
        </p:pic>
        <p:sp>
          <p:nvSpPr>
            <p:cNvPr id="13" name="Text Box 70">
              <a:extLst>
                <a:ext uri="{FF2B5EF4-FFF2-40B4-BE49-F238E27FC236}">
                  <a16:creationId xmlns:a16="http://schemas.microsoft.com/office/drawing/2014/main" id="{104F6F42-A7E9-2A46-B858-724CD727CC2F}"/>
                </a:ext>
              </a:extLst>
            </p:cNvPr>
            <p:cNvSpPr txBox="1">
              <a:spLocks noChangeArrowheads="1"/>
            </p:cNvSpPr>
            <p:nvPr/>
          </p:nvSpPr>
          <p:spPr bwMode="gray">
            <a:xfrm>
              <a:off x="714349" y="2161098"/>
              <a:ext cx="381001" cy="77459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latin typeface="Times New Roman" panose="02020603050405020304" pitchFamily="18" charset="0"/>
                  <a:cs typeface="Times New Roman" panose="02020603050405020304" pitchFamily="18" charset="0"/>
                </a:rPr>
                <a:t>2</a:t>
              </a:r>
            </a:p>
          </p:txBody>
        </p:sp>
      </p:grpSp>
      <p:grpSp>
        <p:nvGrpSpPr>
          <p:cNvPr id="14" name="组合 31">
            <a:extLst>
              <a:ext uri="{FF2B5EF4-FFF2-40B4-BE49-F238E27FC236}">
                <a16:creationId xmlns:a16="http://schemas.microsoft.com/office/drawing/2014/main" id="{E3D520D1-BB36-FC4E-87D0-9B8DCEE4F9C7}"/>
              </a:ext>
            </a:extLst>
          </p:cNvPr>
          <p:cNvGrpSpPr/>
          <p:nvPr/>
        </p:nvGrpSpPr>
        <p:grpSpPr>
          <a:xfrm>
            <a:off x="1115334" y="599621"/>
            <a:ext cx="1116937" cy="825816"/>
            <a:chOff x="477164" y="3023248"/>
            <a:chExt cx="898272" cy="718110"/>
          </a:xfrm>
        </p:grpSpPr>
        <p:pic>
          <p:nvPicPr>
            <p:cNvPr id="15" name="图片 32" descr="未标题-2.png">
              <a:extLst>
                <a:ext uri="{FF2B5EF4-FFF2-40B4-BE49-F238E27FC236}">
                  <a16:creationId xmlns:a16="http://schemas.microsoft.com/office/drawing/2014/main" id="{7332927B-B0F3-CF4E-9444-27B3ADE60463}"/>
                </a:ext>
              </a:extLst>
            </p:cNvPr>
            <p:cNvPicPr>
              <a:picLocks noChangeAspect="1"/>
            </p:cNvPicPr>
            <p:nvPr/>
          </p:nvPicPr>
          <p:blipFill>
            <a:blip r:embed="rId5" cstate="print"/>
            <a:stretch>
              <a:fillRect/>
            </a:stretch>
          </p:blipFill>
          <p:spPr>
            <a:xfrm>
              <a:off x="477164" y="3023248"/>
              <a:ext cx="898272" cy="718110"/>
            </a:xfrm>
            <a:prstGeom prst="rect">
              <a:avLst/>
            </a:prstGeom>
          </p:spPr>
        </p:pic>
        <p:sp>
          <p:nvSpPr>
            <p:cNvPr id="16" name="Text Box 70">
              <a:extLst>
                <a:ext uri="{FF2B5EF4-FFF2-40B4-BE49-F238E27FC236}">
                  <a16:creationId xmlns:a16="http://schemas.microsoft.com/office/drawing/2014/main" id="{BBC89BE8-43FE-4944-AE32-C39E91C98FCA}"/>
                </a:ext>
              </a:extLst>
            </p:cNvPr>
            <p:cNvSpPr txBox="1">
              <a:spLocks noChangeArrowheads="1"/>
            </p:cNvSpPr>
            <p:nvPr/>
          </p:nvSpPr>
          <p:spPr bwMode="gray">
            <a:xfrm>
              <a:off x="714347" y="3042680"/>
              <a:ext cx="381001" cy="508506"/>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3</a:t>
              </a:r>
            </a:p>
          </p:txBody>
        </p:sp>
      </p:grpSp>
      <p:grpSp>
        <p:nvGrpSpPr>
          <p:cNvPr id="17" name="组合 34">
            <a:extLst>
              <a:ext uri="{FF2B5EF4-FFF2-40B4-BE49-F238E27FC236}">
                <a16:creationId xmlns:a16="http://schemas.microsoft.com/office/drawing/2014/main" id="{7EADD342-74DC-CE40-9B17-8EA9C0A3C28B}"/>
              </a:ext>
            </a:extLst>
          </p:cNvPr>
          <p:cNvGrpSpPr/>
          <p:nvPr/>
        </p:nvGrpSpPr>
        <p:grpSpPr>
          <a:xfrm>
            <a:off x="664" y="4038599"/>
            <a:ext cx="812137" cy="584775"/>
            <a:chOff x="477164" y="3802404"/>
            <a:chExt cx="898272" cy="774591"/>
          </a:xfrm>
        </p:grpSpPr>
        <p:pic>
          <p:nvPicPr>
            <p:cNvPr id="18" name="图片 35" descr="未标题-2.png">
              <a:extLst>
                <a:ext uri="{FF2B5EF4-FFF2-40B4-BE49-F238E27FC236}">
                  <a16:creationId xmlns:a16="http://schemas.microsoft.com/office/drawing/2014/main" id="{678D3794-3A19-B546-A164-15E602A7AAD1}"/>
                </a:ext>
              </a:extLst>
            </p:cNvPr>
            <p:cNvPicPr>
              <a:picLocks noChangeAspect="1"/>
            </p:cNvPicPr>
            <p:nvPr/>
          </p:nvPicPr>
          <p:blipFill>
            <a:blip r:embed="rId6" cstate="print"/>
            <a:stretch>
              <a:fillRect/>
            </a:stretch>
          </p:blipFill>
          <p:spPr>
            <a:xfrm>
              <a:off x="477164" y="3855866"/>
              <a:ext cx="898272" cy="718110"/>
            </a:xfrm>
            <a:prstGeom prst="rect">
              <a:avLst/>
            </a:prstGeom>
          </p:spPr>
        </p:pic>
        <p:sp>
          <p:nvSpPr>
            <p:cNvPr id="19" name="Text Box 70">
              <a:extLst>
                <a:ext uri="{FF2B5EF4-FFF2-40B4-BE49-F238E27FC236}">
                  <a16:creationId xmlns:a16="http://schemas.microsoft.com/office/drawing/2014/main" id="{0667F21C-39CC-054D-B587-3F04287A4879}"/>
                </a:ext>
              </a:extLst>
            </p:cNvPr>
            <p:cNvSpPr txBox="1">
              <a:spLocks noChangeArrowheads="1"/>
            </p:cNvSpPr>
            <p:nvPr/>
          </p:nvSpPr>
          <p:spPr bwMode="gray">
            <a:xfrm>
              <a:off x="657309" y="3802404"/>
              <a:ext cx="381001" cy="77459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latin typeface="Times New Roman" panose="02020603050405020304" pitchFamily="18" charset="0"/>
                  <a:cs typeface="Times New Roman" panose="02020603050405020304" pitchFamily="18" charset="0"/>
                </a:rPr>
                <a:t>4</a:t>
              </a:r>
            </a:p>
          </p:txBody>
        </p:sp>
      </p:grpSp>
      <p:grpSp>
        <p:nvGrpSpPr>
          <p:cNvPr id="20" name="组合 25">
            <a:extLst>
              <a:ext uri="{FF2B5EF4-FFF2-40B4-BE49-F238E27FC236}">
                <a16:creationId xmlns:a16="http://schemas.microsoft.com/office/drawing/2014/main" id="{4E91FA08-49EF-E24A-83F9-D005920C176C}"/>
              </a:ext>
            </a:extLst>
          </p:cNvPr>
          <p:cNvGrpSpPr/>
          <p:nvPr/>
        </p:nvGrpSpPr>
        <p:grpSpPr>
          <a:xfrm>
            <a:off x="1" y="4790160"/>
            <a:ext cx="812137" cy="584775"/>
            <a:chOff x="477164" y="1304549"/>
            <a:chExt cx="898272" cy="774592"/>
          </a:xfrm>
        </p:grpSpPr>
        <p:pic>
          <p:nvPicPr>
            <p:cNvPr id="21" name="图片 26" descr="未标题-2.png">
              <a:extLst>
                <a:ext uri="{FF2B5EF4-FFF2-40B4-BE49-F238E27FC236}">
                  <a16:creationId xmlns:a16="http://schemas.microsoft.com/office/drawing/2014/main" id="{04610717-9CF2-7649-A7FA-DFFBCC625B1B}"/>
                </a:ext>
              </a:extLst>
            </p:cNvPr>
            <p:cNvPicPr>
              <a:picLocks noChangeAspect="1"/>
            </p:cNvPicPr>
            <p:nvPr/>
          </p:nvPicPr>
          <p:blipFill>
            <a:blip r:embed="rId3" cstate="print"/>
            <a:stretch>
              <a:fillRect/>
            </a:stretch>
          </p:blipFill>
          <p:spPr>
            <a:xfrm>
              <a:off x="477164" y="1358011"/>
              <a:ext cx="898272" cy="718110"/>
            </a:xfrm>
            <a:prstGeom prst="rect">
              <a:avLst/>
            </a:prstGeom>
          </p:spPr>
        </p:pic>
        <p:sp>
          <p:nvSpPr>
            <p:cNvPr id="22" name="Text Box 70">
              <a:extLst>
                <a:ext uri="{FF2B5EF4-FFF2-40B4-BE49-F238E27FC236}">
                  <a16:creationId xmlns:a16="http://schemas.microsoft.com/office/drawing/2014/main" id="{60AF0DDE-AF9F-DD47-AD33-23D21DE676EA}"/>
                </a:ext>
              </a:extLst>
            </p:cNvPr>
            <p:cNvSpPr txBox="1">
              <a:spLocks noChangeArrowheads="1"/>
            </p:cNvSpPr>
            <p:nvPr/>
          </p:nvSpPr>
          <p:spPr bwMode="gray">
            <a:xfrm>
              <a:off x="714347" y="1304549"/>
              <a:ext cx="381001" cy="774592"/>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latin typeface="Times New Roman" panose="02020603050405020304" pitchFamily="18" charset="0"/>
                  <a:cs typeface="Times New Roman" panose="02020603050405020304" pitchFamily="18" charset="0"/>
                </a:rPr>
                <a:t>5</a:t>
              </a:r>
            </a:p>
          </p:txBody>
        </p:sp>
      </p:grpSp>
      <p:grpSp>
        <p:nvGrpSpPr>
          <p:cNvPr id="23" name="组合 28">
            <a:extLst>
              <a:ext uri="{FF2B5EF4-FFF2-40B4-BE49-F238E27FC236}">
                <a16:creationId xmlns:a16="http://schemas.microsoft.com/office/drawing/2014/main" id="{E1C7275E-6440-7D49-8DE6-E1F69C37531E}"/>
              </a:ext>
            </a:extLst>
          </p:cNvPr>
          <p:cNvGrpSpPr/>
          <p:nvPr/>
        </p:nvGrpSpPr>
        <p:grpSpPr>
          <a:xfrm>
            <a:off x="1" y="5501359"/>
            <a:ext cx="812137" cy="584775"/>
            <a:chOff x="500034" y="2161098"/>
            <a:chExt cx="898272" cy="774592"/>
          </a:xfrm>
        </p:grpSpPr>
        <p:pic>
          <p:nvPicPr>
            <p:cNvPr id="24" name="图片 29" descr="未标题-2.png">
              <a:extLst>
                <a:ext uri="{FF2B5EF4-FFF2-40B4-BE49-F238E27FC236}">
                  <a16:creationId xmlns:a16="http://schemas.microsoft.com/office/drawing/2014/main" id="{CA65938D-A431-E94F-AE04-6F3EDF687FFB}"/>
                </a:ext>
              </a:extLst>
            </p:cNvPr>
            <p:cNvPicPr>
              <a:picLocks noChangeAspect="1"/>
            </p:cNvPicPr>
            <p:nvPr/>
          </p:nvPicPr>
          <p:blipFill>
            <a:blip r:embed="rId4" cstate="print"/>
            <a:stretch>
              <a:fillRect/>
            </a:stretch>
          </p:blipFill>
          <p:spPr>
            <a:xfrm>
              <a:off x="500034" y="2214560"/>
              <a:ext cx="898272" cy="718110"/>
            </a:xfrm>
            <a:prstGeom prst="rect">
              <a:avLst/>
            </a:prstGeom>
          </p:spPr>
        </p:pic>
        <p:sp>
          <p:nvSpPr>
            <p:cNvPr id="25" name="Text Box 70">
              <a:extLst>
                <a:ext uri="{FF2B5EF4-FFF2-40B4-BE49-F238E27FC236}">
                  <a16:creationId xmlns:a16="http://schemas.microsoft.com/office/drawing/2014/main" id="{1598616F-2408-3F47-9E86-D733EFE7545B}"/>
                </a:ext>
              </a:extLst>
            </p:cNvPr>
            <p:cNvSpPr txBox="1">
              <a:spLocks noChangeArrowheads="1"/>
            </p:cNvSpPr>
            <p:nvPr/>
          </p:nvSpPr>
          <p:spPr bwMode="gray">
            <a:xfrm>
              <a:off x="714349" y="2161098"/>
              <a:ext cx="381001" cy="774592"/>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latin typeface="Times New Roman" panose="02020603050405020304" pitchFamily="18" charset="0"/>
                  <a:cs typeface="Times New Roman" panose="02020603050405020304" pitchFamily="18" charset="0"/>
                </a:rPr>
                <a:t>6</a:t>
              </a:r>
            </a:p>
          </p:txBody>
        </p:sp>
      </p:grpSp>
      <p:sp>
        <p:nvSpPr>
          <p:cNvPr id="26" name="TextBox 25">
            <a:extLst>
              <a:ext uri="{FF2B5EF4-FFF2-40B4-BE49-F238E27FC236}">
                <a16:creationId xmlns:a16="http://schemas.microsoft.com/office/drawing/2014/main" id="{34E3F62B-4EE5-374D-B351-6517F33DBC8E}"/>
              </a:ext>
            </a:extLst>
          </p:cNvPr>
          <p:cNvSpPr txBox="1"/>
          <p:nvPr/>
        </p:nvSpPr>
        <p:spPr>
          <a:xfrm>
            <a:off x="7106285" y="1904059"/>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T</a:t>
            </a:r>
          </a:p>
        </p:txBody>
      </p:sp>
      <p:sp>
        <p:nvSpPr>
          <p:cNvPr id="27" name="TextBox 26">
            <a:extLst>
              <a:ext uri="{FF2B5EF4-FFF2-40B4-BE49-F238E27FC236}">
                <a16:creationId xmlns:a16="http://schemas.microsoft.com/office/drawing/2014/main" id="{FADDE287-7475-A54B-9AB9-73958C46F89E}"/>
              </a:ext>
            </a:extLst>
          </p:cNvPr>
          <p:cNvSpPr txBox="1"/>
          <p:nvPr/>
        </p:nvSpPr>
        <p:spPr>
          <a:xfrm>
            <a:off x="7823200" y="19185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Ấ</a:t>
            </a:r>
          </a:p>
        </p:txBody>
      </p:sp>
      <p:sp>
        <p:nvSpPr>
          <p:cNvPr id="28" name="TextBox 27">
            <a:extLst>
              <a:ext uri="{FF2B5EF4-FFF2-40B4-BE49-F238E27FC236}">
                <a16:creationId xmlns:a16="http://schemas.microsoft.com/office/drawing/2014/main" id="{8A3EFE9D-0E49-6B4A-9681-27AF5D5870C0}"/>
              </a:ext>
            </a:extLst>
          </p:cNvPr>
          <p:cNvSpPr txBox="1"/>
          <p:nvPr/>
        </p:nvSpPr>
        <p:spPr>
          <a:xfrm>
            <a:off x="8534400" y="19185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C</a:t>
            </a:r>
          </a:p>
        </p:txBody>
      </p:sp>
      <p:sp>
        <p:nvSpPr>
          <p:cNvPr id="29" name="TextBox 28">
            <a:extLst>
              <a:ext uri="{FF2B5EF4-FFF2-40B4-BE49-F238E27FC236}">
                <a16:creationId xmlns:a16="http://schemas.microsoft.com/office/drawing/2014/main" id="{38736483-29D2-284F-AEB5-3D46735C0A44}"/>
              </a:ext>
            </a:extLst>
          </p:cNvPr>
          <p:cNvSpPr txBox="1"/>
          <p:nvPr/>
        </p:nvSpPr>
        <p:spPr>
          <a:xfrm>
            <a:off x="7101525" y="2628497"/>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Ụ</a:t>
            </a:r>
          </a:p>
        </p:txBody>
      </p:sp>
      <p:sp>
        <p:nvSpPr>
          <p:cNvPr id="30" name="TextBox 29">
            <a:extLst>
              <a:ext uri="{FF2B5EF4-FFF2-40B4-BE49-F238E27FC236}">
                <a16:creationId xmlns:a16="http://schemas.microsoft.com/office/drawing/2014/main" id="{EF70E54A-A2CD-434D-A1A1-8A316A202E52}"/>
              </a:ext>
            </a:extLst>
          </p:cNvPr>
          <p:cNvSpPr txBox="1"/>
          <p:nvPr/>
        </p:nvSpPr>
        <p:spPr>
          <a:xfrm>
            <a:off x="8534400" y="4850459"/>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Ố</a:t>
            </a:r>
          </a:p>
        </p:txBody>
      </p:sp>
      <p:sp>
        <p:nvSpPr>
          <p:cNvPr id="31" name="TextBox 30">
            <a:extLst>
              <a:ext uri="{FF2B5EF4-FFF2-40B4-BE49-F238E27FC236}">
                <a16:creationId xmlns:a16="http://schemas.microsoft.com/office/drawing/2014/main" id="{45CC0B7E-A5EA-004F-A435-5B2B0B853723}"/>
              </a:ext>
            </a:extLst>
          </p:cNvPr>
          <p:cNvSpPr txBox="1"/>
          <p:nvPr/>
        </p:nvSpPr>
        <p:spPr>
          <a:xfrm>
            <a:off x="7823200" y="4850459"/>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I</a:t>
            </a:r>
          </a:p>
        </p:txBody>
      </p:sp>
      <p:sp>
        <p:nvSpPr>
          <p:cNvPr id="32" name="TextBox 31">
            <a:extLst>
              <a:ext uri="{FF2B5EF4-FFF2-40B4-BE49-F238E27FC236}">
                <a16:creationId xmlns:a16="http://schemas.microsoft.com/office/drawing/2014/main" id="{DAD8409E-1D18-9241-937A-EF5892321380}"/>
              </a:ext>
            </a:extLst>
          </p:cNvPr>
          <p:cNvSpPr txBox="1"/>
          <p:nvPr/>
        </p:nvSpPr>
        <p:spPr>
          <a:xfrm>
            <a:off x="7102610" y="4815269"/>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G</a:t>
            </a:r>
          </a:p>
        </p:txBody>
      </p:sp>
      <p:sp>
        <p:nvSpPr>
          <p:cNvPr id="33" name="TextBox 32">
            <a:extLst>
              <a:ext uri="{FF2B5EF4-FFF2-40B4-BE49-F238E27FC236}">
                <a16:creationId xmlns:a16="http://schemas.microsoft.com/office/drawing/2014/main" id="{272BD59D-DEB2-ED46-BDC2-65A2E0740221}"/>
              </a:ext>
            </a:extLst>
          </p:cNvPr>
          <p:cNvSpPr txBox="1"/>
          <p:nvPr/>
        </p:nvSpPr>
        <p:spPr>
          <a:xfrm>
            <a:off x="6415314" y="5503601"/>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H</a:t>
            </a:r>
          </a:p>
        </p:txBody>
      </p:sp>
      <p:sp>
        <p:nvSpPr>
          <p:cNvPr id="34" name="TextBox 33">
            <a:extLst>
              <a:ext uri="{FF2B5EF4-FFF2-40B4-BE49-F238E27FC236}">
                <a16:creationId xmlns:a16="http://schemas.microsoft.com/office/drawing/2014/main" id="{89C4D81F-D354-DC45-8515-121BBE84DD05}"/>
              </a:ext>
            </a:extLst>
          </p:cNvPr>
          <p:cNvSpPr txBox="1"/>
          <p:nvPr/>
        </p:nvSpPr>
        <p:spPr>
          <a:xfrm>
            <a:off x="4884783" y="6636728"/>
            <a:ext cx="696686" cy="376489"/>
          </a:xfrm>
          <a:prstGeom prst="rect">
            <a:avLst/>
          </a:prstGeom>
          <a:noFill/>
        </p:spPr>
        <p:txBody>
          <a:bodyPr wrap="square" lIns="121917" tIns="60958" rIns="121917" bIns="60958" rtlCol="0">
            <a:spAutoFit/>
          </a:bodyPr>
          <a:lstStyle/>
          <a:p>
            <a:pPr algn="ctr"/>
            <a:endParaRPr lang="en-US" sz="37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4778DDD-8C8B-454E-981A-1C00E331558A}"/>
              </a:ext>
            </a:extLst>
          </p:cNvPr>
          <p:cNvSpPr txBox="1"/>
          <p:nvPr/>
        </p:nvSpPr>
        <p:spPr>
          <a:xfrm>
            <a:off x="7145383" y="5522177"/>
            <a:ext cx="718457" cy="692493"/>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Ư</a:t>
            </a:r>
          </a:p>
        </p:txBody>
      </p:sp>
      <p:sp>
        <p:nvSpPr>
          <p:cNvPr id="36" name="TextBox 35">
            <a:extLst>
              <a:ext uri="{FF2B5EF4-FFF2-40B4-BE49-F238E27FC236}">
                <a16:creationId xmlns:a16="http://schemas.microsoft.com/office/drawing/2014/main" id="{052D8B12-39EF-3B4D-A007-3A3B40F012F3}"/>
              </a:ext>
            </a:extLst>
          </p:cNvPr>
          <p:cNvSpPr txBox="1"/>
          <p:nvPr/>
        </p:nvSpPr>
        <p:spPr>
          <a:xfrm>
            <a:off x="7096125" y="3339697"/>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C</a:t>
            </a:r>
          </a:p>
        </p:txBody>
      </p:sp>
      <p:sp>
        <p:nvSpPr>
          <p:cNvPr id="37" name="TextBox 36">
            <a:extLst>
              <a:ext uri="{FF2B5EF4-FFF2-40B4-BE49-F238E27FC236}">
                <a16:creationId xmlns:a16="http://schemas.microsoft.com/office/drawing/2014/main" id="{CD5C9593-345F-F846-9957-C42238038B42}"/>
              </a:ext>
            </a:extLst>
          </p:cNvPr>
          <p:cNvSpPr txBox="1"/>
          <p:nvPr/>
        </p:nvSpPr>
        <p:spPr>
          <a:xfrm>
            <a:off x="7096125" y="4065196"/>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N</a:t>
            </a:r>
          </a:p>
        </p:txBody>
      </p:sp>
      <p:sp>
        <p:nvSpPr>
          <p:cNvPr id="38" name="TextBox 37">
            <a:extLst>
              <a:ext uri="{FF2B5EF4-FFF2-40B4-BE49-F238E27FC236}">
                <a16:creationId xmlns:a16="http://schemas.microsoft.com/office/drawing/2014/main" id="{986DF3C9-326F-1B44-BAF5-C1D7440BD56D}"/>
              </a:ext>
            </a:extLst>
          </p:cNvPr>
          <p:cNvSpPr txBox="1"/>
          <p:nvPr/>
        </p:nvSpPr>
        <p:spPr>
          <a:xfrm>
            <a:off x="7823200" y="33409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Á</a:t>
            </a:r>
          </a:p>
        </p:txBody>
      </p:sp>
      <p:sp>
        <p:nvSpPr>
          <p:cNvPr id="39" name="TextBox 38">
            <a:extLst>
              <a:ext uri="{FF2B5EF4-FFF2-40B4-BE49-F238E27FC236}">
                <a16:creationId xmlns:a16="http://schemas.microsoft.com/office/drawing/2014/main" id="{D1C192F2-FBD4-3B44-AF56-DAD397F71FA5}"/>
              </a:ext>
            </a:extLst>
          </p:cNvPr>
          <p:cNvSpPr txBox="1"/>
          <p:nvPr/>
        </p:nvSpPr>
        <p:spPr>
          <a:xfrm>
            <a:off x="6400800" y="40521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Ắ</a:t>
            </a:r>
          </a:p>
        </p:txBody>
      </p:sp>
      <p:sp>
        <p:nvSpPr>
          <p:cNvPr id="40" name="TextBox 39">
            <a:extLst>
              <a:ext uri="{FF2B5EF4-FFF2-40B4-BE49-F238E27FC236}">
                <a16:creationId xmlns:a16="http://schemas.microsoft.com/office/drawing/2014/main" id="{EEACE786-BF48-D045-B27A-F2BE59302F3D}"/>
              </a:ext>
            </a:extLst>
          </p:cNvPr>
          <p:cNvSpPr txBox="1"/>
          <p:nvPr/>
        </p:nvSpPr>
        <p:spPr>
          <a:xfrm>
            <a:off x="7823200" y="40521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G</a:t>
            </a:r>
          </a:p>
        </p:txBody>
      </p:sp>
      <p:sp>
        <p:nvSpPr>
          <p:cNvPr id="41" name="TextBox 40">
            <a:extLst>
              <a:ext uri="{FF2B5EF4-FFF2-40B4-BE49-F238E27FC236}">
                <a16:creationId xmlns:a16="http://schemas.microsoft.com/office/drawing/2014/main" id="{FDF440EB-FC46-9844-A3DA-D65FFCC28C12}"/>
              </a:ext>
            </a:extLst>
          </p:cNvPr>
          <p:cNvSpPr txBox="1"/>
          <p:nvPr/>
        </p:nvSpPr>
        <p:spPr>
          <a:xfrm>
            <a:off x="7823200" y="26297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M</a:t>
            </a:r>
          </a:p>
        </p:txBody>
      </p:sp>
      <p:sp>
        <p:nvSpPr>
          <p:cNvPr id="42" name="TextBox 41">
            <a:extLst>
              <a:ext uri="{FF2B5EF4-FFF2-40B4-BE49-F238E27FC236}">
                <a16:creationId xmlns:a16="http://schemas.microsoft.com/office/drawing/2014/main" id="{33B999DC-917C-F041-9EBB-1FE96554D8FD}"/>
              </a:ext>
            </a:extLst>
          </p:cNvPr>
          <p:cNvSpPr txBox="1"/>
          <p:nvPr/>
        </p:nvSpPr>
        <p:spPr>
          <a:xfrm>
            <a:off x="8534400" y="33409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I</a:t>
            </a:r>
          </a:p>
        </p:txBody>
      </p:sp>
      <p:sp>
        <p:nvSpPr>
          <p:cNvPr id="44" name="TextBox 43">
            <a:extLst>
              <a:ext uri="{FF2B5EF4-FFF2-40B4-BE49-F238E27FC236}">
                <a16:creationId xmlns:a16="http://schemas.microsoft.com/office/drawing/2014/main" id="{5DACC2A6-7673-F44A-AC32-D3EC1F697C3B}"/>
              </a:ext>
            </a:extLst>
          </p:cNvPr>
          <p:cNvSpPr txBox="1"/>
          <p:nvPr/>
        </p:nvSpPr>
        <p:spPr>
          <a:xfrm>
            <a:off x="6400800" y="26297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H</a:t>
            </a:r>
          </a:p>
        </p:txBody>
      </p:sp>
      <p:grpSp>
        <p:nvGrpSpPr>
          <p:cNvPr id="45" name="组合 25">
            <a:extLst>
              <a:ext uri="{FF2B5EF4-FFF2-40B4-BE49-F238E27FC236}">
                <a16:creationId xmlns:a16="http://schemas.microsoft.com/office/drawing/2014/main" id="{769A0C6E-7A80-464E-86CD-57A478580A05}"/>
              </a:ext>
            </a:extLst>
          </p:cNvPr>
          <p:cNvGrpSpPr/>
          <p:nvPr/>
        </p:nvGrpSpPr>
        <p:grpSpPr>
          <a:xfrm>
            <a:off x="3030321" y="659603"/>
            <a:ext cx="1117600" cy="756481"/>
            <a:chOff x="477164" y="1358011"/>
            <a:chExt cx="898272" cy="718110"/>
          </a:xfrm>
        </p:grpSpPr>
        <p:pic>
          <p:nvPicPr>
            <p:cNvPr id="46" name="图片 26" descr="未标题-2.png">
              <a:extLst>
                <a:ext uri="{FF2B5EF4-FFF2-40B4-BE49-F238E27FC236}">
                  <a16:creationId xmlns:a16="http://schemas.microsoft.com/office/drawing/2014/main" id="{D9E34F93-F478-7F4A-B87F-F13CF719C344}"/>
                </a:ext>
              </a:extLst>
            </p:cNvPr>
            <p:cNvPicPr>
              <a:picLocks noChangeAspect="1"/>
            </p:cNvPicPr>
            <p:nvPr/>
          </p:nvPicPr>
          <p:blipFill>
            <a:blip r:embed="rId7" cstate="print"/>
            <a:stretch>
              <a:fillRect/>
            </a:stretch>
          </p:blipFill>
          <p:spPr>
            <a:xfrm>
              <a:off x="477164" y="1358011"/>
              <a:ext cx="898272" cy="718110"/>
            </a:xfrm>
            <a:prstGeom prst="rect">
              <a:avLst/>
            </a:prstGeom>
          </p:spPr>
        </p:pic>
        <p:sp>
          <p:nvSpPr>
            <p:cNvPr id="47" name="Text Box 70">
              <a:extLst>
                <a:ext uri="{FF2B5EF4-FFF2-40B4-BE49-F238E27FC236}">
                  <a16:creationId xmlns:a16="http://schemas.microsoft.com/office/drawing/2014/main" id="{48DF0F5F-FC58-6345-ACF6-31125B6B3474}"/>
                </a:ext>
              </a:extLst>
            </p:cNvPr>
            <p:cNvSpPr txBox="1">
              <a:spLocks noChangeArrowheads="1"/>
            </p:cNvSpPr>
            <p:nvPr/>
          </p:nvSpPr>
          <p:spPr bwMode="gray">
            <a:xfrm>
              <a:off x="714347" y="1426029"/>
              <a:ext cx="381002" cy="555113"/>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1</a:t>
              </a:r>
            </a:p>
          </p:txBody>
        </p:sp>
      </p:grpSp>
      <p:sp>
        <p:nvSpPr>
          <p:cNvPr id="48" name="Rectangle 2">
            <a:extLst>
              <a:ext uri="{FF2B5EF4-FFF2-40B4-BE49-F238E27FC236}">
                <a16:creationId xmlns:a16="http://schemas.microsoft.com/office/drawing/2014/main" id="{D82C9E40-AF48-B84D-A6CE-3669F08777FA}"/>
              </a:ext>
            </a:extLst>
          </p:cNvPr>
          <p:cNvSpPr>
            <a:spLocks noChangeArrowheads="1"/>
          </p:cNvSpPr>
          <p:nvPr/>
        </p:nvSpPr>
        <p:spPr bwMode="auto">
          <a:xfrm>
            <a:off x="4046321" y="616857"/>
            <a:ext cx="3647787" cy="784826"/>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en-US" sz="4300" dirty="0">
                <a:latin typeface="Times New Roman" pitchFamily="18" charset="0"/>
                <a:ea typeface="Calibri" pitchFamily="34" charset="0"/>
                <a:cs typeface="Times New Roman" pitchFamily="18" charset="0"/>
              </a:rPr>
              <a:t>… </a:t>
            </a:r>
            <a:r>
              <a:rPr lang="en-US" sz="4300" dirty="0" err="1">
                <a:latin typeface="Times New Roman" pitchFamily="18" charset="0"/>
                <a:ea typeface="Calibri" pitchFamily="34" charset="0"/>
                <a:cs typeface="Times New Roman" pitchFamily="18" charset="0"/>
              </a:rPr>
              <a:t>đất</a:t>
            </a:r>
            <a:r>
              <a:rPr lang="en-US" sz="4300" dirty="0">
                <a:latin typeface="Times New Roman" pitchFamily="18" charset="0"/>
                <a:ea typeface="Calibri" pitchFamily="34" charset="0"/>
                <a:cs typeface="Times New Roman" pitchFamily="18" charset="0"/>
              </a:rPr>
              <a:t> …. </a:t>
            </a:r>
            <a:r>
              <a:rPr lang="en-US" sz="4300" dirty="0" err="1">
                <a:latin typeface="Times New Roman" pitchFamily="18" charset="0"/>
                <a:ea typeface="Calibri" pitchFamily="34" charset="0"/>
                <a:cs typeface="Times New Roman" pitchFamily="18" charset="0"/>
              </a:rPr>
              <a:t>vàng</a:t>
            </a:r>
            <a:endParaRPr lang="en-US" sz="5300" dirty="0">
              <a:latin typeface="Arial" pitchFamily="34" charset="0"/>
              <a:cs typeface="Arial" pitchFamily="34" charset="0"/>
            </a:endParaRPr>
          </a:p>
        </p:txBody>
      </p:sp>
      <p:grpSp>
        <p:nvGrpSpPr>
          <p:cNvPr id="49" name="组合 28">
            <a:extLst>
              <a:ext uri="{FF2B5EF4-FFF2-40B4-BE49-F238E27FC236}">
                <a16:creationId xmlns:a16="http://schemas.microsoft.com/office/drawing/2014/main" id="{1945AD00-CCBE-134A-8C8E-2FB029676BEF}"/>
              </a:ext>
            </a:extLst>
          </p:cNvPr>
          <p:cNvGrpSpPr/>
          <p:nvPr/>
        </p:nvGrpSpPr>
        <p:grpSpPr>
          <a:xfrm>
            <a:off x="1335428" y="598076"/>
            <a:ext cx="1117600" cy="756481"/>
            <a:chOff x="500034" y="2161097"/>
            <a:chExt cx="898272" cy="718110"/>
          </a:xfrm>
        </p:grpSpPr>
        <p:pic>
          <p:nvPicPr>
            <p:cNvPr id="50" name="图片 29" descr="未标题-2.png">
              <a:extLst>
                <a:ext uri="{FF2B5EF4-FFF2-40B4-BE49-F238E27FC236}">
                  <a16:creationId xmlns:a16="http://schemas.microsoft.com/office/drawing/2014/main" id="{14B41CD5-D59D-C649-9E4E-39E02B6981AD}"/>
                </a:ext>
              </a:extLst>
            </p:cNvPr>
            <p:cNvPicPr>
              <a:picLocks noChangeAspect="1"/>
            </p:cNvPicPr>
            <p:nvPr/>
          </p:nvPicPr>
          <p:blipFill>
            <a:blip r:embed="rId8" cstate="print"/>
            <a:stretch>
              <a:fillRect/>
            </a:stretch>
          </p:blipFill>
          <p:spPr>
            <a:xfrm>
              <a:off x="500034" y="2161097"/>
              <a:ext cx="898272" cy="718110"/>
            </a:xfrm>
            <a:prstGeom prst="rect">
              <a:avLst/>
            </a:prstGeom>
          </p:spPr>
        </p:pic>
        <p:sp>
          <p:nvSpPr>
            <p:cNvPr id="51" name="Text Box 70">
              <a:extLst>
                <a:ext uri="{FF2B5EF4-FFF2-40B4-BE49-F238E27FC236}">
                  <a16:creationId xmlns:a16="http://schemas.microsoft.com/office/drawing/2014/main" id="{8FE5BAEC-0E09-0243-AC0C-26E03F70E613}"/>
                </a:ext>
              </a:extLst>
            </p:cNvPr>
            <p:cNvSpPr txBox="1">
              <a:spLocks noChangeArrowheads="1"/>
            </p:cNvSpPr>
            <p:nvPr/>
          </p:nvSpPr>
          <p:spPr bwMode="gray">
            <a:xfrm>
              <a:off x="714348" y="2161098"/>
              <a:ext cx="381001" cy="555113"/>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2</a:t>
              </a:r>
            </a:p>
          </p:txBody>
        </p:sp>
      </p:grpSp>
      <p:sp>
        <p:nvSpPr>
          <p:cNvPr id="52" name="Rectangle 4">
            <a:extLst>
              <a:ext uri="{FF2B5EF4-FFF2-40B4-BE49-F238E27FC236}">
                <a16:creationId xmlns:a16="http://schemas.microsoft.com/office/drawing/2014/main" id="{5AB9E6AA-D95C-8548-A320-9EFD5BA2693A}"/>
              </a:ext>
            </a:extLst>
          </p:cNvPr>
          <p:cNvSpPr>
            <a:spLocks noChangeArrowheads="1"/>
          </p:cNvSpPr>
          <p:nvPr/>
        </p:nvSpPr>
        <p:spPr bwMode="auto">
          <a:xfrm>
            <a:off x="2256511" y="303645"/>
            <a:ext cx="7241575" cy="1477323"/>
          </a:xfrm>
          <a:prstGeom prst="rect">
            <a:avLst/>
          </a:prstGeom>
          <a:noFill/>
          <a:ln w="9525">
            <a:noFill/>
            <a:miter lim="800000"/>
            <a:headEnd/>
            <a:tailEnd/>
          </a:ln>
          <a:effectLst/>
        </p:spPr>
        <p:txBody>
          <a:bodyPr vert="horz" wrap="square" lIns="121917" tIns="60958" rIns="121917" bIns="60958" numCol="1" anchor="ctr" anchorCtr="0" compatLnSpc="1">
            <a:prstTxWarp prst="textNoShape">
              <a:avLst/>
            </a:prstTxWarp>
            <a:spAutoFit/>
          </a:bodyPr>
          <a:lstStyle/>
          <a:p>
            <a:pPr algn="ctr" defTabSz="1219170" fontAlgn="base">
              <a:spcBef>
                <a:spcPct val="0"/>
              </a:spcBef>
              <a:spcAft>
                <a:spcPct val="0"/>
              </a:spcAft>
            </a:pPr>
            <a:r>
              <a:rPr lang="en-US" sz="4400" dirty="0">
                <a:latin typeface="Times New Roman" pitchFamily="18" charset="0"/>
                <a:cs typeface="Times New Roman" pitchFamily="18" charset="0"/>
              </a:rPr>
              <a:t>‘‘</a:t>
            </a:r>
            <a:r>
              <a:rPr lang="en-US" sz="4400" dirty="0" err="1">
                <a:latin typeface="Times New Roman" pitchFamily="18" charset="0"/>
                <a:cs typeface="Times New Roman" pitchFamily="18" charset="0"/>
              </a:rPr>
              <a:t>Một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cây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làm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chẳng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lên</a:t>
            </a:r>
            <a:r>
              <a:rPr lang="en-US" sz="4400" dirty="0">
                <a:latin typeface="Times New Roman" pitchFamily="18" charset="0"/>
                <a:cs typeface="Times New Roman" pitchFamily="18" charset="0"/>
              </a:rPr>
              <a:t> non/ </a:t>
            </a:r>
          </a:p>
          <a:p>
            <a:pPr algn="ctr" defTabSz="1219170" fontAlgn="base">
              <a:spcBef>
                <a:spcPct val="0"/>
              </a:spcBef>
              <a:spcAft>
                <a:spcPct val="0"/>
              </a:spcAft>
            </a:pPr>
            <a:r>
              <a:rPr lang="en-US" sz="4400" dirty="0">
                <a:latin typeface="Times New Roman" pitchFamily="18" charset="0"/>
                <a:cs typeface="Times New Roman" pitchFamily="18" charset="0"/>
              </a:rPr>
              <a:t>Ba </a:t>
            </a:r>
            <a:r>
              <a:rPr lang="en-US" sz="4400" dirty="0" err="1">
                <a:latin typeface="Times New Roman" pitchFamily="18" charset="0"/>
                <a:cs typeface="Times New Roman" pitchFamily="18" charset="0"/>
              </a:rPr>
              <a:t>cây</a:t>
            </a:r>
            <a:r>
              <a:rPr lang="en-US" sz="4400" dirty="0">
                <a:latin typeface="Times New Roman" pitchFamily="18" charset="0"/>
                <a:cs typeface="Times New Roman" pitchFamily="18" charset="0"/>
              </a:rPr>
              <a:t>…</a:t>
            </a:r>
            <a:r>
              <a:rPr lang="en-US" sz="4400" dirty="0" err="1">
                <a:latin typeface="Times New Roman" pitchFamily="18" charset="0"/>
                <a:cs typeface="Times New Roman" pitchFamily="18" charset="0"/>
              </a:rPr>
              <a:t>lại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hòn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núi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cao</a:t>
            </a:r>
            <a:r>
              <a:rPr lang="en-US" sz="4400" dirty="0">
                <a:latin typeface="Times New Roman" pitchFamily="18" charset="0"/>
                <a:cs typeface="Times New Roman" pitchFamily="18" charset="0"/>
              </a:rPr>
              <a:t>”</a:t>
            </a:r>
            <a:endParaRPr lang="en-US" sz="5300" dirty="0">
              <a:latin typeface="Times New Roman" pitchFamily="18" charset="0"/>
              <a:cs typeface="Times New Roman" pitchFamily="18" charset="0"/>
            </a:endParaRPr>
          </a:p>
        </p:txBody>
      </p:sp>
      <p:grpSp>
        <p:nvGrpSpPr>
          <p:cNvPr id="53" name="组合 31">
            <a:extLst>
              <a:ext uri="{FF2B5EF4-FFF2-40B4-BE49-F238E27FC236}">
                <a16:creationId xmlns:a16="http://schemas.microsoft.com/office/drawing/2014/main" id="{772AC6FB-63B5-E346-B132-69B515649857}"/>
              </a:ext>
            </a:extLst>
          </p:cNvPr>
          <p:cNvGrpSpPr/>
          <p:nvPr/>
        </p:nvGrpSpPr>
        <p:grpSpPr>
          <a:xfrm>
            <a:off x="664" y="3327399"/>
            <a:ext cx="812137" cy="584775"/>
            <a:chOff x="477164" y="2969786"/>
            <a:chExt cx="898272" cy="774591"/>
          </a:xfrm>
        </p:grpSpPr>
        <p:pic>
          <p:nvPicPr>
            <p:cNvPr id="54" name="图片 32" descr="未标题-2.png">
              <a:extLst>
                <a:ext uri="{FF2B5EF4-FFF2-40B4-BE49-F238E27FC236}">
                  <a16:creationId xmlns:a16="http://schemas.microsoft.com/office/drawing/2014/main" id="{3DF8AE39-769F-654B-910A-4D9CDE1F642C}"/>
                </a:ext>
              </a:extLst>
            </p:cNvPr>
            <p:cNvPicPr>
              <a:picLocks noChangeAspect="1"/>
            </p:cNvPicPr>
            <p:nvPr/>
          </p:nvPicPr>
          <p:blipFill>
            <a:blip r:embed="rId9" cstate="print"/>
            <a:stretch>
              <a:fillRect/>
            </a:stretch>
          </p:blipFill>
          <p:spPr>
            <a:xfrm>
              <a:off x="477164" y="3023248"/>
              <a:ext cx="898272" cy="718110"/>
            </a:xfrm>
            <a:prstGeom prst="rect">
              <a:avLst/>
            </a:prstGeom>
          </p:spPr>
        </p:pic>
        <p:sp>
          <p:nvSpPr>
            <p:cNvPr id="55" name="Text Box 70">
              <a:extLst>
                <a:ext uri="{FF2B5EF4-FFF2-40B4-BE49-F238E27FC236}">
                  <a16:creationId xmlns:a16="http://schemas.microsoft.com/office/drawing/2014/main" id="{75571217-4276-F549-847F-12619001C4FD}"/>
                </a:ext>
              </a:extLst>
            </p:cNvPr>
            <p:cNvSpPr txBox="1">
              <a:spLocks noChangeArrowheads="1"/>
            </p:cNvSpPr>
            <p:nvPr/>
          </p:nvSpPr>
          <p:spPr bwMode="gray">
            <a:xfrm>
              <a:off x="714347" y="2969786"/>
              <a:ext cx="381001" cy="77459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latin typeface="Times New Roman" panose="02020603050405020304" pitchFamily="18" charset="0"/>
                  <a:cs typeface="Times New Roman" panose="02020603050405020304" pitchFamily="18" charset="0"/>
                </a:rPr>
                <a:t>3</a:t>
              </a:r>
            </a:p>
          </p:txBody>
        </p:sp>
      </p:grpSp>
      <p:sp>
        <p:nvSpPr>
          <p:cNvPr id="56" name="Rectangle 5">
            <a:extLst>
              <a:ext uri="{FF2B5EF4-FFF2-40B4-BE49-F238E27FC236}">
                <a16:creationId xmlns:a16="http://schemas.microsoft.com/office/drawing/2014/main" id="{7F937D16-8F6D-8143-B4C5-00CEBA587DDF}"/>
              </a:ext>
            </a:extLst>
          </p:cNvPr>
          <p:cNvSpPr>
            <a:spLocks noChangeArrowheads="1"/>
          </p:cNvSpPr>
          <p:nvPr/>
        </p:nvSpPr>
        <p:spPr bwMode="auto">
          <a:xfrm>
            <a:off x="1983640" y="519794"/>
            <a:ext cx="7799180" cy="800215"/>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vi-VN" sz="4400" dirty="0">
                <a:latin typeface="+mj-lt"/>
              </a:rPr>
              <a:t>‘‘</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răng</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tóc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vi-VN" sz="4400" dirty="0">
                <a:latin typeface="+mj-lt"/>
              </a:rPr>
              <a:t>’’</a:t>
            </a:r>
            <a:endParaRPr lang="en-US" sz="5300" dirty="0">
              <a:latin typeface="+mj-lt"/>
              <a:cs typeface="Arial" pitchFamily="34" charset="0"/>
            </a:endParaRPr>
          </a:p>
        </p:txBody>
      </p:sp>
      <p:grpSp>
        <p:nvGrpSpPr>
          <p:cNvPr id="57" name="组合 34">
            <a:extLst>
              <a:ext uri="{FF2B5EF4-FFF2-40B4-BE49-F238E27FC236}">
                <a16:creationId xmlns:a16="http://schemas.microsoft.com/office/drawing/2014/main" id="{7D3690D9-2A8E-6246-8EE3-EF7A4A7DCE83}"/>
              </a:ext>
            </a:extLst>
          </p:cNvPr>
          <p:cNvGrpSpPr/>
          <p:nvPr/>
        </p:nvGrpSpPr>
        <p:grpSpPr>
          <a:xfrm>
            <a:off x="1166974" y="564803"/>
            <a:ext cx="1116937" cy="825816"/>
            <a:chOff x="477164" y="3855866"/>
            <a:chExt cx="898272" cy="718110"/>
          </a:xfrm>
        </p:grpSpPr>
        <p:pic>
          <p:nvPicPr>
            <p:cNvPr id="58" name="图片 35" descr="未标题-2.png">
              <a:extLst>
                <a:ext uri="{FF2B5EF4-FFF2-40B4-BE49-F238E27FC236}">
                  <a16:creationId xmlns:a16="http://schemas.microsoft.com/office/drawing/2014/main" id="{CD5C8A41-DD3B-0C45-A0E1-18CEC5221374}"/>
                </a:ext>
              </a:extLst>
            </p:cNvPr>
            <p:cNvPicPr>
              <a:picLocks noChangeAspect="1"/>
            </p:cNvPicPr>
            <p:nvPr/>
          </p:nvPicPr>
          <p:blipFill>
            <a:blip r:embed="rId10" cstate="print"/>
            <a:stretch>
              <a:fillRect/>
            </a:stretch>
          </p:blipFill>
          <p:spPr>
            <a:xfrm>
              <a:off x="477164" y="3855866"/>
              <a:ext cx="898272" cy="718110"/>
            </a:xfrm>
            <a:prstGeom prst="rect">
              <a:avLst/>
            </a:prstGeom>
          </p:spPr>
        </p:pic>
        <p:sp>
          <p:nvSpPr>
            <p:cNvPr id="59" name="Text Box 70">
              <a:extLst>
                <a:ext uri="{FF2B5EF4-FFF2-40B4-BE49-F238E27FC236}">
                  <a16:creationId xmlns:a16="http://schemas.microsoft.com/office/drawing/2014/main" id="{BC98F810-CDF4-DE42-98AD-363CA3ADCAB2}"/>
                </a:ext>
              </a:extLst>
            </p:cNvPr>
            <p:cNvSpPr txBox="1">
              <a:spLocks noChangeArrowheads="1"/>
            </p:cNvSpPr>
            <p:nvPr/>
          </p:nvSpPr>
          <p:spPr bwMode="gray">
            <a:xfrm>
              <a:off x="749839" y="3890751"/>
              <a:ext cx="381001" cy="508506"/>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4</a:t>
              </a:r>
            </a:p>
          </p:txBody>
        </p:sp>
      </p:grpSp>
      <p:sp>
        <p:nvSpPr>
          <p:cNvPr id="60" name="Rectangle 6">
            <a:extLst>
              <a:ext uri="{FF2B5EF4-FFF2-40B4-BE49-F238E27FC236}">
                <a16:creationId xmlns:a16="http://schemas.microsoft.com/office/drawing/2014/main" id="{569C329D-E5DF-1241-A258-A74EF280AFE0}"/>
              </a:ext>
            </a:extLst>
          </p:cNvPr>
          <p:cNvSpPr>
            <a:spLocks noChangeArrowheads="1"/>
          </p:cNvSpPr>
          <p:nvPr/>
        </p:nvSpPr>
        <p:spPr bwMode="auto">
          <a:xfrm>
            <a:off x="2443386" y="577370"/>
            <a:ext cx="7936910" cy="738660"/>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vi-VN" sz="4000" dirty="0">
                <a:latin typeface="+mj-lt"/>
              </a:rPr>
              <a:t>‘‘Mau sao thì … / Vắng sao thì mưa’’</a:t>
            </a:r>
            <a:endParaRPr lang="en-US" sz="4800" dirty="0">
              <a:latin typeface="+mj-lt"/>
              <a:cs typeface="Arial" pitchFamily="34" charset="0"/>
            </a:endParaRPr>
          </a:p>
        </p:txBody>
      </p:sp>
      <p:grpSp>
        <p:nvGrpSpPr>
          <p:cNvPr id="61" name="组合 25">
            <a:extLst>
              <a:ext uri="{FF2B5EF4-FFF2-40B4-BE49-F238E27FC236}">
                <a16:creationId xmlns:a16="http://schemas.microsoft.com/office/drawing/2014/main" id="{EC1F4EE9-70A8-AA41-8609-1A5496B4810D}"/>
              </a:ext>
            </a:extLst>
          </p:cNvPr>
          <p:cNvGrpSpPr/>
          <p:nvPr/>
        </p:nvGrpSpPr>
        <p:grpSpPr>
          <a:xfrm>
            <a:off x="1116050" y="624884"/>
            <a:ext cx="1117600" cy="832952"/>
            <a:chOff x="477164" y="1358011"/>
            <a:chExt cx="898272" cy="718110"/>
          </a:xfrm>
        </p:grpSpPr>
        <p:pic>
          <p:nvPicPr>
            <p:cNvPr id="62" name="图片 26" descr="未标题-2.png">
              <a:extLst>
                <a:ext uri="{FF2B5EF4-FFF2-40B4-BE49-F238E27FC236}">
                  <a16:creationId xmlns:a16="http://schemas.microsoft.com/office/drawing/2014/main" id="{9277DF46-EBDE-3C4B-87B3-E306369F6D3E}"/>
                </a:ext>
              </a:extLst>
            </p:cNvPr>
            <p:cNvPicPr>
              <a:picLocks noChangeAspect="1"/>
            </p:cNvPicPr>
            <p:nvPr/>
          </p:nvPicPr>
          <p:blipFill>
            <a:blip r:embed="rId11" cstate="print"/>
            <a:stretch>
              <a:fillRect/>
            </a:stretch>
          </p:blipFill>
          <p:spPr>
            <a:xfrm>
              <a:off x="477164" y="1358011"/>
              <a:ext cx="898272" cy="718110"/>
            </a:xfrm>
            <a:prstGeom prst="rect">
              <a:avLst/>
            </a:prstGeom>
          </p:spPr>
        </p:pic>
        <p:sp>
          <p:nvSpPr>
            <p:cNvPr id="63" name="Text Box 70">
              <a:extLst>
                <a:ext uri="{FF2B5EF4-FFF2-40B4-BE49-F238E27FC236}">
                  <a16:creationId xmlns:a16="http://schemas.microsoft.com/office/drawing/2014/main" id="{AD0EF833-DBCA-3B4F-BF3B-0F778BAD24F9}"/>
                </a:ext>
              </a:extLst>
            </p:cNvPr>
            <p:cNvSpPr txBox="1">
              <a:spLocks noChangeArrowheads="1"/>
            </p:cNvSpPr>
            <p:nvPr/>
          </p:nvSpPr>
          <p:spPr bwMode="gray">
            <a:xfrm>
              <a:off x="714347" y="1419171"/>
              <a:ext cx="381002" cy="504150"/>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5</a:t>
              </a:r>
            </a:p>
          </p:txBody>
        </p:sp>
      </p:grpSp>
      <p:sp>
        <p:nvSpPr>
          <p:cNvPr id="64" name="Rectangle 7">
            <a:extLst>
              <a:ext uri="{FF2B5EF4-FFF2-40B4-BE49-F238E27FC236}">
                <a16:creationId xmlns:a16="http://schemas.microsoft.com/office/drawing/2014/main" id="{965BF9D7-8935-F244-B310-59E1CE8D7ED7}"/>
              </a:ext>
            </a:extLst>
          </p:cNvPr>
          <p:cNvSpPr>
            <a:spLocks noChangeArrowheads="1"/>
          </p:cNvSpPr>
          <p:nvPr/>
        </p:nvSpPr>
        <p:spPr bwMode="auto">
          <a:xfrm>
            <a:off x="1936456" y="549037"/>
            <a:ext cx="9030287" cy="800215"/>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vi-VN" sz="4400" dirty="0">
                <a:latin typeface="+mj-lt"/>
              </a:rPr>
              <a:t>‘‘Nhất nước, nhì phân, tam cần, tứ …’’</a:t>
            </a:r>
            <a:endParaRPr lang="en-US" sz="4300" dirty="0">
              <a:latin typeface="+mj-lt"/>
              <a:cs typeface="Arial" pitchFamily="34" charset="0"/>
            </a:endParaRPr>
          </a:p>
        </p:txBody>
      </p:sp>
      <p:grpSp>
        <p:nvGrpSpPr>
          <p:cNvPr id="65" name="组合 28">
            <a:extLst>
              <a:ext uri="{FF2B5EF4-FFF2-40B4-BE49-F238E27FC236}">
                <a16:creationId xmlns:a16="http://schemas.microsoft.com/office/drawing/2014/main" id="{D1529F50-ACCF-FB48-BD28-4EC4F9FF55E9}"/>
              </a:ext>
            </a:extLst>
          </p:cNvPr>
          <p:cNvGrpSpPr/>
          <p:nvPr/>
        </p:nvGrpSpPr>
        <p:grpSpPr>
          <a:xfrm>
            <a:off x="420009" y="690473"/>
            <a:ext cx="1117600" cy="832951"/>
            <a:chOff x="500034" y="2214560"/>
            <a:chExt cx="898272" cy="718110"/>
          </a:xfrm>
        </p:grpSpPr>
        <p:pic>
          <p:nvPicPr>
            <p:cNvPr id="66" name="图片 29" descr="未标题-2.png">
              <a:extLst>
                <a:ext uri="{FF2B5EF4-FFF2-40B4-BE49-F238E27FC236}">
                  <a16:creationId xmlns:a16="http://schemas.microsoft.com/office/drawing/2014/main" id="{FB0D3DD3-B895-3E44-B4B2-3823D68F26C2}"/>
                </a:ext>
              </a:extLst>
            </p:cNvPr>
            <p:cNvPicPr>
              <a:picLocks noChangeAspect="1"/>
            </p:cNvPicPr>
            <p:nvPr/>
          </p:nvPicPr>
          <p:blipFill>
            <a:blip r:embed="rId12" cstate="print"/>
            <a:stretch>
              <a:fillRect/>
            </a:stretch>
          </p:blipFill>
          <p:spPr>
            <a:xfrm>
              <a:off x="500034" y="2214560"/>
              <a:ext cx="898272" cy="718110"/>
            </a:xfrm>
            <a:prstGeom prst="rect">
              <a:avLst/>
            </a:prstGeom>
          </p:spPr>
        </p:pic>
        <p:sp>
          <p:nvSpPr>
            <p:cNvPr id="67" name="Text Box 70">
              <a:extLst>
                <a:ext uri="{FF2B5EF4-FFF2-40B4-BE49-F238E27FC236}">
                  <a16:creationId xmlns:a16="http://schemas.microsoft.com/office/drawing/2014/main" id="{728D761B-ADB1-FB47-9745-644701A8704F}"/>
                </a:ext>
              </a:extLst>
            </p:cNvPr>
            <p:cNvSpPr txBox="1">
              <a:spLocks noChangeArrowheads="1"/>
            </p:cNvSpPr>
            <p:nvPr/>
          </p:nvSpPr>
          <p:spPr bwMode="gray">
            <a:xfrm>
              <a:off x="714348" y="2248690"/>
              <a:ext cx="381002" cy="50415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6</a:t>
              </a:r>
            </a:p>
          </p:txBody>
        </p:sp>
      </p:grpSp>
      <p:sp>
        <p:nvSpPr>
          <p:cNvPr id="68" name="Rectangle 8">
            <a:extLst>
              <a:ext uri="{FF2B5EF4-FFF2-40B4-BE49-F238E27FC236}">
                <a16:creationId xmlns:a16="http://schemas.microsoft.com/office/drawing/2014/main" id="{DAB820E4-F8C8-C34A-8DB0-994EE6C1ACAD}"/>
              </a:ext>
            </a:extLst>
          </p:cNvPr>
          <p:cNvSpPr>
            <a:spLocks noChangeArrowheads="1"/>
          </p:cNvSpPr>
          <p:nvPr/>
        </p:nvSpPr>
        <p:spPr bwMode="auto">
          <a:xfrm>
            <a:off x="1332191" y="621968"/>
            <a:ext cx="10621684" cy="800215"/>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en-US" sz="4400" dirty="0">
                <a:latin typeface="Times New Roman" pitchFamily="18" charset="0"/>
                <a:cs typeface="Times New Roman" pitchFamily="18" charset="0"/>
              </a:rPr>
              <a:t>‘‘</a:t>
            </a:r>
            <a:r>
              <a:rPr lang="en-US" sz="4400" dirty="0" err="1">
                <a:latin typeface="Times New Roman" pitchFamily="18" charset="0"/>
                <a:cs typeface="Times New Roman" pitchFamily="18" charset="0"/>
              </a:rPr>
              <a:t>Mưa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tháng</a:t>
            </a:r>
            <a:r>
              <a:rPr lang="en-US" sz="4400" dirty="0">
                <a:latin typeface="Times New Roman" pitchFamily="18" charset="0"/>
                <a:cs typeface="Times New Roman" pitchFamily="18" charset="0"/>
              </a:rPr>
              <a:t> Ba </a:t>
            </a:r>
            <a:r>
              <a:rPr lang="en-US" sz="4400" dirty="0" err="1">
                <a:latin typeface="Times New Roman" pitchFamily="18" charset="0"/>
                <a:cs typeface="Times New Roman" pitchFamily="18" charset="0"/>
              </a:rPr>
              <a:t>hoa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Mưa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Tư</a:t>
            </a:r>
            <a:r>
              <a:rPr lang="en-US" sz="4400" dirty="0">
                <a:latin typeface="Times New Roman" pitchFamily="18" charset="0"/>
                <a:cs typeface="Times New Roman" pitchFamily="18" charset="0"/>
              </a:rPr>
              <a:t>…</a:t>
            </a:r>
            <a:r>
              <a:rPr lang="en-US" sz="4400" dirty="0" err="1">
                <a:latin typeface="Times New Roman" pitchFamily="18" charset="0"/>
                <a:cs typeface="Times New Roman" pitchFamily="18" charset="0"/>
              </a:rPr>
              <a:t>đất</a:t>
            </a:r>
            <a:r>
              <a:rPr lang="en-US" sz="4400" dirty="0">
                <a:latin typeface="Times New Roman" pitchFamily="18" charset="0"/>
                <a:cs typeface="Times New Roman" pitchFamily="18" charset="0"/>
              </a:rPr>
              <a:t>”</a:t>
            </a:r>
            <a:endParaRPr lang="en-US" sz="5300" dirty="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4BDA3667-0599-6348-B637-4FC8024F5E67}"/>
              </a:ext>
            </a:extLst>
          </p:cNvPr>
          <p:cNvSpPr txBox="1"/>
          <p:nvPr/>
        </p:nvSpPr>
        <p:spPr>
          <a:xfrm>
            <a:off x="5740400" y="4073945"/>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N</a:t>
            </a:r>
          </a:p>
        </p:txBody>
      </p:sp>
      <p:sp>
        <p:nvSpPr>
          <p:cNvPr id="70" name="TextBox 69">
            <a:extLst>
              <a:ext uri="{FF2B5EF4-FFF2-40B4-BE49-F238E27FC236}">
                <a16:creationId xmlns:a16="http://schemas.microsoft.com/office/drawing/2014/main" id="{B4290946-3F3E-574C-AB47-722ABE8FD67F}"/>
              </a:ext>
            </a:extLst>
          </p:cNvPr>
          <p:cNvSpPr txBox="1"/>
          <p:nvPr/>
        </p:nvSpPr>
        <p:spPr>
          <a:xfrm>
            <a:off x="9949543" y="4814174"/>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G</a:t>
            </a:r>
          </a:p>
        </p:txBody>
      </p:sp>
      <p:sp>
        <p:nvSpPr>
          <p:cNvPr id="71" name="TextBox 70">
            <a:extLst>
              <a:ext uri="{FF2B5EF4-FFF2-40B4-BE49-F238E27FC236}">
                <a16:creationId xmlns:a16="http://schemas.microsoft.com/office/drawing/2014/main" id="{1BD9CEEC-98F6-3B46-9E5F-38B113A2D49D}"/>
              </a:ext>
            </a:extLst>
          </p:cNvPr>
          <p:cNvSpPr txBox="1"/>
          <p:nvPr/>
        </p:nvSpPr>
        <p:spPr>
          <a:xfrm>
            <a:off x="9238343" y="4814174"/>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N</a:t>
            </a:r>
          </a:p>
        </p:txBody>
      </p:sp>
      <p:sp>
        <p:nvSpPr>
          <p:cNvPr id="2" name="TextBox 1"/>
          <p:cNvSpPr txBox="1"/>
          <p:nvPr/>
        </p:nvSpPr>
        <p:spPr>
          <a:xfrm>
            <a:off x="5758543" y="2651263"/>
            <a:ext cx="674914" cy="661720"/>
          </a:xfrm>
          <a:prstGeom prst="rect">
            <a:avLst/>
          </a:prstGeom>
          <a:noFill/>
        </p:spPr>
        <p:txBody>
          <a:bodyPr wrap="square" rtlCol="0">
            <a:spAutoFit/>
          </a:bodyPr>
          <a:lstStyle/>
          <a:p>
            <a:pPr algn="ctr"/>
            <a:r>
              <a:rPr lang="en-US" sz="37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8971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dissolve">
                                      <p:cBhvr>
                                        <p:cTn id="13" dur="500"/>
                                        <p:tgtEl>
                                          <p:spTgt spid="53"/>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par>
                                <p:cTn id="20" presetID="9"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45"/>
                                        </p:tgtEl>
                                      </p:cBhvr>
                                    </p:animEffect>
                                    <p:set>
                                      <p:cBhvr>
                                        <p:cTn id="51" dur="1" fill="hold">
                                          <p:stCondLst>
                                            <p:cond delay="499"/>
                                          </p:stCondLst>
                                        </p:cTn>
                                        <p:tgtEl>
                                          <p:spTgt spid="45"/>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48"/>
                                        </p:tgtEl>
                                      </p:cBhvr>
                                    </p:animEffect>
                                    <p:set>
                                      <p:cBhvr>
                                        <p:cTn id="54" dur="1" fill="hold">
                                          <p:stCondLst>
                                            <p:cond delay="499"/>
                                          </p:stCondLst>
                                        </p:cTn>
                                        <p:tgtEl>
                                          <p:spTgt spid="4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ppt_x"/>
                                          </p:val>
                                        </p:tav>
                                        <p:tav tm="100000">
                                          <p:val>
                                            <p:strVal val="#ppt_x"/>
                                          </p:val>
                                        </p:tav>
                                      </p:tavLst>
                                    </p:anim>
                                    <p:anim calcmode="lin" valueType="num">
                                      <p:cBhvr additive="base">
                                        <p:cTn id="6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ppt_x"/>
                                          </p:val>
                                        </p:tav>
                                        <p:tav tm="100000">
                                          <p:val>
                                            <p:strVal val="#ppt_x"/>
                                          </p:val>
                                        </p:tav>
                                      </p:tavLst>
                                    </p:anim>
                                    <p:anim calcmode="lin" valueType="num">
                                      <p:cBhvr additive="base">
                                        <p:cTn id="70" dur="500" fill="hold"/>
                                        <p:tgtEl>
                                          <p:spTgt spid="4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fill="hold"/>
                                        <p:tgtEl>
                                          <p:spTgt spid="44"/>
                                        </p:tgtEl>
                                        <p:attrNameLst>
                                          <p:attrName>ppt_x</p:attrName>
                                        </p:attrNameLst>
                                      </p:cBhvr>
                                      <p:tavLst>
                                        <p:tav tm="0">
                                          <p:val>
                                            <p:strVal val="#ppt_x"/>
                                          </p:val>
                                        </p:tav>
                                        <p:tav tm="100000">
                                          <p:val>
                                            <p:strVal val="#ppt_x"/>
                                          </p:val>
                                        </p:tav>
                                      </p:tavLst>
                                    </p:anim>
                                    <p:anim calcmode="lin" valueType="num">
                                      <p:cBhvr additive="base">
                                        <p:cTn id="7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nodeType="clickEffect">
                                  <p:stCondLst>
                                    <p:cond delay="0"/>
                                  </p:stCondLst>
                                  <p:childTnLst>
                                    <p:animEffect transition="out" filter="blinds(horizontal)">
                                      <p:cBhvr>
                                        <p:cTn id="82" dur="500"/>
                                        <p:tgtEl>
                                          <p:spTgt spid="49"/>
                                        </p:tgtEl>
                                      </p:cBhvr>
                                    </p:animEffect>
                                    <p:set>
                                      <p:cBhvr>
                                        <p:cTn id="83" dur="1" fill="hold">
                                          <p:stCondLst>
                                            <p:cond delay="499"/>
                                          </p:stCondLst>
                                        </p:cTn>
                                        <p:tgtEl>
                                          <p:spTgt spid="49"/>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52"/>
                                        </p:tgtEl>
                                      </p:cBhvr>
                                    </p:animEffect>
                                    <p:set>
                                      <p:cBhvr>
                                        <p:cTn id="86" dur="1" fill="hold">
                                          <p:stCondLst>
                                            <p:cond delay="499"/>
                                          </p:stCondLst>
                                        </p:cTn>
                                        <p:tgtEl>
                                          <p:spTgt spid="5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additive="base">
                                        <p:cTn id="95" dur="500" fill="hold"/>
                                        <p:tgtEl>
                                          <p:spTgt spid="56"/>
                                        </p:tgtEl>
                                        <p:attrNameLst>
                                          <p:attrName>ppt_x</p:attrName>
                                        </p:attrNameLst>
                                      </p:cBhvr>
                                      <p:tavLst>
                                        <p:tav tm="0">
                                          <p:val>
                                            <p:strVal val="#ppt_x"/>
                                          </p:val>
                                        </p:tav>
                                        <p:tav tm="100000">
                                          <p:val>
                                            <p:strVal val="#ppt_x"/>
                                          </p:val>
                                        </p:tav>
                                      </p:tavLst>
                                    </p:anim>
                                    <p:anim calcmode="lin" valueType="num">
                                      <p:cBhvr additive="base">
                                        <p:cTn id="9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500" fill="hold"/>
                                        <p:tgtEl>
                                          <p:spTgt spid="36"/>
                                        </p:tgtEl>
                                        <p:attrNameLst>
                                          <p:attrName>ppt_x</p:attrName>
                                        </p:attrNameLst>
                                      </p:cBhvr>
                                      <p:tavLst>
                                        <p:tav tm="0">
                                          <p:val>
                                            <p:strVal val="#ppt_x"/>
                                          </p:val>
                                        </p:tav>
                                        <p:tav tm="100000">
                                          <p:val>
                                            <p:strVal val="#ppt_x"/>
                                          </p:val>
                                        </p:tav>
                                      </p:tavLst>
                                    </p:anim>
                                    <p:anim calcmode="lin" valueType="num">
                                      <p:cBhvr additive="base">
                                        <p:cTn id="102" dur="500" fill="hold"/>
                                        <p:tgtEl>
                                          <p:spTgt spid="36"/>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fill="hold"/>
                                        <p:tgtEl>
                                          <p:spTgt spid="38"/>
                                        </p:tgtEl>
                                        <p:attrNameLst>
                                          <p:attrName>ppt_x</p:attrName>
                                        </p:attrNameLst>
                                      </p:cBhvr>
                                      <p:tavLst>
                                        <p:tav tm="0">
                                          <p:val>
                                            <p:strVal val="#ppt_x"/>
                                          </p:val>
                                        </p:tav>
                                        <p:tav tm="100000">
                                          <p:val>
                                            <p:strVal val="#ppt_x"/>
                                          </p:val>
                                        </p:tav>
                                      </p:tavLst>
                                    </p:anim>
                                    <p:anim calcmode="lin" valueType="num">
                                      <p:cBhvr additive="base">
                                        <p:cTn id="106" dur="500" fill="hold"/>
                                        <p:tgtEl>
                                          <p:spTgt spid="3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additive="base">
                                        <p:cTn id="109" dur="500" fill="hold"/>
                                        <p:tgtEl>
                                          <p:spTgt spid="42"/>
                                        </p:tgtEl>
                                        <p:attrNameLst>
                                          <p:attrName>ppt_x</p:attrName>
                                        </p:attrNameLst>
                                      </p:cBhvr>
                                      <p:tavLst>
                                        <p:tav tm="0">
                                          <p:val>
                                            <p:strVal val="#ppt_x"/>
                                          </p:val>
                                        </p:tav>
                                        <p:tav tm="100000">
                                          <p:val>
                                            <p:strVal val="#ppt_x"/>
                                          </p:val>
                                        </p:tav>
                                      </p:tavLst>
                                    </p:anim>
                                    <p:anim calcmode="lin" valueType="num">
                                      <p:cBhvr additive="base">
                                        <p:cTn id="11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nodeType="clickEffect">
                                  <p:stCondLst>
                                    <p:cond delay="0"/>
                                  </p:stCondLst>
                                  <p:childTnLst>
                                    <p:animEffect transition="out" filter="blinds(horizontal)">
                                      <p:cBhvr>
                                        <p:cTn id="114" dur="500"/>
                                        <p:tgtEl>
                                          <p:spTgt spid="14"/>
                                        </p:tgtEl>
                                      </p:cBhvr>
                                    </p:animEffect>
                                    <p:set>
                                      <p:cBhvr>
                                        <p:cTn id="115" dur="1" fill="hold">
                                          <p:stCondLst>
                                            <p:cond delay="499"/>
                                          </p:stCondLst>
                                        </p:cTn>
                                        <p:tgtEl>
                                          <p:spTgt spid="14"/>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56"/>
                                        </p:tgtEl>
                                      </p:cBhvr>
                                    </p:animEffect>
                                    <p:set>
                                      <p:cBhvr>
                                        <p:cTn id="118" dur="1" fill="hold">
                                          <p:stCondLst>
                                            <p:cond delay="499"/>
                                          </p:stCondLst>
                                        </p:cTn>
                                        <p:tgtEl>
                                          <p:spTgt spid="56"/>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fill="hold"/>
                                        <p:tgtEl>
                                          <p:spTgt spid="57"/>
                                        </p:tgtEl>
                                        <p:attrNameLst>
                                          <p:attrName>ppt_x</p:attrName>
                                        </p:attrNameLst>
                                      </p:cBhvr>
                                      <p:tavLst>
                                        <p:tav tm="0">
                                          <p:val>
                                            <p:strVal val="#ppt_x"/>
                                          </p:val>
                                        </p:tav>
                                        <p:tav tm="100000">
                                          <p:val>
                                            <p:strVal val="#ppt_x"/>
                                          </p:val>
                                        </p:tav>
                                      </p:tavLst>
                                    </p:anim>
                                    <p:anim calcmode="lin" valueType="num">
                                      <p:cBhvr additive="base">
                                        <p:cTn id="124" dur="500" fill="hold"/>
                                        <p:tgtEl>
                                          <p:spTgt spid="5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60"/>
                                        </p:tgtEl>
                                        <p:attrNameLst>
                                          <p:attrName>style.visibility</p:attrName>
                                        </p:attrNameLst>
                                      </p:cBhvr>
                                      <p:to>
                                        <p:strVal val="visible"/>
                                      </p:to>
                                    </p:set>
                                    <p:anim calcmode="lin" valueType="num">
                                      <p:cBhvr additive="base">
                                        <p:cTn id="127" dur="500" fill="hold"/>
                                        <p:tgtEl>
                                          <p:spTgt spid="60"/>
                                        </p:tgtEl>
                                        <p:attrNameLst>
                                          <p:attrName>ppt_x</p:attrName>
                                        </p:attrNameLst>
                                      </p:cBhvr>
                                      <p:tavLst>
                                        <p:tav tm="0">
                                          <p:val>
                                            <p:strVal val="#ppt_x"/>
                                          </p:val>
                                        </p:tav>
                                        <p:tav tm="100000">
                                          <p:val>
                                            <p:strVal val="#ppt_x"/>
                                          </p:val>
                                        </p:tav>
                                      </p:tavLst>
                                    </p:anim>
                                    <p:anim calcmode="lin" valueType="num">
                                      <p:cBhvr additive="base">
                                        <p:cTn id="12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additive="base">
                                        <p:cTn id="133" dur="500" fill="hold"/>
                                        <p:tgtEl>
                                          <p:spTgt spid="69"/>
                                        </p:tgtEl>
                                        <p:attrNameLst>
                                          <p:attrName>ppt_x</p:attrName>
                                        </p:attrNameLst>
                                      </p:cBhvr>
                                      <p:tavLst>
                                        <p:tav tm="0">
                                          <p:val>
                                            <p:strVal val="#ppt_x"/>
                                          </p:val>
                                        </p:tav>
                                        <p:tav tm="100000">
                                          <p:val>
                                            <p:strVal val="#ppt_x"/>
                                          </p:val>
                                        </p:tav>
                                      </p:tavLst>
                                    </p:anim>
                                    <p:anim calcmode="lin" valueType="num">
                                      <p:cBhvr additive="base">
                                        <p:cTn id="134" dur="500" fill="hold"/>
                                        <p:tgtEl>
                                          <p:spTgt spid="69"/>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additive="base">
                                        <p:cTn id="137" dur="500" fill="hold"/>
                                        <p:tgtEl>
                                          <p:spTgt spid="39"/>
                                        </p:tgtEl>
                                        <p:attrNameLst>
                                          <p:attrName>ppt_x</p:attrName>
                                        </p:attrNameLst>
                                      </p:cBhvr>
                                      <p:tavLst>
                                        <p:tav tm="0">
                                          <p:val>
                                            <p:strVal val="#ppt_x"/>
                                          </p:val>
                                        </p:tav>
                                        <p:tav tm="100000">
                                          <p:val>
                                            <p:strVal val="#ppt_x"/>
                                          </p:val>
                                        </p:tav>
                                      </p:tavLst>
                                    </p:anim>
                                    <p:anim calcmode="lin" valueType="num">
                                      <p:cBhvr additive="base">
                                        <p:cTn id="138" dur="500" fill="hold"/>
                                        <p:tgtEl>
                                          <p:spTgt spid="39"/>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 calcmode="lin" valueType="num">
                                      <p:cBhvr additive="base">
                                        <p:cTn id="141" dur="500" fill="hold"/>
                                        <p:tgtEl>
                                          <p:spTgt spid="37"/>
                                        </p:tgtEl>
                                        <p:attrNameLst>
                                          <p:attrName>ppt_x</p:attrName>
                                        </p:attrNameLst>
                                      </p:cBhvr>
                                      <p:tavLst>
                                        <p:tav tm="0">
                                          <p:val>
                                            <p:strVal val="#ppt_x"/>
                                          </p:val>
                                        </p:tav>
                                        <p:tav tm="100000">
                                          <p:val>
                                            <p:strVal val="#ppt_x"/>
                                          </p:val>
                                        </p:tav>
                                      </p:tavLst>
                                    </p:anim>
                                    <p:anim calcmode="lin" valueType="num">
                                      <p:cBhvr additive="base">
                                        <p:cTn id="142" dur="500" fill="hold"/>
                                        <p:tgtEl>
                                          <p:spTgt spid="37"/>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 calcmode="lin" valueType="num">
                                      <p:cBhvr additive="base">
                                        <p:cTn id="145" dur="500" fill="hold"/>
                                        <p:tgtEl>
                                          <p:spTgt spid="40"/>
                                        </p:tgtEl>
                                        <p:attrNameLst>
                                          <p:attrName>ppt_x</p:attrName>
                                        </p:attrNameLst>
                                      </p:cBhvr>
                                      <p:tavLst>
                                        <p:tav tm="0">
                                          <p:val>
                                            <p:strVal val="#ppt_x"/>
                                          </p:val>
                                        </p:tav>
                                        <p:tav tm="100000">
                                          <p:val>
                                            <p:strVal val="#ppt_x"/>
                                          </p:val>
                                        </p:tav>
                                      </p:tavLst>
                                    </p:anim>
                                    <p:anim calcmode="lin" valueType="num">
                                      <p:cBhvr additive="base">
                                        <p:cTn id="14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3" presetClass="exit" presetSubtype="10" fill="hold" nodeType="clickEffect">
                                  <p:stCondLst>
                                    <p:cond delay="0"/>
                                  </p:stCondLst>
                                  <p:childTnLst>
                                    <p:animEffect transition="out" filter="blinds(horizontal)">
                                      <p:cBhvr>
                                        <p:cTn id="150" dur="500"/>
                                        <p:tgtEl>
                                          <p:spTgt spid="57"/>
                                        </p:tgtEl>
                                      </p:cBhvr>
                                    </p:animEffect>
                                    <p:set>
                                      <p:cBhvr>
                                        <p:cTn id="151" dur="1" fill="hold">
                                          <p:stCondLst>
                                            <p:cond delay="499"/>
                                          </p:stCondLst>
                                        </p:cTn>
                                        <p:tgtEl>
                                          <p:spTgt spid="57"/>
                                        </p:tgtEl>
                                        <p:attrNameLst>
                                          <p:attrName>style.visibility</p:attrName>
                                        </p:attrNameLst>
                                      </p:cBhvr>
                                      <p:to>
                                        <p:strVal val="hidden"/>
                                      </p:to>
                                    </p:set>
                                  </p:childTnLst>
                                </p:cTn>
                              </p:par>
                              <p:par>
                                <p:cTn id="152" presetID="3" presetClass="exit" presetSubtype="10" fill="hold" grpId="1" nodeType="withEffect">
                                  <p:stCondLst>
                                    <p:cond delay="0"/>
                                  </p:stCondLst>
                                  <p:childTnLst>
                                    <p:animEffect transition="out" filter="blinds(horizontal)">
                                      <p:cBhvr>
                                        <p:cTn id="153" dur="500"/>
                                        <p:tgtEl>
                                          <p:spTgt spid="60"/>
                                        </p:tgtEl>
                                      </p:cBhvr>
                                    </p:animEffect>
                                    <p:set>
                                      <p:cBhvr>
                                        <p:cTn id="154" dur="1" fill="hold">
                                          <p:stCondLst>
                                            <p:cond delay="499"/>
                                          </p:stCondLst>
                                        </p:cTn>
                                        <p:tgtEl>
                                          <p:spTgt spid="60"/>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61"/>
                                        </p:tgtEl>
                                        <p:attrNameLst>
                                          <p:attrName>style.visibility</p:attrName>
                                        </p:attrNameLst>
                                      </p:cBhvr>
                                      <p:to>
                                        <p:strVal val="visible"/>
                                      </p:to>
                                    </p:set>
                                    <p:anim calcmode="lin" valueType="num">
                                      <p:cBhvr additive="base">
                                        <p:cTn id="159" dur="500" fill="hold"/>
                                        <p:tgtEl>
                                          <p:spTgt spid="61"/>
                                        </p:tgtEl>
                                        <p:attrNameLst>
                                          <p:attrName>ppt_x</p:attrName>
                                        </p:attrNameLst>
                                      </p:cBhvr>
                                      <p:tavLst>
                                        <p:tav tm="0">
                                          <p:val>
                                            <p:strVal val="#ppt_x"/>
                                          </p:val>
                                        </p:tav>
                                        <p:tav tm="100000">
                                          <p:val>
                                            <p:strVal val="#ppt_x"/>
                                          </p:val>
                                        </p:tav>
                                      </p:tavLst>
                                    </p:anim>
                                    <p:anim calcmode="lin" valueType="num">
                                      <p:cBhvr additive="base">
                                        <p:cTn id="160" dur="500" fill="hold"/>
                                        <p:tgtEl>
                                          <p:spTgt spid="6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64"/>
                                        </p:tgtEl>
                                        <p:attrNameLst>
                                          <p:attrName>style.visibility</p:attrName>
                                        </p:attrNameLst>
                                      </p:cBhvr>
                                      <p:to>
                                        <p:strVal val="visible"/>
                                      </p:to>
                                    </p:set>
                                    <p:anim calcmode="lin" valueType="num">
                                      <p:cBhvr additive="base">
                                        <p:cTn id="163" dur="500" fill="hold"/>
                                        <p:tgtEl>
                                          <p:spTgt spid="64"/>
                                        </p:tgtEl>
                                        <p:attrNameLst>
                                          <p:attrName>ppt_x</p:attrName>
                                        </p:attrNameLst>
                                      </p:cBhvr>
                                      <p:tavLst>
                                        <p:tav tm="0">
                                          <p:val>
                                            <p:strVal val="#ppt_x"/>
                                          </p:val>
                                        </p:tav>
                                        <p:tav tm="100000">
                                          <p:val>
                                            <p:strVal val="#ppt_x"/>
                                          </p:val>
                                        </p:tav>
                                      </p:tavLst>
                                    </p:anim>
                                    <p:anim calcmode="lin" valueType="num">
                                      <p:cBhvr additive="base">
                                        <p:cTn id="16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4" presetClass="entr" presetSubtype="0" fill="hold" grpId="0" nodeType="clickEffect">
                                  <p:stCondLst>
                                    <p:cond delay="0"/>
                                  </p:stCondLst>
                                  <p:childTnLst>
                                    <p:set>
                                      <p:cBhvr>
                                        <p:cTn id="168" dur="1" fill="hold">
                                          <p:stCondLst>
                                            <p:cond delay="0"/>
                                          </p:stCondLst>
                                        </p:cTn>
                                        <p:tgtEl>
                                          <p:spTgt spid="32"/>
                                        </p:tgtEl>
                                        <p:attrNameLst>
                                          <p:attrName>style.visibility</p:attrName>
                                        </p:attrNameLst>
                                      </p:cBhvr>
                                      <p:to>
                                        <p:strVal val="visible"/>
                                      </p:to>
                                    </p:set>
                                    <p:anim to="" calcmode="lin" valueType="num">
                                      <p:cBhvr>
                                        <p:cTn id="169" dur="1" fill="hold"/>
                                        <p:tgtEl>
                                          <p:spTgt spid="32"/>
                                        </p:tgtEl>
                                        <p:attrNameLst>
                                          <p:attrName/>
                                        </p:attrNameLst>
                                      </p:cBhvr>
                                    </p:anim>
                                  </p:childTnLst>
                                </p:cTn>
                              </p:par>
                              <p:par>
                                <p:cTn id="170" presetID="24" presetClass="entr" presetSubtype="0"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 to="" calcmode="lin" valueType="num">
                                      <p:cBhvr>
                                        <p:cTn id="172" dur="1" fill="hold"/>
                                        <p:tgtEl>
                                          <p:spTgt spid="31"/>
                                        </p:tgtEl>
                                        <p:attrNameLst>
                                          <p:attrName/>
                                        </p:attrNameLst>
                                      </p:cBhvr>
                                    </p:anim>
                                  </p:childTnLst>
                                </p:cTn>
                              </p:par>
                              <p:par>
                                <p:cTn id="173" presetID="24" presetClass="entr" presetSubtype="0" fill="hold" grpId="0" nodeType="withEffect">
                                  <p:stCondLst>
                                    <p:cond delay="0"/>
                                  </p:stCondLst>
                                  <p:childTnLst>
                                    <p:set>
                                      <p:cBhvr>
                                        <p:cTn id="174" dur="1" fill="hold">
                                          <p:stCondLst>
                                            <p:cond delay="0"/>
                                          </p:stCondLst>
                                        </p:cTn>
                                        <p:tgtEl>
                                          <p:spTgt spid="30"/>
                                        </p:tgtEl>
                                        <p:attrNameLst>
                                          <p:attrName>style.visibility</p:attrName>
                                        </p:attrNameLst>
                                      </p:cBhvr>
                                      <p:to>
                                        <p:strVal val="visible"/>
                                      </p:to>
                                    </p:set>
                                    <p:anim to="" calcmode="lin" valueType="num">
                                      <p:cBhvr>
                                        <p:cTn id="175" dur="1" fill="hold"/>
                                        <p:tgtEl>
                                          <p:spTgt spid="30"/>
                                        </p:tgtEl>
                                        <p:attrNameLst>
                                          <p:attrName/>
                                        </p:attrNameLst>
                                      </p:cBhvr>
                                    </p:anim>
                                  </p:childTnLst>
                                </p:cTn>
                              </p:par>
                              <p:par>
                                <p:cTn id="176" presetID="24" presetClass="entr" presetSubtype="0" fill="hold" grpId="0" nodeType="withEffect">
                                  <p:stCondLst>
                                    <p:cond delay="0"/>
                                  </p:stCondLst>
                                  <p:childTnLst>
                                    <p:set>
                                      <p:cBhvr>
                                        <p:cTn id="177" dur="1" fill="hold">
                                          <p:stCondLst>
                                            <p:cond delay="0"/>
                                          </p:stCondLst>
                                        </p:cTn>
                                        <p:tgtEl>
                                          <p:spTgt spid="71"/>
                                        </p:tgtEl>
                                        <p:attrNameLst>
                                          <p:attrName>style.visibility</p:attrName>
                                        </p:attrNameLst>
                                      </p:cBhvr>
                                      <p:to>
                                        <p:strVal val="visible"/>
                                      </p:to>
                                    </p:set>
                                    <p:anim to="" calcmode="lin" valueType="num">
                                      <p:cBhvr>
                                        <p:cTn id="178" dur="1" fill="hold"/>
                                        <p:tgtEl>
                                          <p:spTgt spid="71"/>
                                        </p:tgtEl>
                                        <p:attrNameLst>
                                          <p:attrName/>
                                        </p:attrNameLst>
                                      </p:cBhvr>
                                    </p:anim>
                                  </p:childTnLst>
                                </p:cTn>
                              </p:par>
                              <p:par>
                                <p:cTn id="179" presetID="24" presetClass="entr" presetSubtype="0" fill="hold" grpId="0" nodeType="withEffect">
                                  <p:stCondLst>
                                    <p:cond delay="0"/>
                                  </p:stCondLst>
                                  <p:childTnLst>
                                    <p:set>
                                      <p:cBhvr>
                                        <p:cTn id="180" dur="1" fill="hold">
                                          <p:stCondLst>
                                            <p:cond delay="0"/>
                                          </p:stCondLst>
                                        </p:cTn>
                                        <p:tgtEl>
                                          <p:spTgt spid="70"/>
                                        </p:tgtEl>
                                        <p:attrNameLst>
                                          <p:attrName>style.visibility</p:attrName>
                                        </p:attrNameLst>
                                      </p:cBhvr>
                                      <p:to>
                                        <p:strVal val="visible"/>
                                      </p:to>
                                    </p:set>
                                    <p:anim to="" calcmode="lin" valueType="num">
                                      <p:cBhvr>
                                        <p:cTn id="181" dur="1" fill="hold"/>
                                        <p:tgtEl>
                                          <p:spTgt spid="70"/>
                                        </p:tgtEl>
                                        <p:attrNameLst>
                                          <p:attrName/>
                                        </p:attrNameLst>
                                      </p:cBhvr>
                                    </p:anim>
                                  </p:childTnLst>
                                </p:cTn>
                              </p:par>
                            </p:childTnLst>
                          </p:cTn>
                        </p:par>
                      </p:childTnLst>
                    </p:cTn>
                  </p:par>
                  <p:par>
                    <p:cTn id="182" fill="hold">
                      <p:stCondLst>
                        <p:cond delay="indefinite"/>
                      </p:stCondLst>
                      <p:childTnLst>
                        <p:par>
                          <p:cTn id="183" fill="hold">
                            <p:stCondLst>
                              <p:cond delay="0"/>
                            </p:stCondLst>
                            <p:childTnLst>
                              <p:par>
                                <p:cTn id="184" presetID="3" presetClass="exit" presetSubtype="10" fill="hold" nodeType="clickEffect">
                                  <p:stCondLst>
                                    <p:cond delay="0"/>
                                  </p:stCondLst>
                                  <p:childTnLst>
                                    <p:animEffect transition="out" filter="blinds(horizontal)">
                                      <p:cBhvr>
                                        <p:cTn id="185" dur="500"/>
                                        <p:tgtEl>
                                          <p:spTgt spid="61"/>
                                        </p:tgtEl>
                                      </p:cBhvr>
                                    </p:animEffect>
                                    <p:set>
                                      <p:cBhvr>
                                        <p:cTn id="186" dur="1" fill="hold">
                                          <p:stCondLst>
                                            <p:cond delay="499"/>
                                          </p:stCondLst>
                                        </p:cTn>
                                        <p:tgtEl>
                                          <p:spTgt spid="61"/>
                                        </p:tgtEl>
                                        <p:attrNameLst>
                                          <p:attrName>style.visibility</p:attrName>
                                        </p:attrNameLst>
                                      </p:cBhvr>
                                      <p:to>
                                        <p:strVal val="hidden"/>
                                      </p:to>
                                    </p:set>
                                  </p:childTnLst>
                                </p:cTn>
                              </p:par>
                              <p:par>
                                <p:cTn id="187" presetID="3" presetClass="exit" presetSubtype="10" fill="hold" grpId="1" nodeType="withEffect">
                                  <p:stCondLst>
                                    <p:cond delay="0"/>
                                  </p:stCondLst>
                                  <p:childTnLst>
                                    <p:animEffect transition="out" filter="blinds(horizontal)">
                                      <p:cBhvr>
                                        <p:cTn id="188" dur="500"/>
                                        <p:tgtEl>
                                          <p:spTgt spid="64"/>
                                        </p:tgtEl>
                                      </p:cBhvr>
                                    </p:animEffect>
                                    <p:set>
                                      <p:cBhvr>
                                        <p:cTn id="189" dur="1" fill="hold">
                                          <p:stCondLst>
                                            <p:cond delay="499"/>
                                          </p:stCondLst>
                                        </p:cTn>
                                        <p:tgtEl>
                                          <p:spTgt spid="64"/>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nodeType="clickEffect">
                                  <p:stCondLst>
                                    <p:cond delay="0"/>
                                  </p:stCondLst>
                                  <p:childTnLst>
                                    <p:set>
                                      <p:cBhvr>
                                        <p:cTn id="193" dur="1" fill="hold">
                                          <p:stCondLst>
                                            <p:cond delay="0"/>
                                          </p:stCondLst>
                                        </p:cTn>
                                        <p:tgtEl>
                                          <p:spTgt spid="65"/>
                                        </p:tgtEl>
                                        <p:attrNameLst>
                                          <p:attrName>style.visibility</p:attrName>
                                        </p:attrNameLst>
                                      </p:cBhvr>
                                      <p:to>
                                        <p:strVal val="visible"/>
                                      </p:to>
                                    </p:set>
                                    <p:anim calcmode="lin" valueType="num">
                                      <p:cBhvr additive="base">
                                        <p:cTn id="194" dur="500" fill="hold"/>
                                        <p:tgtEl>
                                          <p:spTgt spid="65"/>
                                        </p:tgtEl>
                                        <p:attrNameLst>
                                          <p:attrName>ppt_x</p:attrName>
                                        </p:attrNameLst>
                                      </p:cBhvr>
                                      <p:tavLst>
                                        <p:tav tm="0">
                                          <p:val>
                                            <p:strVal val="#ppt_x"/>
                                          </p:val>
                                        </p:tav>
                                        <p:tav tm="100000">
                                          <p:val>
                                            <p:strVal val="#ppt_x"/>
                                          </p:val>
                                        </p:tav>
                                      </p:tavLst>
                                    </p:anim>
                                    <p:anim calcmode="lin" valueType="num">
                                      <p:cBhvr additive="base">
                                        <p:cTn id="195" dur="500" fill="hold"/>
                                        <p:tgtEl>
                                          <p:spTgt spid="65"/>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8"/>
                                        </p:tgtEl>
                                        <p:attrNameLst>
                                          <p:attrName>style.visibility</p:attrName>
                                        </p:attrNameLst>
                                      </p:cBhvr>
                                      <p:to>
                                        <p:strVal val="visible"/>
                                      </p:to>
                                    </p:set>
                                    <p:anim calcmode="lin" valueType="num">
                                      <p:cBhvr additive="base">
                                        <p:cTn id="198" dur="500" fill="hold"/>
                                        <p:tgtEl>
                                          <p:spTgt spid="68"/>
                                        </p:tgtEl>
                                        <p:attrNameLst>
                                          <p:attrName>ppt_x</p:attrName>
                                        </p:attrNameLst>
                                      </p:cBhvr>
                                      <p:tavLst>
                                        <p:tav tm="0">
                                          <p:val>
                                            <p:strVal val="#ppt_x"/>
                                          </p:val>
                                        </p:tav>
                                        <p:tav tm="100000">
                                          <p:val>
                                            <p:strVal val="#ppt_x"/>
                                          </p:val>
                                        </p:tav>
                                      </p:tavLst>
                                    </p:anim>
                                    <p:anim calcmode="lin" valueType="num">
                                      <p:cBhvr additive="base">
                                        <p:cTn id="199"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grpId="0" nodeType="clickEffect" nodePh="1">
                                  <p:stCondLst>
                                    <p:cond delay="0"/>
                                  </p:stCondLst>
                                  <p:endCondLst>
                                    <p:cond evt="begin" delay="0">
                                      <p:tn val="202"/>
                                    </p:cond>
                                  </p:endCondLst>
                                  <p:childTnLst>
                                    <p:set>
                                      <p:cBhvr>
                                        <p:cTn id="203" dur="1" fill="hold">
                                          <p:stCondLst>
                                            <p:cond delay="0"/>
                                          </p:stCondLst>
                                        </p:cTn>
                                        <p:tgtEl>
                                          <p:spTgt spid="34"/>
                                        </p:tgtEl>
                                        <p:attrNameLst>
                                          <p:attrName>style.visibility</p:attrName>
                                        </p:attrNameLst>
                                      </p:cBhvr>
                                      <p:to>
                                        <p:strVal val="visible"/>
                                      </p:to>
                                    </p:set>
                                    <p:anim calcmode="lin" valueType="num">
                                      <p:cBhvr additive="base">
                                        <p:cTn id="204" dur="500" fill="hold"/>
                                        <p:tgtEl>
                                          <p:spTgt spid="34"/>
                                        </p:tgtEl>
                                        <p:attrNameLst>
                                          <p:attrName>ppt_x</p:attrName>
                                        </p:attrNameLst>
                                      </p:cBhvr>
                                      <p:tavLst>
                                        <p:tav tm="0">
                                          <p:val>
                                            <p:strVal val="#ppt_x"/>
                                          </p:val>
                                        </p:tav>
                                        <p:tav tm="100000">
                                          <p:val>
                                            <p:strVal val="#ppt_x"/>
                                          </p:val>
                                        </p:tav>
                                      </p:tavLst>
                                    </p:anim>
                                    <p:anim calcmode="lin" valueType="num">
                                      <p:cBhvr additive="base">
                                        <p:cTn id="205" dur="500" fill="hold"/>
                                        <p:tgtEl>
                                          <p:spTgt spid="34"/>
                                        </p:tgtEl>
                                        <p:attrNameLst>
                                          <p:attrName>ppt_y</p:attrName>
                                        </p:attrNameLst>
                                      </p:cBhvr>
                                      <p:tavLst>
                                        <p:tav tm="0">
                                          <p:val>
                                            <p:strVal val="1+#ppt_h/2"/>
                                          </p:val>
                                        </p:tav>
                                        <p:tav tm="100000">
                                          <p:val>
                                            <p:strVal val="#ppt_y"/>
                                          </p:val>
                                        </p:tav>
                                      </p:tavLst>
                                    </p:anim>
                                  </p:childTnLst>
                                </p:cTn>
                              </p:par>
                              <p:par>
                                <p:cTn id="206" presetID="2" presetClass="entr" presetSubtype="4" fill="hold" grpId="0" nodeType="with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additive="base">
                                        <p:cTn id="208" dur="500" fill="hold"/>
                                        <p:tgtEl>
                                          <p:spTgt spid="33"/>
                                        </p:tgtEl>
                                        <p:attrNameLst>
                                          <p:attrName>ppt_x</p:attrName>
                                        </p:attrNameLst>
                                      </p:cBhvr>
                                      <p:tavLst>
                                        <p:tav tm="0">
                                          <p:val>
                                            <p:strVal val="#ppt_x"/>
                                          </p:val>
                                        </p:tav>
                                        <p:tav tm="100000">
                                          <p:val>
                                            <p:strVal val="#ppt_x"/>
                                          </p:val>
                                        </p:tav>
                                      </p:tavLst>
                                    </p:anim>
                                    <p:anim calcmode="lin" valueType="num">
                                      <p:cBhvr additive="base">
                                        <p:cTn id="209" dur="500" fill="hold"/>
                                        <p:tgtEl>
                                          <p:spTgt spid="33"/>
                                        </p:tgtEl>
                                        <p:attrNameLst>
                                          <p:attrName>ppt_y</p:attrName>
                                        </p:attrNameLst>
                                      </p:cBhvr>
                                      <p:tavLst>
                                        <p:tav tm="0">
                                          <p:val>
                                            <p:strVal val="1+#ppt_h/2"/>
                                          </p:val>
                                        </p:tav>
                                        <p:tav tm="100000">
                                          <p:val>
                                            <p:strVal val="#ppt_y"/>
                                          </p:val>
                                        </p:tav>
                                      </p:tavLst>
                                    </p:anim>
                                  </p:childTnLst>
                                </p:cTn>
                              </p:par>
                              <p:par>
                                <p:cTn id="210" presetID="2" presetClass="entr" presetSubtype="4" fill="hold" grpId="0" nodeType="withEffect">
                                  <p:stCondLst>
                                    <p:cond delay="0"/>
                                  </p:stCondLst>
                                  <p:childTnLst>
                                    <p:set>
                                      <p:cBhvr>
                                        <p:cTn id="211" dur="1" fill="hold">
                                          <p:stCondLst>
                                            <p:cond delay="0"/>
                                          </p:stCondLst>
                                        </p:cTn>
                                        <p:tgtEl>
                                          <p:spTgt spid="35"/>
                                        </p:tgtEl>
                                        <p:attrNameLst>
                                          <p:attrName>style.visibility</p:attrName>
                                        </p:attrNameLst>
                                      </p:cBhvr>
                                      <p:to>
                                        <p:strVal val="visible"/>
                                      </p:to>
                                    </p:set>
                                    <p:anim calcmode="lin" valueType="num">
                                      <p:cBhvr additive="base">
                                        <p:cTn id="212" dur="500" fill="hold"/>
                                        <p:tgtEl>
                                          <p:spTgt spid="35"/>
                                        </p:tgtEl>
                                        <p:attrNameLst>
                                          <p:attrName>ppt_x</p:attrName>
                                        </p:attrNameLst>
                                      </p:cBhvr>
                                      <p:tavLst>
                                        <p:tav tm="0">
                                          <p:val>
                                            <p:strVal val="#ppt_x"/>
                                          </p:val>
                                        </p:tav>
                                        <p:tav tm="100000">
                                          <p:val>
                                            <p:strVal val="#ppt_x"/>
                                          </p:val>
                                        </p:tav>
                                      </p:tavLst>
                                    </p:anim>
                                    <p:anim calcmode="lin" valueType="num">
                                      <p:cBhvr additive="base">
                                        <p:cTn id="2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3" presetClass="exit" presetSubtype="10" fill="hold" nodeType="clickEffect">
                                  <p:stCondLst>
                                    <p:cond delay="0"/>
                                  </p:stCondLst>
                                  <p:childTnLst>
                                    <p:animEffect transition="out" filter="blinds(horizontal)">
                                      <p:cBhvr>
                                        <p:cTn id="217" dur="500"/>
                                        <p:tgtEl>
                                          <p:spTgt spid="65"/>
                                        </p:tgtEl>
                                      </p:cBhvr>
                                    </p:animEffect>
                                    <p:set>
                                      <p:cBhvr>
                                        <p:cTn id="218" dur="1" fill="hold">
                                          <p:stCondLst>
                                            <p:cond delay="499"/>
                                          </p:stCondLst>
                                        </p:cTn>
                                        <p:tgtEl>
                                          <p:spTgt spid="65"/>
                                        </p:tgtEl>
                                        <p:attrNameLst>
                                          <p:attrName>style.visibility</p:attrName>
                                        </p:attrNameLst>
                                      </p:cBhvr>
                                      <p:to>
                                        <p:strVal val="hidden"/>
                                      </p:to>
                                    </p:set>
                                  </p:childTnLst>
                                </p:cTn>
                              </p:par>
                              <p:par>
                                <p:cTn id="219" presetID="3" presetClass="exit" presetSubtype="10" fill="hold" grpId="1" nodeType="withEffect">
                                  <p:stCondLst>
                                    <p:cond delay="0"/>
                                  </p:stCondLst>
                                  <p:childTnLst>
                                    <p:animEffect transition="out" filter="blinds(horizontal)">
                                      <p:cBhvr>
                                        <p:cTn id="220" dur="500"/>
                                        <p:tgtEl>
                                          <p:spTgt spid="68"/>
                                        </p:tgtEl>
                                      </p:cBhvr>
                                    </p:animEffect>
                                    <p:set>
                                      <p:cBhvr>
                                        <p:cTn id="221"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4" grpId="0"/>
      <p:bldP spid="48" grpId="0"/>
      <p:bldP spid="48" grpId="1"/>
      <p:bldP spid="52" grpId="0"/>
      <p:bldP spid="52" grpId="1"/>
      <p:bldP spid="56" grpId="0"/>
      <p:bldP spid="56" grpId="1"/>
      <p:bldP spid="60" grpId="0"/>
      <p:bldP spid="60" grpId="1"/>
      <p:bldP spid="64" grpId="0"/>
      <p:bldP spid="64" grpId="1"/>
      <p:bldP spid="68" grpId="0"/>
      <p:bldP spid="68" grpId="1"/>
      <p:bldP spid="69" grpId="0"/>
      <p:bldP spid="70"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loud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3" y="58441"/>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3;p6"/>
          <p:cNvSpPr txBox="1"/>
          <p:nvPr/>
        </p:nvSpPr>
        <p:spPr>
          <a:xfrm>
            <a:off x="1108617" y="1428385"/>
            <a:ext cx="957838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solidFill>
                  <a:srgbClr val="0070C0"/>
                </a:solidFill>
                <a:latin typeface="Calibri"/>
                <a:ea typeface="Calibri"/>
                <a:cs typeface="Calibri"/>
                <a:sym typeface="Calibri"/>
              </a:rPr>
              <a:t>2. </a:t>
            </a:r>
            <a:r>
              <a:rPr lang="en-US" sz="6000" b="1" dirty="0" err="1">
                <a:solidFill>
                  <a:srgbClr val="0070C0"/>
                </a:solidFill>
                <a:latin typeface="Calibri"/>
                <a:ea typeface="Calibri"/>
                <a:cs typeface="Calibri"/>
                <a:sym typeface="Calibri"/>
              </a:rPr>
              <a:t>TỤC</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NGỮ</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VỀ</a:t>
            </a:r>
            <a:r>
              <a:rPr lang="en-US" sz="6000" b="1" dirty="0">
                <a:solidFill>
                  <a:srgbClr val="0070C0"/>
                </a:solidFill>
                <a:latin typeface="Calibri"/>
                <a:ea typeface="Calibri"/>
                <a:cs typeface="Calibri"/>
                <a:sym typeface="Calibri"/>
              </a:rPr>
              <a:t> LAO </a:t>
            </a:r>
            <a:r>
              <a:rPr lang="en-US" sz="6000" b="1" dirty="0" err="1">
                <a:solidFill>
                  <a:srgbClr val="0070C0"/>
                </a:solidFill>
                <a:latin typeface="Calibri"/>
                <a:ea typeface="Calibri"/>
                <a:cs typeface="Calibri"/>
                <a:sym typeface="Calibri"/>
              </a:rPr>
              <a:t>ĐỘNG</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SẢN</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XUẤT</a:t>
            </a:r>
            <a:endParaRPr sz="6000" b="1" dirty="0">
              <a:solidFill>
                <a:srgbClr val="0070C0"/>
              </a:solidFill>
              <a:latin typeface="Calibri"/>
              <a:ea typeface="Calibri"/>
              <a:cs typeface="Calibri"/>
              <a:sym typeface="Calibri"/>
            </a:endParaRPr>
          </a:p>
        </p:txBody>
      </p:sp>
      <p:pic>
        <p:nvPicPr>
          <p:cNvPr id="10" name="Picture 9" descr="A cartoon of a child in a field of yellow flowers&#10;&#10;Description automatically generated with low confidence">
            <a:extLst>
              <a:ext uri="{FF2B5EF4-FFF2-40B4-BE49-F238E27FC236}">
                <a16:creationId xmlns:a16="http://schemas.microsoft.com/office/drawing/2014/main" id="{8CAD9DED-98F9-6647-99EB-42DD20DBF02F}"/>
              </a:ext>
            </a:extLst>
          </p:cNvPr>
          <p:cNvPicPr>
            <a:picLocks noChangeAspect="1"/>
          </p:cNvPicPr>
          <p:nvPr/>
        </p:nvPicPr>
        <p:blipFill>
          <a:blip r:embed="rId3"/>
          <a:stretch>
            <a:fillRect/>
          </a:stretch>
        </p:blipFill>
        <p:spPr>
          <a:xfrm>
            <a:off x="6657488" y="2840883"/>
            <a:ext cx="3765550" cy="3574331"/>
          </a:xfrm>
          <a:prstGeom prst="rect">
            <a:avLst/>
          </a:prstGeom>
        </p:spPr>
      </p:pic>
      <p:pic>
        <p:nvPicPr>
          <p:cNvPr id="11" name="Picture 10">
            <a:extLst>
              <a:ext uri="{FF2B5EF4-FFF2-40B4-BE49-F238E27FC236}">
                <a16:creationId xmlns:a16="http://schemas.microsoft.com/office/drawing/2014/main" id="{0226A86C-3F66-F440-A865-3A85ECA0AE81}"/>
              </a:ext>
            </a:extLst>
          </p:cNvPr>
          <p:cNvPicPr>
            <a:picLocks noChangeAspect="1"/>
          </p:cNvPicPr>
          <p:nvPr/>
        </p:nvPicPr>
        <p:blipFill>
          <a:blip r:embed="rId4"/>
          <a:stretch>
            <a:fillRect/>
          </a:stretch>
        </p:blipFill>
        <p:spPr>
          <a:xfrm>
            <a:off x="548810" y="3367337"/>
            <a:ext cx="5049173" cy="3366115"/>
          </a:xfrm>
          <a:prstGeom prst="rect">
            <a:avLst/>
          </a:prstGeom>
        </p:spPr>
      </p:pic>
    </p:spTree>
    <p:extLst>
      <p:ext uri="{BB962C8B-B14F-4D97-AF65-F5344CB8AC3E}">
        <p14:creationId xmlns:p14="http://schemas.microsoft.com/office/powerpoint/2010/main" val="6343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2331"/>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TextBox 7">
            <a:extLst>
              <a:ext uri="{FF2B5EF4-FFF2-40B4-BE49-F238E27FC236}">
                <a16:creationId xmlns:a16="http://schemas.microsoft.com/office/drawing/2014/main" id="{7351791D-7CD0-1548-9E43-ECFD155D4953}"/>
              </a:ext>
            </a:extLst>
          </p:cNvPr>
          <p:cNvSpPr txBox="1"/>
          <p:nvPr/>
        </p:nvSpPr>
        <p:spPr>
          <a:xfrm>
            <a:off x="1584386" y="819162"/>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2</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9" name="Rectangle 8">
            <a:extLst>
              <a:ext uri="{FF2B5EF4-FFF2-40B4-BE49-F238E27FC236}">
                <a16:creationId xmlns:a16="http://schemas.microsoft.com/office/drawing/2014/main" id="{A088C453-8617-BA4D-A06D-E8228BC3911E}"/>
              </a:ext>
            </a:extLst>
          </p:cNvPr>
          <p:cNvSpPr/>
          <p:nvPr/>
        </p:nvSpPr>
        <p:spPr>
          <a:xfrm>
            <a:off x="4446723" y="819162"/>
            <a:ext cx="377539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Nhất thì, nhì thục</a:t>
            </a:r>
            <a:endParaRPr kumimoji="0" lang="en-US" sz="7200" b="0" i="0" u="none" strike="noStrike" kern="1200" cap="none" spc="0" normalizeH="0" baseline="0" noProof="0" dirty="0">
              <a:ln>
                <a:noFill/>
              </a:ln>
              <a:solidFill>
                <a:srgbClr val="0000CC"/>
              </a:solidFill>
              <a:effectLst/>
              <a:uLnTx/>
              <a:uFillTx/>
              <a:latin typeface="Calibri"/>
              <a:ea typeface="微软雅黑"/>
              <a:cs typeface="+mn-cs"/>
            </a:endParaRPr>
          </a:p>
        </p:txBody>
      </p:sp>
      <p:sp>
        <p:nvSpPr>
          <p:cNvPr id="10" name="Rectangle 9">
            <a:extLst>
              <a:ext uri="{FF2B5EF4-FFF2-40B4-BE49-F238E27FC236}">
                <a16:creationId xmlns:a16="http://schemas.microsoft.com/office/drawing/2014/main" id="{64F39B29-38E6-7340-8787-146C48C6FA06}"/>
              </a:ext>
            </a:extLst>
          </p:cNvPr>
          <p:cNvSpPr/>
          <p:nvPr/>
        </p:nvSpPr>
        <p:spPr>
          <a:xfrm>
            <a:off x="1438745" y="2138032"/>
            <a:ext cx="2344978"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Nội</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dung:</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1" name="Rectangle 10">
            <a:extLst>
              <a:ext uri="{FF2B5EF4-FFF2-40B4-BE49-F238E27FC236}">
                <a16:creationId xmlns:a16="http://schemas.microsoft.com/office/drawing/2014/main" id="{6BE5BAAD-0D7C-5845-A193-9F294F61F0C0}"/>
              </a:ext>
            </a:extLst>
          </p:cNvPr>
          <p:cNvSpPr/>
          <p:nvPr/>
        </p:nvSpPr>
        <p:spPr>
          <a:xfrm>
            <a:off x="3800106" y="1861260"/>
            <a:ext cx="7535301"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Khẳng</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định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tầm</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quan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trọng</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của</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thời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vụ</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và</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của</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việc</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cày</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xới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đối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với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nghề</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trồng</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trọt</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sp>
        <p:nvSpPr>
          <p:cNvPr id="12" name="Rectangle 11">
            <a:extLst>
              <a:ext uri="{FF2B5EF4-FFF2-40B4-BE49-F238E27FC236}">
                <a16:creationId xmlns:a16="http://schemas.microsoft.com/office/drawing/2014/main" id="{38180338-831A-FD4E-AB5B-9725D57B822B}"/>
              </a:ext>
            </a:extLst>
          </p:cNvPr>
          <p:cNvSpPr/>
          <p:nvPr/>
        </p:nvSpPr>
        <p:spPr>
          <a:xfrm>
            <a:off x="3641838" y="3259126"/>
            <a:ext cx="7945832" cy="166199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Trồng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trọt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đúng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thời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vụ</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mới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tránh</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được</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thiên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nhiên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thời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tiết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khắc</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nghiệt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sâu</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bệnh</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Đem</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lại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năng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suất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hiệu</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quả</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cao</a:t>
            </a:r>
            <a:endParaRPr kumimoji="0" lang="en-US" sz="3400" b="0"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endParaRPr>
          </a:p>
        </p:txBody>
      </p:sp>
      <p:sp>
        <p:nvSpPr>
          <p:cNvPr id="13" name="Rectangle 12">
            <a:extLst>
              <a:ext uri="{FF2B5EF4-FFF2-40B4-BE49-F238E27FC236}">
                <a16:creationId xmlns:a16="http://schemas.microsoft.com/office/drawing/2014/main" id="{BE420B88-CF51-EA4B-B709-1B36924C9706}"/>
              </a:ext>
            </a:extLst>
          </p:cNvPr>
          <p:cNvSpPr/>
          <p:nvPr/>
        </p:nvSpPr>
        <p:spPr>
          <a:xfrm>
            <a:off x="1507063" y="4208576"/>
            <a:ext cx="1409558"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CSTT</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4" name="Rectangle 13">
            <a:extLst>
              <a:ext uri="{FF2B5EF4-FFF2-40B4-BE49-F238E27FC236}">
                <a16:creationId xmlns:a16="http://schemas.microsoft.com/office/drawing/2014/main" id="{DF98B487-4762-5F4E-B7ED-B7B226C66DA8}"/>
              </a:ext>
            </a:extLst>
          </p:cNvPr>
          <p:cNvSpPr/>
          <p:nvPr/>
        </p:nvSpPr>
        <p:spPr>
          <a:xfrm>
            <a:off x="3641838" y="4870101"/>
            <a:ext cx="7945832" cy="166199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Làm</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đất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kĩ</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cần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cù</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chăm</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chỉ</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cũng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không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kém</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phần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quan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trọng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trong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sản</a:t>
            </a:r>
            <a:r>
              <a:rPr kumimoji="0" lang="en-US" sz="3400" b="0" i="1" u="none" strike="noStrike" kern="1200" cap="none" spc="0" normalizeH="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noProof="0" dirty="0" err="1">
                <a:ln>
                  <a:noFill/>
                </a:ln>
                <a:solidFill>
                  <a:srgbClr val="7030A0"/>
                </a:solidFill>
                <a:effectLst/>
                <a:uLnTx/>
                <a:uFillTx/>
                <a:latin typeface="Times New Roman" pitchFamily="18" charset="0"/>
                <a:ea typeface="微软雅黑"/>
                <a:cs typeface="Times New Roman" pitchFamily="18" charset="0"/>
              </a:rPr>
              <a:t>xuất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nông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nghiệp</a:t>
            </a:r>
            <a:endParaRPr kumimoji="0" lang="en-US" sz="3400" b="0"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endParaRPr>
          </a:p>
        </p:txBody>
      </p:sp>
      <p:pic>
        <p:nvPicPr>
          <p:cNvPr id="16" name="Picture 15">
            <a:extLst>
              <a:ext uri="{FF2B5EF4-FFF2-40B4-BE49-F238E27FC236}">
                <a16:creationId xmlns:a16="http://schemas.microsoft.com/office/drawing/2014/main" id="{00EE3296-C477-4648-9954-F87808C48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23" y="1516400"/>
            <a:ext cx="1243263" cy="1243263"/>
          </a:xfrm>
          <a:prstGeom prst="rect">
            <a:avLst/>
          </a:prstGeom>
        </p:spPr>
      </p:pic>
      <p:pic>
        <p:nvPicPr>
          <p:cNvPr id="17" name="Picture 16">
            <a:extLst>
              <a:ext uri="{FF2B5EF4-FFF2-40B4-BE49-F238E27FC236}">
                <a16:creationId xmlns:a16="http://schemas.microsoft.com/office/drawing/2014/main" id="{E76F5520-0A11-E943-89C0-95556509A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65" y="3476706"/>
            <a:ext cx="1243263" cy="1243263"/>
          </a:xfrm>
          <a:prstGeom prst="rect">
            <a:avLst/>
          </a:prstGeom>
        </p:spPr>
      </p:pic>
    </p:spTree>
    <p:extLst>
      <p:ext uri="{BB962C8B-B14F-4D97-AF65-F5344CB8AC3E}">
        <p14:creationId xmlns:p14="http://schemas.microsoft.com/office/powerpoint/2010/main" val="218442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downLeft)">
                                      <p:cBhvr>
                                        <p:cTn id="18" dur="500"/>
                                        <p:tgtEl>
                                          <p:spTgt spid="13"/>
                                        </p:tgtEl>
                                      </p:cBhvr>
                                    </p:animEffect>
                                  </p:childTnLst>
                                </p:cTn>
                              </p:par>
                              <p:par>
                                <p:cTn id="19" presetID="6"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10" name="TextBox 9">
            <a:extLst>
              <a:ext uri="{FF2B5EF4-FFF2-40B4-BE49-F238E27FC236}">
                <a16:creationId xmlns:a16="http://schemas.microsoft.com/office/drawing/2014/main" id="{2C6FF090-4A60-D845-BBC6-B0DE948B28CB}"/>
              </a:ext>
            </a:extLst>
          </p:cNvPr>
          <p:cNvSpPr txBox="1"/>
          <p:nvPr/>
        </p:nvSpPr>
        <p:spPr>
          <a:xfrm>
            <a:off x="1584386" y="819162"/>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2</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11" name="Rectangle 10">
            <a:extLst>
              <a:ext uri="{FF2B5EF4-FFF2-40B4-BE49-F238E27FC236}">
                <a16:creationId xmlns:a16="http://schemas.microsoft.com/office/drawing/2014/main" id="{9C0315D7-5EF9-0149-8F21-574A266E8E96}"/>
              </a:ext>
            </a:extLst>
          </p:cNvPr>
          <p:cNvSpPr/>
          <p:nvPr/>
        </p:nvSpPr>
        <p:spPr>
          <a:xfrm>
            <a:off x="4446723" y="819162"/>
            <a:ext cx="377539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Nhất thì, nhì thục</a:t>
            </a:r>
            <a:endParaRPr kumimoji="0" lang="en-US" sz="7200" b="0" i="0" u="none" strike="noStrike" kern="1200" cap="none" spc="0" normalizeH="0" baseline="0" noProof="0" dirty="0">
              <a:ln>
                <a:noFill/>
              </a:ln>
              <a:solidFill>
                <a:srgbClr val="0000CC"/>
              </a:solidFill>
              <a:effectLst/>
              <a:uLnTx/>
              <a:uFillTx/>
              <a:latin typeface="Calibri"/>
              <a:ea typeface="微软雅黑"/>
              <a:cs typeface="+mn-cs"/>
            </a:endParaRPr>
          </a:p>
        </p:txBody>
      </p:sp>
      <p:sp>
        <p:nvSpPr>
          <p:cNvPr id="12" name="Rectangle 11">
            <a:extLst>
              <a:ext uri="{FF2B5EF4-FFF2-40B4-BE49-F238E27FC236}">
                <a16:creationId xmlns:a16="http://schemas.microsoft.com/office/drawing/2014/main" id="{50EED7DB-44F5-B342-91FB-9F547BFEE73F}"/>
              </a:ext>
            </a:extLst>
          </p:cNvPr>
          <p:cNvSpPr/>
          <p:nvPr/>
        </p:nvSpPr>
        <p:spPr>
          <a:xfrm>
            <a:off x="1791223" y="1791627"/>
            <a:ext cx="267605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Nghệ</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thuật</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3" name="Rectangle 12">
            <a:extLst>
              <a:ext uri="{FF2B5EF4-FFF2-40B4-BE49-F238E27FC236}">
                <a16:creationId xmlns:a16="http://schemas.microsoft.com/office/drawing/2014/main" id="{8CFABA03-71D3-484C-AEE4-0E04C4A9C07A}"/>
              </a:ext>
            </a:extLst>
          </p:cNvPr>
          <p:cNvSpPr/>
          <p:nvPr/>
        </p:nvSpPr>
        <p:spPr>
          <a:xfrm>
            <a:off x="4472528" y="1553688"/>
            <a:ext cx="6894187"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a:t>
            </a:r>
            <a:r>
              <a:rPr kumimoji="0" lang="en-US" sz="3400" b="0" i="1"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Đưa</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ra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thứ</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tự</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lợi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ích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các</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các</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yếu</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tố</a:t>
            </a:r>
            <a:endPar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400" i="1" dirty="0">
                <a:solidFill>
                  <a:prstClr val="black"/>
                </a:solidFill>
                <a:latin typeface="Times New Roman" pitchFamily="18" charset="0"/>
                <a:ea typeface="微软雅黑"/>
                <a:cs typeface="Times New Roman" pitchFamily="18" charset="0"/>
              </a:rPr>
              <a:t>- </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Gieo</a:t>
            </a:r>
            <a:r>
              <a:rPr kumimoji="0" lang="en-US" sz="3400" b="0" i="1"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vần</a:t>
            </a:r>
            <a:r>
              <a:rPr kumimoji="0" lang="en-US" sz="3400" b="0" i="1"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i</a:t>
            </a:r>
            <a:r>
              <a:rPr kumimoji="0" lang="en-US" sz="3400" b="0" i="1"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a:t>
            </a:r>
            <a:endPar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sp>
        <p:nvSpPr>
          <p:cNvPr id="14" name="Rectangle 13">
            <a:extLst>
              <a:ext uri="{FF2B5EF4-FFF2-40B4-BE49-F238E27FC236}">
                <a16:creationId xmlns:a16="http://schemas.microsoft.com/office/drawing/2014/main" id="{844CF4D2-EC1F-CD4E-A81C-93DF4D02F82A}"/>
              </a:ext>
            </a:extLst>
          </p:cNvPr>
          <p:cNvSpPr/>
          <p:nvPr/>
        </p:nvSpPr>
        <p:spPr>
          <a:xfrm>
            <a:off x="1127148" y="3649296"/>
            <a:ext cx="244365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Giá</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trị</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kinh</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nghiệm</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5" name="Rectangle 14">
            <a:extLst>
              <a:ext uri="{FF2B5EF4-FFF2-40B4-BE49-F238E27FC236}">
                <a16:creationId xmlns:a16="http://schemas.microsoft.com/office/drawing/2014/main" id="{E251595A-F654-464C-A3B7-976B5F297483}"/>
              </a:ext>
            </a:extLst>
          </p:cNvPr>
          <p:cNvSpPr/>
          <p:nvPr/>
        </p:nvSpPr>
        <p:spPr>
          <a:xfrm>
            <a:off x="3728513" y="3821173"/>
            <a:ext cx="6821213"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Gieo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cấy</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đúng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thời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vụ</a:t>
            </a:r>
            <a:endParaRPr kumimoji="0" lang="en-US" sz="3600" b="0" i="0" u="none" strike="noStrike" kern="1200" cap="none" spc="0" normalizeH="0" baseline="0" noProof="0" dirty="0">
              <a:ln>
                <a:noFill/>
              </a:ln>
              <a:solidFill>
                <a:prstClr val="black"/>
              </a:solidFill>
              <a:effectLst/>
              <a:uLnTx/>
              <a:uFillTx/>
              <a:latin typeface="Calibri"/>
              <a:ea typeface="微软雅黑"/>
              <a:cs typeface="+mn-cs"/>
            </a:endParaRPr>
          </a:p>
        </p:txBody>
      </p:sp>
      <p:sp>
        <p:nvSpPr>
          <p:cNvPr id="16" name="Rectangle 15">
            <a:extLst>
              <a:ext uri="{FF2B5EF4-FFF2-40B4-BE49-F238E27FC236}">
                <a16:creationId xmlns:a16="http://schemas.microsoft.com/office/drawing/2014/main" id="{D4415790-C097-8E4D-ADA9-2E3949755A11}"/>
              </a:ext>
            </a:extLst>
          </p:cNvPr>
          <p:cNvSpPr/>
          <p:nvPr/>
        </p:nvSpPr>
        <p:spPr>
          <a:xfrm>
            <a:off x="3728513" y="4663420"/>
            <a:ext cx="6821213"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Cải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tạo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đất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sau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mỗi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thời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vụ</a:t>
            </a:r>
            <a:endParaRPr kumimoji="0" lang="en-US" sz="3600" b="0" i="0" u="none" strike="noStrike" kern="1200" cap="none" spc="0" normalizeH="0" baseline="0" noProof="0" dirty="0">
              <a:ln>
                <a:noFill/>
              </a:ln>
              <a:solidFill>
                <a:prstClr val="black"/>
              </a:solidFill>
              <a:effectLst/>
              <a:uLnTx/>
              <a:uFillTx/>
              <a:latin typeface="Calibri"/>
              <a:ea typeface="微软雅黑"/>
              <a:cs typeface="+mn-cs"/>
            </a:endParaRPr>
          </a:p>
        </p:txBody>
      </p:sp>
      <p:pic>
        <p:nvPicPr>
          <p:cNvPr id="17" name="Picture 16">
            <a:extLst>
              <a:ext uri="{FF2B5EF4-FFF2-40B4-BE49-F238E27FC236}">
                <a16:creationId xmlns:a16="http://schemas.microsoft.com/office/drawing/2014/main" id="{7BE9042C-7F5F-1546-8778-D6BD29A31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60" y="1420230"/>
            <a:ext cx="1243263" cy="1243263"/>
          </a:xfrm>
          <a:prstGeom prst="rect">
            <a:avLst/>
          </a:prstGeom>
        </p:spPr>
      </p:pic>
      <p:pic>
        <p:nvPicPr>
          <p:cNvPr id="18" name="Picture 17">
            <a:extLst>
              <a:ext uri="{FF2B5EF4-FFF2-40B4-BE49-F238E27FC236}">
                <a16:creationId xmlns:a16="http://schemas.microsoft.com/office/drawing/2014/main" id="{A3A3A717-0A06-8943-A5B3-4EF36C47C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09" y="3424722"/>
            <a:ext cx="1243263" cy="1243263"/>
          </a:xfrm>
          <a:prstGeom prst="rect">
            <a:avLst/>
          </a:prstGeom>
        </p:spPr>
      </p:pic>
      <p:pic>
        <p:nvPicPr>
          <p:cNvPr id="19" name="图片 2">
            <a:extLst>
              <a:ext uri="{FF2B5EF4-FFF2-40B4-BE49-F238E27FC236}">
                <a16:creationId xmlns:a16="http://schemas.microsoft.com/office/drawing/2014/main" id="{4D07F79E-7303-E040-A7E9-2DA730E90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42761" y="2271860"/>
            <a:ext cx="3213379" cy="3876717"/>
          </a:xfrm>
          <a:prstGeom prst="rect">
            <a:avLst/>
          </a:prstGeom>
        </p:spPr>
      </p:pic>
    </p:spTree>
    <p:extLst>
      <p:ext uri="{BB962C8B-B14F-4D97-AF65-F5344CB8AC3E}">
        <p14:creationId xmlns:p14="http://schemas.microsoft.com/office/powerpoint/2010/main" val="357219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Left)">
                                      <p:cBhvr>
                                        <p:cTn id="18" dur="500"/>
                                        <p:tgtEl>
                                          <p:spTgt spid="14"/>
                                        </p:tgtEl>
                                      </p:cBhvr>
                                    </p:animEffect>
                                  </p:childTnLst>
                                </p:cTn>
                              </p:par>
                              <p:par>
                                <p:cTn id="19" presetID="6"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1+#ppt_w/2"/>
                                          </p:val>
                                        </p:tav>
                                        <p:tav tm="100000">
                                          <p:val>
                                            <p:strVal val="#ppt_x"/>
                                          </p:val>
                                        </p:tav>
                                      </p:tavLst>
                                    </p:anim>
                                    <p:anim calcmode="lin" valueType="num">
                                      <p:cBhvr additive="base">
                                        <p:cTn id="26"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F6139DC5-E933-CA44-92C8-A577D4BD40B5}"/>
              </a:ext>
            </a:extLst>
          </p:cNvPr>
          <p:cNvSpPr/>
          <p:nvPr/>
        </p:nvSpPr>
        <p:spPr>
          <a:xfrm>
            <a:off x="1135627" y="1245757"/>
            <a:ext cx="3628558"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Liên</a:t>
            </a:r>
            <a:r>
              <a:rPr kumimoji="0" lang="en-US" sz="4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44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hệ</a:t>
            </a:r>
            <a:endParaRPr kumimoji="0" lang="en-US" sz="44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9" name="Rectangle 8">
            <a:extLst>
              <a:ext uri="{FF2B5EF4-FFF2-40B4-BE49-F238E27FC236}">
                <a16:creationId xmlns:a16="http://schemas.microsoft.com/office/drawing/2014/main" id="{9A272E07-6EBC-1543-B142-C5692B9BC1E2}"/>
              </a:ext>
            </a:extLst>
          </p:cNvPr>
          <p:cNvSpPr/>
          <p:nvPr/>
        </p:nvSpPr>
        <p:spPr>
          <a:xfrm>
            <a:off x="4521510" y="553242"/>
            <a:ext cx="7467958"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Ai ơi nhớ lấy lời này </a:t>
            </a:r>
            <a:b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Nuôi tằm ba lứa, ruộng cày ba năm </a:t>
            </a:r>
            <a:b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Nhờ trời hoà cốc phong đăng </a:t>
            </a:r>
            <a:b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Cấy lúa lúa tốt, nuôi tằm tằm tươi </a:t>
            </a:r>
            <a:b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Được mùa dù có tại trời </a:t>
            </a:r>
            <a:b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Chớ thấy sóng cả mà rời tay co. </a:t>
            </a:r>
            <a:endParaRPr kumimoji="0" lang="en-US" sz="3600" b="0" i="0" u="none" strike="noStrike" kern="1200" cap="none" spc="0" normalizeH="0" baseline="0" noProof="0" dirty="0">
              <a:ln>
                <a:noFill/>
              </a:ln>
              <a:solidFill>
                <a:prstClr val="black"/>
              </a:solidFill>
              <a:effectLst/>
              <a:uLnTx/>
              <a:uFillTx/>
              <a:latin typeface="Calibri"/>
              <a:ea typeface="微软雅黑"/>
              <a:cs typeface="+mn-cs"/>
            </a:endParaRPr>
          </a:p>
        </p:txBody>
      </p:sp>
      <p:pic>
        <p:nvPicPr>
          <p:cNvPr id="10" name="图片 3">
            <a:extLst>
              <a:ext uri="{FF2B5EF4-FFF2-40B4-BE49-F238E27FC236}">
                <a16:creationId xmlns:a16="http://schemas.microsoft.com/office/drawing/2014/main" id="{E5205484-EDB5-8C49-AF0A-D54A95EA8032}"/>
              </a:ext>
            </a:extLst>
          </p:cNvPr>
          <p:cNvPicPr>
            <a:picLocks noChangeAspect="1"/>
          </p:cNvPicPr>
          <p:nvPr/>
        </p:nvPicPr>
        <p:blipFill rotWithShape="1">
          <a:blip r:embed="rId3">
            <a:extLst>
              <a:ext uri="{28A0092B-C50C-407E-A947-70E740481C1C}">
                <a14:useLocalDpi xmlns:a14="http://schemas.microsoft.com/office/drawing/2010/main" val="0"/>
              </a:ext>
            </a:extLst>
          </a:blip>
          <a:srcRect b="53641"/>
          <a:stretch/>
        </p:blipFill>
        <p:spPr>
          <a:xfrm flipH="1">
            <a:off x="6705600" y="3678683"/>
            <a:ext cx="5486400" cy="3179318"/>
          </a:xfrm>
          <a:prstGeom prst="rect">
            <a:avLst/>
          </a:prstGeom>
        </p:spPr>
      </p:pic>
      <p:pic>
        <p:nvPicPr>
          <p:cNvPr id="11" name="图片 6">
            <a:extLst>
              <a:ext uri="{FF2B5EF4-FFF2-40B4-BE49-F238E27FC236}">
                <a16:creationId xmlns:a16="http://schemas.microsoft.com/office/drawing/2014/main" id="{EE57D46D-26B1-8F4A-BC63-A8FAF6F24201}"/>
              </a:ext>
            </a:extLst>
          </p:cNvPr>
          <p:cNvPicPr>
            <a:picLocks noChangeAspect="1"/>
          </p:cNvPicPr>
          <p:nvPr/>
        </p:nvPicPr>
        <p:blipFill rotWithShape="1">
          <a:blip r:embed="rId3">
            <a:extLst>
              <a:ext uri="{28A0092B-C50C-407E-A947-70E740481C1C}">
                <a14:useLocalDpi xmlns:a14="http://schemas.microsoft.com/office/drawing/2010/main" val="0"/>
              </a:ext>
            </a:extLst>
          </a:blip>
          <a:srcRect b="53596"/>
          <a:stretch/>
        </p:blipFill>
        <p:spPr>
          <a:xfrm>
            <a:off x="0" y="3675603"/>
            <a:ext cx="5486400" cy="3182398"/>
          </a:xfrm>
          <a:prstGeom prst="rect">
            <a:avLst/>
          </a:prstGeom>
        </p:spPr>
      </p:pic>
      <p:pic>
        <p:nvPicPr>
          <p:cNvPr id="13" name="Picture 12">
            <a:extLst>
              <a:ext uri="{FF2B5EF4-FFF2-40B4-BE49-F238E27FC236}">
                <a16:creationId xmlns:a16="http://schemas.microsoft.com/office/drawing/2014/main" id="{2319312A-FE86-304D-8ADF-4AE5A0C5A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023" y="700302"/>
            <a:ext cx="1243263" cy="1243263"/>
          </a:xfrm>
          <a:prstGeom prst="rect">
            <a:avLst/>
          </a:prstGeom>
        </p:spPr>
      </p:pic>
      <p:pic>
        <p:nvPicPr>
          <p:cNvPr id="14" name="Picture 13">
            <a:extLst>
              <a:ext uri="{FF2B5EF4-FFF2-40B4-BE49-F238E27FC236}">
                <a16:creationId xmlns:a16="http://schemas.microsoft.com/office/drawing/2014/main" id="{0226A86C-3F66-F440-A865-3A85ECA0AE81}"/>
              </a:ext>
            </a:extLst>
          </p:cNvPr>
          <p:cNvPicPr>
            <a:picLocks noChangeAspect="1"/>
          </p:cNvPicPr>
          <p:nvPr/>
        </p:nvPicPr>
        <p:blipFill>
          <a:blip r:embed="rId5"/>
          <a:stretch>
            <a:fillRect/>
          </a:stretch>
        </p:blipFill>
        <p:spPr>
          <a:xfrm>
            <a:off x="437227" y="2900008"/>
            <a:ext cx="5049173" cy="3366115"/>
          </a:xfrm>
          <a:prstGeom prst="rect">
            <a:avLst/>
          </a:prstGeom>
        </p:spPr>
      </p:pic>
    </p:spTree>
    <p:extLst>
      <p:ext uri="{BB962C8B-B14F-4D97-AF65-F5344CB8AC3E}">
        <p14:creationId xmlns:p14="http://schemas.microsoft.com/office/powerpoint/2010/main" val="429484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60BC4A44-1C08-F845-B23C-A897D24032D6}"/>
              </a:ext>
            </a:extLst>
          </p:cNvPr>
          <p:cNvSpPr/>
          <p:nvPr/>
        </p:nvSpPr>
        <p:spPr>
          <a:xfrm>
            <a:off x="3528087" y="505121"/>
            <a:ext cx="8003084" cy="58477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Giêng trồng đậu, tháng hai trồng cà.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Ba cày bở ruộng ra,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Tư bắc mạ, thuận hoà mọi nơi.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Năm gặt hái vừa rồi,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Bước sang tháng Sáu, nước trôi đầy đồng.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Nhà nhà vợ vợ chồng chồng,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Đi làm ngoài đồng, chớ kể sớm trưa...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Sáu, tháng Bảy, khi vừa,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Vun trồng giống lúa, bỏ chừa cỏ tranh.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Tám lúa trỗ đã đành,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Mười cắt hái cho nhanh kịp người. </a:t>
            </a:r>
            <a:endParaRPr kumimoji="0" lang="en-US" sz="3400" b="0" i="0" u="none" strike="noStrike" kern="1200" cap="none" spc="0" normalizeH="0" baseline="0" noProof="0" dirty="0">
              <a:ln>
                <a:noFill/>
              </a:ln>
              <a:solidFill>
                <a:prstClr val="black"/>
              </a:solidFill>
              <a:effectLst/>
              <a:uLnTx/>
              <a:uFillTx/>
              <a:latin typeface="Calibri"/>
              <a:ea typeface="微软雅黑"/>
              <a:cs typeface="+mn-cs"/>
            </a:endParaRPr>
          </a:p>
        </p:txBody>
      </p:sp>
      <p:pic>
        <p:nvPicPr>
          <p:cNvPr id="9" name="Picture 8" descr="A picture containing toy, doll&#10;&#10;Description automatically generated">
            <a:extLst>
              <a:ext uri="{FF2B5EF4-FFF2-40B4-BE49-F238E27FC236}">
                <a16:creationId xmlns:a16="http://schemas.microsoft.com/office/drawing/2014/main" id="{73B83904-33CA-FE40-B620-9DDB493A3BC3}"/>
              </a:ext>
            </a:extLst>
          </p:cNvPr>
          <p:cNvPicPr>
            <a:picLocks noChangeAspect="1"/>
          </p:cNvPicPr>
          <p:nvPr/>
        </p:nvPicPr>
        <p:blipFill>
          <a:blip r:embed="rId3"/>
          <a:stretch>
            <a:fillRect/>
          </a:stretch>
        </p:blipFill>
        <p:spPr>
          <a:xfrm>
            <a:off x="-271035" y="999241"/>
            <a:ext cx="4569488" cy="5027768"/>
          </a:xfrm>
          <a:prstGeom prst="rect">
            <a:avLst/>
          </a:prstGeom>
        </p:spPr>
      </p:pic>
    </p:spTree>
    <p:extLst>
      <p:ext uri="{BB962C8B-B14F-4D97-AF65-F5344CB8AC3E}">
        <p14:creationId xmlns:p14="http://schemas.microsoft.com/office/powerpoint/2010/main" val="8343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9E078752-1E3C-2F4A-9FB3-67325C469184}"/>
              </a:ext>
            </a:extLst>
          </p:cNvPr>
          <p:cNvSpPr/>
          <p:nvPr/>
        </p:nvSpPr>
        <p:spPr>
          <a:xfrm>
            <a:off x="483950" y="623373"/>
            <a:ext cx="10960189" cy="707886"/>
          </a:xfrm>
          <a:prstGeom prst="rect">
            <a:avLst/>
          </a:prstGeom>
        </p:spPr>
        <p:txBody>
          <a:bodyPr wrap="square">
            <a:spAutoFit/>
          </a:bodyPr>
          <a:lstStyle/>
          <a:p>
            <a:pPr lvl="0"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4: </a:t>
            </a:r>
            <a:r>
              <a:rPr lang="en-US" sz="4000" b="1" dirty="0" err="1">
                <a:solidFill>
                  <a:srgbClr val="FF0000"/>
                </a:solidFill>
                <a:latin typeface="Times New Roman" pitchFamily="18" charset="0"/>
                <a:cs typeface="Times New Roman" pitchFamily="18" charset="0"/>
              </a:rPr>
              <a:t>Tôm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cá</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đông</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8A823246-337C-DA40-9935-445346D64695}"/>
              </a:ext>
            </a:extLst>
          </p:cNvPr>
          <p:cNvSpPr/>
          <p:nvPr/>
        </p:nvSpPr>
        <p:spPr>
          <a:xfrm>
            <a:off x="1238794" y="3277971"/>
            <a:ext cx="2241974" cy="665439"/>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400" b="1" i="1" dirty="0" err="1">
                <a:solidFill>
                  <a:srgbClr val="C0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Nghệ</a:t>
            </a:r>
            <a:r>
              <a:rPr lang="en-US" altLang="zh-CN" sz="3400" b="1" i="1" dirty="0">
                <a:solidFill>
                  <a:srgbClr val="C0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400" b="1" i="1" dirty="0" err="1">
                <a:solidFill>
                  <a:srgbClr val="C0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thuật</a:t>
            </a:r>
            <a:r>
              <a:rPr lang="en-US" altLang="zh-CN" sz="3400" b="1" i="1" dirty="0">
                <a:solidFill>
                  <a:srgbClr val="C0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4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11" name="矩形 13">
            <a:extLst>
              <a:ext uri="{FF2B5EF4-FFF2-40B4-BE49-F238E27FC236}">
                <a16:creationId xmlns:a16="http://schemas.microsoft.com/office/drawing/2014/main" id="{615359D9-DC24-AC40-9FE8-C78475101087}"/>
              </a:ext>
            </a:extLst>
          </p:cNvPr>
          <p:cNvSpPr/>
          <p:nvPr/>
        </p:nvSpPr>
        <p:spPr>
          <a:xfrm>
            <a:off x="1275059" y="1645120"/>
            <a:ext cx="2048712" cy="66537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3400" b="1" i="1" u="none" strike="noStrike" kern="1200" cap="none" spc="0" normalizeH="0" baseline="0" noProof="0" dirty="0" err="1">
                <a:ln>
                  <a:noFill/>
                </a:ln>
                <a:solidFill>
                  <a:srgbClr val="C00000"/>
                </a:solidFill>
                <a:effectLst/>
                <a:uLnTx/>
                <a:uFillTx/>
                <a:latin typeface="Times New Roman" pitchFamily="18" charset="0"/>
                <a:ea typeface="义启紫水晶体" panose="02010601030101010101" pitchFamily="2" charset="-122"/>
                <a:cs typeface="Times New Roman" pitchFamily="18" charset="0"/>
              </a:rPr>
              <a:t>Nội</a:t>
            </a:r>
            <a:r>
              <a:rPr kumimoji="0" lang="en-US" altLang="zh-CN" sz="3400" b="1" i="1" u="none" strike="noStrike" kern="1200" cap="none" spc="0" normalizeH="0" noProof="0" dirty="0">
                <a:ln>
                  <a:noFill/>
                </a:ln>
                <a:solidFill>
                  <a:srgbClr val="C00000"/>
                </a:solidFill>
                <a:effectLst/>
                <a:uLnTx/>
                <a:uFillTx/>
                <a:latin typeface="Times New Roman" pitchFamily="18" charset="0"/>
                <a:ea typeface="义启紫水晶体" panose="02010601030101010101" pitchFamily="2" charset="-122"/>
                <a:cs typeface="Times New Roman" pitchFamily="18" charset="0"/>
              </a:rPr>
              <a:t> dung:</a:t>
            </a:r>
            <a:endParaRPr kumimoji="0" lang="zh-CN" altLang="en-US" sz="3400" b="1" i="1" u="none" strike="noStrike" kern="1200" cap="none" spc="0" normalizeH="0" baseline="0" noProof="0" dirty="0">
              <a:ln>
                <a:noFill/>
              </a:ln>
              <a:solidFill>
                <a:srgbClr val="C00000"/>
              </a:solidFill>
              <a:effectLst/>
              <a:uLnTx/>
              <a:uFillTx/>
              <a:latin typeface="Times New Roman" pitchFamily="18" charset="0"/>
              <a:ea typeface="义启紫水晶体" panose="02010601030101010101" pitchFamily="2" charset="-122"/>
              <a:cs typeface="Times New Roman" pitchFamily="18" charset="0"/>
            </a:endParaRPr>
          </a:p>
        </p:txBody>
      </p:sp>
      <p:sp>
        <p:nvSpPr>
          <p:cNvPr id="13" name="TextBox 12">
            <a:extLst>
              <a:ext uri="{FF2B5EF4-FFF2-40B4-BE49-F238E27FC236}">
                <a16:creationId xmlns:a16="http://schemas.microsoft.com/office/drawing/2014/main" id="{BD4EED8B-85B1-A249-B9D3-838A66A7BE14}"/>
              </a:ext>
            </a:extLst>
          </p:cNvPr>
          <p:cNvSpPr txBox="1"/>
          <p:nvPr/>
        </p:nvSpPr>
        <p:spPr>
          <a:xfrm>
            <a:off x="3167407" y="1528808"/>
            <a:ext cx="5557493" cy="1015663"/>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Muốn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bắt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tôm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bắt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sớm</a:t>
            </a:r>
            <a:r>
              <a:rPr lang="en-US" sz="30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E66E2FA7-BC55-DA47-87C6-F0BF78BC09EB}"/>
              </a:ext>
            </a:extLst>
          </p:cNvPr>
          <p:cNvSpPr txBox="1"/>
          <p:nvPr/>
        </p:nvSpPr>
        <p:spPr>
          <a:xfrm>
            <a:off x="9099551" y="1977807"/>
            <a:ext cx="2547886" cy="3293209"/>
          </a:xfrm>
          <a:prstGeom prst="rect">
            <a:avLst/>
          </a:prstGeom>
          <a:noFill/>
        </p:spPr>
        <p:txBody>
          <a:bodyPr wrap="square" rtlCol="0">
            <a:spAutoFit/>
          </a:bodyPr>
          <a:lstStyle/>
          <a:p>
            <a:pPr algn="ctr">
              <a:buFont typeface="Wingdings"/>
              <a:buChar char="à"/>
            </a:pPr>
            <a:r>
              <a:rPr lang="en-US" sz="4000" i="1" dirty="0">
                <a:solidFill>
                  <a:srgbClr val="C00000"/>
                </a:solidFill>
                <a:latin typeface="Times New Roman" pitchFamily="18" charset="0"/>
                <a:cs typeface="Times New Roman" pitchFamily="18" charset="0"/>
              </a:rPr>
              <a:t> </a:t>
            </a:r>
            <a:r>
              <a:rPr lang="vi-VN" sz="2400" i="1" dirty="0">
                <a:solidFill>
                  <a:srgbClr val="C00000"/>
                </a:solidFill>
                <a:latin typeface="Times New Roman" panose="02020603050405020304" pitchFamily="18" charset="0"/>
                <a:cs typeface="Times New Roman" panose="02020603050405020304" pitchFamily="18" charset="0"/>
              </a:rPr>
              <a:t>Kinh nghiệm về thời điểm thích hợp để đánh bắt tôm cá. Tôm thường đi kiếm ăn lúc xế chiều còn cá thường đi theo đàn kiếm ăn rạng sáng</a:t>
            </a:r>
            <a:r>
              <a:rPr lang="en-US" sz="2400" i="1" dirty="0">
                <a:solidFill>
                  <a:srgbClr val="C00000"/>
                </a:solidFill>
                <a:latin typeface="Times New Roman" panose="02020603050405020304" pitchFamily="18" charset="0"/>
                <a:cs typeface="Times New Roman" panose="02020603050405020304" pitchFamily="18" charset="0"/>
              </a:rPr>
              <a:t>.</a:t>
            </a:r>
            <a:endParaRPr lang="en-US" sz="4000" i="1" dirty="0">
              <a:solidFill>
                <a:srgbClr val="C00000"/>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DB6A6983-81A9-7A40-8C17-6DD7A0105551}"/>
              </a:ext>
            </a:extLst>
          </p:cNvPr>
          <p:cNvSpPr txBox="1"/>
          <p:nvPr/>
        </p:nvSpPr>
        <p:spPr>
          <a:xfrm>
            <a:off x="4245430" y="3505214"/>
            <a:ext cx="3621313" cy="553998"/>
          </a:xfrm>
          <a:prstGeom prst="rect">
            <a:avLst/>
          </a:prstGeom>
          <a:noFill/>
        </p:spPr>
        <p:txBody>
          <a:bodyPr wrap="square" rtlCol="0">
            <a:spAutoFit/>
          </a:bodyPr>
          <a:lstStyle/>
          <a:p>
            <a:r>
              <a:rPr lang="en-US" sz="3000" dirty="0" err="1">
                <a:solidFill>
                  <a:srgbClr val="FF0000"/>
                </a:solidFill>
                <a:latin typeface="Times New Roman" pitchFamily="18" charset="0"/>
                <a:cs typeface="Times New Roman" pitchFamily="18" charset="0"/>
              </a:rPr>
              <a:t>Gieo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vần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ang</a:t>
            </a:r>
            <a:r>
              <a:rPr lang="en-US" sz="3000" dirty="0">
                <a:solidFill>
                  <a:srgbClr val="FF0000"/>
                </a:solidFill>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2EA2074D-FA1C-6C4A-B6B6-1DCB909690F6}"/>
              </a:ext>
            </a:extLst>
          </p:cNvPr>
          <p:cNvSpPr txBox="1"/>
          <p:nvPr/>
        </p:nvSpPr>
        <p:spPr>
          <a:xfrm>
            <a:off x="4281717" y="4174783"/>
            <a:ext cx="5268669" cy="553998"/>
          </a:xfrm>
          <a:prstGeom prst="rect">
            <a:avLst/>
          </a:prstGeom>
          <a:noFill/>
        </p:spPr>
        <p:txBody>
          <a:bodyPr wrap="square" rtlCol="0">
            <a:spAutoFit/>
          </a:bodyPr>
          <a:lstStyle/>
          <a:p>
            <a:r>
              <a:rPr lang="en-US" sz="3000" dirty="0" err="1">
                <a:solidFill>
                  <a:srgbClr val="FF0000"/>
                </a:solidFill>
                <a:latin typeface="Times New Roman" pitchFamily="18" charset="0"/>
                <a:cs typeface="Times New Roman" pitchFamily="18" charset="0"/>
              </a:rPr>
              <a:t>Điệp</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từ</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đi</a:t>
            </a:r>
            <a:r>
              <a:rPr lang="en-US" sz="3000" dirty="0">
                <a:solidFill>
                  <a:srgbClr val="FF0000"/>
                </a:solidFill>
                <a:latin typeface="Times New Roman" pitchFamily="18" charset="0"/>
                <a:cs typeface="Times New Roman" pitchFamily="18" charset="0"/>
              </a:rPr>
              <a:t>”</a:t>
            </a:r>
          </a:p>
        </p:txBody>
      </p:sp>
      <p:sp>
        <p:nvSpPr>
          <p:cNvPr id="17" name="TextBox 16">
            <a:extLst>
              <a:ext uri="{FF2B5EF4-FFF2-40B4-BE49-F238E27FC236}">
                <a16:creationId xmlns:a16="http://schemas.microsoft.com/office/drawing/2014/main" id="{F111C9DC-7395-2F49-8DDD-84954BE77FCA}"/>
              </a:ext>
            </a:extLst>
          </p:cNvPr>
          <p:cNvSpPr txBox="1"/>
          <p:nvPr/>
        </p:nvSpPr>
        <p:spPr>
          <a:xfrm>
            <a:off x="4274460" y="4781760"/>
            <a:ext cx="4450440" cy="1015663"/>
          </a:xfrm>
          <a:prstGeom prst="rect">
            <a:avLst/>
          </a:prstGeom>
          <a:noFill/>
        </p:spPr>
        <p:txBody>
          <a:bodyPr wrap="square" rtlCol="0">
            <a:spAutoFit/>
          </a:bodyPr>
          <a:lstStyle/>
          <a:p>
            <a:pPr algn="just"/>
            <a:r>
              <a:rPr lang="en-US" sz="3000" dirty="0" err="1">
                <a:solidFill>
                  <a:srgbClr val="FF0000"/>
                </a:solidFill>
                <a:latin typeface="Times New Roman" pitchFamily="18" charset="0"/>
                <a:cs typeface="Times New Roman" pitchFamily="18" charset="0"/>
              </a:rPr>
              <a:t>Đối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lập</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chạng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vạng</a:t>
            </a:r>
            <a:r>
              <a:rPr lang="en-US" sz="3000" dirty="0">
                <a:solidFill>
                  <a:srgbClr val="FF0000"/>
                </a:solidFill>
                <a:latin typeface="Times New Roman" pitchFamily="18" charset="0"/>
                <a:cs typeface="Times New Roman" pitchFamily="18" charset="0"/>
              </a:rPr>
              <a:t>” &gt;&lt; “</a:t>
            </a:r>
            <a:r>
              <a:rPr lang="en-US" sz="3000" dirty="0" err="1">
                <a:solidFill>
                  <a:srgbClr val="FF0000"/>
                </a:solidFill>
                <a:latin typeface="Times New Roman" pitchFamily="18" charset="0"/>
                <a:cs typeface="Times New Roman" pitchFamily="18" charset="0"/>
              </a:rPr>
              <a:t>rạng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đông</a:t>
            </a:r>
            <a:r>
              <a:rPr lang="en-US" sz="3000" dirty="0">
                <a:solidFill>
                  <a:srgbClr val="FF0000"/>
                </a:solidFill>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18" name="Right Brace 17">
            <a:extLst>
              <a:ext uri="{FF2B5EF4-FFF2-40B4-BE49-F238E27FC236}">
                <a16:creationId xmlns:a16="http://schemas.microsoft.com/office/drawing/2014/main" id="{FA1781ED-E499-BE43-8364-5A503E55002B}"/>
              </a:ext>
            </a:extLst>
          </p:cNvPr>
          <p:cNvSpPr/>
          <p:nvPr/>
        </p:nvSpPr>
        <p:spPr>
          <a:xfrm>
            <a:off x="8519891" y="1509486"/>
            <a:ext cx="566057" cy="4630057"/>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99C1E23-3319-6946-976E-25F3806B20AB}"/>
              </a:ext>
            </a:extLst>
          </p:cNvPr>
          <p:cNvCxnSpPr>
            <a:stCxn id="8" idx="3"/>
            <a:endCxn id="15" idx="1"/>
          </p:cNvCxnSpPr>
          <p:nvPr/>
        </p:nvCxnSpPr>
        <p:spPr>
          <a:xfrm>
            <a:off x="3480768" y="3610691"/>
            <a:ext cx="764662" cy="171522"/>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656A2B-BE3B-E546-B538-5DF566AA3ABA}"/>
              </a:ext>
            </a:extLst>
          </p:cNvPr>
          <p:cNvCxnSpPr>
            <a:stCxn id="8" idx="3"/>
            <a:endCxn id="16" idx="1"/>
          </p:cNvCxnSpPr>
          <p:nvPr/>
        </p:nvCxnSpPr>
        <p:spPr>
          <a:xfrm>
            <a:off x="3480768" y="3610691"/>
            <a:ext cx="800949" cy="841091"/>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82BCA03-09E6-0E43-A03D-D536E9FF3734}"/>
              </a:ext>
            </a:extLst>
          </p:cNvPr>
          <p:cNvCxnSpPr>
            <a:cxnSpLocks/>
            <a:stCxn id="8" idx="3"/>
            <a:endCxn id="17" idx="1"/>
          </p:cNvCxnSpPr>
          <p:nvPr/>
        </p:nvCxnSpPr>
        <p:spPr>
          <a:xfrm>
            <a:off x="3480768" y="3610691"/>
            <a:ext cx="793692" cy="1678901"/>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descr="Icon&#10;&#10;Description automatically generated">
            <a:extLst>
              <a:ext uri="{FF2B5EF4-FFF2-40B4-BE49-F238E27FC236}">
                <a16:creationId xmlns:a16="http://schemas.microsoft.com/office/drawing/2014/main" id="{17245205-32F1-B54C-A00D-047C2BFAA21E}"/>
              </a:ext>
            </a:extLst>
          </p:cNvPr>
          <p:cNvPicPr>
            <a:picLocks noChangeAspect="1"/>
          </p:cNvPicPr>
          <p:nvPr/>
        </p:nvPicPr>
        <p:blipFill>
          <a:blip r:embed="rId3"/>
          <a:stretch>
            <a:fillRect/>
          </a:stretch>
        </p:blipFill>
        <p:spPr>
          <a:xfrm>
            <a:off x="629824" y="1687263"/>
            <a:ext cx="683264" cy="683264"/>
          </a:xfrm>
          <a:prstGeom prst="rect">
            <a:avLst/>
          </a:prstGeom>
        </p:spPr>
      </p:pic>
      <p:pic>
        <p:nvPicPr>
          <p:cNvPr id="25" name="Picture 24" descr="Icon&#10;&#10;Description automatically generated">
            <a:extLst>
              <a:ext uri="{FF2B5EF4-FFF2-40B4-BE49-F238E27FC236}">
                <a16:creationId xmlns:a16="http://schemas.microsoft.com/office/drawing/2014/main" id="{BE11160D-98BD-D249-BAC2-03D563EE50B4}"/>
              </a:ext>
            </a:extLst>
          </p:cNvPr>
          <p:cNvPicPr>
            <a:picLocks noChangeAspect="1"/>
          </p:cNvPicPr>
          <p:nvPr/>
        </p:nvPicPr>
        <p:blipFill>
          <a:blip r:embed="rId3"/>
          <a:stretch>
            <a:fillRect/>
          </a:stretch>
        </p:blipFill>
        <p:spPr>
          <a:xfrm>
            <a:off x="591795" y="3277971"/>
            <a:ext cx="683264" cy="68326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41" y="4176215"/>
            <a:ext cx="2371353" cy="2371353"/>
          </a:xfrm>
          <a:prstGeom prst="rect">
            <a:avLst/>
          </a:prstGeom>
        </p:spPr>
      </p:pic>
      <p:pic>
        <p:nvPicPr>
          <p:cNvPr id="1034" name="Picture 10" descr="Shrimp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778" y="2821990"/>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80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5"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across)">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down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5" presetClass="entr" presetSubtype="1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heckerboard(across)">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Left)">
                                      <p:cBhvr>
                                        <p:cTn id="31" dur="500"/>
                                        <p:tgtEl>
                                          <p:spTgt spid="15"/>
                                        </p:tgtEl>
                                      </p:cBhvr>
                                    </p:animEffect>
                                  </p:childTnLst>
                                </p:cTn>
                              </p:par>
                              <p:par>
                                <p:cTn id="32" presetID="18" presetClass="entr" presetSubtype="1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strips(down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trips(downLeft)">
                                      <p:cBhvr>
                                        <p:cTn id="39" dur="500"/>
                                        <p:tgtEl>
                                          <p:spTgt spid="16"/>
                                        </p:tgtEl>
                                      </p:cBhvr>
                                    </p:animEffect>
                                  </p:childTnLst>
                                </p:cTn>
                              </p:par>
                              <p:par>
                                <p:cTn id="40" presetID="18" presetClass="entr" presetSubtype="12"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strips(down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strips(downLeft)">
                                      <p:cBhvr>
                                        <p:cTn id="47" dur="500"/>
                                        <p:tgtEl>
                                          <p:spTgt spid="22"/>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strips(downLef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Horizont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strips(downLeft)">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P spid="14" grpId="0"/>
      <p:bldP spid="15" grpId="0"/>
      <p:bldP spid="16" grpId="0"/>
      <p:bldP spid="17" grpId="0"/>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6A2A62CB-46E3-CA44-84FA-CCE76166959F}"/>
              </a:ext>
            </a:extLst>
          </p:cNvPr>
          <p:cNvSpPr/>
          <p:nvPr/>
        </p:nvSpPr>
        <p:spPr>
          <a:xfrm>
            <a:off x="1142173" y="633028"/>
            <a:ext cx="9907654" cy="707886"/>
          </a:xfrm>
          <a:prstGeom prst="rect">
            <a:avLst/>
          </a:prstGeom>
        </p:spPr>
        <p:txBody>
          <a:bodyPr wrap="square">
            <a:spAutoFit/>
          </a:bodyPr>
          <a:lstStyle/>
          <a:p>
            <a:pPr lvl="0"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4: </a:t>
            </a:r>
            <a:r>
              <a:rPr lang="en-US" sz="4000" b="1" dirty="0" err="1">
                <a:solidFill>
                  <a:srgbClr val="FF0000"/>
                </a:solidFill>
                <a:latin typeface="Times New Roman" pitchFamily="18" charset="0"/>
                <a:cs typeface="Times New Roman" pitchFamily="18" charset="0"/>
              </a:rPr>
              <a:t>Tôm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cá</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đông</a:t>
            </a:r>
            <a:endParaRPr lang="en-US" b="1" dirty="0">
              <a:solidFill>
                <a:srgbClr val="FF0000"/>
              </a:solidFill>
              <a:latin typeface="Times New Roman" pitchFamily="18" charset="0"/>
              <a:cs typeface="Times New Roman" pitchFamily="18" charset="0"/>
            </a:endParaRPr>
          </a:p>
        </p:txBody>
      </p:sp>
      <p:pic>
        <p:nvPicPr>
          <p:cNvPr id="8" name="Picture 7" descr="Icon&#10;&#10;Description automatically generated">
            <a:extLst>
              <a:ext uri="{FF2B5EF4-FFF2-40B4-BE49-F238E27FC236}">
                <a16:creationId xmlns:a16="http://schemas.microsoft.com/office/drawing/2014/main" id="{35C356AD-916A-AB44-AD8D-A10A44626E54}"/>
              </a:ext>
            </a:extLst>
          </p:cNvPr>
          <p:cNvPicPr>
            <a:picLocks noChangeAspect="1"/>
          </p:cNvPicPr>
          <p:nvPr/>
        </p:nvPicPr>
        <p:blipFill>
          <a:blip r:embed="rId3"/>
          <a:stretch>
            <a:fillRect/>
          </a:stretch>
        </p:blipFill>
        <p:spPr>
          <a:xfrm>
            <a:off x="873050" y="1959483"/>
            <a:ext cx="683264" cy="683264"/>
          </a:xfrm>
          <a:prstGeom prst="rect">
            <a:avLst/>
          </a:prstGeom>
        </p:spPr>
      </p:pic>
      <p:sp>
        <p:nvSpPr>
          <p:cNvPr id="9" name="矩形 13">
            <a:extLst>
              <a:ext uri="{FF2B5EF4-FFF2-40B4-BE49-F238E27FC236}">
                <a16:creationId xmlns:a16="http://schemas.microsoft.com/office/drawing/2014/main" id="{F3B50EF3-A2CF-E44A-B3B3-883A2DE807FB}"/>
              </a:ext>
            </a:extLst>
          </p:cNvPr>
          <p:cNvSpPr/>
          <p:nvPr/>
        </p:nvSpPr>
        <p:spPr>
          <a:xfrm>
            <a:off x="1638305" y="1943645"/>
            <a:ext cx="7745551" cy="69910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Một</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số</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câu</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tục</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ngữ</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tương</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tự</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10" name="TextBox 9">
            <a:extLst>
              <a:ext uri="{FF2B5EF4-FFF2-40B4-BE49-F238E27FC236}">
                <a16:creationId xmlns:a16="http://schemas.microsoft.com/office/drawing/2014/main" id="{AF839566-9C44-5048-8E69-B5E973F207A9}"/>
              </a:ext>
            </a:extLst>
          </p:cNvPr>
          <p:cNvSpPr txBox="1"/>
          <p:nvPr/>
        </p:nvSpPr>
        <p:spPr>
          <a:xfrm>
            <a:off x="794666" y="3003119"/>
            <a:ext cx="6427015" cy="646331"/>
          </a:xfrm>
          <a:prstGeom prst="rect">
            <a:avLst/>
          </a:prstGeom>
          <a:noFill/>
        </p:spPr>
        <p:txBody>
          <a:bodyPr wrap="square" rtlCol="0">
            <a:spAutoFit/>
          </a:bodyPr>
          <a:lstStyle/>
          <a:p>
            <a:r>
              <a:rPr lang="en-US" sz="3600" dirty="0">
                <a:latin typeface="Times New Roman" pitchFamily="18" charset="0"/>
                <a:cs typeface="Times New Roman" pitchFamily="18" charset="0"/>
              </a:rPr>
              <a:t>- </a:t>
            </a:r>
            <a:r>
              <a:rPr lang="vi-VN" sz="3600" dirty="0">
                <a:latin typeface="Times New Roman" panose="02020603050405020304" pitchFamily="18" charset="0"/>
                <a:cs typeface="Times New Roman" panose="02020603050405020304" pitchFamily="18" charset="0"/>
              </a:rPr>
              <a:t>Có nước có cá , có rạ có cua.</a:t>
            </a:r>
            <a:endParaRPr lang="en-US" sz="36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D9F0EB31-F2DB-2147-A7CD-45114031EA6E}"/>
              </a:ext>
            </a:extLst>
          </p:cNvPr>
          <p:cNvSpPr txBox="1"/>
          <p:nvPr/>
        </p:nvSpPr>
        <p:spPr>
          <a:xfrm>
            <a:off x="772895" y="3811065"/>
            <a:ext cx="8082634" cy="646331"/>
          </a:xfrm>
          <a:prstGeom prst="rect">
            <a:avLst/>
          </a:prstGeom>
          <a:noFill/>
        </p:spPr>
        <p:txBody>
          <a:bodyPr wrap="square" rtlCol="0">
            <a:spAutoFit/>
          </a:bodyPr>
          <a:lstStyle/>
          <a:p>
            <a:r>
              <a:rPr lang="vi-VN" sz="3600" dirty="0">
                <a:latin typeface="+mj-lt"/>
                <a:cs typeface="Times New Roman" pitchFamily="18" charset="0"/>
              </a:rPr>
              <a:t>- </a:t>
            </a:r>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tôm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2F0B486-B218-C949-B676-03CC0040A725}"/>
              </a:ext>
            </a:extLst>
          </p:cNvPr>
          <p:cNvSpPr txBox="1"/>
          <p:nvPr/>
        </p:nvSpPr>
        <p:spPr>
          <a:xfrm>
            <a:off x="794666" y="4609370"/>
            <a:ext cx="8082634" cy="1200329"/>
          </a:xfrm>
          <a:prstGeom prst="rect">
            <a:avLst/>
          </a:prstGeom>
          <a:noFill/>
        </p:spPr>
        <p:txBody>
          <a:bodyPr wrap="square" rtlCol="0">
            <a:spAutoFit/>
          </a:bodyPr>
          <a:lstStyle/>
          <a:p>
            <a:pPr marL="457200" indent="-457200">
              <a:buFontTx/>
              <a:buChar char="-"/>
            </a:pPr>
            <a:r>
              <a:rPr lang="en-US" sz="3600" dirty="0" err="1">
                <a:latin typeface="Times New Roman" panose="02020603050405020304" pitchFamily="18" charset="0"/>
                <a:cs typeface="Times New Roman" panose="02020603050405020304" pitchFamily="18" charset="0"/>
              </a:rPr>
              <a:t>Bắt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bắt</a:t>
            </a:r>
            <a:r>
              <a:rPr lang="en-US" sz="3600" dirty="0">
                <a:latin typeface="Times New Roman" panose="02020603050405020304" pitchFamily="18" charset="0"/>
                <a:cs typeface="Times New Roman" panose="02020603050405020304" pitchFamily="18" charset="0"/>
              </a:rPr>
              <a:t> </a:t>
            </a:r>
          </a:p>
          <a:p>
            <a:r>
              <a:rPr lang="en-US" sz="3600" dirty="0" err="1">
                <a:latin typeface="Times New Roman" panose="02020603050405020304" pitchFamily="18" charset="0"/>
                <a:cs typeface="Times New Roman" panose="02020603050405020304" pitchFamily="18" charset="0"/>
              </a:rPr>
              <a:t>chạch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đuôi</a:t>
            </a:r>
            <a:endParaRPr lang="en-US" sz="36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AD9CC2E7-0394-894C-B311-70E0D2797B58}"/>
              </a:ext>
            </a:extLst>
          </p:cNvPr>
          <p:cNvSpPr txBox="1"/>
          <p:nvPr/>
        </p:nvSpPr>
        <p:spPr>
          <a:xfrm>
            <a:off x="794666" y="5669337"/>
            <a:ext cx="8082634" cy="646331"/>
          </a:xfrm>
          <a:prstGeom prst="rect">
            <a:avLst/>
          </a:prstGeom>
          <a:noFill/>
        </p:spPr>
        <p:txBody>
          <a:bodyPr wrap="square" rtlCol="0">
            <a:spAutoFit/>
          </a:bodyPr>
          <a:lstStyle/>
          <a:p>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anose="02020603050405020304" pitchFamily="18" charset="0"/>
              </a:rPr>
              <a:t>Muốn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dài</a:t>
            </a:r>
            <a:endParaRPr lang="en-US" sz="3600" dirty="0">
              <a:latin typeface="Times New Roman" pitchFamily="18" charset="0"/>
              <a:cs typeface="Times New Roman" pitchFamily="18" charset="0"/>
            </a:endParaRPr>
          </a:p>
        </p:txBody>
      </p:sp>
      <p:pic>
        <p:nvPicPr>
          <p:cNvPr id="2052" name="Picture 4" descr="Seafoo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831" y="2232886"/>
            <a:ext cx="3849388" cy="384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loud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3" y="58441"/>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3;p6"/>
          <p:cNvSpPr txBox="1"/>
          <p:nvPr/>
        </p:nvSpPr>
        <p:spPr>
          <a:xfrm>
            <a:off x="1252618" y="938192"/>
            <a:ext cx="957838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solidFill>
                  <a:srgbClr val="0070C0"/>
                </a:solidFill>
                <a:latin typeface="Calibri"/>
                <a:ea typeface="Calibri"/>
                <a:cs typeface="Calibri"/>
                <a:sym typeface="Calibri"/>
              </a:rPr>
              <a:t>3. </a:t>
            </a:r>
            <a:r>
              <a:rPr lang="en-US" sz="6000" b="1" dirty="0" err="1">
                <a:solidFill>
                  <a:srgbClr val="0070C0"/>
                </a:solidFill>
                <a:latin typeface="Calibri"/>
                <a:ea typeface="Calibri"/>
                <a:cs typeface="Calibri"/>
                <a:sym typeface="Calibri"/>
              </a:rPr>
              <a:t>TỤC</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NGỮ</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VỀ</a:t>
            </a:r>
            <a:r>
              <a:rPr lang="en-US" sz="6000" b="1" dirty="0">
                <a:solidFill>
                  <a:srgbClr val="0070C0"/>
                </a:solidFill>
                <a:latin typeface="Calibri"/>
                <a:ea typeface="Calibri"/>
                <a:cs typeface="Calibri"/>
                <a:sym typeface="Calibri"/>
              </a:rPr>
              <a:t> CON </a:t>
            </a:r>
            <a:r>
              <a:rPr lang="en-US" sz="6000" b="1" dirty="0" err="1">
                <a:solidFill>
                  <a:srgbClr val="0070C0"/>
                </a:solidFill>
                <a:latin typeface="Calibri"/>
                <a:ea typeface="Calibri"/>
                <a:cs typeface="Calibri"/>
                <a:sym typeface="Calibri"/>
              </a:rPr>
              <a:t>NGƯỜI</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VÀ</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XÃ</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HỘI</a:t>
            </a:r>
            <a:endParaRPr sz="6000" b="1" dirty="0">
              <a:solidFill>
                <a:srgbClr val="0070C0"/>
              </a:solidFill>
              <a:latin typeface="Calibri"/>
              <a:ea typeface="Calibri"/>
              <a:cs typeface="Calibri"/>
              <a:sym typeface="Calibri"/>
            </a:endParaRPr>
          </a:p>
        </p:txBody>
      </p:sp>
      <p:pic>
        <p:nvPicPr>
          <p:cNvPr id="3074" name="Picture 2" descr="Grou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559" y="2712118"/>
            <a:ext cx="3998505" cy="399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6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770AB520-23CD-C543-8284-C9CF9BF63D85}"/>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5: </a:t>
            </a:r>
            <a:r>
              <a:rPr lang="en-US" sz="4000" b="1" dirty="0" err="1">
                <a:solidFill>
                  <a:srgbClr val="FF0000"/>
                </a:solidFill>
                <a:latin typeface="Times New Roman" pitchFamily="18" charset="0"/>
                <a:cs typeface="Times New Roman" pitchFamily="18" charset="0"/>
              </a:rPr>
              <a:t>Đói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thơm</a:t>
            </a:r>
            <a:endParaRPr lang="en-US" b="1" dirty="0">
              <a:solidFill>
                <a:srgbClr val="FF0000"/>
              </a:solidFill>
              <a:latin typeface="Times New Roman" pitchFamily="18" charset="0"/>
              <a:cs typeface="Times New Roman" pitchFamily="18" charset="0"/>
            </a:endParaRPr>
          </a:p>
        </p:txBody>
      </p:sp>
      <p:pic>
        <p:nvPicPr>
          <p:cNvPr id="1026" name="Picture 2" descr="Bài văn mẫu lớp 7: Giải thích câu tục ngữ Đói cho sạch, rách cho thơm">
            <a:extLst>
              <a:ext uri="{FF2B5EF4-FFF2-40B4-BE49-F238E27FC236}">
                <a16:creationId xmlns:a16="http://schemas.microsoft.com/office/drawing/2014/main" id="{EAB41F9C-9C3E-A84A-8818-05EED3C9A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1723091"/>
            <a:ext cx="63500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ải thích câu tục ngữ đói cho sạch rách cho thơm - VNLife">
            <a:extLst>
              <a:ext uri="{FF2B5EF4-FFF2-40B4-BE49-F238E27FC236}">
                <a16:creationId xmlns:a16="http://schemas.microsoft.com/office/drawing/2014/main" id="{458E812A-7D24-2749-8251-C055DAC33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448" y="1723091"/>
            <a:ext cx="6058902" cy="443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59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6E2D2FEA-A590-8E41-B7BC-A275B81EAAE5}"/>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5: </a:t>
            </a:r>
            <a:r>
              <a:rPr lang="en-US" sz="4000" b="1" dirty="0" err="1">
                <a:solidFill>
                  <a:srgbClr val="FF0000"/>
                </a:solidFill>
                <a:latin typeface="Times New Roman" pitchFamily="18" charset="0"/>
                <a:cs typeface="Times New Roman" pitchFamily="18" charset="0"/>
              </a:rPr>
              <a:t>Đói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thơm</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26166382-3690-1F4A-B0FB-CFF32CB4091E}"/>
              </a:ext>
            </a:extLst>
          </p:cNvPr>
          <p:cNvSpPr/>
          <p:nvPr/>
        </p:nvSpPr>
        <p:spPr>
          <a:xfrm>
            <a:off x="868107" y="1919000"/>
            <a:ext cx="1359262" cy="127419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err="1">
                <a:solidFill>
                  <a:prstClr val="black"/>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Nghệ</a:t>
            </a:r>
            <a:r>
              <a:rPr lang="en-US" altLang="zh-CN" sz="3200" dirty="0">
                <a:solidFill>
                  <a:prstClr val="black"/>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prstClr val="black"/>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thuật</a:t>
            </a:r>
            <a:r>
              <a:rPr lang="en-US" altLang="zh-CN" sz="3200" dirty="0">
                <a:solidFill>
                  <a:prstClr val="black"/>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9" name="TextBox 8">
            <a:extLst>
              <a:ext uri="{FF2B5EF4-FFF2-40B4-BE49-F238E27FC236}">
                <a16:creationId xmlns:a16="http://schemas.microsoft.com/office/drawing/2014/main" id="{765CE987-3728-7B4A-96D4-95551C925486}"/>
              </a:ext>
            </a:extLst>
          </p:cNvPr>
          <p:cNvSpPr txBox="1"/>
          <p:nvPr/>
        </p:nvSpPr>
        <p:spPr>
          <a:xfrm>
            <a:off x="3156299" y="1747083"/>
            <a:ext cx="7678073" cy="584775"/>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Ẩ</a:t>
            </a:r>
            <a:r>
              <a:rPr lang="vi-VN" sz="3200" dirty="0">
                <a:solidFill>
                  <a:srgbClr val="FF0000"/>
                </a:solidFill>
                <a:latin typeface="Times New Roman" pitchFamily="18" charset="0"/>
                <a:cs typeface="Times New Roman" pitchFamily="18" charset="0"/>
              </a:rPr>
              <a:t>n dụ</a:t>
            </a:r>
            <a:r>
              <a:rPr lang="en-US" sz="3200" dirty="0">
                <a:solidFill>
                  <a:srgbClr val="FF0000"/>
                </a:solidFill>
                <a:latin typeface="Times New Roman" pitchFamily="18" charset="0"/>
                <a:cs typeface="Times New Roman" pitchFamily="18" charset="0"/>
              </a:rPr>
              <a:t>: </a:t>
            </a:r>
            <a:r>
              <a:rPr lang="vi-VN" sz="3200" dirty="0">
                <a:latin typeface="Times New Roman" pitchFamily="18" charset="0"/>
                <a:cs typeface="Times New Roman" pitchFamily="18" charset="0"/>
              </a:rPr>
              <a:t>sạch</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thơm </a:t>
            </a:r>
            <a:endParaRPr lang="en-US" sz="3200" dirty="0">
              <a:latin typeface="Times New Roman" pitchFamily="18" charset="0"/>
              <a:cs typeface="Times New Roman" pitchFamily="18" charset="0"/>
            </a:endParaRPr>
          </a:p>
        </p:txBody>
      </p:sp>
      <p:sp>
        <p:nvSpPr>
          <p:cNvPr id="10" name="矩形 13">
            <a:extLst>
              <a:ext uri="{FF2B5EF4-FFF2-40B4-BE49-F238E27FC236}">
                <a16:creationId xmlns:a16="http://schemas.microsoft.com/office/drawing/2014/main" id="{764FD584-A8E4-F14D-8C3F-C56B4B9F05E4}"/>
              </a:ext>
            </a:extLst>
          </p:cNvPr>
          <p:cNvSpPr/>
          <p:nvPr/>
        </p:nvSpPr>
        <p:spPr>
          <a:xfrm>
            <a:off x="815691" y="4582349"/>
            <a:ext cx="1110096" cy="122264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i="0" u="none" strike="noStrike" kern="1200" cap="none" spc="0" normalizeH="0" baseline="0" noProof="0" dirty="0" err="1">
                <a:ln>
                  <a:noFill/>
                </a:ln>
                <a:solidFill>
                  <a:prstClr val="black"/>
                </a:solidFill>
                <a:effectLst/>
                <a:uLnTx/>
                <a:uFillTx/>
                <a:latin typeface="Times New Roman" pitchFamily="18" charset="0"/>
                <a:ea typeface="义启紫水晶体" panose="02010601030101010101" pitchFamily="2" charset="-122"/>
                <a:cs typeface="Times New Roman" pitchFamily="18" charset="0"/>
              </a:rPr>
              <a:t>Nội</a:t>
            </a:r>
            <a:r>
              <a:rPr kumimoji="0" lang="en-US" altLang="zh-CN" sz="3200" i="0" u="none" strike="noStrike" kern="1200" cap="none" spc="0" normalizeH="0" noProof="0" dirty="0">
                <a:ln>
                  <a:noFill/>
                </a:ln>
                <a:solidFill>
                  <a:prstClr val="black"/>
                </a:solidFill>
                <a:effectLst/>
                <a:uLnTx/>
                <a:uFillTx/>
                <a:latin typeface="Times New Roman" pitchFamily="18" charset="0"/>
                <a:ea typeface="义启紫水晶体" panose="02010601030101010101" pitchFamily="2" charset="-122"/>
                <a:cs typeface="Times New Roman" pitchFamily="18" charset="0"/>
              </a:rPr>
              <a:t> dung:</a:t>
            </a:r>
            <a:endParaRPr kumimoji="0" lang="zh-CN" altLang="en-US" sz="3200" i="0" u="none" strike="noStrike" kern="1200" cap="none" spc="0" normalizeH="0" baseline="0" noProof="0" dirty="0">
              <a:ln>
                <a:noFill/>
              </a:ln>
              <a:solidFill>
                <a:prstClr val="black"/>
              </a:solidFill>
              <a:effectLst/>
              <a:uLnTx/>
              <a:uFillTx/>
              <a:latin typeface="Times New Roman" pitchFamily="18" charset="0"/>
              <a:ea typeface="义启紫水晶体" panose="02010601030101010101" pitchFamily="2" charset="-122"/>
              <a:cs typeface="Times New Roman" pitchFamily="18" charset="0"/>
            </a:endParaRPr>
          </a:p>
        </p:txBody>
      </p:sp>
      <p:sp>
        <p:nvSpPr>
          <p:cNvPr id="11" name="Rectangle 1">
            <a:extLst>
              <a:ext uri="{FF2B5EF4-FFF2-40B4-BE49-F238E27FC236}">
                <a16:creationId xmlns:a16="http://schemas.microsoft.com/office/drawing/2014/main" id="{2063DBD0-5459-604D-AF43-8A7D5FFB0BBF}"/>
              </a:ext>
            </a:extLst>
          </p:cNvPr>
          <p:cNvSpPr>
            <a:spLocks noChangeArrowheads="1"/>
          </p:cNvSpPr>
          <p:nvPr/>
        </p:nvSpPr>
        <p:spPr bwMode="auto">
          <a:xfrm>
            <a:off x="2778925" y="3967764"/>
            <a:ext cx="657048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Nghĩa</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đen</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Dù</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đói</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rách</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vẫn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phải</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ăn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uống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ăn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mặc</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sạch</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sẽ</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giữ</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gìn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thơm</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tho</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4400" b="0" i="0" u="none" strike="noStrike" cap="none" normalizeH="0" baseline="0" dirty="0">
              <a:ln>
                <a:noFill/>
              </a:ln>
              <a:solidFill>
                <a:schemeClr val="tx1"/>
              </a:solidFill>
              <a:effectLst/>
              <a:latin typeface="Times New Roman" pitchFamily="18" charset="0"/>
              <a:cs typeface="Times New Roman" pitchFamily="18" charset="0"/>
            </a:endParaRPr>
          </a:p>
        </p:txBody>
      </p:sp>
      <p:cxnSp>
        <p:nvCxnSpPr>
          <p:cNvPr id="12" name="Straight Arrow Connector 11">
            <a:extLst>
              <a:ext uri="{FF2B5EF4-FFF2-40B4-BE49-F238E27FC236}">
                <a16:creationId xmlns:a16="http://schemas.microsoft.com/office/drawing/2014/main" id="{A49BE268-9876-C442-BECB-4AC8514083E1}"/>
              </a:ext>
            </a:extLst>
          </p:cNvPr>
          <p:cNvCxnSpPr>
            <a:stCxn id="8" idx="3"/>
            <a:endCxn id="9" idx="1"/>
          </p:cNvCxnSpPr>
          <p:nvPr/>
        </p:nvCxnSpPr>
        <p:spPr>
          <a:xfrm flipV="1">
            <a:off x="2227369" y="2039471"/>
            <a:ext cx="928930" cy="5166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309416-45E9-3842-A9C0-9C91E8F7EB14}"/>
              </a:ext>
            </a:extLst>
          </p:cNvPr>
          <p:cNvSpPr txBox="1"/>
          <p:nvPr/>
        </p:nvSpPr>
        <p:spPr>
          <a:xfrm>
            <a:off x="3149045" y="2712283"/>
            <a:ext cx="7678073" cy="584775"/>
          </a:xfrm>
          <a:prstGeom prst="rect">
            <a:avLst/>
          </a:prstGeom>
          <a:noFill/>
        </p:spPr>
        <p:txBody>
          <a:bodyPr wrap="square" rtlCol="0">
            <a:spAutoFit/>
          </a:bodyPr>
          <a:lstStyle/>
          <a:p>
            <a:r>
              <a:rPr lang="vi-VN" sz="3200" dirty="0">
                <a:solidFill>
                  <a:srgbClr val="FF0000"/>
                </a:solidFill>
                <a:latin typeface="Times New Roman" pitchFamily="18" charset="0"/>
                <a:cs typeface="Times New Roman" pitchFamily="18" charset="0"/>
              </a:rPr>
              <a:t>Đối:</a:t>
            </a:r>
            <a:r>
              <a:rPr lang="en-US" sz="3200" dirty="0">
                <a:solidFill>
                  <a:srgbClr val="FF0000"/>
                </a:solidFill>
                <a:latin typeface="Times New Roman" pitchFamily="18" charset="0"/>
                <a:cs typeface="Times New Roman" pitchFamily="18" charset="0"/>
              </a:rPr>
              <a:t> </a:t>
            </a:r>
            <a:r>
              <a:rPr lang="vi-VN" sz="3200" dirty="0">
                <a:latin typeface="Times New Roman" pitchFamily="18" charset="0"/>
                <a:cs typeface="Times New Roman" pitchFamily="18" charset="0"/>
              </a:rPr>
              <a:t>đói - rách, sạch - thơm</a:t>
            </a:r>
            <a:endParaRPr lang="en-US" sz="3200" dirty="0">
              <a:latin typeface="Times New Roman" pitchFamily="18" charset="0"/>
              <a:cs typeface="Times New Roman" pitchFamily="18" charset="0"/>
            </a:endParaRPr>
          </a:p>
        </p:txBody>
      </p:sp>
      <p:cxnSp>
        <p:nvCxnSpPr>
          <p:cNvPr id="14" name="Straight Arrow Connector 13">
            <a:extLst>
              <a:ext uri="{FF2B5EF4-FFF2-40B4-BE49-F238E27FC236}">
                <a16:creationId xmlns:a16="http://schemas.microsoft.com/office/drawing/2014/main" id="{528BE58F-3666-EB4E-8106-293C26AD2530}"/>
              </a:ext>
            </a:extLst>
          </p:cNvPr>
          <p:cNvCxnSpPr>
            <a:stCxn id="8" idx="3"/>
            <a:endCxn id="13" idx="1"/>
          </p:cNvCxnSpPr>
          <p:nvPr/>
        </p:nvCxnSpPr>
        <p:spPr>
          <a:xfrm>
            <a:off x="2227369" y="2556098"/>
            <a:ext cx="921676" cy="4485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81BF4FA-1E5D-394B-AE82-5346B8815EFC}"/>
              </a:ext>
            </a:extLst>
          </p:cNvPr>
          <p:cNvCxnSpPr>
            <a:cxnSpLocks/>
            <a:stCxn id="10" idx="3"/>
            <a:endCxn id="11" idx="1"/>
          </p:cNvCxnSpPr>
          <p:nvPr/>
        </p:nvCxnSpPr>
        <p:spPr>
          <a:xfrm flipV="1">
            <a:off x="1925787" y="4506373"/>
            <a:ext cx="853138" cy="6872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1">
            <a:extLst>
              <a:ext uri="{FF2B5EF4-FFF2-40B4-BE49-F238E27FC236}">
                <a16:creationId xmlns:a16="http://schemas.microsoft.com/office/drawing/2014/main" id="{FE61CF07-83D8-074F-AB67-443D5A89A06B}"/>
              </a:ext>
            </a:extLst>
          </p:cNvPr>
          <p:cNvSpPr>
            <a:spLocks noChangeArrowheads="1"/>
          </p:cNvSpPr>
          <p:nvPr/>
        </p:nvSpPr>
        <p:spPr bwMode="auto">
          <a:xfrm>
            <a:off x="2829725" y="5397427"/>
            <a:ext cx="657048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Nghĩa</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bóng</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Dù</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nghèo</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khổ</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thiếu</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thốn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vẫn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phải</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trong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sạch</a:t>
            </a:r>
            <a:endParaRPr kumimoji="0" lang="en-US" sz="4400" b="0" i="0" u="none" strike="noStrike" cap="none" normalizeH="0" baseline="0" dirty="0">
              <a:ln>
                <a:noFill/>
              </a:ln>
              <a:solidFill>
                <a:schemeClr val="tx1"/>
              </a:solidFill>
              <a:effectLst/>
              <a:latin typeface="Times New Roman" pitchFamily="18" charset="0"/>
              <a:cs typeface="Times New Roman" pitchFamily="18" charset="0"/>
            </a:endParaRPr>
          </a:p>
        </p:txBody>
      </p:sp>
      <p:cxnSp>
        <p:nvCxnSpPr>
          <p:cNvPr id="17" name="Straight Arrow Connector 16">
            <a:extLst>
              <a:ext uri="{FF2B5EF4-FFF2-40B4-BE49-F238E27FC236}">
                <a16:creationId xmlns:a16="http://schemas.microsoft.com/office/drawing/2014/main" id="{4598CDE7-7AFF-4146-AD49-63252EE67673}"/>
              </a:ext>
            </a:extLst>
          </p:cNvPr>
          <p:cNvCxnSpPr>
            <a:cxnSpLocks/>
            <a:stCxn id="10" idx="3"/>
            <a:endCxn id="16" idx="1"/>
          </p:cNvCxnSpPr>
          <p:nvPr/>
        </p:nvCxnSpPr>
        <p:spPr>
          <a:xfrm>
            <a:off x="1925787" y="5193670"/>
            <a:ext cx="903938" cy="7423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098" name="Picture 2" descr="Ma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998" y="1919000"/>
            <a:ext cx="4134232" cy="4134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8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Left)">
                                      <p:cBhvr>
                                        <p:cTn id="25" dur="500"/>
                                        <p:tgtEl>
                                          <p:spTgt spid="14"/>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strVal val="#ppt_w*0.70"/>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trips(downLeft)">
                                      <p:cBhvr>
                                        <p:cTn id="40" dur="500"/>
                                        <p:tgtEl>
                                          <p:spTgt spid="11"/>
                                        </p:tgtEl>
                                      </p:cBhvr>
                                    </p:animEffect>
                                  </p:childTnLst>
                                </p:cTn>
                              </p:par>
                              <p:par>
                                <p:cTn id="41" presetID="18" presetClass="entr" presetSubtype="12"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strips(downLeft)">
                                      <p:cBhvr>
                                        <p:cTn id="48" dur="500"/>
                                        <p:tgtEl>
                                          <p:spTgt spid="16"/>
                                        </p:tgtEl>
                                      </p:cBhvr>
                                    </p:animEffect>
                                  </p:childTnLst>
                                </p:cTn>
                              </p:par>
                              <p:par>
                                <p:cTn id="49" presetID="18" presetClass="entr" presetSubtype="12"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strips(downLeft)">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图片 13" descr="图片包含 轮子&#10;&#10;已生成高可信度的说明">
            <a:extLst>
              <a:ext uri="{FF2B5EF4-FFF2-40B4-BE49-F238E27FC236}">
                <a16:creationId xmlns:a16="http://schemas.microsoft.com/office/drawing/2014/main" id="{7F16E571-6B21-4D73-8C01-783057B36771}"/>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6" name="PA_图片 5" descr="图片包含 文字&#10;&#10;已生成高可信度的说明">
            <a:extLst>
              <a:ext uri="{FF2B5EF4-FFF2-40B4-BE49-F238E27FC236}">
                <a16:creationId xmlns:a16="http://schemas.microsoft.com/office/drawing/2014/main" id="{CB173B31-AC88-42B6-963B-D921479978E3}"/>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358743" y="867931"/>
            <a:ext cx="5522875" cy="6442938"/>
          </a:xfrm>
          <a:prstGeom prst="rect">
            <a:avLst/>
          </a:prstGeom>
        </p:spPr>
      </p:pic>
      <p:pic>
        <p:nvPicPr>
          <p:cNvPr id="7" name="PA_图片 6">
            <a:extLst>
              <a:ext uri="{FF2B5EF4-FFF2-40B4-BE49-F238E27FC236}">
                <a16:creationId xmlns:a16="http://schemas.microsoft.com/office/drawing/2014/main" id="{BA648142-D2CE-45F0-BAF5-71CB000BD56B}"/>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323170" y="690109"/>
            <a:ext cx="8410575" cy="5419725"/>
          </a:xfrm>
          <a:prstGeom prst="rect">
            <a:avLst/>
          </a:prstGeom>
        </p:spPr>
      </p:pic>
      <p:pic>
        <p:nvPicPr>
          <p:cNvPr id="15" name="PA_图片 14" descr="图片包含 风筝, 雨伞, 配件, 放飞&#10;&#10;已生成极高可信度的说明">
            <a:extLst>
              <a:ext uri="{FF2B5EF4-FFF2-40B4-BE49-F238E27FC236}">
                <a16:creationId xmlns:a16="http://schemas.microsoft.com/office/drawing/2014/main" id="{F54DA08B-75EE-42ED-86FE-A852FC39732A}"/>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26260" y="3763792"/>
            <a:ext cx="3865071" cy="3865071"/>
          </a:xfrm>
          <a:prstGeom prst="rect">
            <a:avLst/>
          </a:prstGeom>
        </p:spPr>
      </p:pic>
      <p:sp>
        <p:nvSpPr>
          <p:cNvPr id="9" name="PA_矩形 14">
            <a:extLst>
              <a:ext uri="{FF2B5EF4-FFF2-40B4-BE49-F238E27FC236}">
                <a16:creationId xmlns:a16="http://schemas.microsoft.com/office/drawing/2014/main" id="{9936DEBC-A68E-7241-A25D-563059C45D04}"/>
              </a:ext>
            </a:extLst>
          </p:cNvPr>
          <p:cNvSpPr/>
          <p:nvPr>
            <p:custDataLst>
              <p:tags r:id="rId5"/>
            </p:custDataLst>
          </p:nvPr>
        </p:nvSpPr>
        <p:spPr>
          <a:xfrm>
            <a:off x="1195019" y="2075223"/>
            <a:ext cx="6666876" cy="2400657"/>
          </a:xfrm>
          <a:prstGeom prst="rect">
            <a:avLst/>
          </a:prstGeom>
        </p:spPr>
        <p:txBody>
          <a:bodyPr wrap="square">
            <a:spAutoFit/>
          </a:bodyPr>
          <a:lstStyle/>
          <a:p>
            <a:pPr algn="ctr">
              <a:lnSpc>
                <a:spcPct val="150000"/>
              </a:lnSpc>
            </a:pPr>
            <a:r>
              <a:rPr lang="en-US" altLang="zh-CN" sz="5000" b="1" dirty="0">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TRI </a:t>
            </a:r>
            <a:r>
              <a:rPr lang="en-US" altLang="zh-CN" sz="5000" b="1" dirty="0" err="1">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THỨC</a:t>
            </a:r>
            <a:r>
              <a:rPr lang="en-US" altLang="zh-CN" sz="5000" b="1" dirty="0">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 </a:t>
            </a:r>
          </a:p>
          <a:p>
            <a:pPr algn="ctr">
              <a:lnSpc>
                <a:spcPct val="150000"/>
              </a:lnSpc>
            </a:pPr>
            <a:r>
              <a:rPr lang="en-US" altLang="zh-CN" sz="5000" b="1" dirty="0" err="1">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ĐỌC</a:t>
            </a:r>
            <a:r>
              <a:rPr lang="en-US" altLang="zh-CN" sz="5000" b="1" dirty="0">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5000" b="1" dirty="0" err="1">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HIỂU</a:t>
            </a:r>
            <a:endParaRPr lang="zh-CN" altLang="en-US" sz="5000" b="1" i="0" dirty="0">
              <a:solidFill>
                <a:srgbClr val="222222"/>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Rectangle 7">
            <a:extLst>
              <a:ext uri="{FF2B5EF4-FFF2-40B4-BE49-F238E27FC236}">
                <a16:creationId xmlns:a16="http://schemas.microsoft.com/office/drawing/2014/main" id="{EA04CE9C-82BA-804E-A097-156554A660E4}"/>
              </a:ext>
            </a:extLst>
          </p:cNvPr>
          <p:cNvSpPr/>
          <p:nvPr/>
        </p:nvSpPr>
        <p:spPr>
          <a:xfrm>
            <a:off x="3048000" y="7260740"/>
            <a:ext cx="6096000" cy="646331"/>
          </a:xfrm>
          <a:prstGeom prst="rect">
            <a:avLst/>
          </a:prstGeom>
        </p:spPr>
        <p:txBody>
          <a:bodyPr>
            <a:spAutoFit/>
          </a:bodyPr>
          <a:lstStyle/>
          <a:p>
            <a:pPr lvl="0">
              <a:defRPr/>
            </a:pPr>
            <a:r>
              <a:rPr lang="en-US" altLang="zh-CN" dirty="0" err="1"/>
              <a:t>Giáo</a:t>
            </a:r>
            <a:r>
              <a:rPr lang="en-US" altLang="zh-CN" dirty="0"/>
              <a:t> </a:t>
            </a:r>
            <a:r>
              <a:rPr lang="en-US" altLang="zh-CN" dirty="0" err="1"/>
              <a:t>án</a:t>
            </a:r>
            <a:r>
              <a:rPr lang="en-US" altLang="zh-CN" dirty="0"/>
              <a:t> </a:t>
            </a:r>
            <a:r>
              <a:rPr lang="en-US" altLang="zh-CN" dirty="0" err="1"/>
              <a:t>đăng</a:t>
            </a:r>
            <a:r>
              <a:rPr lang="en-US" altLang="zh-CN" dirty="0"/>
              <a:t> </a:t>
            </a:r>
            <a:r>
              <a:rPr lang="en-US" altLang="zh-CN" dirty="0" err="1"/>
              <a:t>ký</a:t>
            </a:r>
            <a:r>
              <a:rPr lang="en-US" altLang="zh-CN" dirty="0"/>
              <a:t> </a:t>
            </a:r>
            <a:r>
              <a:rPr lang="en-US" altLang="zh-CN" dirty="0" err="1"/>
              <a:t>bản</a:t>
            </a:r>
            <a:r>
              <a:rPr lang="en-US" altLang="zh-CN" dirty="0"/>
              <a:t> </a:t>
            </a:r>
            <a:r>
              <a:rPr lang="en-US" altLang="zh-CN" dirty="0" err="1"/>
              <a:t>quyền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p:txBody>
      </p:sp>
    </p:spTree>
    <p:extLst>
      <p:ext uri="{BB962C8B-B14F-4D97-AF65-F5344CB8AC3E}">
        <p14:creationId xmlns:p14="http://schemas.microsoft.com/office/powerpoint/2010/main" val="16047645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7" presetClass="path" presetSubtype="0" accel="50000" decel="50000" fill="hold" nodeType="withEffect">
                                  <p:stCondLst>
                                    <p:cond delay="0"/>
                                  </p:stCondLst>
                                  <p:childTnLst>
                                    <p:animMotion origin="layout" path="M 0.01211 -0.50649 L 0.21928 -0.09051 C 0.26224 0.00324 0.32709 0.05393 0.39506 0.05393 C 0.4724 0.05393 0.53438 0.00324 0.57735 -0.09051 L 0.78477 -0.50649 " pathEditMode="relative" rAng="0" ptsTypes="AAAAA">
                                      <p:cBhvr>
                                        <p:cTn id="9" dur="2000" fill="hold"/>
                                        <p:tgtEl>
                                          <p:spTgt spid="15"/>
                                        </p:tgtEl>
                                        <p:attrNameLst>
                                          <p:attrName>ppt_x</p:attrName>
                                          <p:attrName>ppt_y</p:attrName>
                                        </p:attrNameLst>
                                      </p:cBhvr>
                                      <p:rCtr x="38633" y="28009"/>
                                    </p:animMotion>
                                  </p:childTnLst>
                                </p:cTn>
                              </p:par>
                              <p:par>
                                <p:cTn id="10" presetID="42" presetClass="entr" presetSubtype="0" fill="hold" nodeType="withEffect">
                                  <p:stCondLst>
                                    <p:cond delay="5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6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49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4A214709-1637-2B43-8ED6-BE2DE2719881}"/>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5: </a:t>
            </a:r>
            <a:r>
              <a:rPr lang="en-US" sz="4000" b="1" dirty="0" err="1">
                <a:solidFill>
                  <a:srgbClr val="FF0000"/>
                </a:solidFill>
                <a:latin typeface="Times New Roman" pitchFamily="18" charset="0"/>
                <a:cs typeface="Times New Roman" pitchFamily="18" charset="0"/>
              </a:rPr>
              <a:t>Đói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thơm</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395FD9CD-D9D3-3343-9EFB-53F54DFCD6AD}"/>
              </a:ext>
            </a:extLst>
          </p:cNvPr>
          <p:cNvSpPr/>
          <p:nvPr/>
        </p:nvSpPr>
        <p:spPr>
          <a:xfrm>
            <a:off x="1151706" y="1434662"/>
            <a:ext cx="4182294" cy="63171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Tình</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huống</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vận</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dụng</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9" name="TextBox 8">
            <a:extLst>
              <a:ext uri="{FF2B5EF4-FFF2-40B4-BE49-F238E27FC236}">
                <a16:creationId xmlns:a16="http://schemas.microsoft.com/office/drawing/2014/main" id="{CD550B9C-EC9A-F249-8708-A1DEA9B0E44F}"/>
              </a:ext>
            </a:extLst>
          </p:cNvPr>
          <p:cNvSpPr txBox="1"/>
          <p:nvPr/>
        </p:nvSpPr>
        <p:spPr>
          <a:xfrm>
            <a:off x="1190195" y="2220696"/>
            <a:ext cx="9648134" cy="1077218"/>
          </a:xfrm>
          <a:prstGeom prst="rect">
            <a:avLst/>
          </a:prstGeom>
          <a:noFill/>
        </p:spPr>
        <p:txBody>
          <a:bodyPr wrap="square" rtlCol="0">
            <a:spAutoFit/>
          </a:bodyPr>
          <a:lstStyle/>
          <a:p>
            <a:r>
              <a:rPr lang="vi-VN" sz="3200" dirty="0">
                <a:latin typeface="Times New Roman" pitchFamily="18" charset="0"/>
                <a:cs typeface="Times New Roman" pitchFamily="18" charset="0"/>
              </a:rPr>
              <a:t>Khuyên con người phải sống sao cho trọn phẩm giá, nhân cách, phải có lòng tự trọng</a:t>
            </a:r>
            <a:endParaRPr lang="en-US" sz="3200" dirty="0">
              <a:latin typeface="Times New Roman" pitchFamily="18" charset="0"/>
              <a:cs typeface="Times New Roman" pitchFamily="18" charset="0"/>
            </a:endParaRPr>
          </a:p>
        </p:txBody>
      </p:sp>
      <p:sp>
        <p:nvSpPr>
          <p:cNvPr id="10" name="矩形 13">
            <a:extLst>
              <a:ext uri="{FF2B5EF4-FFF2-40B4-BE49-F238E27FC236}">
                <a16:creationId xmlns:a16="http://schemas.microsoft.com/office/drawing/2014/main" id="{F1CC8773-EF1C-B041-AE28-DE959D180168}"/>
              </a:ext>
            </a:extLst>
          </p:cNvPr>
          <p:cNvSpPr/>
          <p:nvPr/>
        </p:nvSpPr>
        <p:spPr>
          <a:xfrm>
            <a:off x="1113805" y="3437630"/>
            <a:ext cx="7786088" cy="63171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Một</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số</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câu</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tục</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ngữ</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tương</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tự</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11" name="TextBox 10">
            <a:extLst>
              <a:ext uri="{FF2B5EF4-FFF2-40B4-BE49-F238E27FC236}">
                <a16:creationId xmlns:a16="http://schemas.microsoft.com/office/drawing/2014/main" id="{701B5B7E-8AF9-3042-8F92-2211265D9645}"/>
              </a:ext>
            </a:extLst>
          </p:cNvPr>
          <p:cNvSpPr txBox="1"/>
          <p:nvPr/>
        </p:nvSpPr>
        <p:spPr>
          <a:xfrm>
            <a:off x="1079724" y="4310748"/>
            <a:ext cx="6887673" cy="584775"/>
          </a:xfrm>
          <a:prstGeom prst="rect">
            <a:avLst/>
          </a:prstGeom>
          <a:noFill/>
        </p:spPr>
        <p:txBody>
          <a:bodyPr wrap="square" rtlCol="0">
            <a:spAutoFit/>
          </a:bodyPr>
          <a:lstStyle/>
          <a:p>
            <a:r>
              <a:rPr lang="vi-VN" sz="3200" dirty="0">
                <a:latin typeface="+mj-lt"/>
              </a:rPr>
              <a:t>- </a:t>
            </a:r>
            <a:r>
              <a:rPr lang="en-US" sz="3200" dirty="0" err="1">
                <a:latin typeface="Times New Roman" pitchFamily="18" charset="0"/>
                <a:cs typeface="Times New Roman" pitchFamily="18" charset="0"/>
              </a:rPr>
              <a:t>Giấy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lề</a:t>
            </a:r>
            <a:endParaRPr lang="en-US" sz="32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4002A12B-7F70-1042-8D4B-9D1902E929C7}"/>
              </a:ext>
            </a:extLst>
          </p:cNvPr>
          <p:cNvSpPr txBox="1"/>
          <p:nvPr/>
        </p:nvSpPr>
        <p:spPr>
          <a:xfrm>
            <a:off x="1057954" y="5050989"/>
            <a:ext cx="9884946" cy="584775"/>
          </a:xfrm>
          <a:prstGeom prst="rect">
            <a:avLst/>
          </a:prstGeom>
          <a:noFill/>
        </p:spPr>
        <p:txBody>
          <a:bodyPr wrap="square" rtlCol="0">
            <a:spAutoFit/>
          </a:bodyPr>
          <a:lstStyle/>
          <a:p>
            <a:r>
              <a:rPr lang="vi-VN" sz="3200" dirty="0">
                <a:latin typeface="+mj-lt"/>
              </a:rPr>
              <a:t>- </a:t>
            </a:r>
            <a:r>
              <a:rPr lang="en-US" sz="3200" dirty="0" err="1">
                <a:latin typeface="Times New Roman" pitchFamily="18" charset="0"/>
                <a:cs typeface="Times New Roman" pitchFamily="18" charset="0"/>
              </a:rPr>
              <a:t>Chết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đục</a:t>
            </a:r>
            <a:endParaRPr lang="en-US" sz="32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720D276-59F1-9F4A-9A18-ED89A04A219F}"/>
              </a:ext>
            </a:extLst>
          </p:cNvPr>
          <p:cNvSpPr txBox="1"/>
          <p:nvPr/>
        </p:nvSpPr>
        <p:spPr>
          <a:xfrm>
            <a:off x="1072469" y="5791240"/>
            <a:ext cx="9884946" cy="584775"/>
          </a:xfrm>
          <a:prstGeom prst="rect">
            <a:avLst/>
          </a:prstGeom>
          <a:noFill/>
        </p:spPr>
        <p:txBody>
          <a:bodyPr wrap="square" rtlCol="0">
            <a:spAutoFit/>
          </a:bodyPr>
          <a:lstStyle/>
          <a:p>
            <a:r>
              <a:rPr lang="vi-VN" sz="3200" dirty="0">
                <a:latin typeface="+mj-lt"/>
              </a:rPr>
              <a:t>- </a:t>
            </a:r>
            <a:r>
              <a:rPr lang="en-US" sz="3200" dirty="0" err="1">
                <a:latin typeface="Times New Roman" pitchFamily="18" charset="0"/>
                <a:cs typeface="Times New Roman" pitchFamily="18" charset="0"/>
              </a:rPr>
              <a:t>Cọp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da,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chết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tiếng</a:t>
            </a:r>
            <a:endParaRPr lang="en-US" sz="3200" dirty="0">
              <a:latin typeface="Times New Roman" pitchFamily="18" charset="0"/>
              <a:cs typeface="Times New Roman" pitchFamily="18" charset="0"/>
            </a:endParaRPr>
          </a:p>
        </p:txBody>
      </p:sp>
      <p:pic>
        <p:nvPicPr>
          <p:cNvPr id="3" name="Picture 2" descr="Icon&#10;&#10;Description automatically generated">
            <a:extLst>
              <a:ext uri="{FF2B5EF4-FFF2-40B4-BE49-F238E27FC236}">
                <a16:creationId xmlns:a16="http://schemas.microsoft.com/office/drawing/2014/main" id="{62791A86-D999-E648-9501-7FC2DFEA670B}"/>
              </a:ext>
            </a:extLst>
          </p:cNvPr>
          <p:cNvPicPr>
            <a:picLocks noChangeAspect="1"/>
          </p:cNvPicPr>
          <p:nvPr/>
        </p:nvPicPr>
        <p:blipFill>
          <a:blip r:embed="rId3"/>
          <a:stretch>
            <a:fillRect/>
          </a:stretch>
        </p:blipFill>
        <p:spPr>
          <a:xfrm>
            <a:off x="463308" y="1443567"/>
            <a:ext cx="726887" cy="726887"/>
          </a:xfrm>
          <a:prstGeom prst="rect">
            <a:avLst/>
          </a:prstGeom>
        </p:spPr>
      </p:pic>
      <p:pic>
        <p:nvPicPr>
          <p:cNvPr id="14" name="Picture 13" descr="Icon&#10;&#10;Description automatically generated">
            <a:extLst>
              <a:ext uri="{FF2B5EF4-FFF2-40B4-BE49-F238E27FC236}">
                <a16:creationId xmlns:a16="http://schemas.microsoft.com/office/drawing/2014/main" id="{BA731285-D91F-6F45-A1B9-DFBB9C0E8EEE}"/>
              </a:ext>
            </a:extLst>
          </p:cNvPr>
          <p:cNvPicPr>
            <a:picLocks noChangeAspect="1"/>
          </p:cNvPicPr>
          <p:nvPr/>
        </p:nvPicPr>
        <p:blipFill>
          <a:blip r:embed="rId3"/>
          <a:stretch>
            <a:fillRect/>
          </a:stretch>
        </p:blipFill>
        <p:spPr>
          <a:xfrm>
            <a:off x="440654" y="3461972"/>
            <a:ext cx="726887" cy="726887"/>
          </a:xfrm>
          <a:prstGeom prst="rect">
            <a:avLst/>
          </a:prstGeom>
        </p:spPr>
      </p:pic>
      <p:pic>
        <p:nvPicPr>
          <p:cNvPr id="5126" name="Picture 6" descr="No mone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9944" y="3348156"/>
            <a:ext cx="2663961" cy="266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5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par>
                                <p:cTn id="30" presetID="16" presetClass="entr" presetSubtype="2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strips(down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trips(downLeft)">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749E9153-C987-6F44-B5FB-C490772E4D7F}"/>
              </a:ext>
            </a:extLst>
          </p:cNvPr>
          <p:cNvSpPr/>
          <p:nvPr/>
        </p:nvSpPr>
        <p:spPr>
          <a:xfrm>
            <a:off x="1142173" y="633028"/>
            <a:ext cx="9907654" cy="707886"/>
          </a:xfrm>
          <a:prstGeom prst="rect">
            <a:avLst/>
          </a:prstGeom>
        </p:spPr>
        <p:txBody>
          <a:bodyPr wrap="square">
            <a:spAutoFit/>
          </a:bodyPr>
          <a:lstStyle/>
          <a:p>
            <a:pPr lvl="0"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6: </a:t>
            </a:r>
            <a:r>
              <a:rPr lang="en-US" sz="4000" b="1" dirty="0" err="1">
                <a:solidFill>
                  <a:srgbClr val="FF0000"/>
                </a:solidFill>
                <a:latin typeface="Times New Roman" pitchFamily="18" charset="0"/>
                <a:cs typeface="Times New Roman" pitchFamily="18" charset="0"/>
              </a:rPr>
              <a:t>Chết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trong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hơn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sống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đục</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AAACA9BE-AE94-C642-8ACE-5CDE35816893}"/>
              </a:ext>
            </a:extLst>
          </p:cNvPr>
          <p:cNvSpPr/>
          <p:nvPr/>
        </p:nvSpPr>
        <p:spPr>
          <a:xfrm>
            <a:off x="1687739" y="1877022"/>
            <a:ext cx="4998811" cy="69910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Nội</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dung:</a:t>
            </a:r>
            <a:endPar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9" name="TextBox 8">
            <a:extLst>
              <a:ext uri="{FF2B5EF4-FFF2-40B4-BE49-F238E27FC236}">
                <a16:creationId xmlns:a16="http://schemas.microsoft.com/office/drawing/2014/main" id="{068ECE15-AC9C-ED43-BDCB-2147B872D49F}"/>
              </a:ext>
            </a:extLst>
          </p:cNvPr>
          <p:cNvSpPr txBox="1"/>
          <p:nvPr/>
        </p:nvSpPr>
        <p:spPr>
          <a:xfrm>
            <a:off x="1142173" y="3112232"/>
            <a:ext cx="10293274" cy="2554545"/>
          </a:xfrm>
          <a:prstGeom prst="rect">
            <a:avLst/>
          </a:prstGeom>
          <a:noFill/>
        </p:spPr>
        <p:txBody>
          <a:bodyPr wrap="square" rtlCol="0">
            <a:spAutoFit/>
          </a:bodyPr>
          <a:lstStyle/>
          <a:p>
            <a:r>
              <a:rPr lang="en-US" sz="3200" dirty="0">
                <a:latin typeface="Times New Roman" pitchFamily="18" charset="0"/>
                <a:cs typeface="Times New Roman" pitchFamily="18" charset="0"/>
              </a:rPr>
              <a:t>- K</a:t>
            </a:r>
            <a:r>
              <a:rPr lang="vi-VN" sz="3200" dirty="0">
                <a:latin typeface="Times New Roman" panose="02020603050405020304" pitchFamily="18" charset="0"/>
                <a:cs typeface="Times New Roman" panose="02020603050405020304" pitchFamily="18" charset="0"/>
              </a:rPr>
              <a:t>huyên ngăn con người nên sống đúng đắn hơn trong cuộc sống, </a:t>
            </a:r>
            <a:r>
              <a:rPr lang="en-US" sz="3200" dirty="0" err="1">
                <a:latin typeface="Times New Roman" panose="02020603050405020304" pitchFamily="18" charset="0"/>
                <a:cs typeface="Times New Roman" panose="02020603050405020304" pitchFamily="18" charset="0"/>
              </a:rPr>
              <a:t>chết</a:t>
            </a:r>
            <a:r>
              <a:rPr lang="vi-VN" sz="3200" dirty="0">
                <a:latin typeface="Times New Roman" panose="02020603050405020304" pitchFamily="18" charset="0"/>
                <a:cs typeface="Times New Roman" panose="02020603050405020304" pitchFamily="18" charset="0"/>
              </a:rPr>
              <a:t> vinh còn hơn sống nhục, sống luôn phải ngẩng cao đầu trong cuộc sống, luôn phải sống đúng đắn, đúng chuẩn mực đạo đức, sống cần phải biết được chuẩn mực và biết cách đối nhân xử th</a:t>
            </a:r>
            <a:r>
              <a:rPr lang="en-US" sz="3200" dirty="0">
                <a:latin typeface="Times New Roman" panose="02020603050405020304" pitchFamily="18" charset="0"/>
                <a:cs typeface="Times New Roman" panose="02020603050405020304" pitchFamily="18" charset="0"/>
              </a:rPr>
              <a:t>ế.</a:t>
            </a:r>
          </a:p>
        </p:txBody>
      </p:sp>
      <p:pic>
        <p:nvPicPr>
          <p:cNvPr id="12" name="Picture 11" descr="Icon&#10;&#10;Description automatically generated">
            <a:extLst>
              <a:ext uri="{FF2B5EF4-FFF2-40B4-BE49-F238E27FC236}">
                <a16:creationId xmlns:a16="http://schemas.microsoft.com/office/drawing/2014/main" id="{1A82A6CB-A181-284B-B095-6D7D8E5042E2}"/>
              </a:ext>
            </a:extLst>
          </p:cNvPr>
          <p:cNvPicPr>
            <a:picLocks noChangeAspect="1"/>
          </p:cNvPicPr>
          <p:nvPr/>
        </p:nvPicPr>
        <p:blipFill>
          <a:blip r:embed="rId3"/>
          <a:stretch>
            <a:fillRect/>
          </a:stretch>
        </p:blipFill>
        <p:spPr>
          <a:xfrm>
            <a:off x="873050" y="1959483"/>
            <a:ext cx="683264" cy="683264"/>
          </a:xfrm>
          <a:prstGeom prst="rect">
            <a:avLst/>
          </a:prstGeom>
        </p:spPr>
      </p:pic>
    </p:spTree>
    <p:extLst>
      <p:ext uri="{BB962C8B-B14F-4D97-AF65-F5344CB8AC3E}">
        <p14:creationId xmlns:p14="http://schemas.microsoft.com/office/powerpoint/2010/main" val="259068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DCD406E1-C51B-954C-9511-2B16ED76CDFF}"/>
              </a:ext>
            </a:extLst>
          </p:cNvPr>
          <p:cNvSpPr/>
          <p:nvPr/>
        </p:nvSpPr>
        <p:spPr>
          <a:xfrm>
            <a:off x="484247" y="405454"/>
            <a:ext cx="9907654" cy="830997"/>
          </a:xfrm>
          <a:prstGeom prst="rect">
            <a:avLst/>
          </a:prstGeom>
        </p:spPr>
        <p:txBody>
          <a:bodyPr wrap="square">
            <a:spAutoFit/>
          </a:bodyPr>
          <a:lstStyle/>
          <a:p>
            <a:pPr lvl="0" algn="ctr" eaLnBrk="0" fontAlgn="base" hangingPunct="0">
              <a:spcBef>
                <a:spcPct val="0"/>
              </a:spcBef>
              <a:spcAft>
                <a:spcPct val="0"/>
              </a:spcAft>
            </a:pPr>
            <a:r>
              <a:rPr lang="en-US" sz="4800" b="1" dirty="0" err="1">
                <a:solidFill>
                  <a:srgbClr val="FF0000"/>
                </a:solidFill>
                <a:latin typeface="Times New Roman" pitchFamily="18" charset="0"/>
                <a:cs typeface="Times New Roman" pitchFamily="18" charset="0"/>
              </a:rPr>
              <a:t>Câu</a:t>
            </a:r>
            <a:r>
              <a:rPr lang="en-US" sz="4800" b="1" dirty="0">
                <a:solidFill>
                  <a:srgbClr val="FF0000"/>
                </a:solidFill>
                <a:latin typeface="Times New Roman" pitchFamily="18" charset="0"/>
                <a:cs typeface="Times New Roman" pitchFamily="18" charset="0"/>
              </a:rPr>
              <a:t> 6: </a:t>
            </a:r>
            <a:r>
              <a:rPr lang="en-US" sz="4800" b="1" i="1" dirty="0" err="1">
                <a:solidFill>
                  <a:srgbClr val="FF0000"/>
                </a:solidFill>
                <a:latin typeface="Times New Roman" pitchFamily="18" charset="0"/>
                <a:cs typeface="Times New Roman" pitchFamily="18" charset="0"/>
              </a:rPr>
              <a:t>Chết</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trong</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hơn</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sống</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đục</a:t>
            </a:r>
            <a:endParaRPr lang="en-US" sz="4800" b="1" i="1" dirty="0">
              <a:solidFill>
                <a:srgbClr val="FF0000"/>
              </a:solidFill>
              <a:latin typeface="Times New Roman" pitchFamily="18" charset="0"/>
              <a:cs typeface="Times New Roman" pitchFamily="18" charset="0"/>
            </a:endParaRPr>
          </a:p>
        </p:txBody>
      </p:sp>
      <p:sp>
        <p:nvSpPr>
          <p:cNvPr id="8" name="文本框 12">
            <a:extLst>
              <a:ext uri="{FF2B5EF4-FFF2-40B4-BE49-F238E27FC236}">
                <a16:creationId xmlns:a16="http://schemas.microsoft.com/office/drawing/2014/main" id="{59234C07-CD9A-3D4C-84A8-9B4E78810C1D}"/>
              </a:ext>
            </a:extLst>
          </p:cNvPr>
          <p:cNvSpPr txBox="1"/>
          <p:nvPr/>
        </p:nvSpPr>
        <p:spPr>
          <a:xfrm>
            <a:off x="1238660" y="2597388"/>
            <a:ext cx="2255746"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Nghệ</a:t>
            </a:r>
            <a:r>
              <a:rPr kumimoji="0" lang="en-US" altLang="zh-CN" sz="3400" b="1" i="0" u="none" strike="noStrike" kern="1200" cap="none" spc="0" normalizeH="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 </a:t>
            </a:r>
            <a:r>
              <a:rPr kumimoji="0" lang="en-US" altLang="zh-CN" sz="3400" b="1" i="0" u="none" strike="noStrike" kern="1200" cap="none" spc="0" normalizeH="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thuật</a:t>
            </a:r>
            <a:endParaRPr kumimoji="0" lang="zh-CN" altLang="en-US" sz="34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endParaRPr>
          </a:p>
        </p:txBody>
      </p:sp>
      <p:sp>
        <p:nvSpPr>
          <p:cNvPr id="13" name="TextBox 12">
            <a:extLst>
              <a:ext uri="{FF2B5EF4-FFF2-40B4-BE49-F238E27FC236}">
                <a16:creationId xmlns:a16="http://schemas.microsoft.com/office/drawing/2014/main" id="{C7E180C7-684E-8A4B-8085-7133AE130632}"/>
              </a:ext>
            </a:extLst>
          </p:cNvPr>
          <p:cNvSpPr txBox="1"/>
          <p:nvPr/>
        </p:nvSpPr>
        <p:spPr>
          <a:xfrm>
            <a:off x="5203596" y="1197685"/>
            <a:ext cx="6532775" cy="4924425"/>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Ẩn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a:t>
            </a:r>
            <a:r>
              <a:rPr lang="en-US" sz="3200" dirty="0">
                <a:solidFill>
                  <a:srgbClr val="FF0000"/>
                </a:solidFill>
                <a:latin typeface="Times New Roman" pitchFamily="18" charset="0"/>
                <a:cs typeface="Times New Roman" pitchFamily="18" charset="0"/>
              </a:rPr>
              <a:t>:</a:t>
            </a:r>
          </a:p>
          <a:p>
            <a:r>
              <a:rPr lang="en-US" sz="2800" dirty="0">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 </a:t>
            </a:r>
            <a:r>
              <a:rPr lang="vi-VN" sz="2800" dirty="0">
                <a:latin typeface="+mj-lt"/>
              </a:rPr>
              <a:t>“Trong” ý chỉ nước sạch, không có tạp chất, bụi bẩn nào trái ngược với “đục” tức là nhiều tạp chất bụi bẩn.</a:t>
            </a:r>
            <a:endParaRPr lang="en-US" sz="2800" dirty="0">
              <a:latin typeface="+mj-lt"/>
            </a:endParaRPr>
          </a:p>
          <a:p>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“Trong” biểu tượng cho người lối sống thanh sạch, sống đẹp, sống đúng với các chuẩn mực đạo đức và đúng pháp luật. Trái lại “đục” biểu hiện cho lối sống trái với luân thường đạo lý</a:t>
            </a:r>
            <a:r>
              <a:rPr lang="en-US" sz="2800" dirty="0">
                <a:latin typeface="Times New Roman" panose="02020603050405020304" pitchFamily="18" charset="0"/>
                <a:cs typeface="Times New Roman" panose="02020603050405020304" pitchFamily="18" charset="0"/>
              </a:rPr>
              <a:t>.</a:t>
            </a:r>
          </a:p>
          <a:p>
            <a:endParaRPr lang="en-US" sz="4800" dirty="0">
              <a:latin typeface="+mj-lt"/>
              <a:cs typeface="Times New Roman" pitchFamily="18" charset="0"/>
            </a:endParaRPr>
          </a:p>
        </p:txBody>
      </p:sp>
      <p:cxnSp>
        <p:nvCxnSpPr>
          <p:cNvPr id="14" name="Straight Arrow Connector 13">
            <a:extLst>
              <a:ext uri="{FF2B5EF4-FFF2-40B4-BE49-F238E27FC236}">
                <a16:creationId xmlns:a16="http://schemas.microsoft.com/office/drawing/2014/main" id="{CED4E62D-38FC-EE45-AD48-ACCD578C44D4}"/>
              </a:ext>
            </a:extLst>
          </p:cNvPr>
          <p:cNvCxnSpPr>
            <a:cxnSpLocks/>
            <a:stCxn id="8" idx="3"/>
          </p:cNvCxnSpPr>
          <p:nvPr/>
        </p:nvCxnSpPr>
        <p:spPr>
          <a:xfrm flipV="1">
            <a:off x="3494406" y="1551021"/>
            <a:ext cx="1643202" cy="1354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22FF25-7D18-8F4D-A2D8-2533AB6722E5}"/>
              </a:ext>
            </a:extLst>
          </p:cNvPr>
          <p:cNvSpPr txBox="1"/>
          <p:nvPr/>
        </p:nvSpPr>
        <p:spPr>
          <a:xfrm>
            <a:off x="5203596" y="5402233"/>
            <a:ext cx="6074213" cy="584775"/>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Đối</a:t>
            </a:r>
            <a:r>
              <a:rPr lang="en-US" sz="3200" dirty="0">
                <a:solidFill>
                  <a:srgbClr val="FF000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chết</a:t>
            </a:r>
            <a:r>
              <a:rPr lang="en-US" sz="3200" dirty="0">
                <a:latin typeface="Times New Roman" pitchFamily="18" charset="0"/>
                <a:cs typeface="Times New Roman" pitchFamily="18" charset="0"/>
              </a:rPr>
              <a:t>&gt;&lt;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&gt;&lt; </a:t>
            </a:r>
            <a:r>
              <a:rPr lang="en-US" sz="3200" dirty="0" err="1">
                <a:latin typeface="Times New Roman" pitchFamily="18" charset="0"/>
                <a:cs typeface="Times New Roman" pitchFamily="18" charset="0"/>
              </a:rPr>
              <a:t>đục</a:t>
            </a:r>
            <a:endParaRPr lang="en-US" sz="3200" dirty="0">
              <a:latin typeface="Times New Roman" pitchFamily="18" charset="0"/>
              <a:cs typeface="Times New Roman" pitchFamily="18" charset="0"/>
            </a:endParaRPr>
          </a:p>
        </p:txBody>
      </p:sp>
      <p:cxnSp>
        <p:nvCxnSpPr>
          <p:cNvPr id="16" name="Straight Arrow Connector 15">
            <a:extLst>
              <a:ext uri="{FF2B5EF4-FFF2-40B4-BE49-F238E27FC236}">
                <a16:creationId xmlns:a16="http://schemas.microsoft.com/office/drawing/2014/main" id="{DD70EA88-91F3-1C49-96F1-172094FB9668}"/>
              </a:ext>
            </a:extLst>
          </p:cNvPr>
          <p:cNvCxnSpPr>
            <a:stCxn id="8" idx="3"/>
            <a:endCxn id="15" idx="1"/>
          </p:cNvCxnSpPr>
          <p:nvPr/>
        </p:nvCxnSpPr>
        <p:spPr>
          <a:xfrm>
            <a:off x="3494406" y="2905165"/>
            <a:ext cx="1709190" cy="27894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8" name="Picture 17" descr="A picture containing stationary&#10;&#10;Description automatically generated">
            <a:extLst>
              <a:ext uri="{FF2B5EF4-FFF2-40B4-BE49-F238E27FC236}">
                <a16:creationId xmlns:a16="http://schemas.microsoft.com/office/drawing/2014/main" id="{F2E32CD6-2B81-7B4B-81AB-CE0FD329604A}"/>
              </a:ext>
            </a:extLst>
          </p:cNvPr>
          <p:cNvPicPr>
            <a:picLocks noChangeAspect="1"/>
          </p:cNvPicPr>
          <p:nvPr/>
        </p:nvPicPr>
        <p:blipFill>
          <a:blip r:embed="rId3"/>
          <a:stretch>
            <a:fillRect/>
          </a:stretch>
        </p:blipFill>
        <p:spPr>
          <a:xfrm>
            <a:off x="484247" y="2158333"/>
            <a:ext cx="1054608" cy="1054608"/>
          </a:xfrm>
          <a:prstGeom prst="rect">
            <a:avLst/>
          </a:prstGeom>
        </p:spPr>
      </p:pic>
    </p:spTree>
    <p:extLst>
      <p:ext uri="{BB962C8B-B14F-4D97-AF65-F5344CB8AC3E}">
        <p14:creationId xmlns:p14="http://schemas.microsoft.com/office/powerpoint/2010/main" val="277450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Left)">
                                      <p:cBhvr>
                                        <p:cTn id="18" dur="500"/>
                                        <p:tgtEl>
                                          <p:spTgt spid="14"/>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downLeft)">
                                      <p:cBhvr>
                                        <p:cTn id="26" dur="500"/>
                                        <p:tgtEl>
                                          <p:spTgt spid="1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down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6A2A62CB-46E3-CA44-84FA-CCE76166959F}"/>
              </a:ext>
            </a:extLst>
          </p:cNvPr>
          <p:cNvSpPr/>
          <p:nvPr/>
        </p:nvSpPr>
        <p:spPr>
          <a:xfrm>
            <a:off x="1142173" y="633028"/>
            <a:ext cx="9907654" cy="707886"/>
          </a:xfrm>
          <a:prstGeom prst="rect">
            <a:avLst/>
          </a:prstGeom>
        </p:spPr>
        <p:txBody>
          <a:bodyPr wrap="square">
            <a:spAutoFit/>
          </a:bodyPr>
          <a:lstStyle/>
          <a:p>
            <a:pPr lvl="0"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6: </a:t>
            </a:r>
            <a:r>
              <a:rPr lang="en-US" sz="4000" b="1" dirty="0" err="1">
                <a:solidFill>
                  <a:srgbClr val="FF0000"/>
                </a:solidFill>
                <a:latin typeface="Times New Roman" pitchFamily="18" charset="0"/>
                <a:cs typeface="Times New Roman" pitchFamily="18" charset="0"/>
              </a:rPr>
              <a:t>Chết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trong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hơn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sống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đục</a:t>
            </a:r>
            <a:endParaRPr lang="en-US" b="1" dirty="0">
              <a:solidFill>
                <a:srgbClr val="FF0000"/>
              </a:solidFill>
              <a:latin typeface="Times New Roman" pitchFamily="18" charset="0"/>
              <a:cs typeface="Times New Roman" pitchFamily="18" charset="0"/>
            </a:endParaRPr>
          </a:p>
        </p:txBody>
      </p:sp>
      <p:pic>
        <p:nvPicPr>
          <p:cNvPr id="8" name="Picture 7" descr="Icon&#10;&#10;Description automatically generated">
            <a:extLst>
              <a:ext uri="{FF2B5EF4-FFF2-40B4-BE49-F238E27FC236}">
                <a16:creationId xmlns:a16="http://schemas.microsoft.com/office/drawing/2014/main" id="{35C356AD-916A-AB44-AD8D-A10A44626E54}"/>
              </a:ext>
            </a:extLst>
          </p:cNvPr>
          <p:cNvPicPr>
            <a:picLocks noChangeAspect="1"/>
          </p:cNvPicPr>
          <p:nvPr/>
        </p:nvPicPr>
        <p:blipFill>
          <a:blip r:embed="rId3"/>
          <a:stretch>
            <a:fillRect/>
          </a:stretch>
        </p:blipFill>
        <p:spPr>
          <a:xfrm>
            <a:off x="873050" y="1959483"/>
            <a:ext cx="683264" cy="683264"/>
          </a:xfrm>
          <a:prstGeom prst="rect">
            <a:avLst/>
          </a:prstGeom>
        </p:spPr>
      </p:pic>
      <p:sp>
        <p:nvSpPr>
          <p:cNvPr id="9" name="矩形 13">
            <a:extLst>
              <a:ext uri="{FF2B5EF4-FFF2-40B4-BE49-F238E27FC236}">
                <a16:creationId xmlns:a16="http://schemas.microsoft.com/office/drawing/2014/main" id="{F3B50EF3-A2CF-E44A-B3B3-883A2DE807FB}"/>
              </a:ext>
            </a:extLst>
          </p:cNvPr>
          <p:cNvSpPr/>
          <p:nvPr/>
        </p:nvSpPr>
        <p:spPr>
          <a:xfrm>
            <a:off x="1638305" y="1943645"/>
            <a:ext cx="7745551" cy="69910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Một</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số</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câu</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tục</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ngữ</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tương</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tự</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10" name="TextBox 9">
            <a:extLst>
              <a:ext uri="{FF2B5EF4-FFF2-40B4-BE49-F238E27FC236}">
                <a16:creationId xmlns:a16="http://schemas.microsoft.com/office/drawing/2014/main" id="{AF839566-9C44-5048-8E69-B5E973F207A9}"/>
              </a:ext>
            </a:extLst>
          </p:cNvPr>
          <p:cNvSpPr txBox="1"/>
          <p:nvPr/>
        </p:nvSpPr>
        <p:spPr>
          <a:xfrm>
            <a:off x="794666" y="3003119"/>
            <a:ext cx="6427015" cy="646331"/>
          </a:xfrm>
          <a:prstGeom prst="rect">
            <a:avLst/>
          </a:prstGeom>
          <a:noFill/>
        </p:spPr>
        <p:txBody>
          <a:bodyPr wrap="square" rtlCol="0">
            <a:spAutoFit/>
          </a:bodyPr>
          <a:lstStyle/>
          <a:p>
            <a:r>
              <a:rPr lang="en-US" sz="3600" dirty="0">
                <a:latin typeface="Times New Roman" pitchFamily="18" charset="0"/>
                <a:cs typeface="Times New Roman" pitchFamily="18" charset="0"/>
              </a:rPr>
              <a:t>- </a:t>
            </a:r>
            <a:r>
              <a:rPr lang="en-US" sz="3600" dirty="0" err="1">
                <a:latin typeface="Times New Roman" panose="02020603050405020304" pitchFamily="18" charset="0"/>
                <a:cs typeface="Times New Roman" panose="02020603050405020304" pitchFamily="18" charset="0"/>
              </a:rPr>
              <a:t>Chết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nhục</a:t>
            </a:r>
            <a:r>
              <a:rPr lang="en-US" sz="36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D9F0EB31-F2DB-2147-A7CD-45114031EA6E}"/>
              </a:ext>
            </a:extLst>
          </p:cNvPr>
          <p:cNvSpPr txBox="1"/>
          <p:nvPr/>
        </p:nvSpPr>
        <p:spPr>
          <a:xfrm>
            <a:off x="772895" y="3811065"/>
            <a:ext cx="8082634" cy="646331"/>
          </a:xfrm>
          <a:prstGeom prst="rect">
            <a:avLst/>
          </a:prstGeom>
          <a:noFill/>
        </p:spPr>
        <p:txBody>
          <a:bodyPr wrap="square" rtlCol="0">
            <a:spAutoFit/>
          </a:bodyPr>
          <a:lstStyle/>
          <a:p>
            <a:r>
              <a:rPr lang="vi-VN" sz="3600" dirty="0">
                <a:latin typeface="+mj-lt"/>
                <a:cs typeface="Times New Roman" pitchFamily="18" charset="0"/>
              </a:rPr>
              <a:t>- </a:t>
            </a:r>
            <a:r>
              <a:rPr lang="en-US" sz="3600" dirty="0" err="1">
                <a:latin typeface="Times New Roman" panose="02020603050405020304" pitchFamily="18" charset="0"/>
                <a:cs typeface="Times New Roman" panose="02020603050405020304" pitchFamily="18" charset="0"/>
              </a:rPr>
              <a:t>Đói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thơm</a:t>
            </a:r>
            <a:r>
              <a:rPr lang="en-US" sz="36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12F0B486-B218-C949-B676-03CC0040A725}"/>
              </a:ext>
            </a:extLst>
          </p:cNvPr>
          <p:cNvSpPr txBox="1"/>
          <p:nvPr/>
        </p:nvSpPr>
        <p:spPr>
          <a:xfrm>
            <a:off x="794666" y="4609370"/>
            <a:ext cx="8082634" cy="646331"/>
          </a:xfrm>
          <a:prstGeom prst="rect">
            <a:avLst/>
          </a:prstGeom>
          <a:noFill/>
        </p:spPr>
        <p:txBody>
          <a:bodyPr wrap="square" rtlCol="0">
            <a:spAutoFit/>
          </a:bodyPr>
          <a:lstStyle/>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quỳ</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146326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A9C94A43-3A11-E348-992F-2561FBB19A95}"/>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7: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sắt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ngày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kim</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FF371672-009D-2A4A-B13C-22DB79AAB93E}"/>
              </a:ext>
            </a:extLst>
          </p:cNvPr>
          <p:cNvSpPr/>
          <p:nvPr/>
        </p:nvSpPr>
        <p:spPr>
          <a:xfrm>
            <a:off x="5416369" y="1538299"/>
            <a:ext cx="1359262" cy="122264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Nghệ</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thuật</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9" name="TextBox 8">
            <a:extLst>
              <a:ext uri="{FF2B5EF4-FFF2-40B4-BE49-F238E27FC236}">
                <a16:creationId xmlns:a16="http://schemas.microsoft.com/office/drawing/2014/main" id="{30E7C188-393E-784C-A9F4-97D132A9050F}"/>
              </a:ext>
            </a:extLst>
          </p:cNvPr>
          <p:cNvSpPr txBox="1"/>
          <p:nvPr/>
        </p:nvSpPr>
        <p:spPr>
          <a:xfrm>
            <a:off x="7276656" y="1382941"/>
            <a:ext cx="4359814" cy="584775"/>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Điệp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0" name="矩形 13">
            <a:extLst>
              <a:ext uri="{FF2B5EF4-FFF2-40B4-BE49-F238E27FC236}">
                <a16:creationId xmlns:a16="http://schemas.microsoft.com/office/drawing/2014/main" id="{903CDA47-0475-594E-BDF0-D449D79175F9}"/>
              </a:ext>
            </a:extLst>
          </p:cNvPr>
          <p:cNvSpPr/>
          <p:nvPr/>
        </p:nvSpPr>
        <p:spPr>
          <a:xfrm>
            <a:off x="5295614" y="4180968"/>
            <a:ext cx="1614892" cy="122264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Times New Roman" pitchFamily="18" charset="0"/>
                <a:ea typeface="义启紫水晶体" panose="02010601030101010101" pitchFamily="2" charset="-122"/>
                <a:cs typeface="Times New Roman" pitchFamily="18" charset="0"/>
              </a:rPr>
              <a:t>Nội</a:t>
            </a:r>
            <a:r>
              <a:rPr kumimoji="0" lang="en-US" altLang="zh-CN" sz="3200" b="1" i="0" u="none" strike="noStrike" kern="1200" cap="none" spc="0" normalizeH="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rPr>
              <a:t> dung:</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endParaRPr>
          </a:p>
        </p:txBody>
      </p:sp>
      <p:sp>
        <p:nvSpPr>
          <p:cNvPr id="11" name="Rectangle 1">
            <a:extLst>
              <a:ext uri="{FF2B5EF4-FFF2-40B4-BE49-F238E27FC236}">
                <a16:creationId xmlns:a16="http://schemas.microsoft.com/office/drawing/2014/main" id="{E8D4F5D2-1C70-2F44-9AEF-83ABE5458C87}"/>
              </a:ext>
            </a:extLst>
          </p:cNvPr>
          <p:cNvSpPr>
            <a:spLocks noChangeArrowheads="1"/>
          </p:cNvSpPr>
          <p:nvPr/>
        </p:nvSpPr>
        <p:spPr bwMode="auto">
          <a:xfrm>
            <a:off x="7026143" y="4315235"/>
            <a:ext cx="47059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800" dirty="0">
                <a:latin typeface="Times New Roman" panose="02020603050405020304" pitchFamily="18" charset="0"/>
                <a:cs typeface="Times New Roman" panose="02020603050405020304" pitchFamily="18" charset="0"/>
              </a:rPr>
              <a:t>Ca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a:t>
            </a:r>
            <a:endParaRPr kumimoji="0" lang="en-US" sz="4400" b="0" i="0" u="none" strike="noStrike" cap="none" normalizeH="0" dirty="0">
              <a:ln>
                <a:noFill/>
              </a:ln>
              <a:effectLst/>
              <a:latin typeface="Times New Roman" pitchFamily="18" charset="0"/>
              <a:ea typeface="Times New Roman" pitchFamily="18" charset="0"/>
              <a:cs typeface="Times New Roman" pitchFamily="18" charset="0"/>
            </a:endParaRPr>
          </a:p>
        </p:txBody>
      </p:sp>
      <p:cxnSp>
        <p:nvCxnSpPr>
          <p:cNvPr id="12" name="Straight Arrow Connector 11">
            <a:extLst>
              <a:ext uri="{FF2B5EF4-FFF2-40B4-BE49-F238E27FC236}">
                <a16:creationId xmlns:a16="http://schemas.microsoft.com/office/drawing/2014/main" id="{1B679D46-6D20-E049-88DA-F0C31B299372}"/>
              </a:ext>
            </a:extLst>
          </p:cNvPr>
          <p:cNvCxnSpPr>
            <a:cxnSpLocks/>
            <a:stCxn id="8" idx="3"/>
            <a:endCxn id="9" idx="1"/>
          </p:cNvCxnSpPr>
          <p:nvPr/>
        </p:nvCxnSpPr>
        <p:spPr>
          <a:xfrm flipV="1">
            <a:off x="6775631" y="1675329"/>
            <a:ext cx="501025" cy="4742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E35D63C-3DB9-904D-9356-7D82CBCE1363}"/>
              </a:ext>
            </a:extLst>
          </p:cNvPr>
          <p:cNvSpPr txBox="1"/>
          <p:nvPr/>
        </p:nvSpPr>
        <p:spPr>
          <a:xfrm>
            <a:off x="7276656" y="2260104"/>
            <a:ext cx="4359814" cy="1815882"/>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Ẩn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sắt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kim</a:t>
            </a:r>
            <a:r>
              <a:rPr lang="en-US" sz="3200" dirty="0">
                <a:solidFill>
                  <a:srgbClr val="FF0000"/>
                </a:solidFill>
                <a:latin typeface="Times New Roman" pitchFamily="18" charset="0"/>
                <a:cs typeface="Times New Roman" pitchFamily="18" charset="0"/>
              </a:rPr>
              <a:t>”</a:t>
            </a:r>
          </a:p>
          <a:p>
            <a:r>
              <a:rPr lang="vi-VN" sz="2000" dirty="0">
                <a:latin typeface="+mj-lt"/>
              </a:rPr>
              <a:t>“Sắt”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vi-VN" sz="2000" dirty="0">
                <a:latin typeface="+mj-lt"/>
              </a:rPr>
              <a:t>thử thách,</a:t>
            </a:r>
            <a:r>
              <a:rPr lang="en-US" sz="2000" dirty="0">
                <a:latin typeface="+mj-lt"/>
              </a:rPr>
              <a:t> </a:t>
            </a:r>
            <a:r>
              <a:rPr lang="vi-VN" sz="2000" dirty="0">
                <a:latin typeface="+mj-lt"/>
              </a:rPr>
              <a:t>khó khăn trong cuộc sống, “kim” là kết quả, là ước mơ, nguyện vọng của mình, điều mà mình mong muốn đạt tới trong cuộc sống.</a:t>
            </a:r>
            <a:endParaRPr lang="en-US" sz="2000" dirty="0">
              <a:latin typeface="+mj-lt"/>
              <a:cs typeface="Times New Roman" pitchFamily="18" charset="0"/>
            </a:endParaRPr>
          </a:p>
        </p:txBody>
      </p:sp>
      <p:cxnSp>
        <p:nvCxnSpPr>
          <p:cNvPr id="14" name="Straight Arrow Connector 13">
            <a:extLst>
              <a:ext uri="{FF2B5EF4-FFF2-40B4-BE49-F238E27FC236}">
                <a16:creationId xmlns:a16="http://schemas.microsoft.com/office/drawing/2014/main" id="{232DEA52-98BF-6743-A3DC-E1B80CC65749}"/>
              </a:ext>
            </a:extLst>
          </p:cNvPr>
          <p:cNvCxnSpPr>
            <a:cxnSpLocks/>
            <a:stCxn id="8" idx="3"/>
          </p:cNvCxnSpPr>
          <p:nvPr/>
        </p:nvCxnSpPr>
        <p:spPr>
          <a:xfrm>
            <a:off x="6775631" y="2149620"/>
            <a:ext cx="567849" cy="4077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8" name="Picture 17" descr="A picture containing clothespin&#10;&#10;Description automatically generated">
            <a:extLst>
              <a:ext uri="{FF2B5EF4-FFF2-40B4-BE49-F238E27FC236}">
                <a16:creationId xmlns:a16="http://schemas.microsoft.com/office/drawing/2014/main" id="{5EDA84AC-218B-E64B-BC18-15685F4AECA2}"/>
              </a:ext>
            </a:extLst>
          </p:cNvPr>
          <p:cNvPicPr>
            <a:picLocks noChangeAspect="1"/>
          </p:cNvPicPr>
          <p:nvPr/>
        </p:nvPicPr>
        <p:blipFill>
          <a:blip r:embed="rId3"/>
          <a:stretch>
            <a:fillRect/>
          </a:stretch>
        </p:blipFill>
        <p:spPr>
          <a:xfrm>
            <a:off x="4458088" y="1631849"/>
            <a:ext cx="1060749" cy="1060749"/>
          </a:xfrm>
          <a:prstGeom prst="rect">
            <a:avLst/>
          </a:prstGeom>
        </p:spPr>
      </p:pic>
      <p:pic>
        <p:nvPicPr>
          <p:cNvPr id="23" name="Picture 22" descr="A picture containing clothespin&#10;&#10;Description automatically generated">
            <a:extLst>
              <a:ext uri="{FF2B5EF4-FFF2-40B4-BE49-F238E27FC236}">
                <a16:creationId xmlns:a16="http://schemas.microsoft.com/office/drawing/2014/main" id="{B599828A-3F57-2B48-B8D3-AA94D565EF41}"/>
              </a:ext>
            </a:extLst>
          </p:cNvPr>
          <p:cNvPicPr>
            <a:picLocks noChangeAspect="1"/>
          </p:cNvPicPr>
          <p:nvPr/>
        </p:nvPicPr>
        <p:blipFill>
          <a:blip r:embed="rId3"/>
          <a:stretch>
            <a:fillRect/>
          </a:stretch>
        </p:blipFill>
        <p:spPr>
          <a:xfrm>
            <a:off x="4671441" y="4180968"/>
            <a:ext cx="1060749" cy="1060749"/>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008" y="1912474"/>
            <a:ext cx="3872261" cy="3429000"/>
          </a:xfrm>
          <a:prstGeom prst="rect">
            <a:avLst/>
          </a:prstGeom>
          <a:ln>
            <a:noFill/>
          </a:ln>
          <a:effectLst>
            <a:softEdge rad="112500"/>
          </a:effectLst>
        </p:spPr>
      </p:pic>
    </p:spTree>
    <p:extLst>
      <p:ext uri="{BB962C8B-B14F-4D97-AF65-F5344CB8AC3E}">
        <p14:creationId xmlns:p14="http://schemas.microsoft.com/office/powerpoint/2010/main" val="320291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Left)">
                                      <p:cBhvr>
                                        <p:cTn id="20" dur="500"/>
                                        <p:tgtEl>
                                          <p:spTgt spid="1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Left)">
                                      <p:cBhvr>
                                        <p:cTn id="28" dur="500"/>
                                        <p:tgtEl>
                                          <p:spTgt spid="14"/>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down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0.70"/>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par>
                                <p:cTn id="39" presetID="16" presetClass="entr" presetSubtype="21"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trips(down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7F3FD5B0-4251-6E49-B1D7-F6DFD09E0B83}"/>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7: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sắt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ngày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kim</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E9017E91-DE9C-D643-AFFE-A77819CEB476}"/>
              </a:ext>
            </a:extLst>
          </p:cNvPr>
          <p:cNvSpPr/>
          <p:nvPr/>
        </p:nvSpPr>
        <p:spPr>
          <a:xfrm>
            <a:off x="2045781" y="3796021"/>
            <a:ext cx="7745551" cy="63171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Một</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số</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câu</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tục</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ngữ</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tương</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tự</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9" name="TextBox 8">
            <a:extLst>
              <a:ext uri="{FF2B5EF4-FFF2-40B4-BE49-F238E27FC236}">
                <a16:creationId xmlns:a16="http://schemas.microsoft.com/office/drawing/2014/main" id="{3347D720-02AA-2E48-9202-D9685E67E2BD}"/>
              </a:ext>
            </a:extLst>
          </p:cNvPr>
          <p:cNvSpPr txBox="1"/>
          <p:nvPr/>
        </p:nvSpPr>
        <p:spPr>
          <a:xfrm>
            <a:off x="1850560" y="4522543"/>
            <a:ext cx="6341333" cy="2062103"/>
          </a:xfrm>
          <a:prstGeom prst="rect">
            <a:avLst/>
          </a:prstGeom>
          <a:noFill/>
        </p:spPr>
        <p:txBody>
          <a:bodyPr wrap="square" rtlCol="0">
            <a:spAutoFit/>
          </a:bodyPr>
          <a:lstStyle/>
          <a:p>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Kiến</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tha</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lâu</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cũng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đầy</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tổ</a:t>
            </a:r>
            <a:r>
              <a:rPr lang="en-US" sz="3200" i="1" dirty="0">
                <a:solidFill>
                  <a:srgbClr val="0070C0"/>
                </a:solidFill>
                <a:latin typeface="Times New Roman" panose="02020603050405020304" pitchFamily="18" charset="0"/>
                <a:cs typeface="Times New Roman" panose="02020603050405020304" pitchFamily="18" charset="0"/>
              </a:rPr>
              <a:t>.</a:t>
            </a:r>
          </a:p>
          <a:p>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Thất</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bại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là</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mẹ</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thành</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công</a:t>
            </a:r>
            <a:r>
              <a:rPr lang="en-US" sz="3200" i="1" dirty="0">
                <a:solidFill>
                  <a:srgbClr val="0070C0"/>
                </a:solidFill>
                <a:latin typeface="Times New Roman" panose="02020603050405020304" pitchFamily="18" charset="0"/>
                <a:cs typeface="Times New Roman" panose="02020603050405020304" pitchFamily="18" charset="0"/>
              </a:rPr>
              <a:t>.</a:t>
            </a:r>
          </a:p>
          <a:p>
            <a:pPr algn="ct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Nước</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lã</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mà</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vã</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nên</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hồ</a:t>
            </a:r>
            <a:endParaRPr lang="en-US" sz="3200" i="1" dirty="0">
              <a:solidFill>
                <a:srgbClr val="0070C0"/>
              </a:solidFill>
              <a:latin typeface="Times New Roman" panose="02020603050405020304" pitchFamily="18" charset="0"/>
              <a:cs typeface="Times New Roman" panose="02020603050405020304" pitchFamily="18" charset="0"/>
            </a:endParaRPr>
          </a:p>
          <a:p>
            <a:pPr algn="ctr"/>
            <a:r>
              <a:rPr lang="en-US" sz="3200" i="1" dirty="0" err="1">
                <a:solidFill>
                  <a:srgbClr val="0070C0"/>
                </a:solidFill>
                <a:latin typeface="Times New Roman" panose="02020603050405020304" pitchFamily="18" charset="0"/>
                <a:cs typeface="Times New Roman" panose="02020603050405020304" pitchFamily="18" charset="0"/>
              </a:rPr>
              <a:t>Tay</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không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mà</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nổi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cơ</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đồ</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mới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ngoan</a:t>
            </a:r>
            <a:r>
              <a:rPr lang="en-US" sz="3200" i="1" dirty="0">
                <a:solidFill>
                  <a:srgbClr val="0070C0"/>
                </a:solidFill>
                <a:latin typeface="Times New Roman" panose="02020603050405020304" pitchFamily="18" charset="0"/>
                <a:cs typeface="Times New Roman" panose="02020603050405020304" pitchFamily="18" charset="0"/>
              </a:rPr>
              <a:t>.</a:t>
            </a:r>
          </a:p>
        </p:txBody>
      </p:sp>
      <p:sp>
        <p:nvSpPr>
          <p:cNvPr id="10" name="矩形 13">
            <a:extLst>
              <a:ext uri="{FF2B5EF4-FFF2-40B4-BE49-F238E27FC236}">
                <a16:creationId xmlns:a16="http://schemas.microsoft.com/office/drawing/2014/main" id="{5C21DDF5-98BC-264B-B97C-1C29C35CF115}"/>
              </a:ext>
            </a:extLst>
          </p:cNvPr>
          <p:cNvSpPr/>
          <p:nvPr/>
        </p:nvSpPr>
        <p:spPr>
          <a:xfrm>
            <a:off x="2007292" y="1890049"/>
            <a:ext cx="4160519" cy="63171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Tình</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huống</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vận</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dụng</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11" name="TextBox 10">
            <a:extLst>
              <a:ext uri="{FF2B5EF4-FFF2-40B4-BE49-F238E27FC236}">
                <a16:creationId xmlns:a16="http://schemas.microsoft.com/office/drawing/2014/main" id="{CFE29B93-F089-AD4D-AAFD-3950A3CAE218}"/>
              </a:ext>
            </a:extLst>
          </p:cNvPr>
          <p:cNvSpPr txBox="1"/>
          <p:nvPr/>
        </p:nvSpPr>
        <p:spPr>
          <a:xfrm>
            <a:off x="2086125" y="2591708"/>
            <a:ext cx="6838419"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a:t>
            </a:r>
            <a:r>
              <a:rPr lang="vi-VN" sz="2400" dirty="0">
                <a:latin typeface="+mj-lt"/>
              </a:rPr>
              <a:t>huyên răn chúng ta khi làm bất cứ việc gì cũng nên đặt vào đó sự quyết tâm cũng như lòng kiên trì thì ta mới đạt được thành công như ý nguyện</a:t>
            </a:r>
            <a:r>
              <a:rPr lang="en-US" sz="2400" dirty="0">
                <a:latin typeface="+mj-lt"/>
              </a:rPr>
              <a:t>.</a:t>
            </a:r>
            <a:endParaRPr lang="en-US" sz="4000" dirty="0">
              <a:latin typeface="+mj-lt"/>
              <a:cs typeface="Times New Roman" pitchFamily="18" charset="0"/>
            </a:endParaRPr>
          </a:p>
        </p:txBody>
      </p:sp>
      <p:pic>
        <p:nvPicPr>
          <p:cNvPr id="12" name="Picture 11" descr="A picture containing clothespin&#10;&#10;Description automatically generated">
            <a:extLst>
              <a:ext uri="{FF2B5EF4-FFF2-40B4-BE49-F238E27FC236}">
                <a16:creationId xmlns:a16="http://schemas.microsoft.com/office/drawing/2014/main" id="{7A2DB38D-2231-634D-A327-78A4849581AF}"/>
              </a:ext>
            </a:extLst>
          </p:cNvPr>
          <p:cNvPicPr>
            <a:picLocks noChangeAspect="1"/>
          </p:cNvPicPr>
          <p:nvPr/>
        </p:nvPicPr>
        <p:blipFill>
          <a:blip r:embed="rId3"/>
          <a:stretch>
            <a:fillRect/>
          </a:stretch>
        </p:blipFill>
        <p:spPr>
          <a:xfrm>
            <a:off x="985032" y="1789502"/>
            <a:ext cx="1060749" cy="1060749"/>
          </a:xfrm>
          <a:prstGeom prst="rect">
            <a:avLst/>
          </a:prstGeom>
        </p:spPr>
      </p:pic>
      <p:pic>
        <p:nvPicPr>
          <p:cNvPr id="13" name="Picture 12" descr="A picture containing clothespin&#10;&#10;Description automatically generated">
            <a:extLst>
              <a:ext uri="{FF2B5EF4-FFF2-40B4-BE49-F238E27FC236}">
                <a16:creationId xmlns:a16="http://schemas.microsoft.com/office/drawing/2014/main" id="{27FF4E39-6817-5243-9254-CCFFEC02521C}"/>
              </a:ext>
            </a:extLst>
          </p:cNvPr>
          <p:cNvPicPr>
            <a:picLocks noChangeAspect="1"/>
          </p:cNvPicPr>
          <p:nvPr/>
        </p:nvPicPr>
        <p:blipFill>
          <a:blip r:embed="rId3"/>
          <a:stretch>
            <a:fillRect/>
          </a:stretch>
        </p:blipFill>
        <p:spPr>
          <a:xfrm>
            <a:off x="985032" y="3660791"/>
            <a:ext cx="1060749" cy="1060749"/>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FB0F4ABF-533D-204A-ACC9-CE4E6E194098}"/>
              </a:ext>
            </a:extLst>
          </p:cNvPr>
          <p:cNvPicPr>
            <a:picLocks noChangeAspect="1"/>
          </p:cNvPicPr>
          <p:nvPr/>
        </p:nvPicPr>
        <p:blipFill>
          <a:blip r:embed="rId4"/>
          <a:stretch>
            <a:fillRect/>
          </a:stretch>
        </p:blipFill>
        <p:spPr>
          <a:xfrm>
            <a:off x="7469747" y="2591708"/>
            <a:ext cx="4394524" cy="3456562"/>
          </a:xfrm>
          <a:prstGeom prst="rect">
            <a:avLst/>
          </a:prstGeom>
        </p:spPr>
      </p:pic>
    </p:spTree>
    <p:extLst>
      <p:ext uri="{BB962C8B-B14F-4D97-AF65-F5344CB8AC3E}">
        <p14:creationId xmlns:p14="http://schemas.microsoft.com/office/powerpoint/2010/main" val="19755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169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B76002D6-413B-1749-95E1-7767706DF376}"/>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8: </a:t>
            </a:r>
            <a:r>
              <a:rPr lang="en-US" sz="4000" b="1" dirty="0" err="1">
                <a:solidFill>
                  <a:srgbClr val="FF0000"/>
                </a:solidFill>
                <a:latin typeface="Times New Roman" pitchFamily="18" charset="0"/>
                <a:cs typeface="Times New Roman" pitchFamily="18" charset="0"/>
              </a:rPr>
              <a:t>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nhớ</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kẻ</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trồng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cây</a:t>
            </a:r>
            <a:endParaRPr lang="en-US" b="1" dirty="0">
              <a:solidFill>
                <a:srgbClr val="FF0000"/>
              </a:solidFill>
              <a:latin typeface="Times New Roman" pitchFamily="18" charset="0"/>
              <a:cs typeface="Times New Roman" pitchFamily="18" charset="0"/>
            </a:endParaRPr>
          </a:p>
        </p:txBody>
      </p:sp>
      <p:sp>
        <p:nvSpPr>
          <p:cNvPr id="8" name="文本框 12">
            <a:extLst>
              <a:ext uri="{FF2B5EF4-FFF2-40B4-BE49-F238E27FC236}">
                <a16:creationId xmlns:a16="http://schemas.microsoft.com/office/drawing/2014/main" id="{828EECB2-736B-6A4B-B7F9-C6C1977397C8}"/>
              </a:ext>
            </a:extLst>
          </p:cNvPr>
          <p:cNvSpPr txBox="1"/>
          <p:nvPr/>
        </p:nvSpPr>
        <p:spPr>
          <a:xfrm>
            <a:off x="1297215" y="1676789"/>
            <a:ext cx="2255746"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Nghệ</a:t>
            </a:r>
            <a:r>
              <a:rPr kumimoji="0" lang="en-US" altLang="zh-CN" sz="3400" b="1" i="0" u="none" strike="noStrike" kern="1200" cap="none" spc="0" normalizeH="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 </a:t>
            </a:r>
            <a:r>
              <a:rPr kumimoji="0" lang="en-US" altLang="zh-CN" sz="3400" b="1" i="0" u="none" strike="noStrike" kern="1200" cap="none" spc="0" normalizeH="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thuật</a:t>
            </a:r>
            <a:endParaRPr kumimoji="0" lang="zh-CN" altLang="en-US" sz="34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endParaRPr>
          </a:p>
        </p:txBody>
      </p:sp>
      <p:pic>
        <p:nvPicPr>
          <p:cNvPr id="9" name="图片 2">
            <a:extLst>
              <a:ext uri="{FF2B5EF4-FFF2-40B4-BE49-F238E27FC236}">
                <a16:creationId xmlns:a16="http://schemas.microsoft.com/office/drawing/2014/main" id="{4D07F79E-7303-E040-A7E9-2DA730E90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355504" y="2292342"/>
            <a:ext cx="2977616" cy="3592285"/>
          </a:xfrm>
          <a:prstGeom prst="rect">
            <a:avLst/>
          </a:prstGeom>
        </p:spPr>
      </p:pic>
      <p:pic>
        <p:nvPicPr>
          <p:cNvPr id="10" name="图形 24">
            <a:extLst>
              <a:ext uri="{FF2B5EF4-FFF2-40B4-BE49-F238E27FC236}">
                <a16:creationId xmlns:a16="http://schemas.microsoft.com/office/drawing/2014/main" id="{EF930FF1-621E-314C-9FAA-78AAB9977AA3}"/>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447447" y="3230965"/>
            <a:ext cx="733425" cy="676275"/>
          </a:xfrm>
          <a:prstGeom prst="rect">
            <a:avLst/>
          </a:prstGeom>
        </p:spPr>
      </p:pic>
      <p:pic>
        <p:nvPicPr>
          <p:cNvPr id="11" name="图形 25">
            <a:extLst>
              <a:ext uri="{FF2B5EF4-FFF2-40B4-BE49-F238E27FC236}">
                <a16:creationId xmlns:a16="http://schemas.microsoft.com/office/drawing/2014/main" id="{CAE25F51-CC7B-5443-9063-A3C37A7B0744}"/>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515768" y="1676789"/>
            <a:ext cx="704850" cy="695325"/>
          </a:xfrm>
          <a:prstGeom prst="rect">
            <a:avLst/>
          </a:prstGeom>
        </p:spPr>
      </p:pic>
      <p:pic>
        <p:nvPicPr>
          <p:cNvPr id="12" name="图形 26">
            <a:extLst>
              <a:ext uri="{FF2B5EF4-FFF2-40B4-BE49-F238E27FC236}">
                <a16:creationId xmlns:a16="http://schemas.microsoft.com/office/drawing/2014/main" id="{D1461D99-8728-0447-889A-3A9AAC0C0632}"/>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544343" y="4995951"/>
            <a:ext cx="647700" cy="723900"/>
          </a:xfrm>
          <a:prstGeom prst="rect">
            <a:avLst/>
          </a:prstGeom>
        </p:spPr>
      </p:pic>
      <p:sp>
        <p:nvSpPr>
          <p:cNvPr id="13" name="文本框 12">
            <a:extLst>
              <a:ext uri="{FF2B5EF4-FFF2-40B4-BE49-F238E27FC236}">
                <a16:creationId xmlns:a16="http://schemas.microsoft.com/office/drawing/2014/main" id="{4380ED77-16D9-0847-AB6E-A5DD758A3DC7}"/>
              </a:ext>
            </a:extLst>
          </p:cNvPr>
          <p:cNvSpPr txBox="1"/>
          <p:nvPr/>
        </p:nvSpPr>
        <p:spPr>
          <a:xfrm>
            <a:off x="1377047" y="3251589"/>
            <a:ext cx="1891865"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Nội</a:t>
            </a:r>
            <a:r>
              <a:rPr kumimoji="0" lang="en-US" altLang="zh-CN" sz="3400" b="1" i="0" u="none" strike="noStrike" kern="1200" cap="none" spc="0" normalizeH="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 dung</a:t>
            </a:r>
            <a:endParaRPr kumimoji="0" lang="zh-CN" altLang="en-US" sz="34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endParaRPr>
          </a:p>
        </p:txBody>
      </p:sp>
      <p:sp>
        <p:nvSpPr>
          <p:cNvPr id="14" name="文本框 12">
            <a:extLst>
              <a:ext uri="{FF2B5EF4-FFF2-40B4-BE49-F238E27FC236}">
                <a16:creationId xmlns:a16="http://schemas.microsoft.com/office/drawing/2014/main" id="{C7B54229-0E1E-A44C-8AA9-9F1CD0C11AA9}"/>
              </a:ext>
            </a:extLst>
          </p:cNvPr>
          <p:cNvSpPr txBox="1"/>
          <p:nvPr/>
        </p:nvSpPr>
        <p:spPr>
          <a:xfrm>
            <a:off x="1173850" y="4804614"/>
            <a:ext cx="2658422"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400" b="1" dirty="0" err="1">
                <a:solidFill>
                  <a:prstClr val="black">
                    <a:lumMod val="95000"/>
                    <a:lumOff val="5000"/>
                  </a:prstClr>
                </a:solidFill>
                <a:latin typeface="Times New Roman" pitchFamily="18" charset="0"/>
                <a:ea typeface="义启紫水晶体" panose="02010601030101010101" pitchFamily="2" charset="-122"/>
                <a:cs typeface="Times New Roman" pitchFamily="18" charset="0"/>
              </a:rPr>
              <a:t>Trường</a:t>
            </a:r>
            <a:r>
              <a:rPr lang="en-US" altLang="zh-CN" sz="3400" b="1" dirty="0">
                <a:solidFill>
                  <a:prstClr val="black">
                    <a:lumMod val="95000"/>
                    <a:lumOff val="5000"/>
                  </a:prstClr>
                </a:solidFill>
                <a:latin typeface="Times New Roman" pitchFamily="18" charset="0"/>
                <a:ea typeface="义启紫水晶体" panose="02010601030101010101" pitchFamily="2" charset="-122"/>
                <a:cs typeface="Times New Roman" pitchFamily="18" charset="0"/>
              </a:rPr>
              <a:t> </a:t>
            </a:r>
            <a:r>
              <a:rPr lang="en-US" altLang="zh-CN" sz="3400" b="1" dirty="0" err="1">
                <a:solidFill>
                  <a:prstClr val="black">
                    <a:lumMod val="95000"/>
                    <a:lumOff val="5000"/>
                  </a:prstClr>
                </a:solidFill>
                <a:latin typeface="Times New Roman" pitchFamily="18" charset="0"/>
                <a:ea typeface="义启紫水晶体" panose="02010601030101010101" pitchFamily="2" charset="-122"/>
                <a:cs typeface="Times New Roman" pitchFamily="18" charset="0"/>
              </a:rPr>
              <a:t>hợp</a:t>
            </a:r>
            <a:r>
              <a:rPr lang="en-US" altLang="zh-CN" sz="3400" b="1" dirty="0">
                <a:solidFill>
                  <a:prstClr val="black">
                    <a:lumMod val="95000"/>
                    <a:lumOff val="5000"/>
                  </a:prstClr>
                </a:solidFill>
                <a:latin typeface="Times New Roman" pitchFamily="18" charset="0"/>
                <a:ea typeface="义启紫水晶体" panose="02010601030101010101" pitchFamily="2" charset="-122"/>
                <a:cs typeface="Times New Roman" pitchFamily="18" charset="0"/>
              </a:rPr>
              <a:t> </a:t>
            </a:r>
            <a:r>
              <a:rPr lang="en-US" altLang="zh-CN" sz="3400" b="1" dirty="0" err="1">
                <a:solidFill>
                  <a:prstClr val="black">
                    <a:lumMod val="95000"/>
                    <a:lumOff val="5000"/>
                  </a:prstClr>
                </a:solidFill>
                <a:latin typeface="Times New Roman" pitchFamily="18" charset="0"/>
                <a:ea typeface="义启紫水晶体" panose="02010601030101010101" pitchFamily="2" charset="-122"/>
                <a:cs typeface="Times New Roman" pitchFamily="18" charset="0"/>
              </a:rPr>
              <a:t>vận</a:t>
            </a:r>
            <a:r>
              <a:rPr lang="en-US" altLang="zh-CN" sz="3400" b="1" dirty="0">
                <a:solidFill>
                  <a:prstClr val="black">
                    <a:lumMod val="95000"/>
                    <a:lumOff val="5000"/>
                  </a:prstClr>
                </a:solidFill>
                <a:latin typeface="Times New Roman" pitchFamily="18" charset="0"/>
                <a:ea typeface="义启紫水晶体" panose="02010601030101010101" pitchFamily="2" charset="-122"/>
                <a:cs typeface="Times New Roman" pitchFamily="18" charset="0"/>
              </a:rPr>
              <a:t> </a:t>
            </a:r>
            <a:r>
              <a:rPr lang="en-US" altLang="zh-CN" sz="3400" b="1" dirty="0" err="1">
                <a:solidFill>
                  <a:prstClr val="black">
                    <a:lumMod val="95000"/>
                    <a:lumOff val="5000"/>
                  </a:prstClr>
                </a:solidFill>
                <a:latin typeface="Times New Roman" pitchFamily="18" charset="0"/>
                <a:ea typeface="义启紫水晶体" panose="02010601030101010101" pitchFamily="2" charset="-122"/>
                <a:cs typeface="Times New Roman" pitchFamily="18" charset="0"/>
              </a:rPr>
              <a:t>dụng</a:t>
            </a:r>
            <a:endParaRPr kumimoji="0" lang="zh-CN" altLang="en-US" sz="34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endParaRPr>
          </a:p>
        </p:txBody>
      </p:sp>
      <p:sp>
        <p:nvSpPr>
          <p:cNvPr id="15" name="文本框 12">
            <a:extLst>
              <a:ext uri="{FF2B5EF4-FFF2-40B4-BE49-F238E27FC236}">
                <a16:creationId xmlns:a16="http://schemas.microsoft.com/office/drawing/2014/main" id="{B45B0F14-432B-C845-AF40-5A3EC2D062AA}"/>
              </a:ext>
            </a:extLst>
          </p:cNvPr>
          <p:cNvSpPr txBox="1"/>
          <p:nvPr/>
        </p:nvSpPr>
        <p:spPr>
          <a:xfrm>
            <a:off x="3931561" y="1640506"/>
            <a:ext cx="460094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i="0" u="none" strike="noStrike" kern="1200" cap="none" spc="0" normalizeH="0" baseline="0" noProof="0" dirty="0" err="1">
                <a:ln>
                  <a:noFill/>
                </a:ln>
                <a:solidFill>
                  <a:srgbClr val="0070C0"/>
                </a:solidFill>
                <a:effectLst/>
                <a:uLnTx/>
                <a:uFillTx/>
                <a:latin typeface="Times New Roman" pitchFamily="18" charset="0"/>
                <a:ea typeface="义启紫水晶体" panose="02010601030101010101" pitchFamily="2" charset="-122"/>
                <a:cs typeface="Times New Roman" pitchFamily="18" charset="0"/>
              </a:rPr>
              <a:t>Ẩn</a:t>
            </a:r>
            <a:r>
              <a:rPr kumimoji="0" lang="en-US" altLang="zh-CN" sz="3000" i="0" u="none" strike="noStrike" kern="1200" cap="none" spc="0" normalizeH="0" noProof="0" dirty="0">
                <a:ln>
                  <a:noFill/>
                </a:ln>
                <a:solidFill>
                  <a:srgbClr val="0070C0"/>
                </a:solidFill>
                <a:effectLst/>
                <a:uLnTx/>
                <a:uFillTx/>
                <a:latin typeface="Times New Roman" pitchFamily="18" charset="0"/>
                <a:ea typeface="义启紫水晶体" panose="02010601030101010101" pitchFamily="2" charset="-122"/>
                <a:cs typeface="Times New Roman" pitchFamily="18" charset="0"/>
              </a:rPr>
              <a:t> </a:t>
            </a:r>
            <a:r>
              <a:rPr kumimoji="0" lang="en-US" altLang="zh-CN" sz="3000" i="0" u="none" strike="noStrike" kern="1200" cap="none" spc="0" normalizeH="0" noProof="0" dirty="0" err="1">
                <a:ln>
                  <a:noFill/>
                </a:ln>
                <a:solidFill>
                  <a:srgbClr val="0070C0"/>
                </a:solidFill>
                <a:effectLst/>
                <a:uLnTx/>
                <a:uFillTx/>
                <a:latin typeface="Times New Roman" pitchFamily="18" charset="0"/>
                <a:ea typeface="义启紫水晶体" panose="02010601030101010101" pitchFamily="2" charset="-122"/>
                <a:cs typeface="Times New Roman" pitchFamily="18" charset="0"/>
              </a:rPr>
              <a:t>dụ</a:t>
            </a:r>
            <a:r>
              <a:rPr kumimoji="0" lang="en-US" altLang="zh-CN" sz="3000" i="0" u="none" strike="noStrike" kern="1200" cap="none" spc="0" normalizeH="0" noProof="0" dirty="0">
                <a:ln>
                  <a:noFill/>
                </a:ln>
                <a:solidFill>
                  <a:srgbClr val="0070C0"/>
                </a:solidFill>
                <a:effectLst/>
                <a:uLnTx/>
                <a:uFillTx/>
                <a:latin typeface="Times New Roman" pitchFamily="18" charset="0"/>
                <a:ea typeface="义启紫水晶体" panose="02010601030101010101" pitchFamily="2" charset="-122"/>
                <a:cs typeface="Times New Roman" pitchFamily="18" charset="0"/>
              </a:rPr>
              <a:t>: </a:t>
            </a:r>
            <a:r>
              <a:rPr kumimoji="0" lang="en-US" altLang="zh-CN" sz="3000" i="0" u="none" strike="noStrike" kern="1200" cap="none" spc="0" normalizeH="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Cây</a:t>
            </a:r>
            <a:r>
              <a:rPr kumimoji="0" lang="en-US" altLang="zh-CN" sz="3000" i="0" u="none" strike="noStrike" kern="1200" cap="none" spc="0" normalizeH="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 – </a:t>
            </a:r>
            <a:r>
              <a:rPr kumimoji="0" lang="en-US" altLang="zh-CN" sz="3000" i="0" u="none" strike="noStrike" kern="1200" cap="none" spc="0" normalizeH="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quả</a:t>
            </a:r>
            <a:r>
              <a:rPr kumimoji="0" lang="en-US" altLang="zh-CN" sz="3000" i="0" u="none" strike="noStrike" kern="1200" cap="none" spc="0" normalizeH="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 </a:t>
            </a:r>
            <a:r>
              <a:rPr kumimoji="0" lang="en-US" altLang="zh-CN" sz="3000" i="0" u="none" strike="noStrike" kern="1200" cap="none" spc="0" normalizeH="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trồng</a:t>
            </a:r>
            <a:r>
              <a:rPr kumimoji="0" lang="en-US" altLang="zh-CN" sz="3000" i="0" u="none" strike="noStrike" kern="1200" cap="none" spc="0" normalizeH="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 - </a:t>
            </a:r>
            <a:r>
              <a:rPr kumimoji="0" lang="en-US" altLang="zh-CN" sz="3000" i="0" u="none" strike="noStrike" kern="1200" cap="none" spc="0" normalizeH="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ăn</a:t>
            </a:r>
            <a:endParaRPr kumimoji="0" lang="zh-CN" altLang="en-US" sz="3000" i="0" u="none" strike="noStrike" kern="1200" cap="none" spc="0" normalizeH="0" baseline="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endParaRPr>
          </a:p>
        </p:txBody>
      </p:sp>
      <p:sp>
        <p:nvSpPr>
          <p:cNvPr id="16" name="Rectangle 15">
            <a:extLst>
              <a:ext uri="{FF2B5EF4-FFF2-40B4-BE49-F238E27FC236}">
                <a16:creationId xmlns:a16="http://schemas.microsoft.com/office/drawing/2014/main" id="{41D58753-E6DD-B241-B378-9EA2570649DB}"/>
              </a:ext>
            </a:extLst>
          </p:cNvPr>
          <p:cNvSpPr/>
          <p:nvPr/>
        </p:nvSpPr>
        <p:spPr>
          <a:xfrm>
            <a:off x="3774211" y="2850525"/>
            <a:ext cx="6328235" cy="1477328"/>
          </a:xfrm>
          <a:prstGeom prst="rect">
            <a:avLst/>
          </a:prstGeom>
        </p:spPr>
        <p:txBody>
          <a:bodyPr wrap="square">
            <a:spAutoFit/>
          </a:bodyPr>
          <a:lstStyle/>
          <a:p>
            <a:pPr algn="just"/>
            <a:r>
              <a:rPr lang="en-US" sz="3000" dirty="0" err="1">
                <a:solidFill>
                  <a:srgbClr val="0070C0"/>
                </a:solidFill>
                <a:latin typeface="Times New Roman" pitchFamily="18" charset="0"/>
                <a:cs typeface="Times New Roman" pitchFamily="18" charset="0"/>
              </a:rPr>
              <a:t>Khi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được</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hưởng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thành</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quả</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nào</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đó</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phải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nhớ</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đến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người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đã</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có</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công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gây</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dựng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nên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biết</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ơn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người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đã</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giúp</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mình</a:t>
            </a:r>
            <a:r>
              <a:rPr lang="en-US" sz="3000" dirty="0">
                <a:solidFill>
                  <a:srgbClr val="0070C0"/>
                </a:solidFill>
                <a:latin typeface="Times New Roman" pitchFamily="18" charset="0"/>
                <a:cs typeface="Times New Roman" pitchFamily="18" charset="0"/>
              </a:rPr>
              <a:t> </a:t>
            </a:r>
          </a:p>
        </p:txBody>
      </p:sp>
      <p:sp>
        <p:nvSpPr>
          <p:cNvPr id="17" name="Rectangle 16">
            <a:extLst>
              <a:ext uri="{FF2B5EF4-FFF2-40B4-BE49-F238E27FC236}">
                <a16:creationId xmlns:a16="http://schemas.microsoft.com/office/drawing/2014/main" id="{8528BE40-D3A0-844F-9380-3184064B7565}"/>
              </a:ext>
            </a:extLst>
          </p:cNvPr>
          <p:cNvSpPr/>
          <p:nvPr/>
        </p:nvSpPr>
        <p:spPr>
          <a:xfrm>
            <a:off x="3854051" y="4817210"/>
            <a:ext cx="6088738" cy="1477328"/>
          </a:xfrm>
          <a:prstGeom prst="rect">
            <a:avLst/>
          </a:prstGeom>
        </p:spPr>
        <p:txBody>
          <a:bodyPr wrap="square">
            <a:spAutoFit/>
          </a:bodyPr>
          <a:lstStyle/>
          <a:p>
            <a:pPr algn="just"/>
            <a:r>
              <a:rPr lang="en-US" sz="3000" dirty="0" err="1">
                <a:solidFill>
                  <a:srgbClr val="0070C0"/>
                </a:solidFill>
                <a:latin typeface="Times New Roman" pitchFamily="18" charset="0"/>
                <a:cs typeface="Times New Roman" pitchFamily="18" charset="0"/>
              </a:rPr>
              <a:t>Thể</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hiện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tình</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cảm</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biết</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ơn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với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ông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bà</a:t>
            </a:r>
            <a:r>
              <a:rPr lang="en-US" sz="3000" dirty="0">
                <a:solidFill>
                  <a:srgbClr val="0070C0"/>
                </a:solidFill>
                <a:latin typeface="Times New Roman" pitchFamily="18" charset="0"/>
                <a:cs typeface="Times New Roman" pitchFamily="18" charset="0"/>
              </a:rPr>
              <a:t>, cha </a:t>
            </a:r>
            <a:r>
              <a:rPr lang="en-US" sz="3000" dirty="0" err="1">
                <a:solidFill>
                  <a:srgbClr val="0070C0"/>
                </a:solidFill>
                <a:latin typeface="Times New Roman" pitchFamily="18" charset="0"/>
                <a:cs typeface="Times New Roman" pitchFamily="18" charset="0"/>
              </a:rPr>
              <a:t>mẹ</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thầy</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cô</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những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người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giúp</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mình</a:t>
            </a:r>
            <a:r>
              <a:rPr lang="en-US" sz="3000" dirty="0">
                <a:solidFill>
                  <a:srgbClr val="0070C0"/>
                </a:solidFill>
                <a:latin typeface="Times New Roman" pitchFamily="18" charset="0"/>
                <a:cs typeface="Times New Roman" pitchFamily="18" charset="0"/>
              </a:rPr>
              <a:t>, hi </a:t>
            </a:r>
            <a:r>
              <a:rPr lang="en-US" sz="3000" dirty="0" err="1">
                <a:solidFill>
                  <a:srgbClr val="0070C0"/>
                </a:solidFill>
                <a:latin typeface="Times New Roman" pitchFamily="18" charset="0"/>
                <a:cs typeface="Times New Roman" pitchFamily="18" charset="0"/>
              </a:rPr>
              <a:t>sinh</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vì</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mình</a:t>
            </a:r>
            <a:r>
              <a:rPr lang="en-US" sz="30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37031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trips(down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strips(downLeft)">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P spid="16"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D7088780-2966-4147-BE8E-E82997D69811}"/>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8: </a:t>
            </a:r>
            <a:r>
              <a:rPr lang="en-US" sz="4000" b="1" dirty="0" err="1">
                <a:solidFill>
                  <a:srgbClr val="FF0000"/>
                </a:solidFill>
                <a:latin typeface="Times New Roman" pitchFamily="18" charset="0"/>
                <a:cs typeface="Times New Roman" pitchFamily="18" charset="0"/>
              </a:rPr>
              <a:t>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nhớ</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kẻ</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trồng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cây</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206B7B40-3DEC-9646-9610-0A6FDFD7C466}"/>
              </a:ext>
            </a:extLst>
          </p:cNvPr>
          <p:cNvSpPr/>
          <p:nvPr/>
        </p:nvSpPr>
        <p:spPr>
          <a:xfrm>
            <a:off x="1212540" y="1852958"/>
            <a:ext cx="5937736" cy="63171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Một</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số</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câu</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tục</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ngữ</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tương</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tự</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9" name="TextBox 8">
            <a:extLst>
              <a:ext uri="{FF2B5EF4-FFF2-40B4-BE49-F238E27FC236}">
                <a16:creationId xmlns:a16="http://schemas.microsoft.com/office/drawing/2014/main" id="{160BF592-3454-E249-9CB6-BB4E600997AA}"/>
              </a:ext>
            </a:extLst>
          </p:cNvPr>
          <p:cNvSpPr txBox="1"/>
          <p:nvPr/>
        </p:nvSpPr>
        <p:spPr>
          <a:xfrm>
            <a:off x="1142173" y="2844015"/>
            <a:ext cx="5000149" cy="584775"/>
          </a:xfrm>
          <a:prstGeom prst="rect">
            <a:avLst/>
          </a:prstGeom>
          <a:noFill/>
        </p:spPr>
        <p:txBody>
          <a:bodyPr wrap="square" rtlCol="0">
            <a:spAutoFit/>
          </a:bodyPr>
          <a:lstStyle/>
          <a:p>
            <a:r>
              <a:rPr lang="vi-VN" sz="3200" i="1" dirty="0">
                <a:latin typeface="+mj-lt"/>
              </a:rPr>
              <a:t>- Uống nước nhớ nguồn.</a:t>
            </a:r>
            <a:endParaRPr lang="en-US" sz="3200" i="1" dirty="0">
              <a:latin typeface="+mj-lt"/>
              <a:cs typeface="Times New Roman" pitchFamily="18" charset="0"/>
            </a:endParaRPr>
          </a:p>
        </p:txBody>
      </p:sp>
      <p:sp>
        <p:nvSpPr>
          <p:cNvPr id="10" name="TextBox 9">
            <a:extLst>
              <a:ext uri="{FF2B5EF4-FFF2-40B4-BE49-F238E27FC236}">
                <a16:creationId xmlns:a16="http://schemas.microsoft.com/office/drawing/2014/main" id="{E7ACA011-7E15-D045-82F8-65BC5322BD96}"/>
              </a:ext>
            </a:extLst>
          </p:cNvPr>
          <p:cNvSpPr txBox="1"/>
          <p:nvPr/>
        </p:nvSpPr>
        <p:spPr>
          <a:xfrm>
            <a:off x="1185712" y="3727687"/>
            <a:ext cx="5000149" cy="584775"/>
          </a:xfrm>
          <a:prstGeom prst="rect">
            <a:avLst/>
          </a:prstGeom>
          <a:noFill/>
        </p:spPr>
        <p:txBody>
          <a:bodyPr wrap="square" rtlCol="0">
            <a:spAutoFit/>
          </a:bodyPr>
          <a:lstStyle/>
          <a:p>
            <a:r>
              <a:rPr lang="vi-VN" sz="3200" i="1" dirty="0">
                <a:latin typeface="+mj-lt"/>
              </a:rPr>
              <a:t>- Lá rụng về cội.</a:t>
            </a:r>
            <a:endParaRPr lang="en-US" sz="3200" i="1" dirty="0">
              <a:latin typeface="+mj-lt"/>
              <a:cs typeface="Times New Roman" pitchFamily="18" charset="0"/>
            </a:endParaRPr>
          </a:p>
        </p:txBody>
      </p:sp>
      <p:sp>
        <p:nvSpPr>
          <p:cNvPr id="11" name="TextBox 10">
            <a:extLst>
              <a:ext uri="{FF2B5EF4-FFF2-40B4-BE49-F238E27FC236}">
                <a16:creationId xmlns:a16="http://schemas.microsoft.com/office/drawing/2014/main" id="{D06A62CE-FBCD-8F46-993A-1871D6325EC5}"/>
              </a:ext>
            </a:extLst>
          </p:cNvPr>
          <p:cNvSpPr txBox="1"/>
          <p:nvPr/>
        </p:nvSpPr>
        <p:spPr>
          <a:xfrm>
            <a:off x="1185713" y="4554915"/>
            <a:ext cx="5000149" cy="1077218"/>
          </a:xfrm>
          <a:prstGeom prst="rect">
            <a:avLst/>
          </a:prstGeom>
          <a:noFill/>
        </p:spPr>
        <p:txBody>
          <a:bodyPr wrap="square" rtlCol="0">
            <a:spAutoFit/>
          </a:bodyPr>
          <a:lstStyle/>
          <a:p>
            <a:r>
              <a:rPr lang="vi-VN" sz="3200" i="1" dirty="0">
                <a:latin typeface="+mj-lt"/>
              </a:rPr>
              <a:t>- Ăn bát cơm dẻo, nhớ nẻo đường đi</a:t>
            </a:r>
            <a:endParaRPr lang="en-US" sz="3200" i="1" dirty="0">
              <a:latin typeface="+mj-lt"/>
              <a:cs typeface="Times New Roman" pitchFamily="18" charset="0"/>
            </a:endParaRPr>
          </a:p>
        </p:txBody>
      </p:sp>
      <p:pic>
        <p:nvPicPr>
          <p:cNvPr id="12" name="图形 24">
            <a:extLst>
              <a:ext uri="{FF2B5EF4-FFF2-40B4-BE49-F238E27FC236}">
                <a16:creationId xmlns:a16="http://schemas.microsoft.com/office/drawing/2014/main" id="{4D7CF83E-2633-7D45-BE9E-C25D4CF8F9FC}"/>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452288" y="1719723"/>
            <a:ext cx="733425" cy="67627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53" y="2799239"/>
            <a:ext cx="5763012" cy="2845487"/>
          </a:xfrm>
          <a:prstGeom prst="rect">
            <a:avLst/>
          </a:prstGeom>
        </p:spPr>
      </p:pic>
    </p:spTree>
    <p:extLst>
      <p:ext uri="{BB962C8B-B14F-4D97-AF65-F5344CB8AC3E}">
        <p14:creationId xmlns:p14="http://schemas.microsoft.com/office/powerpoint/2010/main" val="368459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3"/>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 name="Diamond 1">
            <a:extLst>
              <a:ext uri="{FF2B5EF4-FFF2-40B4-BE49-F238E27FC236}">
                <a16:creationId xmlns:a16="http://schemas.microsoft.com/office/drawing/2014/main" id="{217D488C-0353-C44E-9476-4A3809BC4336}"/>
              </a:ext>
            </a:extLst>
          </p:cNvPr>
          <p:cNvSpPr/>
          <p:nvPr/>
        </p:nvSpPr>
        <p:spPr>
          <a:xfrm>
            <a:off x="5092255" y="1418844"/>
            <a:ext cx="2007489" cy="1323438"/>
          </a:xfrm>
          <a:prstGeom prst="diamond">
            <a:avLst/>
          </a:prstGeom>
          <a:solidFill>
            <a:srgbClr val="928C1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x-none" sz="5500" b="1" dirty="0">
                <a:latin typeface="Times New Roman" panose="02020603050405020304" pitchFamily="18" charset="0"/>
                <a:cs typeface="Times New Roman" panose="02020603050405020304" pitchFamily="18" charset="0"/>
              </a:rPr>
              <a:t>III</a:t>
            </a:r>
          </a:p>
        </p:txBody>
      </p:sp>
      <p:sp>
        <p:nvSpPr>
          <p:cNvPr id="7" name="PA-矩形 12">
            <a:extLst>
              <a:ext uri="{FF2B5EF4-FFF2-40B4-BE49-F238E27FC236}">
                <a16:creationId xmlns:a16="http://schemas.microsoft.com/office/drawing/2014/main" id="{9F6F61A1-C6A5-AE4D-947B-9DAAE0DEAB87}"/>
              </a:ext>
            </a:extLst>
          </p:cNvPr>
          <p:cNvSpPr/>
          <p:nvPr>
            <p:custDataLst>
              <p:tags r:id="rId1"/>
            </p:custDataLst>
          </p:nvPr>
        </p:nvSpPr>
        <p:spPr>
          <a:xfrm>
            <a:off x="615949" y="3429000"/>
            <a:ext cx="10960102" cy="1323439"/>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TỔNG KẾT</a:t>
            </a:r>
            <a:endParaRPr kumimoji="0" lang="zh-CN" altLang="en-US" sz="8000" b="1" i="0" u="none" strike="noStrike" kern="1200" cap="none" spc="0" normalizeH="0" baseline="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endParaRPr>
          </a:p>
        </p:txBody>
      </p:sp>
    </p:spTree>
    <p:extLst>
      <p:ext uri="{BB962C8B-B14F-4D97-AF65-F5344CB8AC3E}">
        <p14:creationId xmlns:p14="http://schemas.microsoft.com/office/powerpoint/2010/main" val="10864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4CEB493-7586-F24C-9FB0-EE1C5F1CD15E}"/>
              </a:ext>
            </a:extLst>
          </p:cNvPr>
          <p:cNvGrpSpPr/>
          <p:nvPr/>
        </p:nvGrpSpPr>
        <p:grpSpPr>
          <a:xfrm>
            <a:off x="0" y="0"/>
            <a:ext cx="12192002" cy="6860331"/>
            <a:chOff x="0" y="0"/>
            <a:chExt cx="12192002" cy="6860331"/>
          </a:xfrm>
        </p:grpSpPr>
        <p:pic>
          <p:nvPicPr>
            <p:cNvPr id="22" name="Picture 21">
              <a:extLst>
                <a:ext uri="{FF2B5EF4-FFF2-40B4-BE49-F238E27FC236}">
                  <a16:creationId xmlns:a16="http://schemas.microsoft.com/office/drawing/2014/main" id="{6AD3CD5B-D7F6-404F-B11E-62BDE4079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23" name="Rectangle 22">
              <a:extLst>
                <a:ext uri="{FF2B5EF4-FFF2-40B4-BE49-F238E27FC236}">
                  <a16:creationId xmlns:a16="http://schemas.microsoft.com/office/drawing/2014/main" id="{E71B372A-B5AD-4E41-BBD4-50EC4779DE3D}"/>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3" name="图片 2">
            <a:extLst>
              <a:ext uri="{FF2B5EF4-FFF2-40B4-BE49-F238E27FC236}">
                <a16:creationId xmlns:a16="http://schemas.microsoft.com/office/drawing/2014/main" id="{B0BBB1FA-EAB0-4B7A-829D-F6037A53F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001" y="-77748"/>
            <a:ext cx="4908001" cy="4446649"/>
          </a:xfrm>
          <a:prstGeom prst="rect">
            <a:avLst/>
          </a:prstGeom>
        </p:spPr>
      </p:pic>
      <p:sp>
        <p:nvSpPr>
          <p:cNvPr id="18" name="Rectangle 17">
            <a:extLst>
              <a:ext uri="{FF2B5EF4-FFF2-40B4-BE49-F238E27FC236}">
                <a16:creationId xmlns:a16="http://schemas.microsoft.com/office/drawing/2014/main" id="{A0ACE80C-20E4-994C-AECB-3F0758609AC3}"/>
              </a:ext>
            </a:extLst>
          </p:cNvPr>
          <p:cNvSpPr/>
          <p:nvPr/>
        </p:nvSpPr>
        <p:spPr>
          <a:xfrm>
            <a:off x="801899" y="1464397"/>
            <a:ext cx="7701077" cy="1015663"/>
          </a:xfrm>
          <a:prstGeom prst="rect">
            <a:avLst/>
          </a:prstGeom>
        </p:spPr>
        <p:txBody>
          <a:bodyPr wrap="square">
            <a:spAutoFit/>
          </a:bodyPr>
          <a:lstStyle/>
          <a:p>
            <a:pPr algn="ctr"/>
            <a:r>
              <a:rPr lang="en-US" sz="3000" b="1" i="1" dirty="0" err="1">
                <a:latin typeface="Times New Roman" pitchFamily="18" charset="0"/>
                <a:cs typeface="Times New Roman" pitchFamily="18" charset="0"/>
              </a:rPr>
              <a:t>Đọc</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phần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Kiến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thức</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Ngữ</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Văn</a:t>
            </a:r>
            <a:r>
              <a:rPr lang="en-US" sz="3000" b="1" i="1" dirty="0">
                <a:latin typeface="Times New Roman" pitchFamily="18" charset="0"/>
                <a:cs typeface="Times New Roman" pitchFamily="18" charset="0"/>
              </a:rPr>
              <a:t> (SGK – </a:t>
            </a:r>
            <a:r>
              <a:rPr lang="en-US" sz="3000" b="1" i="1" dirty="0" err="1">
                <a:latin typeface="Times New Roman" pitchFamily="18" charset="0"/>
                <a:cs typeface="Times New Roman" pitchFamily="18" charset="0"/>
              </a:rPr>
              <a:t>trang</a:t>
            </a:r>
            <a:r>
              <a:rPr lang="en-US" sz="3000" b="1" i="1" dirty="0">
                <a:latin typeface="Times New Roman" pitchFamily="18" charset="0"/>
                <a:cs typeface="Times New Roman" pitchFamily="18" charset="0"/>
              </a:rPr>
              <a:t> 3) </a:t>
            </a:r>
            <a:r>
              <a:rPr lang="en-US" sz="3000" b="1" i="1" dirty="0" err="1">
                <a:latin typeface="Times New Roman" pitchFamily="18" charset="0"/>
                <a:cs typeface="Times New Roman" pitchFamily="18" charset="0"/>
              </a:rPr>
              <a:t>và</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điền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thông</a:t>
            </a:r>
            <a:r>
              <a:rPr lang="en-US" sz="3000" b="1" i="1" dirty="0">
                <a:latin typeface="Times New Roman" pitchFamily="18" charset="0"/>
                <a:cs typeface="Times New Roman" pitchFamily="18" charset="0"/>
              </a:rPr>
              <a:t> tin </a:t>
            </a:r>
            <a:r>
              <a:rPr lang="en-US" sz="3000" b="1" i="1" dirty="0" err="1">
                <a:latin typeface="Times New Roman" pitchFamily="18" charset="0"/>
                <a:cs typeface="Times New Roman" pitchFamily="18" charset="0"/>
              </a:rPr>
              <a:t>còn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thiếu</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vào</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bảng</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sau</a:t>
            </a:r>
            <a:r>
              <a:rPr lang="en-US" sz="3000" b="1" i="1" dirty="0">
                <a:latin typeface="Times New Roman" pitchFamily="18" charset="0"/>
                <a:cs typeface="Times New Roman" pitchFamily="18" charset="0"/>
              </a:rPr>
              <a:t>:</a:t>
            </a:r>
          </a:p>
        </p:txBody>
      </p:sp>
      <p:graphicFrame>
        <p:nvGraphicFramePr>
          <p:cNvPr id="19" name="Table 18">
            <a:extLst>
              <a:ext uri="{FF2B5EF4-FFF2-40B4-BE49-F238E27FC236}">
                <a16:creationId xmlns:a16="http://schemas.microsoft.com/office/drawing/2014/main" id="{D9F3F4C8-37B8-CD47-B368-E8D0BF1B38A6}"/>
              </a:ext>
            </a:extLst>
          </p:cNvPr>
          <p:cNvGraphicFramePr>
            <a:graphicFrameLocks noGrp="1"/>
          </p:cNvGraphicFramePr>
          <p:nvPr/>
        </p:nvGraphicFramePr>
        <p:xfrm>
          <a:off x="801900" y="3227714"/>
          <a:ext cx="9975266" cy="3004461"/>
        </p:xfrm>
        <a:graphic>
          <a:graphicData uri="http://schemas.openxmlformats.org/drawingml/2006/table">
            <a:tbl>
              <a:tblPr firstRow="1" bandRow="1">
                <a:tableStyleId>{5940675A-B579-460E-94D1-54222C63F5DA}</a:tableStyleId>
              </a:tblPr>
              <a:tblGrid>
                <a:gridCol w="2006923">
                  <a:extLst>
                    <a:ext uri="{9D8B030D-6E8A-4147-A177-3AD203B41FA5}">
                      <a16:colId xmlns:a16="http://schemas.microsoft.com/office/drawing/2014/main" val="20000"/>
                    </a:ext>
                  </a:extLst>
                </a:gridCol>
                <a:gridCol w="7968343">
                  <a:extLst>
                    <a:ext uri="{9D8B030D-6E8A-4147-A177-3AD203B41FA5}">
                      <a16:colId xmlns:a16="http://schemas.microsoft.com/office/drawing/2014/main" val="20001"/>
                    </a:ext>
                  </a:extLst>
                </a:gridCol>
              </a:tblGrid>
              <a:tr h="593770">
                <a:tc rowSpan="5">
                  <a:txBody>
                    <a:bodyPr/>
                    <a:lstStyle/>
                    <a:p>
                      <a:pPr algn="ctr"/>
                      <a:endParaRPr lang="en-US" sz="900" b="1" dirty="0">
                        <a:solidFill>
                          <a:srgbClr val="FF0000"/>
                        </a:solidFill>
                        <a:latin typeface="Times New Roman" pitchFamily="18" charset="0"/>
                        <a:cs typeface="Times New Roman" pitchFamily="18" charset="0"/>
                      </a:endParaRPr>
                    </a:p>
                    <a:p>
                      <a:pPr algn="ctr"/>
                      <a:endParaRPr lang="en-US" sz="1400" b="1" dirty="0">
                        <a:solidFill>
                          <a:srgbClr val="FF0000"/>
                        </a:solidFill>
                        <a:latin typeface="Times New Roman" pitchFamily="18" charset="0"/>
                        <a:cs typeface="Times New Roman" pitchFamily="18" charset="0"/>
                      </a:endParaRPr>
                    </a:p>
                    <a:p>
                      <a:pPr algn="ctr"/>
                      <a:r>
                        <a:rPr lang="en-US" sz="2800" b="1" dirty="0">
                          <a:solidFill>
                            <a:srgbClr val="FF0000"/>
                          </a:solidFill>
                          <a:latin typeface="Times New Roman" pitchFamily="18" charset="0"/>
                          <a:cs typeface="Times New Roman" pitchFamily="18" charset="0"/>
                        </a:rPr>
                        <a:t>TỤC</a:t>
                      </a:r>
                      <a:r>
                        <a:rPr lang="en-US" sz="2800" b="1" baseline="0" dirty="0">
                          <a:solidFill>
                            <a:srgbClr val="FF0000"/>
                          </a:solidFill>
                          <a:latin typeface="Times New Roman" pitchFamily="18" charset="0"/>
                          <a:cs typeface="Times New Roman" pitchFamily="18" charset="0"/>
                        </a:rPr>
                        <a:t> NGỮ LÀ MỘT THỂ LOẠI VĂN HỌC DÂN GIAN</a:t>
                      </a:r>
                      <a:endParaRPr lang="en-US" sz="2800" b="1" dirty="0">
                        <a:solidFill>
                          <a:srgbClr val="FF0000"/>
                        </a:solidFill>
                        <a:latin typeface="Times New Roman" pitchFamily="18" charset="0"/>
                        <a:cs typeface="Times New Roman" pitchFamily="18" charset="0"/>
                      </a:endParaRPr>
                    </a:p>
                  </a:txBody>
                  <a:tcPr/>
                </a:tc>
                <a:tc>
                  <a:txBody>
                    <a:bodyPr/>
                    <a:lstStyle/>
                    <a:p>
                      <a:r>
                        <a:rPr lang="en-US" sz="2800" dirty="0" err="1">
                          <a:latin typeface="Times New Roman" pitchFamily="18" charset="0"/>
                          <a:cs typeface="Times New Roman" pitchFamily="18" charset="0"/>
                        </a:rPr>
                        <a:t>Tác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giả</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05642">
                <a:tc vMerge="1">
                  <a:txBody>
                    <a:bodyPr/>
                    <a:lstStyle/>
                    <a:p>
                      <a:endParaRPr lang="en-US"/>
                    </a:p>
                  </a:txBody>
                  <a:tcPr/>
                </a:tc>
                <a:tc>
                  <a:txBody>
                    <a:bodyPr/>
                    <a:lstStyle/>
                    <a:p>
                      <a:r>
                        <a:rPr lang="en-US" sz="2800" baseline="0" dirty="0" err="1">
                          <a:latin typeface="Times New Roman" pitchFamily="18" charset="0"/>
                          <a:cs typeface="Times New Roman" pitchFamily="18" charset="0"/>
                        </a:rPr>
                        <a:t>Hình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thức</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58140">
                <a:tc vMerge="1">
                  <a:txBody>
                    <a:bodyPr/>
                    <a:lstStyle/>
                    <a:p>
                      <a:endParaRPr lang="en-US"/>
                    </a:p>
                  </a:txBody>
                  <a:tcPr/>
                </a:tc>
                <a:tc>
                  <a:txBody>
                    <a:bodyPr/>
                    <a:lstStyle/>
                    <a:p>
                      <a:r>
                        <a:rPr lang="en-US" sz="2800" dirty="0" err="1">
                          <a:latin typeface="Times New Roman" pitchFamily="18" charset="0"/>
                          <a:cs typeface="Times New Roman" pitchFamily="18" charset="0"/>
                        </a:rPr>
                        <a:t>Nội</a:t>
                      </a:r>
                      <a:r>
                        <a:rPr lang="en-US" sz="2800" baseline="0" dirty="0">
                          <a:latin typeface="Times New Roman" pitchFamily="18" charset="0"/>
                          <a:cs typeface="Times New Roman" pitchFamily="18" charset="0"/>
                        </a:rPr>
                        <a:t> dung: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29392">
                <a:tc vMerge="1">
                  <a:txBody>
                    <a:bodyPr/>
                    <a:lstStyle/>
                    <a:p>
                      <a:endParaRPr lang="en-US" dirty="0"/>
                    </a:p>
                  </a:txBody>
                  <a:tcPr/>
                </a:tc>
                <a:tc>
                  <a:txBody>
                    <a:bodyPr/>
                    <a:lstStyle/>
                    <a:p>
                      <a:r>
                        <a:rPr lang="en-US" sz="2800" dirty="0" err="1">
                          <a:latin typeface="Times New Roman" pitchFamily="18" charset="0"/>
                          <a:cs typeface="Times New Roman" pitchFamily="18" charset="0"/>
                        </a:rPr>
                        <a:t>Nghệ</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thuật</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617517">
                <a:tc vMerge="1">
                  <a:txBody>
                    <a:bodyPr/>
                    <a:lstStyle/>
                    <a:p>
                      <a:endParaRPr lang="en-US"/>
                    </a:p>
                  </a:txBody>
                  <a:tcPr/>
                </a:tc>
                <a:tc>
                  <a:txBody>
                    <a:bodyPr/>
                    <a:lstStyle/>
                    <a:p>
                      <a:r>
                        <a:rPr lang="en-US" sz="2800" dirty="0" err="1">
                          <a:latin typeface="Times New Roman" pitchFamily="18" charset="0"/>
                          <a:cs typeface="Times New Roman" pitchFamily="18" charset="0"/>
                        </a:rPr>
                        <a:t>Phạm</a:t>
                      </a:r>
                      <a:r>
                        <a:rPr lang="en-US" sz="2800" baseline="0" dirty="0">
                          <a:latin typeface="Times New Roman" pitchFamily="18" charset="0"/>
                          <a:cs typeface="Times New Roman" pitchFamily="18" charset="0"/>
                        </a:rPr>
                        <a:t> vi </a:t>
                      </a:r>
                      <a:r>
                        <a:rPr lang="en-US" sz="2800" baseline="0" dirty="0" err="1">
                          <a:latin typeface="Times New Roman" pitchFamily="18" charset="0"/>
                          <a:cs typeface="Times New Roman" pitchFamily="18" charset="0"/>
                        </a:rPr>
                        <a:t>vận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dụng</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20" name="Rectangle 19">
            <a:extLst>
              <a:ext uri="{FF2B5EF4-FFF2-40B4-BE49-F238E27FC236}">
                <a16:creationId xmlns:a16="http://schemas.microsoft.com/office/drawing/2014/main" id="{7651873A-4D40-2448-958F-79B58CE0A677}"/>
              </a:ext>
            </a:extLst>
          </p:cNvPr>
          <p:cNvSpPr/>
          <p:nvPr/>
        </p:nvSpPr>
        <p:spPr>
          <a:xfrm>
            <a:off x="540640" y="457119"/>
            <a:ext cx="3757760" cy="646331"/>
          </a:xfrm>
          <a:prstGeom prst="rect">
            <a:avLst/>
          </a:prstGeom>
        </p:spPr>
        <p:txBody>
          <a:bodyPr wrap="none">
            <a:spAutoFit/>
          </a:bodyPr>
          <a:lstStyle/>
          <a:p>
            <a:r>
              <a:rPr lang="es-BO" sz="3600" b="1" i="1" u="sng" dirty="0" err="1">
                <a:solidFill>
                  <a:srgbClr val="FF0000"/>
                </a:solidFill>
                <a:latin typeface="Times New Roman" panose="02020603050405020304" pitchFamily="18" charset="0"/>
                <a:ea typeface="Times New Roman" panose="02020603050405020304" pitchFamily="18" charset="0"/>
              </a:rPr>
              <a:t>Khái</a:t>
            </a:r>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niệm</a:t>
            </a:r>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tục</a:t>
            </a:r>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ngữ</a:t>
            </a:r>
            <a:endParaRPr lang="en-US" sz="3600" i="1" u="sng" dirty="0">
              <a:solidFill>
                <a:srgbClr val="FF0000"/>
              </a:solidFill>
            </a:endParaRPr>
          </a:p>
        </p:txBody>
      </p:sp>
    </p:spTree>
    <p:extLst>
      <p:ext uri="{BB962C8B-B14F-4D97-AF65-F5344CB8AC3E}">
        <p14:creationId xmlns:p14="http://schemas.microsoft.com/office/powerpoint/2010/main" val="24434166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70"/>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9" name="图片 27">
            <a:extLst>
              <a:ext uri="{FF2B5EF4-FFF2-40B4-BE49-F238E27FC236}">
                <a16:creationId xmlns:a16="http://schemas.microsoft.com/office/drawing/2014/main" id="{B5B12338-A8F4-E74F-97FE-5F1ECD84C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2580" y="582278"/>
            <a:ext cx="690430" cy="648789"/>
          </a:xfrm>
          <a:prstGeom prst="rect">
            <a:avLst/>
          </a:prstGeom>
        </p:spPr>
      </p:pic>
      <p:pic>
        <p:nvPicPr>
          <p:cNvPr id="10" name="图片 27">
            <a:extLst>
              <a:ext uri="{FF2B5EF4-FFF2-40B4-BE49-F238E27FC236}">
                <a16:creationId xmlns:a16="http://schemas.microsoft.com/office/drawing/2014/main" id="{4EBCF7EA-7AD3-6449-8AB5-A1CCD56A3F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2580" y="1619689"/>
            <a:ext cx="690430" cy="648789"/>
          </a:xfrm>
          <a:prstGeom prst="rect">
            <a:avLst/>
          </a:prstGeom>
        </p:spPr>
      </p:pic>
      <p:pic>
        <p:nvPicPr>
          <p:cNvPr id="11" name="图片 27">
            <a:extLst>
              <a:ext uri="{FF2B5EF4-FFF2-40B4-BE49-F238E27FC236}">
                <a16:creationId xmlns:a16="http://schemas.microsoft.com/office/drawing/2014/main" id="{1D7B6B1C-CD3A-E542-92F5-78B4F3268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098" y="2593094"/>
            <a:ext cx="690430" cy="648789"/>
          </a:xfrm>
          <a:prstGeom prst="rect">
            <a:avLst/>
          </a:prstGeom>
        </p:spPr>
      </p:pic>
      <p:sp>
        <p:nvSpPr>
          <p:cNvPr id="12" name="TextBox 11">
            <a:extLst>
              <a:ext uri="{FF2B5EF4-FFF2-40B4-BE49-F238E27FC236}">
                <a16:creationId xmlns:a16="http://schemas.microsoft.com/office/drawing/2014/main" id="{49204E35-48B8-3E42-A818-C1CDCBA1C606}"/>
              </a:ext>
            </a:extLst>
          </p:cNvPr>
          <p:cNvSpPr txBox="1"/>
          <p:nvPr/>
        </p:nvSpPr>
        <p:spPr>
          <a:xfrm>
            <a:off x="3771429" y="532694"/>
            <a:ext cx="6821731" cy="584775"/>
          </a:xfrm>
          <a:prstGeom prst="rect">
            <a:avLst/>
          </a:prstGeom>
          <a:noFill/>
        </p:spPr>
        <p:txBody>
          <a:bodyPr wrap="square" rtlCol="0">
            <a:spAutoFit/>
          </a:bodyPr>
          <a:lstStyle/>
          <a:p>
            <a:r>
              <a:rPr lang="en-US" sz="3200" dirty="0" err="1">
                <a:solidFill>
                  <a:srgbClr val="0070C0"/>
                </a:solidFill>
                <a:latin typeface="Times New Roman" pitchFamily="18" charset="0"/>
                <a:cs typeface="Times New Roman" pitchFamily="18" charset="0"/>
              </a:rPr>
              <a:t>Sử</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dụng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cách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diễn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đạt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ngắn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gọn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cô</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đúc</a:t>
            </a:r>
            <a:endParaRPr lang="en-US" sz="3200" dirty="0">
              <a:solidFill>
                <a:srgbClr val="0070C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2DB1670B-6C68-A740-8251-B8C00D246F4A}"/>
              </a:ext>
            </a:extLst>
          </p:cNvPr>
          <p:cNvSpPr txBox="1"/>
          <p:nvPr/>
        </p:nvSpPr>
        <p:spPr>
          <a:xfrm>
            <a:off x="3771429" y="1573846"/>
            <a:ext cx="6074213"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endParaRPr lang="en-US" sz="3200" dirty="0">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4CA3D9BB-F82F-864C-81BD-A7F690B7A773}"/>
              </a:ext>
            </a:extLst>
          </p:cNvPr>
          <p:cNvSpPr txBox="1"/>
          <p:nvPr/>
        </p:nvSpPr>
        <p:spPr>
          <a:xfrm>
            <a:off x="3771430" y="2574806"/>
            <a:ext cx="8122120" cy="584775"/>
          </a:xfrm>
          <a:prstGeom prst="rect">
            <a:avLst/>
          </a:prstGeom>
          <a:noFill/>
        </p:spPr>
        <p:txBody>
          <a:bodyPr wrap="square" rtlCol="0">
            <a:spAutoFit/>
          </a:bodyPr>
          <a:lstStyle/>
          <a:p>
            <a:pPr algn="just"/>
            <a:r>
              <a:rPr lang="en-US" sz="3200" dirty="0" err="1">
                <a:solidFill>
                  <a:srgbClr val="0070C0"/>
                </a:solidFill>
                <a:latin typeface="Times New Roman" pitchFamily="18" charset="0"/>
                <a:cs typeface="Times New Roman" pitchFamily="18" charset="0"/>
              </a:rPr>
              <a:t>Tạo</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vần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nhịp</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cho</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câu</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văn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dễ</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nhớ</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dễ</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vận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dụng</a:t>
            </a:r>
            <a:endParaRPr lang="en-US" sz="3200" dirty="0">
              <a:solidFill>
                <a:srgbClr val="0070C0"/>
              </a:solidFill>
              <a:latin typeface="Times New Roman" pitchFamily="18" charset="0"/>
              <a:cs typeface="Times New Roman" pitchFamily="18" charset="0"/>
            </a:endParaRPr>
          </a:p>
        </p:txBody>
      </p:sp>
      <p:grpSp>
        <p:nvGrpSpPr>
          <p:cNvPr id="15" name="组合 22">
            <a:extLst>
              <a:ext uri="{FF2B5EF4-FFF2-40B4-BE49-F238E27FC236}">
                <a16:creationId xmlns:a16="http://schemas.microsoft.com/office/drawing/2014/main" id="{D797005C-29E2-984A-8882-148B3851CFB2}"/>
              </a:ext>
            </a:extLst>
          </p:cNvPr>
          <p:cNvGrpSpPr/>
          <p:nvPr/>
        </p:nvGrpSpPr>
        <p:grpSpPr>
          <a:xfrm>
            <a:off x="712578" y="490585"/>
            <a:ext cx="1565031" cy="2751298"/>
            <a:chOff x="3044974" y="2444333"/>
            <a:chExt cx="1173773" cy="2451217"/>
          </a:xfrm>
        </p:grpSpPr>
        <p:grpSp>
          <p:nvGrpSpPr>
            <p:cNvPr id="16" name="组合 23">
              <a:extLst>
                <a:ext uri="{FF2B5EF4-FFF2-40B4-BE49-F238E27FC236}">
                  <a16:creationId xmlns:a16="http://schemas.microsoft.com/office/drawing/2014/main" id="{6F39D03A-6280-D04E-B63D-9AF69E9F4A46}"/>
                </a:ext>
              </a:extLst>
            </p:cNvPr>
            <p:cNvGrpSpPr/>
            <p:nvPr/>
          </p:nvGrpSpPr>
          <p:grpSpPr>
            <a:xfrm>
              <a:off x="3044974" y="2444333"/>
              <a:ext cx="1173773" cy="2451217"/>
              <a:chOff x="3765054" y="1726732"/>
              <a:chExt cx="1173773" cy="2451217"/>
            </a:xfrm>
          </p:grpSpPr>
          <p:grpSp>
            <p:nvGrpSpPr>
              <p:cNvPr id="18" name="组合 25">
                <a:extLst>
                  <a:ext uri="{FF2B5EF4-FFF2-40B4-BE49-F238E27FC236}">
                    <a16:creationId xmlns:a16="http://schemas.microsoft.com/office/drawing/2014/main" id="{42DA8754-B7F1-BD49-96F2-5B042E49B865}"/>
                  </a:ext>
                </a:extLst>
              </p:cNvPr>
              <p:cNvGrpSpPr/>
              <p:nvPr/>
            </p:nvGrpSpPr>
            <p:grpSpPr>
              <a:xfrm>
                <a:off x="3765054" y="1726732"/>
                <a:ext cx="1173773" cy="2451217"/>
                <a:chOff x="2180878" y="1741319"/>
                <a:chExt cx="1173773" cy="2451217"/>
              </a:xfrm>
            </p:grpSpPr>
            <p:sp>
              <p:nvSpPr>
                <p:cNvPr id="20" name="圆角矩形 27">
                  <a:extLst>
                    <a:ext uri="{FF2B5EF4-FFF2-40B4-BE49-F238E27FC236}">
                      <a16:creationId xmlns:a16="http://schemas.microsoft.com/office/drawing/2014/main" id="{DB04FF4C-B916-4E44-8343-B629FA5BD123}"/>
                    </a:ext>
                  </a:extLst>
                </p:cNvPr>
                <p:cNvSpPr/>
                <p:nvPr/>
              </p:nvSpPr>
              <p:spPr>
                <a:xfrm>
                  <a:off x="2409477" y="1741319"/>
                  <a:ext cx="742951" cy="2451217"/>
                </a:xfrm>
                <a:prstGeom prst="roundRect">
                  <a:avLst/>
                </a:pr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endParaRPr>
                </a:p>
              </p:txBody>
            </p:sp>
            <p:sp useBgFill="1">
              <p:nvSpPr>
                <p:cNvPr id="21" name="Freeform 20">
                  <a:extLst>
                    <a:ext uri="{FF2B5EF4-FFF2-40B4-BE49-F238E27FC236}">
                      <a16:creationId xmlns:a16="http://schemas.microsoft.com/office/drawing/2014/main" id="{6FA58683-AACE-9E44-BD09-48B2ED215E1D}"/>
                    </a:ext>
                  </a:extLst>
                </p:cNvPr>
                <p:cNvSpPr>
                  <a:spLocks/>
                </p:cNvSpPr>
                <p:nvPr/>
              </p:nvSpPr>
              <p:spPr bwMode="auto">
                <a:xfrm>
                  <a:off x="2180878" y="1906537"/>
                  <a:ext cx="1173773" cy="989001"/>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Times New Roman" pitchFamily="18" charset="0"/>
                    <a:cs typeface="Times New Roman" pitchFamily="18" charset="0"/>
                  </a:endParaRPr>
                </a:p>
              </p:txBody>
            </p:sp>
            <p:sp>
              <p:nvSpPr>
                <p:cNvPr id="22" name="Freeform 21">
                  <a:extLst>
                    <a:ext uri="{FF2B5EF4-FFF2-40B4-BE49-F238E27FC236}">
                      <a16:creationId xmlns:a16="http://schemas.microsoft.com/office/drawing/2014/main" id="{D4F3DA6A-E34C-C447-9012-1F596B16A8EA}"/>
                    </a:ext>
                  </a:extLst>
                </p:cNvPr>
                <p:cNvSpPr>
                  <a:spLocks/>
                </p:cNvSpPr>
                <p:nvPr/>
              </p:nvSpPr>
              <p:spPr bwMode="auto">
                <a:xfrm>
                  <a:off x="2266784" y="1981139"/>
                  <a:ext cx="999944" cy="847067"/>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solidFill>
                  <a:srgbClr val="BFBFBF"/>
                </a:solidFill>
                <a:ln w="12700" cap="flat" cmpd="sng" algn="ctr">
                  <a:solidFill>
                    <a:sysClr val="window" lastClr="FFFFFF"/>
                  </a:solidFill>
                  <a:prstDash val="solid"/>
                </a:ln>
                <a:effectLst/>
              </p:spPr>
              <p:txBody>
                <a:bodyPr rtlCol="0" anchor="ctr"/>
                <a:lstStyle/>
                <a:p>
                  <a:pPr algn="ctr"/>
                  <a:endParaRPr lang="zh-CN" altLang="en-US" sz="2400" kern="0">
                    <a:solidFill>
                      <a:prstClr val="black"/>
                    </a:solidFill>
                    <a:latin typeface="Times New Roman" pitchFamily="18" charset="0"/>
                    <a:ea typeface="宋体"/>
                    <a:cs typeface="Times New Roman" pitchFamily="18" charset="0"/>
                  </a:endParaRPr>
                </a:p>
              </p:txBody>
            </p:sp>
          </p:grpSp>
          <p:sp>
            <p:nvSpPr>
              <p:cNvPr id="19" name="标题层">
                <a:extLst>
                  <a:ext uri="{FF2B5EF4-FFF2-40B4-BE49-F238E27FC236}">
                    <a16:creationId xmlns:a16="http://schemas.microsoft.com/office/drawing/2014/main" id="{AA805414-551B-404F-B75A-75C4E279B655}"/>
                  </a:ext>
                </a:extLst>
              </p:cNvPr>
              <p:cNvSpPr txBox="1"/>
              <p:nvPr/>
            </p:nvSpPr>
            <p:spPr bwMode="auto">
              <a:xfrm>
                <a:off x="4050804" y="2152262"/>
                <a:ext cx="617718" cy="500089"/>
              </a:xfrm>
              <a:prstGeom prst="rect">
                <a:avLst/>
              </a:prstGeom>
              <a:noFill/>
              <a:effectLst/>
            </p:spPr>
            <p:txBody>
              <a:bodyPr wrap="square">
                <a:spAutoFit/>
              </a:bodyPr>
              <a:lstStyle/>
              <a:p>
                <a:pPr algn="ctr" defTabSz="1219170">
                  <a:defRPr/>
                </a:pPr>
                <a:r>
                  <a:rPr lang="en-US" altLang="zh-CN" sz="3600" b="1" kern="0" dirty="0">
                    <a:solidFill>
                      <a:schemeClr val="bg1"/>
                    </a:solidFill>
                    <a:latin typeface="Times New Roman" pitchFamily="18" charset="0"/>
                    <a:ea typeface="微软雅黑" pitchFamily="34" charset="-122"/>
                    <a:cs typeface="Times New Roman" pitchFamily="18" charset="0"/>
                  </a:rPr>
                  <a:t>01</a:t>
                </a:r>
                <a:endParaRPr lang="zh-CN" altLang="en-US" sz="3600" b="1" kern="0" dirty="0">
                  <a:solidFill>
                    <a:schemeClr val="bg1"/>
                  </a:solidFill>
                  <a:latin typeface="Times New Roman" pitchFamily="18" charset="0"/>
                  <a:ea typeface="微软雅黑" pitchFamily="34" charset="-122"/>
                  <a:cs typeface="Times New Roman" pitchFamily="18" charset="0"/>
                </a:endParaRPr>
              </a:p>
            </p:txBody>
          </p:sp>
        </p:grpSp>
        <p:sp>
          <p:nvSpPr>
            <p:cNvPr id="17" name="矩形 24">
              <a:extLst>
                <a:ext uri="{FF2B5EF4-FFF2-40B4-BE49-F238E27FC236}">
                  <a16:creationId xmlns:a16="http://schemas.microsoft.com/office/drawing/2014/main" id="{53ADE0E1-38BC-0543-91C0-F368590FBE6E}"/>
                </a:ext>
              </a:extLst>
            </p:cNvPr>
            <p:cNvSpPr/>
            <p:nvPr/>
          </p:nvSpPr>
          <p:spPr>
            <a:xfrm>
              <a:off x="3216424" y="3638250"/>
              <a:ext cx="800100" cy="980652"/>
            </a:xfrm>
            <a:prstGeom prst="rect">
              <a:avLst/>
            </a:prstGeom>
          </p:spPr>
          <p:txBody>
            <a:bodyPr wrap="square">
              <a:spAutoFit/>
            </a:bodyPr>
            <a:lstStyle/>
            <a:p>
              <a:pPr algn="ctr">
                <a:lnSpc>
                  <a:spcPct val="150000"/>
                </a:lnSpc>
              </a:pPr>
              <a:r>
                <a:rPr lang="en-US" altLang="zh-CN" sz="2800" b="1" dirty="0" err="1">
                  <a:solidFill>
                    <a:srgbClr val="FFFFFF"/>
                  </a:solidFill>
                  <a:latin typeface="Times New Roman" pitchFamily="18" charset="0"/>
                  <a:ea typeface="微软雅黑 Light" pitchFamily="34" charset="-122"/>
                  <a:cs typeface="Times New Roman" pitchFamily="18" charset="0"/>
                </a:rPr>
                <a:t>Nghệ</a:t>
              </a:r>
              <a:r>
                <a:rPr lang="en-US" altLang="zh-CN" sz="2800" b="1" dirty="0">
                  <a:solidFill>
                    <a:srgbClr val="FFFFFF"/>
                  </a:solidFill>
                  <a:latin typeface="Times New Roman" pitchFamily="18" charset="0"/>
                  <a:ea typeface="微软雅黑 Light" pitchFamily="34" charset="-122"/>
                  <a:cs typeface="Times New Roman" pitchFamily="18" charset="0"/>
                </a:rPr>
                <a:t> </a:t>
              </a:r>
              <a:r>
                <a:rPr lang="en-US" altLang="zh-CN" sz="2800" b="1" dirty="0" err="1">
                  <a:solidFill>
                    <a:srgbClr val="FFFFFF"/>
                  </a:solidFill>
                  <a:latin typeface="Times New Roman" pitchFamily="18" charset="0"/>
                  <a:ea typeface="微软雅黑 Light" pitchFamily="34" charset="-122"/>
                  <a:cs typeface="Times New Roman" pitchFamily="18" charset="0"/>
                </a:rPr>
                <a:t>thuật</a:t>
              </a:r>
              <a:endParaRPr lang="zh-CN" altLang="en-US" sz="2800" b="1" dirty="0">
                <a:solidFill>
                  <a:schemeClr val="bg1"/>
                </a:solidFill>
                <a:latin typeface="Times New Roman" pitchFamily="18" charset="0"/>
                <a:ea typeface="微软雅黑" pitchFamily="34" charset="-122"/>
                <a:cs typeface="Times New Roman" pitchFamily="18" charset="0"/>
              </a:endParaRPr>
            </a:p>
          </p:txBody>
        </p:sp>
      </p:grpSp>
      <p:grpSp>
        <p:nvGrpSpPr>
          <p:cNvPr id="23" name="组合 22">
            <a:extLst>
              <a:ext uri="{FF2B5EF4-FFF2-40B4-BE49-F238E27FC236}">
                <a16:creationId xmlns:a16="http://schemas.microsoft.com/office/drawing/2014/main" id="{8B600A46-8EDC-734D-8FE4-14377EE76919}"/>
              </a:ext>
            </a:extLst>
          </p:cNvPr>
          <p:cNvGrpSpPr/>
          <p:nvPr/>
        </p:nvGrpSpPr>
        <p:grpSpPr>
          <a:xfrm>
            <a:off x="705108" y="3603343"/>
            <a:ext cx="1565031" cy="2751298"/>
            <a:chOff x="3044974" y="2444333"/>
            <a:chExt cx="1173773" cy="2451217"/>
          </a:xfrm>
        </p:grpSpPr>
        <p:grpSp>
          <p:nvGrpSpPr>
            <p:cNvPr id="24" name="组合 23">
              <a:extLst>
                <a:ext uri="{FF2B5EF4-FFF2-40B4-BE49-F238E27FC236}">
                  <a16:creationId xmlns:a16="http://schemas.microsoft.com/office/drawing/2014/main" id="{BAC47C98-FF1F-D641-9AFD-94507F874EA3}"/>
                </a:ext>
              </a:extLst>
            </p:cNvPr>
            <p:cNvGrpSpPr/>
            <p:nvPr/>
          </p:nvGrpSpPr>
          <p:grpSpPr>
            <a:xfrm>
              <a:off x="3044974" y="2444333"/>
              <a:ext cx="1173773" cy="2451217"/>
              <a:chOff x="3765054" y="1726732"/>
              <a:chExt cx="1173773" cy="2451217"/>
            </a:xfrm>
          </p:grpSpPr>
          <p:grpSp>
            <p:nvGrpSpPr>
              <p:cNvPr id="26" name="组合 25">
                <a:extLst>
                  <a:ext uri="{FF2B5EF4-FFF2-40B4-BE49-F238E27FC236}">
                    <a16:creationId xmlns:a16="http://schemas.microsoft.com/office/drawing/2014/main" id="{BFB409DF-EA54-084C-B4E1-72D48D0B713A}"/>
                  </a:ext>
                </a:extLst>
              </p:cNvPr>
              <p:cNvGrpSpPr/>
              <p:nvPr/>
            </p:nvGrpSpPr>
            <p:grpSpPr>
              <a:xfrm>
                <a:off x="3765054" y="1726732"/>
                <a:ext cx="1173773" cy="2451217"/>
                <a:chOff x="2180878" y="1741319"/>
                <a:chExt cx="1173773" cy="2451217"/>
              </a:xfrm>
            </p:grpSpPr>
            <p:sp>
              <p:nvSpPr>
                <p:cNvPr id="28" name="圆角矩形 27">
                  <a:extLst>
                    <a:ext uri="{FF2B5EF4-FFF2-40B4-BE49-F238E27FC236}">
                      <a16:creationId xmlns:a16="http://schemas.microsoft.com/office/drawing/2014/main" id="{1D5B3065-CE0E-4748-81BE-2512AA348C0A}"/>
                    </a:ext>
                  </a:extLst>
                </p:cNvPr>
                <p:cNvSpPr/>
                <p:nvPr/>
              </p:nvSpPr>
              <p:spPr>
                <a:xfrm>
                  <a:off x="2409477" y="1741319"/>
                  <a:ext cx="742951" cy="2451217"/>
                </a:xfrm>
                <a:prstGeom prst="roundRect">
                  <a:avLst/>
                </a:pr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endParaRPr>
                </a:p>
              </p:txBody>
            </p:sp>
            <p:sp useBgFill="1">
              <p:nvSpPr>
                <p:cNvPr id="29" name="Freeform 28">
                  <a:extLst>
                    <a:ext uri="{FF2B5EF4-FFF2-40B4-BE49-F238E27FC236}">
                      <a16:creationId xmlns:a16="http://schemas.microsoft.com/office/drawing/2014/main" id="{4FC4FCCD-6931-4649-90F8-6AF21723045A}"/>
                    </a:ext>
                  </a:extLst>
                </p:cNvPr>
                <p:cNvSpPr>
                  <a:spLocks/>
                </p:cNvSpPr>
                <p:nvPr/>
              </p:nvSpPr>
              <p:spPr bwMode="auto">
                <a:xfrm>
                  <a:off x="2180878" y="1906537"/>
                  <a:ext cx="1173773" cy="989001"/>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Times New Roman" pitchFamily="18" charset="0"/>
                    <a:cs typeface="Times New Roman" pitchFamily="18" charset="0"/>
                  </a:endParaRPr>
                </a:p>
              </p:txBody>
            </p:sp>
            <p:sp>
              <p:nvSpPr>
                <p:cNvPr id="30" name="Freeform 29">
                  <a:extLst>
                    <a:ext uri="{FF2B5EF4-FFF2-40B4-BE49-F238E27FC236}">
                      <a16:creationId xmlns:a16="http://schemas.microsoft.com/office/drawing/2014/main" id="{55F2DDD8-386F-E941-BC16-B69F1EFD207F}"/>
                    </a:ext>
                  </a:extLst>
                </p:cNvPr>
                <p:cNvSpPr>
                  <a:spLocks/>
                </p:cNvSpPr>
                <p:nvPr/>
              </p:nvSpPr>
              <p:spPr bwMode="auto">
                <a:xfrm>
                  <a:off x="2266784" y="1981139"/>
                  <a:ext cx="999944" cy="847067"/>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solidFill>
                  <a:srgbClr val="BFBFBF"/>
                </a:solidFill>
                <a:ln w="12700" cap="flat" cmpd="sng" algn="ctr">
                  <a:solidFill>
                    <a:sysClr val="window" lastClr="FFFFFF"/>
                  </a:solidFill>
                  <a:prstDash val="solid"/>
                </a:ln>
                <a:effectLst/>
              </p:spPr>
              <p:txBody>
                <a:bodyPr rtlCol="0" anchor="ctr"/>
                <a:lstStyle/>
                <a:p>
                  <a:pPr algn="ctr"/>
                  <a:endParaRPr lang="zh-CN" altLang="en-US" sz="2400" kern="0">
                    <a:solidFill>
                      <a:prstClr val="black"/>
                    </a:solidFill>
                    <a:latin typeface="Times New Roman" pitchFamily="18" charset="0"/>
                    <a:ea typeface="宋体"/>
                    <a:cs typeface="Times New Roman" pitchFamily="18" charset="0"/>
                  </a:endParaRPr>
                </a:p>
              </p:txBody>
            </p:sp>
          </p:grpSp>
          <p:sp>
            <p:nvSpPr>
              <p:cNvPr id="27" name="标题层">
                <a:extLst>
                  <a:ext uri="{FF2B5EF4-FFF2-40B4-BE49-F238E27FC236}">
                    <a16:creationId xmlns:a16="http://schemas.microsoft.com/office/drawing/2014/main" id="{B1632DF0-664F-424A-A052-695C2AE72CF6}"/>
                  </a:ext>
                </a:extLst>
              </p:cNvPr>
              <p:cNvSpPr txBox="1"/>
              <p:nvPr/>
            </p:nvSpPr>
            <p:spPr bwMode="auto">
              <a:xfrm>
                <a:off x="4050804" y="2152262"/>
                <a:ext cx="617718" cy="575836"/>
              </a:xfrm>
              <a:prstGeom prst="rect">
                <a:avLst/>
              </a:prstGeom>
              <a:noFill/>
              <a:effectLst/>
            </p:spPr>
            <p:txBody>
              <a:bodyPr wrap="square">
                <a:spAutoFit/>
              </a:bodyPr>
              <a:lstStyle/>
              <a:p>
                <a:pPr algn="ctr" defTabSz="1219170">
                  <a:defRPr/>
                </a:pPr>
                <a:r>
                  <a:rPr lang="en-US" altLang="zh-CN" sz="3600" b="1" kern="0" dirty="0">
                    <a:solidFill>
                      <a:schemeClr val="bg1"/>
                    </a:solidFill>
                    <a:latin typeface="Times New Roman" pitchFamily="18" charset="0"/>
                    <a:ea typeface="微软雅黑" pitchFamily="34" charset="-122"/>
                    <a:cs typeface="Times New Roman" pitchFamily="18" charset="0"/>
                  </a:rPr>
                  <a:t>02</a:t>
                </a:r>
                <a:endParaRPr lang="zh-CN" altLang="en-US" sz="3600" b="1" kern="0" dirty="0">
                  <a:solidFill>
                    <a:schemeClr val="bg1"/>
                  </a:solidFill>
                  <a:latin typeface="Times New Roman" pitchFamily="18" charset="0"/>
                  <a:ea typeface="微软雅黑" pitchFamily="34" charset="-122"/>
                  <a:cs typeface="Times New Roman" pitchFamily="18" charset="0"/>
                </a:endParaRPr>
              </a:p>
            </p:txBody>
          </p:sp>
        </p:grpSp>
        <p:sp>
          <p:nvSpPr>
            <p:cNvPr id="25" name="矩形 24">
              <a:extLst>
                <a:ext uri="{FF2B5EF4-FFF2-40B4-BE49-F238E27FC236}">
                  <a16:creationId xmlns:a16="http://schemas.microsoft.com/office/drawing/2014/main" id="{DDEB2F6E-F9B4-C548-94C0-8E2BCDFC559C}"/>
                </a:ext>
              </a:extLst>
            </p:cNvPr>
            <p:cNvSpPr/>
            <p:nvPr/>
          </p:nvSpPr>
          <p:spPr>
            <a:xfrm>
              <a:off x="3216424" y="3638250"/>
              <a:ext cx="800100" cy="1164925"/>
            </a:xfrm>
            <a:prstGeom prst="rect">
              <a:avLst/>
            </a:prstGeom>
          </p:spPr>
          <p:txBody>
            <a:bodyPr wrap="square">
              <a:spAutoFit/>
            </a:bodyPr>
            <a:lstStyle/>
            <a:p>
              <a:pPr algn="ctr">
                <a:lnSpc>
                  <a:spcPct val="150000"/>
                </a:lnSpc>
              </a:pPr>
              <a:r>
                <a:rPr lang="en-US" altLang="zh-CN" sz="2800" b="1" dirty="0" err="1">
                  <a:solidFill>
                    <a:srgbClr val="FFFFFF"/>
                  </a:solidFill>
                  <a:latin typeface="Times New Roman" pitchFamily="18" charset="0"/>
                  <a:ea typeface="微软雅黑 Light" pitchFamily="34" charset="-122"/>
                  <a:cs typeface="Times New Roman" pitchFamily="18" charset="0"/>
                </a:rPr>
                <a:t>Nội</a:t>
              </a:r>
              <a:r>
                <a:rPr lang="en-US" altLang="zh-CN" sz="2800" b="1" dirty="0">
                  <a:solidFill>
                    <a:srgbClr val="FFFFFF"/>
                  </a:solidFill>
                  <a:latin typeface="Times New Roman" pitchFamily="18" charset="0"/>
                  <a:ea typeface="微软雅黑 Light" pitchFamily="34" charset="-122"/>
                  <a:cs typeface="Times New Roman" pitchFamily="18" charset="0"/>
                </a:rPr>
                <a:t> dung</a:t>
              </a:r>
              <a:endParaRPr lang="zh-CN" altLang="en-US" sz="2800" b="1" dirty="0">
                <a:solidFill>
                  <a:schemeClr val="bg1"/>
                </a:solidFill>
                <a:latin typeface="Times New Roman" pitchFamily="18" charset="0"/>
                <a:ea typeface="微软雅黑" pitchFamily="34" charset="-122"/>
                <a:cs typeface="Times New Roman" pitchFamily="18" charset="0"/>
              </a:endParaRPr>
            </a:p>
          </p:txBody>
        </p:sp>
      </p:grpSp>
      <p:pic>
        <p:nvPicPr>
          <p:cNvPr id="31" name="图片 27">
            <a:extLst>
              <a:ext uri="{FF2B5EF4-FFF2-40B4-BE49-F238E27FC236}">
                <a16:creationId xmlns:a16="http://schemas.microsoft.com/office/drawing/2014/main" id="{5E9FC023-95CA-BC46-8908-6D6EF7F2D5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098" y="4174499"/>
            <a:ext cx="690430" cy="648789"/>
          </a:xfrm>
          <a:prstGeom prst="rect">
            <a:avLst/>
          </a:prstGeom>
        </p:spPr>
      </p:pic>
      <p:pic>
        <p:nvPicPr>
          <p:cNvPr id="32" name="图片 27">
            <a:extLst>
              <a:ext uri="{FF2B5EF4-FFF2-40B4-BE49-F238E27FC236}">
                <a16:creationId xmlns:a16="http://schemas.microsoft.com/office/drawing/2014/main" id="{4BB9AB4D-75EE-B940-9ADC-2581CA503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098" y="5211910"/>
            <a:ext cx="690430" cy="648789"/>
          </a:xfrm>
          <a:prstGeom prst="rect">
            <a:avLst/>
          </a:prstGeom>
        </p:spPr>
      </p:pic>
      <p:sp>
        <p:nvSpPr>
          <p:cNvPr id="33" name="TextBox 32">
            <a:extLst>
              <a:ext uri="{FF2B5EF4-FFF2-40B4-BE49-F238E27FC236}">
                <a16:creationId xmlns:a16="http://schemas.microsoft.com/office/drawing/2014/main" id="{65E66ED7-E199-054D-A42C-118090D4B425}"/>
              </a:ext>
            </a:extLst>
          </p:cNvPr>
          <p:cNvSpPr txBox="1"/>
          <p:nvPr/>
        </p:nvSpPr>
        <p:spPr>
          <a:xfrm>
            <a:off x="3756823" y="4126470"/>
            <a:ext cx="6821731" cy="584775"/>
          </a:xfrm>
          <a:prstGeom prst="rect">
            <a:avLst/>
          </a:prstGeom>
          <a:noFill/>
        </p:spPr>
        <p:txBody>
          <a:bodyPr wrap="square" rtlCol="0">
            <a:spAutoFit/>
          </a:bodyPr>
          <a:lstStyle/>
          <a:p>
            <a:r>
              <a:rPr lang="en-US" sz="3200" dirty="0" err="1">
                <a:solidFill>
                  <a:srgbClr val="0070C0"/>
                </a:solidFill>
                <a:latin typeface="Times New Roman" pitchFamily="18" charset="0"/>
                <a:cs typeface="Times New Roman" pitchFamily="18" charset="0"/>
              </a:rPr>
              <a:t>Tôn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vinh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giá</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trị</a:t>
            </a:r>
            <a:r>
              <a:rPr lang="en-US" sz="3200" dirty="0">
                <a:solidFill>
                  <a:srgbClr val="0070C0"/>
                </a:solidFill>
                <a:latin typeface="Times New Roman" pitchFamily="18" charset="0"/>
                <a:cs typeface="Times New Roman" pitchFamily="18" charset="0"/>
              </a:rPr>
              <a:t> con </a:t>
            </a:r>
            <a:r>
              <a:rPr lang="en-US" sz="3200" dirty="0" err="1">
                <a:solidFill>
                  <a:srgbClr val="0070C0"/>
                </a:solidFill>
                <a:latin typeface="Times New Roman" pitchFamily="18" charset="0"/>
                <a:cs typeface="Times New Roman" pitchFamily="18" charset="0"/>
              </a:rPr>
              <a:t>người</a:t>
            </a:r>
            <a:endParaRPr lang="en-US" sz="3200" dirty="0">
              <a:solidFill>
                <a:srgbClr val="0070C0"/>
              </a:solidFill>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id="{3B064798-328F-E348-9356-7BE4C5F8A08E}"/>
              </a:ext>
            </a:extLst>
          </p:cNvPr>
          <p:cNvSpPr txBox="1"/>
          <p:nvPr/>
        </p:nvSpPr>
        <p:spPr>
          <a:xfrm>
            <a:off x="3771429" y="4976671"/>
            <a:ext cx="7932663" cy="1569660"/>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xét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64091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9"/>
                                        </p:tgtEl>
                                        <p:attrNameLst>
                                          <p:attrName>r</p:attrName>
                                        </p:attrNameLst>
                                      </p:cBhvr>
                                    </p:animRot>
                                  </p:childTnLst>
                                </p:cTn>
                              </p:par>
                              <p:par>
                                <p:cTn id="19" presetID="18" presetClass="entr" presetSubtype="1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down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10"/>
                                        </p:tgtEl>
                                        <p:attrNameLst>
                                          <p:attrName>r</p:attrName>
                                        </p:attrNameLst>
                                      </p:cBhvr>
                                    </p:animRot>
                                  </p:childTnLst>
                                </p:cTn>
                              </p:par>
                              <p:par>
                                <p:cTn id="33" presetID="18" presetClass="entr" presetSubtype="1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11"/>
                                        </p:tgtEl>
                                        <p:attrNameLst>
                                          <p:attrName>r</p:attrName>
                                        </p:attrNameLst>
                                      </p:cBhvr>
                                    </p:animRot>
                                  </p:childTnLst>
                                </p:cTn>
                              </p:par>
                              <p:par>
                                <p:cTn id="47" presetID="18" presetClass="entr" presetSubtype="12"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strips(down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Horizont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nodeType="clickEffect">
                                  <p:stCondLst>
                                    <p:cond delay="0"/>
                                  </p:stCondLst>
                                  <p:childTnLst>
                                    <p:animRot by="21600000">
                                      <p:cBhvr>
                                        <p:cTn id="65" dur="2000" fill="hold"/>
                                        <p:tgtEl>
                                          <p:spTgt spid="31"/>
                                        </p:tgtEl>
                                        <p:attrNameLst>
                                          <p:attrName>r</p:attrName>
                                        </p:attrNameLst>
                                      </p:cBhvr>
                                    </p:animRot>
                                  </p:childTnLst>
                                </p:cTn>
                              </p:par>
                              <p:par>
                                <p:cTn id="66" presetID="18" presetClass="entr" presetSubtype="12"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strips(downLeft)">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mph" presetSubtype="0" fill="hold" nodeType="clickEffect">
                                  <p:stCondLst>
                                    <p:cond delay="0"/>
                                  </p:stCondLst>
                                  <p:childTnLst>
                                    <p:animRot by="21600000">
                                      <p:cBhvr>
                                        <p:cTn id="79" dur="2000" fill="hold"/>
                                        <p:tgtEl>
                                          <p:spTgt spid="32"/>
                                        </p:tgtEl>
                                        <p:attrNameLst>
                                          <p:attrName>r</p:attrName>
                                        </p:attrNameLst>
                                      </p:cBhvr>
                                    </p:animRot>
                                  </p:childTnLst>
                                </p:cTn>
                              </p:par>
                              <p:par>
                                <p:cTn id="80" presetID="18" presetClass="entr" presetSubtype="12"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strips(downLeft)">
                                      <p:cBhvr>
                                        <p:cTn id="8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3" grpId="0"/>
      <p:bldP spid="3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nature&#10;&#10;Description automatically generated">
            <a:extLst>
              <a:ext uri="{FF2B5EF4-FFF2-40B4-BE49-F238E27FC236}">
                <a16:creationId xmlns:a16="http://schemas.microsoft.com/office/drawing/2014/main" id="{262A81E0-4225-1C46-A7CC-443CED11C250}"/>
              </a:ext>
            </a:extLst>
          </p:cNvPr>
          <p:cNvPicPr>
            <a:picLocks noChangeAspect="1"/>
          </p:cNvPicPr>
          <p:nvPr/>
        </p:nvPicPr>
        <p:blipFill>
          <a:blip r:embed="rId2"/>
          <a:stretch>
            <a:fillRect/>
          </a:stretch>
        </p:blipFill>
        <p:spPr>
          <a:xfrm>
            <a:off x="0" y="9939"/>
            <a:ext cx="12192000" cy="6838122"/>
          </a:xfrm>
          <a:prstGeom prst="rect">
            <a:avLst/>
          </a:prstGeom>
        </p:spPr>
      </p:pic>
      <p:pic>
        <p:nvPicPr>
          <p:cNvPr id="4" name="Picture 3">
            <a:extLst>
              <a:ext uri="{FF2B5EF4-FFF2-40B4-BE49-F238E27FC236}">
                <a16:creationId xmlns:a16="http://schemas.microsoft.com/office/drawing/2014/main" id="{912288EF-A9D9-4B26-9B64-575A54FB319D}"/>
              </a:ext>
            </a:extLst>
          </p:cNvPr>
          <p:cNvPicPr>
            <a:picLocks noChangeAspect="1"/>
          </p:cNvPicPr>
          <p:nvPr/>
        </p:nvPicPr>
        <p:blipFill rotWithShape="1">
          <a:blip r:embed="rId3">
            <a:extLst>
              <a:ext uri="{28A0092B-C50C-407E-A947-70E740481C1C}">
                <a14:useLocalDpi xmlns:a14="http://schemas.microsoft.com/office/drawing/2010/main" val="0"/>
              </a:ext>
            </a:extLst>
          </a:blip>
          <a:srcRect l="30117" t="6589" r="30242" b="8594"/>
          <a:stretch/>
        </p:blipFill>
        <p:spPr>
          <a:xfrm>
            <a:off x="9438234" y="3820751"/>
            <a:ext cx="911504" cy="1939487"/>
          </a:xfrm>
          <a:prstGeom prst="rect">
            <a:avLst/>
          </a:prstGeom>
        </p:spPr>
      </p:pic>
      <p:pic>
        <p:nvPicPr>
          <p:cNvPr id="5" name="Picture 4">
            <a:extLst>
              <a:ext uri="{FF2B5EF4-FFF2-40B4-BE49-F238E27FC236}">
                <a16:creationId xmlns:a16="http://schemas.microsoft.com/office/drawing/2014/main" id="{713F094C-E4DA-48C1-BB52-48FDA9C805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66" t="15995" r="50000" b="15972"/>
          <a:stretch/>
        </p:blipFill>
        <p:spPr>
          <a:xfrm>
            <a:off x="9835858" y="2682962"/>
            <a:ext cx="1198880" cy="1779581"/>
          </a:xfrm>
          <a:prstGeom prst="rect">
            <a:avLst/>
          </a:prstGeom>
        </p:spPr>
      </p:pic>
      <p:pic>
        <p:nvPicPr>
          <p:cNvPr id="6" name="Picture 5">
            <a:extLst>
              <a:ext uri="{FF2B5EF4-FFF2-40B4-BE49-F238E27FC236}">
                <a16:creationId xmlns:a16="http://schemas.microsoft.com/office/drawing/2014/main" id="{75BF88B2-36C5-4209-96A1-C9B5D7E678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684" b="16964"/>
          <a:stretch/>
        </p:blipFill>
        <p:spPr>
          <a:xfrm>
            <a:off x="8524590" y="2185204"/>
            <a:ext cx="1462256" cy="2277339"/>
          </a:xfrm>
          <a:prstGeom prst="rect">
            <a:avLst/>
          </a:prstGeom>
        </p:spPr>
      </p:pic>
      <p:pic>
        <p:nvPicPr>
          <p:cNvPr id="7" name="Picture 6">
            <a:extLst>
              <a:ext uri="{FF2B5EF4-FFF2-40B4-BE49-F238E27FC236}">
                <a16:creationId xmlns:a16="http://schemas.microsoft.com/office/drawing/2014/main" id="{F77E33AC-98DD-4008-870D-5287A6FB95A4}"/>
              </a:ext>
            </a:extLst>
          </p:cNvPr>
          <p:cNvPicPr>
            <a:picLocks noChangeAspect="1"/>
          </p:cNvPicPr>
          <p:nvPr/>
        </p:nvPicPr>
        <p:blipFill rotWithShape="1">
          <a:blip r:embed="rId6">
            <a:extLst>
              <a:ext uri="{28A0092B-C50C-407E-A947-70E740481C1C}">
                <a14:useLocalDpi xmlns:a14="http://schemas.microsoft.com/office/drawing/2010/main" val="0"/>
              </a:ext>
            </a:extLst>
          </a:blip>
          <a:srcRect l="30624" t="10667" r="32032" b="13904"/>
          <a:stretch/>
        </p:blipFill>
        <p:spPr>
          <a:xfrm>
            <a:off x="8291955" y="3429000"/>
            <a:ext cx="913644" cy="1779582"/>
          </a:xfrm>
          <a:prstGeom prst="rect">
            <a:avLst/>
          </a:prstGeom>
        </p:spPr>
      </p:pic>
      <p:pic>
        <p:nvPicPr>
          <p:cNvPr id="8" name="Picture 7">
            <a:extLst>
              <a:ext uri="{FF2B5EF4-FFF2-40B4-BE49-F238E27FC236}">
                <a16:creationId xmlns:a16="http://schemas.microsoft.com/office/drawing/2014/main" id="{C85DF7D9-4BA2-40B8-A258-10B5140EC1E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255" t="39122" r="51898" b="3429"/>
          <a:stretch/>
        </p:blipFill>
        <p:spPr>
          <a:xfrm>
            <a:off x="10617105" y="3298594"/>
            <a:ext cx="1198880" cy="1819852"/>
          </a:xfrm>
          <a:prstGeom prst="rect">
            <a:avLst/>
          </a:prstGeom>
        </p:spPr>
      </p:pic>
      <p:pic>
        <p:nvPicPr>
          <p:cNvPr id="9" name="Picture 8">
            <a:extLst>
              <a:ext uri="{FF2B5EF4-FFF2-40B4-BE49-F238E27FC236}">
                <a16:creationId xmlns:a16="http://schemas.microsoft.com/office/drawing/2014/main" id="{08A66042-4DEF-458A-B9E9-6DB8FC16C0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04330">
            <a:off x="5663072" y="3942489"/>
            <a:ext cx="2438405" cy="1003123"/>
          </a:xfrm>
          <a:prstGeom prst="rect">
            <a:avLst/>
          </a:prstGeom>
        </p:spPr>
      </p:pic>
      <p:pic>
        <p:nvPicPr>
          <p:cNvPr id="10" name="Picture 9">
            <a:hlinkClick r:id="rId9" action="ppaction://hlinksldjump"/>
            <a:extLst>
              <a:ext uri="{FF2B5EF4-FFF2-40B4-BE49-F238E27FC236}">
                <a16:creationId xmlns:a16="http://schemas.microsoft.com/office/drawing/2014/main" id="{1D82F531-38BE-4855-8025-3249EE257D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10902" y="1762655"/>
            <a:ext cx="4219583" cy="4219583"/>
          </a:xfrm>
          <a:prstGeom prst="rect">
            <a:avLst/>
          </a:prstGeom>
        </p:spPr>
      </p:pic>
      <p:sp>
        <p:nvSpPr>
          <p:cNvPr id="11" name="Rectangle 10">
            <a:hlinkClick r:id="rId11" action="ppaction://hlinksldjump"/>
            <a:extLst>
              <a:ext uri="{FF2B5EF4-FFF2-40B4-BE49-F238E27FC236}">
                <a16:creationId xmlns:a16="http://schemas.microsoft.com/office/drawing/2014/main" id="{2B07CCE0-364C-4641-8066-6605FA107D0B}"/>
              </a:ext>
            </a:extLst>
          </p:cNvPr>
          <p:cNvSpPr/>
          <p:nvPr/>
        </p:nvSpPr>
        <p:spPr>
          <a:xfrm>
            <a:off x="2654055" y="2121033"/>
            <a:ext cx="3476601" cy="1569660"/>
          </a:xfrm>
          <a:prstGeom prst="rect">
            <a:avLst/>
          </a:prstGeom>
          <a:noFill/>
        </p:spPr>
        <p:txBody>
          <a:bodyPr wrap="square" lIns="91440" tIns="45720" rIns="91440" bIns="45720">
            <a:spAutoFit/>
          </a:bodyPr>
          <a:lstStyle/>
          <a:p>
            <a:pPr algn="ctr"/>
            <a:r>
              <a:rPr lang="en-US" sz="3200" b="1" cap="none"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GIÚP HỌC</a:t>
            </a:r>
          </a:p>
          <a:p>
            <a:pPr algn="ctr"/>
            <a:r>
              <a:rPr lang="en-US" sz="3200" b="1" cap="none"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SINH QUA SÔNG</a:t>
            </a:r>
          </a:p>
        </p:txBody>
      </p:sp>
      <p:pic>
        <p:nvPicPr>
          <p:cNvPr id="12" name="Picture 11">
            <a:hlinkClick r:id="rId12" action="ppaction://hlinksldjump"/>
            <a:extLst>
              <a:ext uri="{FF2B5EF4-FFF2-40B4-BE49-F238E27FC236}">
                <a16:creationId xmlns:a16="http://schemas.microsoft.com/office/drawing/2014/main" id="{B10466E8-CDDF-4924-A138-B1B80D87CAB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55810" y="3820751"/>
            <a:ext cx="1661119" cy="1661119"/>
          </a:xfrm>
          <a:prstGeom prst="rect">
            <a:avLst/>
          </a:prstGeom>
        </p:spPr>
      </p:pic>
      <p:pic>
        <p:nvPicPr>
          <p:cNvPr id="14" name="Picture 13">
            <a:extLst>
              <a:ext uri="{FF2B5EF4-FFF2-40B4-BE49-F238E27FC236}">
                <a16:creationId xmlns:a16="http://schemas.microsoft.com/office/drawing/2014/main" id="{983DD773-0140-4864-A3DD-0FB2DC9BC61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99911" y="5781389"/>
            <a:ext cx="696218" cy="696218"/>
          </a:xfrm>
          <a:prstGeom prst="rect">
            <a:avLst/>
          </a:prstGeom>
        </p:spPr>
      </p:pic>
      <p:pic>
        <p:nvPicPr>
          <p:cNvPr id="15" name="Picture 14">
            <a:extLst>
              <a:ext uri="{FF2B5EF4-FFF2-40B4-BE49-F238E27FC236}">
                <a16:creationId xmlns:a16="http://schemas.microsoft.com/office/drawing/2014/main" id="{70BFF456-7A3B-485D-BF55-26B313CD556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65619" y="5274474"/>
            <a:ext cx="696218" cy="696218"/>
          </a:xfrm>
          <a:prstGeom prst="rect">
            <a:avLst/>
          </a:prstGeom>
        </p:spPr>
      </p:pic>
      <p:pic>
        <p:nvPicPr>
          <p:cNvPr id="16" name="Picture 15">
            <a:extLst>
              <a:ext uri="{FF2B5EF4-FFF2-40B4-BE49-F238E27FC236}">
                <a16:creationId xmlns:a16="http://schemas.microsoft.com/office/drawing/2014/main" id="{09A5B848-DD61-49F6-B849-53D8890738F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23405" y="5764187"/>
            <a:ext cx="696218" cy="696218"/>
          </a:xfrm>
          <a:prstGeom prst="rect">
            <a:avLst/>
          </a:prstGeom>
        </p:spPr>
      </p:pic>
      <p:pic>
        <p:nvPicPr>
          <p:cNvPr id="17" name="Picture 16">
            <a:extLst>
              <a:ext uri="{FF2B5EF4-FFF2-40B4-BE49-F238E27FC236}">
                <a16:creationId xmlns:a16="http://schemas.microsoft.com/office/drawing/2014/main" id="{9709A552-42FD-43F5-8692-8C61F54A641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89113" y="5303222"/>
            <a:ext cx="457016" cy="457016"/>
          </a:xfrm>
          <a:prstGeom prst="rect">
            <a:avLst/>
          </a:prstGeom>
        </p:spPr>
      </p:pic>
    </p:spTree>
    <p:extLst>
      <p:ext uri="{BB962C8B-B14F-4D97-AF65-F5344CB8AC3E}">
        <p14:creationId xmlns:p14="http://schemas.microsoft.com/office/powerpoint/2010/main" val="4232483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3.125E-6 3.33333E-6 L -0.40052 0.00115 " pathEditMode="relative" rAng="0" ptsTypes="AA">
                                      <p:cBhvr>
                                        <p:cTn id="6" dur="2000" fill="hold"/>
                                        <p:tgtEl>
                                          <p:spTgt spid="9"/>
                                        </p:tgtEl>
                                        <p:attrNameLst>
                                          <p:attrName>ppt_x</p:attrName>
                                          <p:attrName>ppt_y</p:attrName>
                                        </p:attrNameLst>
                                      </p:cBhvr>
                                      <p:rCtr x="-20026" y="46"/>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0.40052 0.00115 L -3.125E-6 3.33333E-6 " pathEditMode="relative" rAng="0" ptsTypes="AA">
                                      <p:cBhvr>
                                        <p:cTn id="9" dur="2000" fill="hold"/>
                                        <p:tgtEl>
                                          <p:spTgt spid="9"/>
                                        </p:tgtEl>
                                        <p:attrNameLst>
                                          <p:attrName>ppt_x</p:attrName>
                                          <p:attrName>ppt_y</p:attrName>
                                        </p:attrNameLst>
                                      </p:cBhvr>
                                      <p:rCtr x="20026" y="-69"/>
                                    </p:animMotion>
                                  </p:childTnLst>
                                </p:cTn>
                              </p:par>
                            </p:childTnLst>
                          </p:cTn>
                        </p:par>
                        <p:par>
                          <p:cTn id="10" fill="hold">
                            <p:stCondLst>
                              <p:cond delay="4000"/>
                            </p:stCondLst>
                            <p:childTnLst>
                              <p:par>
                                <p:cTn id="11" presetID="35" presetClass="path" presetSubtype="0" accel="50000" decel="50000" fill="hold" nodeType="afterEffect">
                                  <p:stCondLst>
                                    <p:cond delay="0"/>
                                  </p:stCondLst>
                                  <p:childTnLst>
                                    <p:animMotion origin="layout" path="M -3.125E-6 3.33333E-6 L -0.40052 0.00115 " pathEditMode="relative" rAng="0" ptsTypes="AA">
                                      <p:cBhvr>
                                        <p:cTn id="12" dur="2000" fill="hold"/>
                                        <p:tgtEl>
                                          <p:spTgt spid="9"/>
                                        </p:tgtEl>
                                        <p:attrNameLst>
                                          <p:attrName>ppt_x</p:attrName>
                                          <p:attrName>ppt_y</p:attrName>
                                        </p:attrNameLst>
                                      </p:cBhvr>
                                      <p:rCtr x="-20026" y="46"/>
                                    </p:animMotion>
                                  </p:childTnLst>
                                </p:cTn>
                              </p:par>
                            </p:childTnLst>
                          </p:cTn>
                        </p:par>
                        <p:par>
                          <p:cTn id="13" fill="hold">
                            <p:stCondLst>
                              <p:cond delay="6000"/>
                            </p:stCondLst>
                            <p:childTnLst>
                              <p:par>
                                <p:cTn id="14" presetID="63" presetClass="path" presetSubtype="0" accel="50000" decel="50000" fill="hold" nodeType="afterEffect">
                                  <p:stCondLst>
                                    <p:cond delay="0"/>
                                  </p:stCondLst>
                                  <p:childTnLst>
                                    <p:animMotion origin="layout" path="M -0.40052 0.00115 L -3.125E-6 3.33333E-6 " pathEditMode="relative" rAng="0" ptsTypes="AA">
                                      <p:cBhvr>
                                        <p:cTn id="15" dur="2000" fill="hold"/>
                                        <p:tgtEl>
                                          <p:spTgt spid="9"/>
                                        </p:tgtEl>
                                        <p:attrNameLst>
                                          <p:attrName>ppt_x</p:attrName>
                                          <p:attrName>ppt_y</p:attrName>
                                        </p:attrNameLst>
                                      </p:cBhvr>
                                      <p:rCtr x="20026" y="-69"/>
                                    </p:animMotion>
                                  </p:childTnLst>
                                </p:cTn>
                              </p:par>
                            </p:childTnLst>
                          </p:cTn>
                        </p:par>
                        <p:par>
                          <p:cTn id="16" fill="hold">
                            <p:stCondLst>
                              <p:cond delay="8000"/>
                            </p:stCondLst>
                            <p:childTnLst>
                              <p:par>
                                <p:cTn id="17" presetID="35" presetClass="path" presetSubtype="0" accel="50000" decel="50000" fill="hold" nodeType="afterEffect">
                                  <p:stCondLst>
                                    <p:cond delay="0"/>
                                  </p:stCondLst>
                                  <p:childTnLst>
                                    <p:animMotion origin="layout" path="M -3.125E-6 3.33333E-6 L -0.40052 0.00115 " pathEditMode="relative" rAng="0" ptsTypes="AA">
                                      <p:cBhvr>
                                        <p:cTn id="18" dur="2000" fill="hold"/>
                                        <p:tgtEl>
                                          <p:spTgt spid="9"/>
                                        </p:tgtEl>
                                        <p:attrNameLst>
                                          <p:attrName>ppt_x</p:attrName>
                                          <p:attrName>ppt_y</p:attrName>
                                        </p:attrNameLst>
                                      </p:cBhvr>
                                      <p:rCtr x="-20026" y="46"/>
                                    </p:animMotion>
                                  </p:childTnLst>
                                </p:cTn>
                              </p:par>
                            </p:childTnLst>
                          </p:cTn>
                        </p:par>
                        <p:par>
                          <p:cTn id="19" fill="hold">
                            <p:stCondLst>
                              <p:cond delay="10000"/>
                            </p:stCondLst>
                            <p:childTnLst>
                              <p:par>
                                <p:cTn id="20" presetID="63" presetClass="path" presetSubtype="0" accel="50000" decel="50000" fill="hold" nodeType="afterEffect">
                                  <p:stCondLst>
                                    <p:cond delay="0"/>
                                  </p:stCondLst>
                                  <p:childTnLst>
                                    <p:animMotion origin="layout" path="M -0.40052 0.00115 L -3.125E-6 3.33333E-6 " pathEditMode="relative" rAng="0" ptsTypes="AA">
                                      <p:cBhvr>
                                        <p:cTn id="21" dur="2000" fill="hold"/>
                                        <p:tgtEl>
                                          <p:spTgt spid="9"/>
                                        </p:tgtEl>
                                        <p:attrNameLst>
                                          <p:attrName>ppt_x</p:attrName>
                                          <p:attrName>ppt_y</p:attrName>
                                        </p:attrNameLst>
                                      </p:cBhvr>
                                      <p:rCtr x="20026" y="-69"/>
                                    </p:animMotion>
                                  </p:childTnLst>
                                </p:cTn>
                              </p:par>
                            </p:childTnLst>
                          </p:cTn>
                        </p:par>
                        <p:par>
                          <p:cTn id="22" fill="hold">
                            <p:stCondLst>
                              <p:cond delay="12000"/>
                            </p:stCondLst>
                            <p:childTnLst>
                              <p:par>
                                <p:cTn id="23" presetID="35" presetClass="path" presetSubtype="0" accel="50000" decel="50000" fill="hold" nodeType="afterEffect">
                                  <p:stCondLst>
                                    <p:cond delay="0"/>
                                  </p:stCondLst>
                                  <p:childTnLst>
                                    <p:animMotion origin="layout" path="M -3.125E-6 3.33333E-6 L -0.40052 0.00115 " pathEditMode="relative" rAng="0" ptsTypes="AA">
                                      <p:cBhvr>
                                        <p:cTn id="24" dur="2000" fill="hold"/>
                                        <p:tgtEl>
                                          <p:spTgt spid="9"/>
                                        </p:tgtEl>
                                        <p:attrNameLst>
                                          <p:attrName>ppt_x</p:attrName>
                                          <p:attrName>ppt_y</p:attrName>
                                        </p:attrNameLst>
                                      </p:cBhvr>
                                      <p:rCtr x="-20026" y="46"/>
                                    </p:animMotion>
                                  </p:childTnLst>
                                </p:cTn>
                              </p:par>
                            </p:childTnLst>
                          </p:cTn>
                        </p:par>
                        <p:par>
                          <p:cTn id="25" fill="hold">
                            <p:stCondLst>
                              <p:cond delay="14000"/>
                            </p:stCondLst>
                            <p:childTnLst>
                              <p:par>
                                <p:cTn id="26" presetID="63" presetClass="path" presetSubtype="0" accel="50000" decel="50000" fill="hold" nodeType="afterEffect">
                                  <p:stCondLst>
                                    <p:cond delay="0"/>
                                  </p:stCondLst>
                                  <p:childTnLst>
                                    <p:animMotion origin="layout" path="M -0.40052 0.00115 L -3.125E-6 3.33333E-6 " pathEditMode="relative" rAng="0" ptsTypes="AA">
                                      <p:cBhvr>
                                        <p:cTn id="27" dur="2000" fill="hold"/>
                                        <p:tgtEl>
                                          <p:spTgt spid="9"/>
                                        </p:tgtEl>
                                        <p:attrNameLst>
                                          <p:attrName>ppt_x</p:attrName>
                                          <p:attrName>ppt_y</p:attrName>
                                        </p:attrNameLst>
                                      </p:cBhvr>
                                      <p:rCtr x="20026" y="-69"/>
                                    </p:animMotion>
                                  </p:childTnLst>
                                </p:cTn>
                              </p:par>
                            </p:childTnLst>
                          </p:cTn>
                        </p:par>
                        <p:par>
                          <p:cTn id="28" fill="hold">
                            <p:stCondLst>
                              <p:cond delay="16000"/>
                            </p:stCondLst>
                            <p:childTnLst>
                              <p:par>
                                <p:cTn id="29" presetID="35" presetClass="path" presetSubtype="0" accel="50000" decel="50000" fill="hold" nodeType="afterEffect">
                                  <p:stCondLst>
                                    <p:cond delay="0"/>
                                  </p:stCondLst>
                                  <p:childTnLst>
                                    <p:animMotion origin="layout" path="M -3.125E-6 3.33333E-6 L -0.40052 0.00115 " pathEditMode="relative" rAng="0" ptsTypes="AA">
                                      <p:cBhvr>
                                        <p:cTn id="30" dur="2000" fill="hold"/>
                                        <p:tgtEl>
                                          <p:spTgt spid="9"/>
                                        </p:tgtEl>
                                        <p:attrNameLst>
                                          <p:attrName>ppt_x</p:attrName>
                                          <p:attrName>ppt_y</p:attrName>
                                        </p:attrNameLst>
                                      </p:cBhvr>
                                      <p:rCtr x="-20026" y="46"/>
                                    </p:animMotion>
                                  </p:childTnLst>
                                </p:cTn>
                              </p:par>
                            </p:childTnLst>
                          </p:cTn>
                        </p:par>
                        <p:par>
                          <p:cTn id="31" fill="hold">
                            <p:stCondLst>
                              <p:cond delay="18000"/>
                            </p:stCondLst>
                            <p:childTnLst>
                              <p:par>
                                <p:cTn id="32" presetID="63" presetClass="path" presetSubtype="0" accel="50000" decel="50000" fill="hold" nodeType="afterEffect">
                                  <p:stCondLst>
                                    <p:cond delay="0"/>
                                  </p:stCondLst>
                                  <p:childTnLst>
                                    <p:animMotion origin="layout" path="M -0.40052 0.00115 L -3.125E-6 3.33333E-6 " pathEditMode="relative" rAng="0" ptsTypes="AA">
                                      <p:cBhvr>
                                        <p:cTn id="33" dur="2000" fill="hold"/>
                                        <p:tgtEl>
                                          <p:spTgt spid="9"/>
                                        </p:tgtEl>
                                        <p:attrNameLst>
                                          <p:attrName>ppt_x</p:attrName>
                                          <p:attrName>ppt_y</p:attrName>
                                        </p:attrNameLst>
                                      </p:cBhvr>
                                      <p:rCtr x="20026" y="-69"/>
                                    </p:animMotion>
                                  </p:childTnLst>
                                </p:cTn>
                              </p:par>
                            </p:childTnLst>
                          </p:cTn>
                        </p:par>
                      </p:childTnLst>
                    </p:cTn>
                  </p:par>
                  <p:par>
                    <p:cTn id="34" fill="hold">
                      <p:stCondLst>
                        <p:cond delay="indefinite"/>
                      </p:stCondLst>
                      <p:childTnLst>
                        <p:par>
                          <p:cTn id="35" fill="hold">
                            <p:stCondLst>
                              <p:cond delay="0"/>
                            </p:stCondLst>
                            <p:childTnLst>
                              <p:par>
                                <p:cTn id="36"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37"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44" presetClass="path" presetSubtype="0" accel="50000" decel="50000" fill="hold" nodeType="clickEffect">
                                  <p:stCondLst>
                                    <p:cond delay="0"/>
                                  </p:stCondLst>
                                  <p:childTnLst>
                                    <p:animMotion origin="layout" path="M -4.58333E-6 -2.22222E-6 L -0.0388 -0.02731 C -0.04674 -0.03449 -0.05885 -0.03588 -0.07135 -0.03588 C -0.08567 -0.03588 -0.09713 -0.03449 -0.10507 -0.02731 L -0.14322 -2.22222E-6 " pathEditMode="relative" rAng="0" ptsTypes="AAAAA">
                                      <p:cBhvr>
                                        <p:cTn id="42" dur="2000" fill="hold"/>
                                        <p:tgtEl>
                                          <p:spTgt spid="6"/>
                                        </p:tgtEl>
                                        <p:attrNameLst>
                                          <p:attrName>ppt_x</p:attrName>
                                          <p:attrName>ppt_y</p:attrName>
                                        </p:attrNameLst>
                                      </p:cBhvr>
                                      <p:rCtr x="-7161" y="-1806"/>
                                    </p:animMotion>
                                  </p:childTnLst>
                                </p:cTn>
                              </p:par>
                              <p:par>
                                <p:cTn id="43" presetID="35" presetClass="path" presetSubtype="0" accel="50000" decel="50000" fill="hold" nodeType="withEffect">
                                  <p:stCondLst>
                                    <p:cond delay="0"/>
                                  </p:stCondLst>
                                  <p:childTnLst>
                                    <p:animMotion origin="layout" path="M -0.14322 -2.22222E-6 L -0.51158 -0.01203 " pathEditMode="relative" rAng="0" ptsTypes="AA">
                                      <p:cBhvr>
                                        <p:cTn id="44" dur="2000" fill="hold"/>
                                        <p:tgtEl>
                                          <p:spTgt spid="6"/>
                                        </p:tgtEl>
                                        <p:attrNameLst>
                                          <p:attrName>ppt_x</p:attrName>
                                          <p:attrName>ppt_y</p:attrName>
                                        </p:attrNameLst>
                                      </p:cBhvr>
                                      <p:rCtr x="-18424" y="-602"/>
                                    </p:animMotion>
                                  </p:childTnLst>
                                </p:cTn>
                              </p:par>
                            </p:childTnLst>
                          </p:cTn>
                        </p:par>
                        <p:par>
                          <p:cTn id="45" fill="hold">
                            <p:stCondLst>
                              <p:cond delay="2000"/>
                            </p:stCondLst>
                            <p:childTnLst>
                              <p:par>
                                <p:cTn id="46" presetID="0" presetClass="path" presetSubtype="0" accel="50000" decel="50000" fill="hold" nodeType="afterEffect">
                                  <p:stCondLst>
                                    <p:cond delay="0"/>
                                  </p:stCondLst>
                                  <p:childTnLst>
                                    <p:animMotion origin="layout" path="M -0.51158 -0.01204 L -0.54322 0.02662 L -0.56367 -0.05672 L -0.58567 -0.16575 L -0.63151 -0.18195 " pathEditMode="relative" rAng="0" ptsTypes="AAAAA">
                                      <p:cBhvr>
                                        <p:cTn id="47" dur="2000" fill="hold"/>
                                        <p:tgtEl>
                                          <p:spTgt spid="6"/>
                                        </p:tgtEl>
                                        <p:attrNameLst>
                                          <p:attrName>ppt_x</p:attrName>
                                          <p:attrName>ppt_y</p:attrName>
                                        </p:attrNameLst>
                                      </p:cBhvr>
                                      <p:rCtr x="-6003" y="-6574"/>
                                    </p:animMotion>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5"/>
                    </p:tgtEl>
                  </p:cond>
                </p:stCondLst>
                <p:endSync evt="end" delay="0">
                  <p:rtn val="all"/>
                </p:endSync>
                <p:childTnLst>
                  <p:par>
                    <p:cTn id="49" fill="hold">
                      <p:stCondLst>
                        <p:cond delay="0"/>
                      </p:stCondLst>
                      <p:childTnLst>
                        <p:par>
                          <p:cTn id="50" fill="hold">
                            <p:stCondLst>
                              <p:cond delay="0"/>
                            </p:stCondLst>
                            <p:childTnLst>
                              <p:par>
                                <p:cTn id="51" presetID="44" presetClass="path" presetSubtype="0" accel="50000" decel="50000" fill="hold" nodeType="clickEffect">
                                  <p:stCondLst>
                                    <p:cond delay="0"/>
                                  </p:stCondLst>
                                  <p:childTnLst>
                                    <p:animMotion origin="layout" path="M 6.25E-7 -3.33333E-6 L -0.06185 -0.05069 C -0.07461 -0.0625 -0.09401 -0.06782 -0.11406 -0.06782 C -0.13711 -0.06782 -0.1556 -0.0625 -0.16836 -0.05069 L -0.22995 -3.33333E-6 " pathEditMode="relative" rAng="0" ptsTypes="AAAAA">
                                      <p:cBhvr>
                                        <p:cTn id="52" dur="2000" fill="hold"/>
                                        <p:tgtEl>
                                          <p:spTgt spid="5"/>
                                        </p:tgtEl>
                                        <p:attrNameLst>
                                          <p:attrName>ppt_x</p:attrName>
                                          <p:attrName>ppt_y</p:attrName>
                                        </p:attrNameLst>
                                      </p:cBhvr>
                                      <p:rCtr x="-11497" y="-3403"/>
                                    </p:animMotion>
                                  </p:childTnLst>
                                </p:cTn>
                              </p:par>
                              <p:par>
                                <p:cTn id="53" presetID="35" presetClass="path" presetSubtype="0" accel="50000" decel="50000" fill="hold" nodeType="withEffect">
                                  <p:stCondLst>
                                    <p:cond delay="0"/>
                                  </p:stCondLst>
                                  <p:childTnLst>
                                    <p:animMotion origin="layout" path="M -0.22995 -3.33333E-6 L -0.61732 -0.02083 " pathEditMode="relative" rAng="0" ptsTypes="AA">
                                      <p:cBhvr>
                                        <p:cTn id="54" dur="2000" fill="hold"/>
                                        <p:tgtEl>
                                          <p:spTgt spid="5"/>
                                        </p:tgtEl>
                                        <p:attrNameLst>
                                          <p:attrName>ppt_x</p:attrName>
                                          <p:attrName>ppt_y</p:attrName>
                                        </p:attrNameLst>
                                      </p:cBhvr>
                                      <p:rCtr x="-19375" y="-1042"/>
                                    </p:animMotion>
                                  </p:childTnLst>
                                </p:cTn>
                              </p:par>
                            </p:childTnLst>
                          </p:cTn>
                        </p:par>
                        <p:par>
                          <p:cTn id="55" fill="hold">
                            <p:stCondLst>
                              <p:cond delay="2000"/>
                            </p:stCondLst>
                            <p:childTnLst>
                              <p:par>
                                <p:cTn id="56" presetID="0" presetClass="path" presetSubtype="0" accel="50000" decel="50000" fill="hold" nodeType="afterEffect">
                                  <p:stCondLst>
                                    <p:cond delay="0"/>
                                  </p:stCondLst>
                                  <p:childTnLst>
                                    <p:animMotion origin="layout" path="M -0.61732 -0.02083 L -0.61732 -0.02037 L -0.62917 -0.2243 " pathEditMode="relative" rAng="0" ptsTypes="AAA">
                                      <p:cBhvr>
                                        <p:cTn id="57" dur="2000" fill="hold"/>
                                        <p:tgtEl>
                                          <p:spTgt spid="5"/>
                                        </p:tgtEl>
                                        <p:attrNameLst>
                                          <p:attrName>ppt_x</p:attrName>
                                          <p:attrName>ppt_y</p:attrName>
                                        </p:attrNameLst>
                                      </p:cBhvr>
                                      <p:rCtr x="-599" y="-10162"/>
                                    </p:animMotion>
                                  </p:childTnLst>
                                </p:cTn>
                              </p:par>
                              <p:par>
                                <p:cTn id="58" presetID="6" presetClass="emph" presetSubtype="0" fill="hold" nodeType="withEffect">
                                  <p:stCondLst>
                                    <p:cond delay="0"/>
                                  </p:stCondLst>
                                  <p:childTnLst>
                                    <p:animScale>
                                      <p:cBhvr>
                                        <p:cTn id="59" dur="2000" fill="hold"/>
                                        <p:tgtEl>
                                          <p:spTgt spid="5"/>
                                        </p:tgtEl>
                                      </p:cBhvr>
                                      <p:by x="85000" y="85000"/>
                                    </p:animScale>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1.875E-6 3.7037E-7 L -0.00834 -0.11829 L -0.04362 -0.19676 L -0.08294 -0.17616 L -0.10039 -0.12986 " pathEditMode="relative" rAng="0" ptsTypes="AAAAA">
                                      <p:cBhvr>
                                        <p:cTn id="64" dur="2000" fill="hold"/>
                                        <p:tgtEl>
                                          <p:spTgt spid="7"/>
                                        </p:tgtEl>
                                        <p:attrNameLst>
                                          <p:attrName>ppt_x</p:attrName>
                                          <p:attrName>ppt_y</p:attrName>
                                        </p:attrNameLst>
                                      </p:cBhvr>
                                      <p:rCtr x="-5026" y="-9838"/>
                                    </p:animMotion>
                                  </p:childTnLst>
                                </p:cTn>
                              </p:par>
                              <p:par>
                                <p:cTn id="65" presetID="35" presetClass="path" presetSubtype="0" accel="50000" decel="50000" fill="hold" nodeType="withEffect">
                                  <p:stCondLst>
                                    <p:cond delay="0"/>
                                  </p:stCondLst>
                                  <p:childTnLst>
                                    <p:animMotion origin="layout" path="M -0.10039 -0.12986 L -0.50222 -0.12963 " pathEditMode="relative" rAng="0" ptsTypes="AA">
                                      <p:cBhvr>
                                        <p:cTn id="66" dur="2000" fill="hold"/>
                                        <p:tgtEl>
                                          <p:spTgt spid="7"/>
                                        </p:tgtEl>
                                        <p:attrNameLst>
                                          <p:attrName>ppt_x</p:attrName>
                                          <p:attrName>ppt_y</p:attrName>
                                        </p:attrNameLst>
                                      </p:cBhvr>
                                      <p:rCtr x="-20091" y="0"/>
                                    </p:animMotion>
                                  </p:childTnLst>
                                </p:cTn>
                              </p:par>
                            </p:childTnLst>
                          </p:cTn>
                        </p:par>
                        <p:par>
                          <p:cTn id="67" fill="hold">
                            <p:stCondLst>
                              <p:cond delay="2000"/>
                            </p:stCondLst>
                            <p:childTnLst>
                              <p:par>
                                <p:cTn id="68" presetID="0" presetClass="path" presetSubtype="0" accel="50000" decel="50000" fill="hold" nodeType="afterEffect">
                                  <p:stCondLst>
                                    <p:cond delay="0"/>
                                  </p:stCondLst>
                                  <p:childTnLst>
                                    <p:animMotion origin="layout" path="M -0.50339 -0.1287 L -0.50443 -0.28125 L -0.37044 -0.28681 " pathEditMode="relative" ptsTypes="AAA">
                                      <p:cBhvr>
                                        <p:cTn id="69" dur="2000" fill="hold"/>
                                        <p:tgtEl>
                                          <p:spTgt spid="7"/>
                                        </p:tgtEl>
                                        <p:attrNameLst>
                                          <p:attrName>ppt_x</p:attrName>
                                          <p:attrName>ppt_y</p:attrName>
                                        </p:attrNameLst>
                                      </p:cBhvr>
                                    </p:animMotion>
                                  </p:childTnLst>
                                </p:cTn>
                              </p:par>
                              <p:par>
                                <p:cTn id="70" presetID="6" presetClass="emph" presetSubtype="0" fill="hold" nodeType="withEffect">
                                  <p:stCondLst>
                                    <p:cond delay="0"/>
                                  </p:stCondLst>
                                  <p:childTnLst>
                                    <p:animScale>
                                      <p:cBhvr>
                                        <p:cTn id="71" dur="2000" fill="hold"/>
                                        <p:tgtEl>
                                          <p:spTgt spid="7"/>
                                        </p:tgtEl>
                                      </p:cBhvr>
                                      <p:by x="75000" y="75000"/>
                                    </p:animScale>
                                  </p:childTnLst>
                                </p:cTn>
                              </p:par>
                            </p:childTnLst>
                          </p:cTn>
                        </p:par>
                      </p:childTnLst>
                    </p:cTn>
                  </p:par>
                </p:childTnLst>
              </p:cTn>
              <p:nextCondLst>
                <p:cond evt="onClick" delay="0">
                  <p:tgtEl>
                    <p:spTgt spid="7"/>
                  </p:tgtEl>
                </p:cond>
              </p:nextCondLst>
            </p:seq>
            <p:seq concurrent="1" nextAc="seek">
              <p:cTn id="72" restart="whenNotActive" fill="hold" evtFilter="cancelBubble" nodeType="interactiveSeq">
                <p:stCondLst>
                  <p:cond evt="onClick" delay="0">
                    <p:tgtEl>
                      <p:spTgt spid="8"/>
                    </p:tgtEl>
                  </p:cond>
                </p:stCondLst>
                <p:endSync evt="end" delay="0">
                  <p:rtn val="all"/>
                </p:endSync>
                <p:childTnLst>
                  <p:par>
                    <p:cTn id="73" fill="hold">
                      <p:stCondLst>
                        <p:cond delay="0"/>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1.875E-6 2.59259E-6 L -0.03034 -0.09931 L -0.06263 -0.15834 L -0.11393 -0.17176 L -0.15195 -0.1794 L -0.1987 -0.1926 L -0.25456 -0.16783 L -0.28789 -0.11829 " pathEditMode="relative" rAng="0" ptsTypes="AAAAAAAA">
                                      <p:cBhvr>
                                        <p:cTn id="76" dur="2000" fill="hold"/>
                                        <p:tgtEl>
                                          <p:spTgt spid="8"/>
                                        </p:tgtEl>
                                        <p:attrNameLst>
                                          <p:attrName>ppt_x</p:attrName>
                                          <p:attrName>ppt_y</p:attrName>
                                        </p:attrNameLst>
                                      </p:cBhvr>
                                      <p:rCtr x="-14401" y="-9630"/>
                                    </p:animMotion>
                                  </p:childTnLst>
                                </p:cTn>
                              </p:par>
                              <p:par>
                                <p:cTn id="77" presetID="35" presetClass="path" presetSubtype="0" accel="50000" decel="50000" fill="hold" nodeType="withEffect">
                                  <p:stCondLst>
                                    <p:cond delay="0"/>
                                  </p:stCondLst>
                                  <p:childTnLst>
                                    <p:animMotion origin="layout" path="M -0.28698 -0.11088 L -0.71666 -0.11366 " pathEditMode="relative" rAng="0" ptsTypes="AA">
                                      <p:cBhvr>
                                        <p:cTn id="78" dur="2000" fill="hold"/>
                                        <p:tgtEl>
                                          <p:spTgt spid="8"/>
                                        </p:tgtEl>
                                        <p:attrNameLst>
                                          <p:attrName>ppt_x</p:attrName>
                                          <p:attrName>ppt_y</p:attrName>
                                        </p:attrNameLst>
                                      </p:cBhvr>
                                      <p:rCtr x="-21484" y="-139"/>
                                    </p:animMotion>
                                  </p:childTnLst>
                                </p:cTn>
                              </p:par>
                            </p:childTnLst>
                          </p:cTn>
                        </p:par>
                        <p:par>
                          <p:cTn id="79" fill="hold">
                            <p:stCondLst>
                              <p:cond delay="2000"/>
                            </p:stCondLst>
                            <p:childTnLst>
                              <p:par>
                                <p:cTn id="80" presetID="0" presetClass="path" presetSubtype="0" accel="50000" decel="50000" fill="hold" nodeType="afterEffect">
                                  <p:stCondLst>
                                    <p:cond delay="0"/>
                                  </p:stCondLst>
                                  <p:childTnLst>
                                    <p:animMotion origin="layout" path="M -0.68138 -0.11365 L -0.68489 -0.24514 L -0.84297 -0.23981 " pathEditMode="relative" rAng="0" ptsTypes="AAA">
                                      <p:cBhvr>
                                        <p:cTn id="81" dur="2000" fill="hold"/>
                                        <p:tgtEl>
                                          <p:spTgt spid="8"/>
                                        </p:tgtEl>
                                        <p:attrNameLst>
                                          <p:attrName>ppt_x</p:attrName>
                                          <p:attrName>ppt_y</p:attrName>
                                        </p:attrNameLst>
                                      </p:cBhvr>
                                      <p:rCtr x="-8086" y="-6574"/>
                                    </p:animMotion>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4"/>
                    </p:tgtEl>
                  </p:cond>
                </p:stCondLst>
                <p:endSync evt="end" delay="0">
                  <p:rtn val="all"/>
                </p:endSync>
                <p:childTnLst>
                  <p:par>
                    <p:cTn id="83" fill="hold">
                      <p:stCondLst>
                        <p:cond delay="0"/>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1.66667E-6 0.01366 L -0.02409 -0.17755 L -0.09141 -0.29676 L -0.17318 -0.24931 L -0.19818 -0.21343 " pathEditMode="relative" rAng="0" ptsTypes="AAAAA">
                                      <p:cBhvr>
                                        <p:cTn id="86" dur="2000" fill="hold"/>
                                        <p:tgtEl>
                                          <p:spTgt spid="4"/>
                                        </p:tgtEl>
                                        <p:attrNameLst>
                                          <p:attrName>ppt_x</p:attrName>
                                          <p:attrName>ppt_y</p:attrName>
                                        </p:attrNameLst>
                                      </p:cBhvr>
                                      <p:rCtr x="-9909" y="-15532"/>
                                    </p:animMotion>
                                  </p:childTnLst>
                                </p:cTn>
                              </p:par>
                              <p:par>
                                <p:cTn id="87" presetID="35" presetClass="path" presetSubtype="0" accel="50000" decel="50000" fill="hold" nodeType="withEffect">
                                  <p:stCondLst>
                                    <p:cond delay="0"/>
                                  </p:stCondLst>
                                  <p:childTnLst>
                                    <p:animMotion origin="layout" path="M -0.19818 -0.21343 L -0.61107 -0.21366 " pathEditMode="relative" rAng="0" ptsTypes="AA">
                                      <p:cBhvr>
                                        <p:cTn id="88" dur="2000" fill="hold"/>
                                        <p:tgtEl>
                                          <p:spTgt spid="4"/>
                                        </p:tgtEl>
                                        <p:attrNameLst>
                                          <p:attrName>ppt_x</p:attrName>
                                          <p:attrName>ppt_y</p:attrName>
                                        </p:attrNameLst>
                                      </p:cBhvr>
                                      <p:rCtr x="-20651" y="-23"/>
                                    </p:animMotion>
                                  </p:childTnLst>
                                </p:cTn>
                              </p:par>
                            </p:childTnLst>
                          </p:cTn>
                        </p:par>
                        <p:par>
                          <p:cTn id="89" fill="hold">
                            <p:stCondLst>
                              <p:cond delay="2000"/>
                            </p:stCondLst>
                            <p:childTnLst>
                              <p:par>
                                <p:cTn id="90" presetID="0" presetClass="path" presetSubtype="0" accel="50000" decel="50000" fill="hold" nodeType="afterEffect">
                                  <p:stCondLst>
                                    <p:cond delay="0"/>
                                  </p:stCondLst>
                                  <p:childTnLst>
                                    <p:animMotion origin="layout" path="M -0.61106 -0.21365 L -0.61171 -0.34305 L -0.56237 -0.32986 " pathEditMode="relative" rAng="0" ptsTypes="AAA">
                                      <p:cBhvr>
                                        <p:cTn id="91" dur="2000" fill="hold"/>
                                        <p:tgtEl>
                                          <p:spTgt spid="4"/>
                                        </p:tgtEl>
                                        <p:attrNameLst>
                                          <p:attrName>ppt_x</p:attrName>
                                          <p:attrName>ppt_y</p:attrName>
                                        </p:attrNameLst>
                                      </p:cBhvr>
                                      <p:rCtr x="2396" y="-6481"/>
                                    </p:animMotion>
                                  </p:childTnLst>
                                </p:cTn>
                              </p:par>
                              <p:par>
                                <p:cTn id="92" presetID="6" presetClass="emph" presetSubtype="0" fill="hold" nodeType="withEffect">
                                  <p:stCondLst>
                                    <p:cond delay="0"/>
                                  </p:stCondLst>
                                  <p:childTnLst>
                                    <p:animScale>
                                      <p:cBhvr>
                                        <p:cTn id="93" dur="2000" fill="hold"/>
                                        <p:tgtEl>
                                          <p:spTgt spid="4"/>
                                        </p:tgtEl>
                                      </p:cBhvr>
                                      <p:by x="75000" y="75000"/>
                                    </p:animScale>
                                  </p:childTnLst>
                                </p:cTn>
                              </p:par>
                            </p:childTnLst>
                          </p:cTn>
                        </p:par>
                      </p:childTnLst>
                    </p:cTn>
                  </p:par>
                </p:childTnLst>
              </p:cTn>
              <p:nextCondLst>
                <p:cond evt="onClick" delay="0">
                  <p:tgtEl>
                    <p:spTgt spid="4"/>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sky, nature&#10;&#10;Description automatically generated">
            <a:extLst>
              <a:ext uri="{FF2B5EF4-FFF2-40B4-BE49-F238E27FC236}">
                <a16:creationId xmlns:a16="http://schemas.microsoft.com/office/drawing/2014/main" id="{B658CAD2-CAD6-4449-A668-91782DE49420}"/>
              </a:ext>
            </a:extLst>
          </p:cNvPr>
          <p:cNvPicPr>
            <a:picLocks noChangeAspect="1"/>
          </p:cNvPicPr>
          <p:nvPr/>
        </p:nvPicPr>
        <p:blipFill>
          <a:blip r:embed="rId3"/>
          <a:stretch>
            <a:fillRect/>
          </a:stretch>
        </p:blipFill>
        <p:spPr>
          <a:xfrm>
            <a:off x="0" y="9939"/>
            <a:ext cx="12192000" cy="6838122"/>
          </a:xfrm>
          <a:prstGeom prst="rect">
            <a:avLst/>
          </a:prstGeom>
        </p:spPr>
      </p:pic>
      <p:pic>
        <p:nvPicPr>
          <p:cNvPr id="7" name="Picture 6">
            <a:extLst>
              <a:ext uri="{FF2B5EF4-FFF2-40B4-BE49-F238E27FC236}">
                <a16:creationId xmlns:a16="http://schemas.microsoft.com/office/drawing/2014/main" id="{C0708494-6876-4903-B106-8A390FD018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4330">
            <a:off x="6025964" y="3706959"/>
            <a:ext cx="2438405" cy="1003123"/>
          </a:xfrm>
          <a:prstGeom prst="rect">
            <a:avLst/>
          </a:prstGeom>
        </p:spPr>
      </p:pic>
      <p:pic>
        <p:nvPicPr>
          <p:cNvPr id="11" name="Picture 10">
            <a:extLst>
              <a:ext uri="{FF2B5EF4-FFF2-40B4-BE49-F238E27FC236}">
                <a16:creationId xmlns:a16="http://schemas.microsoft.com/office/drawing/2014/main" id="{C1ABE795-13CC-411D-86CB-94AA41F15A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66" t="15995" r="50000" b="15972"/>
          <a:stretch/>
        </p:blipFill>
        <p:spPr>
          <a:xfrm>
            <a:off x="9835858" y="2682962"/>
            <a:ext cx="1198880" cy="1779581"/>
          </a:xfrm>
          <a:prstGeom prst="rect">
            <a:avLst/>
          </a:prstGeom>
        </p:spPr>
      </p:pic>
      <p:pic>
        <p:nvPicPr>
          <p:cNvPr id="9" name="Picture 8">
            <a:extLst>
              <a:ext uri="{FF2B5EF4-FFF2-40B4-BE49-F238E27FC236}">
                <a16:creationId xmlns:a16="http://schemas.microsoft.com/office/drawing/2014/main" id="{032095ED-1E6B-433C-B393-FB2284E619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6684" b="16964"/>
          <a:stretch/>
        </p:blipFill>
        <p:spPr>
          <a:xfrm>
            <a:off x="8524590" y="2185204"/>
            <a:ext cx="1462256" cy="2277339"/>
          </a:xfrm>
          <a:prstGeom prst="rect">
            <a:avLst/>
          </a:prstGeom>
        </p:spPr>
      </p:pic>
      <p:pic>
        <p:nvPicPr>
          <p:cNvPr id="13" name="Picture 12">
            <a:extLst>
              <a:ext uri="{FF2B5EF4-FFF2-40B4-BE49-F238E27FC236}">
                <a16:creationId xmlns:a16="http://schemas.microsoft.com/office/drawing/2014/main" id="{EFACFB7D-7D34-46EE-B6DB-C62631632A2E}"/>
              </a:ext>
            </a:extLst>
          </p:cNvPr>
          <p:cNvPicPr>
            <a:picLocks noChangeAspect="1"/>
          </p:cNvPicPr>
          <p:nvPr/>
        </p:nvPicPr>
        <p:blipFill rotWithShape="1">
          <a:blip r:embed="rId7">
            <a:extLst>
              <a:ext uri="{28A0092B-C50C-407E-A947-70E740481C1C}">
                <a14:useLocalDpi xmlns:a14="http://schemas.microsoft.com/office/drawing/2010/main" val="0"/>
              </a:ext>
            </a:extLst>
          </a:blip>
          <a:srcRect l="30624" t="10667" r="32032" b="13904"/>
          <a:stretch/>
        </p:blipFill>
        <p:spPr>
          <a:xfrm>
            <a:off x="8291955" y="3429000"/>
            <a:ext cx="913644" cy="1779582"/>
          </a:xfrm>
          <a:prstGeom prst="rect">
            <a:avLst/>
          </a:prstGeom>
        </p:spPr>
      </p:pic>
      <p:pic>
        <p:nvPicPr>
          <p:cNvPr id="17" name="Picture 16">
            <a:extLst>
              <a:ext uri="{FF2B5EF4-FFF2-40B4-BE49-F238E27FC236}">
                <a16:creationId xmlns:a16="http://schemas.microsoft.com/office/drawing/2014/main" id="{1586D9F4-90F3-40B4-AA18-715B0783287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255" t="39122" r="51898" b="3429"/>
          <a:stretch/>
        </p:blipFill>
        <p:spPr>
          <a:xfrm>
            <a:off x="10582373" y="3291539"/>
            <a:ext cx="1198880" cy="1819852"/>
          </a:xfrm>
          <a:prstGeom prst="rect">
            <a:avLst/>
          </a:prstGeom>
        </p:spPr>
      </p:pic>
      <p:sp>
        <p:nvSpPr>
          <p:cNvPr id="22" name="Oval 21">
            <a:hlinkClick r:id="rId9" action="ppaction://hlinksldjump"/>
            <a:extLst>
              <a:ext uri="{FF2B5EF4-FFF2-40B4-BE49-F238E27FC236}">
                <a16:creationId xmlns:a16="http://schemas.microsoft.com/office/drawing/2014/main" id="{032D3F5B-8BE0-48B1-9C7C-A24BEBDAD405}"/>
              </a:ext>
            </a:extLst>
          </p:cNvPr>
          <p:cNvSpPr/>
          <p:nvPr/>
        </p:nvSpPr>
        <p:spPr>
          <a:xfrm>
            <a:off x="9097347" y="2332653"/>
            <a:ext cx="375619" cy="3503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23" name="Oval 22">
            <a:hlinkClick r:id="rId10" action="ppaction://hlinksldjump"/>
            <a:extLst>
              <a:ext uri="{FF2B5EF4-FFF2-40B4-BE49-F238E27FC236}">
                <a16:creationId xmlns:a16="http://schemas.microsoft.com/office/drawing/2014/main" id="{6A773266-69A3-42FE-A11A-3EA05CDB3999}"/>
              </a:ext>
            </a:extLst>
          </p:cNvPr>
          <p:cNvSpPr/>
          <p:nvPr/>
        </p:nvSpPr>
        <p:spPr>
          <a:xfrm>
            <a:off x="10220697" y="2332653"/>
            <a:ext cx="375619" cy="3503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24" name="Oval 23">
            <a:hlinkClick r:id="rId11" action="ppaction://hlinksldjump"/>
            <a:extLst>
              <a:ext uri="{FF2B5EF4-FFF2-40B4-BE49-F238E27FC236}">
                <a16:creationId xmlns:a16="http://schemas.microsoft.com/office/drawing/2014/main" id="{7AF6A513-2800-4E42-9D38-77969F121809}"/>
              </a:ext>
            </a:extLst>
          </p:cNvPr>
          <p:cNvSpPr/>
          <p:nvPr/>
        </p:nvSpPr>
        <p:spPr>
          <a:xfrm>
            <a:off x="11209820" y="2948286"/>
            <a:ext cx="375619" cy="3503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25" name="Oval 24">
            <a:hlinkClick r:id="rId12" action="ppaction://hlinksldjump"/>
            <a:extLst>
              <a:ext uri="{FF2B5EF4-FFF2-40B4-BE49-F238E27FC236}">
                <a16:creationId xmlns:a16="http://schemas.microsoft.com/office/drawing/2014/main" id="{0842544B-ACF8-438B-9094-D284A0E08E39}"/>
              </a:ext>
            </a:extLst>
          </p:cNvPr>
          <p:cNvSpPr/>
          <p:nvPr/>
        </p:nvSpPr>
        <p:spPr>
          <a:xfrm>
            <a:off x="8560967" y="5208582"/>
            <a:ext cx="375619" cy="3503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26" name="Oval 25">
            <a:hlinkClick r:id="rId13" action="ppaction://hlinksldjump"/>
            <a:extLst>
              <a:ext uri="{FF2B5EF4-FFF2-40B4-BE49-F238E27FC236}">
                <a16:creationId xmlns:a16="http://schemas.microsoft.com/office/drawing/2014/main" id="{3FD7A72C-52F3-412F-9233-2B62B2339530}"/>
              </a:ext>
            </a:extLst>
          </p:cNvPr>
          <p:cNvSpPr/>
          <p:nvPr/>
        </p:nvSpPr>
        <p:spPr>
          <a:xfrm>
            <a:off x="9919993" y="5654161"/>
            <a:ext cx="375619" cy="3503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5</a:t>
            </a:r>
          </a:p>
        </p:txBody>
      </p:sp>
      <p:pic>
        <p:nvPicPr>
          <p:cNvPr id="28" name="Picture 27">
            <a:extLst>
              <a:ext uri="{FF2B5EF4-FFF2-40B4-BE49-F238E27FC236}">
                <a16:creationId xmlns:a16="http://schemas.microsoft.com/office/drawing/2014/main" id="{4B00E676-F96D-44D0-9448-0AAFC3A01C1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71495" y="5906279"/>
            <a:ext cx="562250" cy="562250"/>
          </a:xfrm>
          <a:prstGeom prst="rect">
            <a:avLst/>
          </a:prstGeom>
        </p:spPr>
      </p:pic>
      <p:pic>
        <p:nvPicPr>
          <p:cNvPr id="29" name="Picture 28">
            <a:extLst>
              <a:ext uri="{FF2B5EF4-FFF2-40B4-BE49-F238E27FC236}">
                <a16:creationId xmlns:a16="http://schemas.microsoft.com/office/drawing/2014/main" id="{D427B907-B5A7-448D-BF8E-B4A053DC4F6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45935" y="5319115"/>
            <a:ext cx="375619" cy="375619"/>
          </a:xfrm>
          <a:prstGeom prst="rect">
            <a:avLst/>
          </a:prstGeom>
        </p:spPr>
      </p:pic>
      <p:pic>
        <p:nvPicPr>
          <p:cNvPr id="21" name="Picture 20">
            <a:extLst>
              <a:ext uri="{FF2B5EF4-FFF2-40B4-BE49-F238E27FC236}">
                <a16:creationId xmlns:a16="http://schemas.microsoft.com/office/drawing/2014/main" id="{64A51B3B-1532-4EB2-BEB7-1E7C4125157F}"/>
              </a:ext>
            </a:extLst>
          </p:cNvPr>
          <p:cNvPicPr>
            <a:picLocks noChangeAspect="1"/>
          </p:cNvPicPr>
          <p:nvPr/>
        </p:nvPicPr>
        <p:blipFill rotWithShape="1">
          <a:blip r:embed="rId16">
            <a:extLst>
              <a:ext uri="{28A0092B-C50C-407E-A947-70E740481C1C}">
                <a14:useLocalDpi xmlns:a14="http://schemas.microsoft.com/office/drawing/2010/main" val="0"/>
              </a:ext>
            </a:extLst>
          </a:blip>
          <a:srcRect l="30117" t="6589" r="30242" b="8594"/>
          <a:stretch/>
        </p:blipFill>
        <p:spPr>
          <a:xfrm>
            <a:off x="9438234" y="3820751"/>
            <a:ext cx="911504" cy="1939487"/>
          </a:xfrm>
          <a:prstGeom prst="rect">
            <a:avLst/>
          </a:prstGeom>
        </p:spPr>
      </p:pic>
    </p:spTree>
    <p:extLst>
      <p:ext uri="{BB962C8B-B14F-4D97-AF65-F5344CB8AC3E}">
        <p14:creationId xmlns:p14="http://schemas.microsoft.com/office/powerpoint/2010/main" val="96841783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4" presetClass="path" presetSubtype="0" accel="50000" decel="50000" fill="hold" nodeType="clickEffect">
                                  <p:stCondLst>
                                    <p:cond delay="0"/>
                                  </p:stCondLst>
                                  <p:childTnLst>
                                    <p:animMotion origin="layout" path="M -4.58333E-6 -2.22222E-6 L -0.0388 -0.02731 C -0.04674 -0.03449 -0.05885 -0.03588 -0.07135 -0.03588 C -0.08567 -0.03588 -0.09713 -0.03449 -0.10507 -0.02731 L -0.14322 -2.22222E-6 " pathEditMode="relative" rAng="0" ptsTypes="AAAAA">
                                      <p:cBhvr>
                                        <p:cTn id="6" dur="2000" fill="hold"/>
                                        <p:tgtEl>
                                          <p:spTgt spid="9"/>
                                        </p:tgtEl>
                                        <p:attrNameLst>
                                          <p:attrName>ppt_x</p:attrName>
                                          <p:attrName>ppt_y</p:attrName>
                                        </p:attrNameLst>
                                      </p:cBhvr>
                                      <p:rCtr x="-7161" y="-1806"/>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8.33333E-7 2.59259E-6 L -0.40052 0.00115 " pathEditMode="relative" rAng="0" ptsTypes="AA">
                                      <p:cBhvr>
                                        <p:cTn id="9" dur="2000" fill="hold"/>
                                        <p:tgtEl>
                                          <p:spTgt spid="7"/>
                                        </p:tgtEl>
                                        <p:attrNameLst>
                                          <p:attrName>ppt_x</p:attrName>
                                          <p:attrName>ppt_y</p:attrName>
                                        </p:attrNameLst>
                                      </p:cBhvr>
                                      <p:rCtr x="-20026" y="46"/>
                                    </p:animMotion>
                                  </p:childTnLst>
                                </p:cTn>
                              </p:par>
                              <p:par>
                                <p:cTn id="10" presetID="35" presetClass="path" presetSubtype="0" accel="50000" decel="50000" fill="hold" nodeType="withEffect">
                                  <p:stCondLst>
                                    <p:cond delay="0"/>
                                  </p:stCondLst>
                                  <p:childTnLst>
                                    <p:animMotion origin="layout" path="M -0.14322 -2.22222E-6 L -0.51158 -0.01203 " pathEditMode="relative" rAng="0" ptsTypes="AA">
                                      <p:cBhvr>
                                        <p:cTn id="11" dur="2000" fill="hold"/>
                                        <p:tgtEl>
                                          <p:spTgt spid="9"/>
                                        </p:tgtEl>
                                        <p:attrNameLst>
                                          <p:attrName>ppt_x</p:attrName>
                                          <p:attrName>ppt_y</p:attrName>
                                        </p:attrNameLst>
                                      </p:cBhvr>
                                      <p:rCtr x="-18424" y="-602"/>
                                    </p:animMotion>
                                  </p:childTnLst>
                                </p:cTn>
                              </p:par>
                            </p:childTnLst>
                          </p:cTn>
                        </p:par>
                        <p:par>
                          <p:cTn id="12" fill="hold">
                            <p:stCondLst>
                              <p:cond delay="4000"/>
                            </p:stCondLst>
                            <p:childTnLst>
                              <p:par>
                                <p:cTn id="13" presetID="0" presetClass="path" presetSubtype="0" accel="50000" decel="50000" fill="hold" nodeType="afterEffect">
                                  <p:stCondLst>
                                    <p:cond delay="0"/>
                                  </p:stCondLst>
                                  <p:childTnLst>
                                    <p:animMotion origin="layout" path="M -0.51158 -0.01204 L -0.54322 0.02662 L -0.56367 -0.05672 L -0.58567 -0.16575 L -0.63151 -0.18195 " pathEditMode="relative" rAng="0" ptsTypes="AAAAA">
                                      <p:cBhvr>
                                        <p:cTn id="14" dur="2000" fill="hold"/>
                                        <p:tgtEl>
                                          <p:spTgt spid="9"/>
                                        </p:tgtEl>
                                        <p:attrNameLst>
                                          <p:attrName>ppt_x</p:attrName>
                                          <p:attrName>ppt_y</p:attrName>
                                        </p:attrNameLst>
                                      </p:cBhvr>
                                      <p:rCtr x="-6003" y="-6574"/>
                                    </p:animMotion>
                                  </p:childTnLst>
                                </p:cTn>
                              </p:par>
                            </p:childTnLst>
                          </p:cTn>
                        </p:par>
                        <p:par>
                          <p:cTn id="15" fill="hold">
                            <p:stCondLst>
                              <p:cond delay="6000"/>
                            </p:stCondLst>
                            <p:childTnLst>
                              <p:par>
                                <p:cTn id="16" presetID="63" presetClass="path" presetSubtype="0" accel="50000" decel="50000" fill="hold" nodeType="afterEffect">
                                  <p:stCondLst>
                                    <p:cond delay="0"/>
                                  </p:stCondLst>
                                  <p:childTnLst>
                                    <p:animMotion origin="layout" path="M -0.40052 0.00115 L -8.33333E-7 2.59259E-6 " pathEditMode="relative" rAng="0" ptsTypes="AA">
                                      <p:cBhvr>
                                        <p:cTn id="17" dur="2000" fill="hold"/>
                                        <p:tgtEl>
                                          <p:spTgt spid="7"/>
                                        </p:tgtEl>
                                        <p:attrNameLst>
                                          <p:attrName>ppt_x</p:attrName>
                                          <p:attrName>ppt_y</p:attrName>
                                        </p:attrNameLst>
                                      </p:cBhvr>
                                      <p:rCtr x="20026" y="-69"/>
                                    </p:animMotion>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44" presetClass="path" presetSubtype="0" accel="50000" decel="50000" fill="hold" nodeType="clickEffect">
                                  <p:stCondLst>
                                    <p:cond delay="0"/>
                                  </p:stCondLst>
                                  <p:childTnLst>
                                    <p:animMotion origin="layout" path="M 6.25E-7 -3.33333E-6 L -0.06185 -0.05069 C -0.07461 -0.0625 -0.09401 -0.06782 -0.11406 -0.06782 C -0.13711 -0.06782 -0.1556 -0.0625 -0.16836 -0.05069 L -0.22995 -3.33333E-6 " pathEditMode="relative" rAng="0" ptsTypes="AAAAA">
                                      <p:cBhvr>
                                        <p:cTn id="22" dur="2000" fill="hold"/>
                                        <p:tgtEl>
                                          <p:spTgt spid="11"/>
                                        </p:tgtEl>
                                        <p:attrNameLst>
                                          <p:attrName>ppt_x</p:attrName>
                                          <p:attrName>ppt_y</p:attrName>
                                        </p:attrNameLst>
                                      </p:cBhvr>
                                      <p:rCtr x="-11497" y="-3403"/>
                                    </p:animMotion>
                                  </p:childTnLst>
                                </p:cTn>
                              </p:par>
                            </p:childTnLst>
                          </p:cTn>
                        </p:par>
                        <p:par>
                          <p:cTn id="23" fill="hold">
                            <p:stCondLst>
                              <p:cond delay="2000"/>
                            </p:stCondLst>
                            <p:childTnLst>
                              <p:par>
                                <p:cTn id="24" presetID="35" presetClass="path" presetSubtype="0" accel="50000" decel="50000" fill="hold" nodeType="afterEffect">
                                  <p:stCondLst>
                                    <p:cond delay="0"/>
                                  </p:stCondLst>
                                  <p:childTnLst>
                                    <p:animMotion origin="layout" path="M -8.33333E-7 2.59259E-6 L -0.40052 0.00116 " pathEditMode="relative" rAng="0" ptsTypes="AA">
                                      <p:cBhvr>
                                        <p:cTn id="25" dur="2000" fill="hold"/>
                                        <p:tgtEl>
                                          <p:spTgt spid="7"/>
                                        </p:tgtEl>
                                        <p:attrNameLst>
                                          <p:attrName>ppt_x</p:attrName>
                                          <p:attrName>ppt_y</p:attrName>
                                        </p:attrNameLst>
                                      </p:cBhvr>
                                      <p:rCtr x="-19805" y="255"/>
                                    </p:animMotion>
                                  </p:childTnLst>
                                </p:cTn>
                              </p:par>
                              <p:par>
                                <p:cTn id="26" presetID="35" presetClass="path" presetSubtype="0" accel="50000" decel="50000" fill="hold" nodeType="withEffect">
                                  <p:stCondLst>
                                    <p:cond delay="0"/>
                                  </p:stCondLst>
                                  <p:childTnLst>
                                    <p:animMotion origin="layout" path="M -0.22995 -3.33333E-6 L -0.61732 -0.02083 " pathEditMode="relative" rAng="0" ptsTypes="AA">
                                      <p:cBhvr>
                                        <p:cTn id="27" dur="2000" fill="hold"/>
                                        <p:tgtEl>
                                          <p:spTgt spid="11"/>
                                        </p:tgtEl>
                                        <p:attrNameLst>
                                          <p:attrName>ppt_x</p:attrName>
                                          <p:attrName>ppt_y</p:attrName>
                                        </p:attrNameLst>
                                      </p:cBhvr>
                                      <p:rCtr x="-19375" y="-1042"/>
                                    </p:animMotion>
                                  </p:childTnLst>
                                </p:cTn>
                              </p:par>
                            </p:childTnLst>
                          </p:cTn>
                        </p:par>
                        <p:par>
                          <p:cTn id="28" fill="hold">
                            <p:stCondLst>
                              <p:cond delay="4000"/>
                            </p:stCondLst>
                            <p:childTnLst>
                              <p:par>
                                <p:cTn id="29" presetID="0" presetClass="path" presetSubtype="0" accel="50000" decel="50000" fill="hold" nodeType="afterEffect">
                                  <p:stCondLst>
                                    <p:cond delay="0"/>
                                  </p:stCondLst>
                                  <p:childTnLst>
                                    <p:animMotion origin="layout" path="M -0.61732 -0.02083 L -0.61732 -0.02037 L -0.62917 -0.2243 " pathEditMode="relative" rAng="0" ptsTypes="AAA">
                                      <p:cBhvr>
                                        <p:cTn id="30" dur="2000" fill="hold"/>
                                        <p:tgtEl>
                                          <p:spTgt spid="11"/>
                                        </p:tgtEl>
                                        <p:attrNameLst>
                                          <p:attrName>ppt_x</p:attrName>
                                          <p:attrName>ppt_y</p:attrName>
                                        </p:attrNameLst>
                                      </p:cBhvr>
                                      <p:rCtr x="-599" y="-10162"/>
                                    </p:animMotion>
                                  </p:childTnLst>
                                </p:cTn>
                              </p:par>
                              <p:par>
                                <p:cTn id="31" presetID="6" presetClass="emph" presetSubtype="0" fill="hold" nodeType="withEffect">
                                  <p:stCondLst>
                                    <p:cond delay="0"/>
                                  </p:stCondLst>
                                  <p:childTnLst>
                                    <p:animScale>
                                      <p:cBhvr>
                                        <p:cTn id="32" dur="2000" fill="hold"/>
                                        <p:tgtEl>
                                          <p:spTgt spid="11"/>
                                        </p:tgtEl>
                                      </p:cBhvr>
                                      <p:by x="85000" y="85000"/>
                                    </p:animScale>
                                  </p:childTnLst>
                                </p:cTn>
                              </p:par>
                            </p:childTnLst>
                          </p:cTn>
                        </p:par>
                        <p:par>
                          <p:cTn id="33" fill="hold">
                            <p:stCondLst>
                              <p:cond delay="6000"/>
                            </p:stCondLst>
                            <p:childTnLst>
                              <p:par>
                                <p:cTn id="34" presetID="63" presetClass="path" presetSubtype="0" accel="50000" decel="50000" fill="hold" nodeType="afterEffect">
                                  <p:stCondLst>
                                    <p:cond delay="0"/>
                                  </p:stCondLst>
                                  <p:childTnLst>
                                    <p:animMotion origin="layout" path="M -0.40052 0.00115 L -3.125E-6 2.22222E-6 " pathEditMode="relative" rAng="0" ptsTypes="AA">
                                      <p:cBhvr>
                                        <p:cTn id="35" dur="2000" fill="hold"/>
                                        <p:tgtEl>
                                          <p:spTgt spid="7"/>
                                        </p:tgtEl>
                                        <p:attrNameLst>
                                          <p:attrName>ppt_x</p:attrName>
                                          <p:attrName>ppt_y</p:attrName>
                                        </p:attrNameLst>
                                      </p:cBhvr>
                                      <p:rCtr x="20091" y="23"/>
                                    </p:animMotion>
                                  </p:childTnLst>
                                </p:cTn>
                              </p:par>
                            </p:childTnLst>
                          </p:cTn>
                        </p:par>
                      </p:childTnLst>
                    </p:cTn>
                  </p:par>
                </p:childTnLst>
              </p:cTn>
              <p:nextCondLst>
                <p:cond evt="onClick" delay="0">
                  <p:tgtEl>
                    <p:spTgt spid="11"/>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1.875E-6 3.7037E-7 L -0.00834 -0.11829 L -0.04362 -0.19676 L -0.08294 -0.17616 L -0.10039 -0.12986 " pathEditMode="relative" rAng="0" ptsTypes="AAAAA">
                                      <p:cBhvr>
                                        <p:cTn id="40" dur="2000" fill="hold"/>
                                        <p:tgtEl>
                                          <p:spTgt spid="13"/>
                                        </p:tgtEl>
                                        <p:attrNameLst>
                                          <p:attrName>ppt_x</p:attrName>
                                          <p:attrName>ppt_y</p:attrName>
                                        </p:attrNameLst>
                                      </p:cBhvr>
                                      <p:rCtr x="-5026" y="-9838"/>
                                    </p:animMotion>
                                  </p:childTnLst>
                                </p:cTn>
                              </p:par>
                            </p:childTnLst>
                          </p:cTn>
                        </p:par>
                        <p:par>
                          <p:cTn id="41" fill="hold">
                            <p:stCondLst>
                              <p:cond delay="2000"/>
                            </p:stCondLst>
                            <p:childTnLst>
                              <p:par>
                                <p:cTn id="42" presetID="35" presetClass="path" presetSubtype="0" accel="50000" decel="50000" fill="hold" nodeType="afterEffect">
                                  <p:stCondLst>
                                    <p:cond delay="0"/>
                                  </p:stCondLst>
                                  <p:childTnLst>
                                    <p:animMotion origin="layout" path="M -8.33333E-7 2.59259E-6 L -0.40052 0.00116 " pathEditMode="relative" rAng="0" ptsTypes="AA">
                                      <p:cBhvr>
                                        <p:cTn id="43" dur="2000" fill="hold"/>
                                        <p:tgtEl>
                                          <p:spTgt spid="7"/>
                                        </p:tgtEl>
                                        <p:attrNameLst>
                                          <p:attrName>ppt_x</p:attrName>
                                          <p:attrName>ppt_y</p:attrName>
                                        </p:attrNameLst>
                                      </p:cBhvr>
                                      <p:rCtr x="-19753" y="255"/>
                                    </p:animMotion>
                                  </p:childTnLst>
                                </p:cTn>
                              </p:par>
                              <p:par>
                                <p:cTn id="44" presetID="35" presetClass="path" presetSubtype="0" accel="50000" decel="50000" fill="hold" nodeType="withEffect">
                                  <p:stCondLst>
                                    <p:cond delay="0"/>
                                  </p:stCondLst>
                                  <p:childTnLst>
                                    <p:animMotion origin="layout" path="M -0.10039 -0.12986 L -0.50222 -0.12963 " pathEditMode="relative" rAng="0" ptsTypes="AA">
                                      <p:cBhvr>
                                        <p:cTn id="45" dur="2000" fill="hold"/>
                                        <p:tgtEl>
                                          <p:spTgt spid="13"/>
                                        </p:tgtEl>
                                        <p:attrNameLst>
                                          <p:attrName>ppt_x</p:attrName>
                                          <p:attrName>ppt_y</p:attrName>
                                        </p:attrNameLst>
                                      </p:cBhvr>
                                      <p:rCtr x="-20091" y="0"/>
                                    </p:animMotion>
                                  </p:childTnLst>
                                </p:cTn>
                              </p:par>
                            </p:childTnLst>
                          </p:cTn>
                        </p:par>
                        <p:par>
                          <p:cTn id="46" fill="hold">
                            <p:stCondLst>
                              <p:cond delay="4000"/>
                            </p:stCondLst>
                            <p:childTnLst>
                              <p:par>
                                <p:cTn id="47" presetID="0" presetClass="path" presetSubtype="0" accel="50000" decel="50000" fill="hold" nodeType="afterEffect">
                                  <p:stCondLst>
                                    <p:cond delay="0"/>
                                  </p:stCondLst>
                                  <p:childTnLst>
                                    <p:animMotion origin="layout" path="M -0.50339 -0.1287 L -0.50443 -0.28125 L -0.37044 -0.28681 " pathEditMode="relative" ptsTypes="AAA">
                                      <p:cBhvr>
                                        <p:cTn id="48" dur="2000" fill="hold"/>
                                        <p:tgtEl>
                                          <p:spTgt spid="13"/>
                                        </p:tgtEl>
                                        <p:attrNameLst>
                                          <p:attrName>ppt_x</p:attrName>
                                          <p:attrName>ppt_y</p:attrName>
                                        </p:attrNameLst>
                                      </p:cBhvr>
                                    </p:animMotion>
                                  </p:childTnLst>
                                </p:cTn>
                              </p:par>
                              <p:par>
                                <p:cTn id="49" presetID="6" presetClass="emph" presetSubtype="0" fill="hold" nodeType="withEffect">
                                  <p:stCondLst>
                                    <p:cond delay="0"/>
                                  </p:stCondLst>
                                  <p:childTnLst>
                                    <p:animScale>
                                      <p:cBhvr>
                                        <p:cTn id="50" dur="2000" fill="hold"/>
                                        <p:tgtEl>
                                          <p:spTgt spid="13"/>
                                        </p:tgtEl>
                                      </p:cBhvr>
                                      <p:by x="75000" y="75000"/>
                                    </p:animScale>
                                  </p:childTnLst>
                                </p:cTn>
                              </p:par>
                            </p:childTnLst>
                          </p:cTn>
                        </p:par>
                        <p:par>
                          <p:cTn id="51" fill="hold">
                            <p:stCondLst>
                              <p:cond delay="6000"/>
                            </p:stCondLst>
                            <p:childTnLst>
                              <p:par>
                                <p:cTn id="52" presetID="63" presetClass="path" presetSubtype="0" accel="50000" decel="50000" fill="hold" nodeType="afterEffect">
                                  <p:stCondLst>
                                    <p:cond delay="0"/>
                                  </p:stCondLst>
                                  <p:childTnLst>
                                    <p:animMotion origin="layout" path="M -0.40052 0.00115 L -6.25E-7 3.7037E-7 " pathEditMode="relative" rAng="0" ptsTypes="AA">
                                      <p:cBhvr>
                                        <p:cTn id="53" dur="2000" fill="hold"/>
                                        <p:tgtEl>
                                          <p:spTgt spid="7"/>
                                        </p:tgtEl>
                                        <p:attrNameLst>
                                          <p:attrName>ppt_x</p:attrName>
                                          <p:attrName>ppt_y</p:attrName>
                                        </p:attrNameLst>
                                      </p:cBhvr>
                                      <p:rCtr x="20013" y="116"/>
                                    </p:animMotion>
                                  </p:childTnLst>
                                </p:cTn>
                              </p:par>
                            </p:childTnLst>
                          </p:cTn>
                        </p:par>
                      </p:childTnLst>
                    </p:cTn>
                  </p:par>
                </p:childTnLst>
              </p:cTn>
              <p:nextCondLst>
                <p:cond evt="onClick" delay="0">
                  <p:tgtEl>
                    <p:spTgt spid="13"/>
                  </p:tgtEl>
                </p:cond>
              </p:nextCondLst>
            </p:seq>
            <p:seq concurrent="1" nextAc="seek">
              <p:cTn id="54" restart="whenNotActive" fill="hold" evtFilter="cancelBubble" nodeType="interactiveSeq">
                <p:stCondLst>
                  <p:cond evt="onClick" delay="0">
                    <p:tgtEl>
                      <p:spTgt spid="17"/>
                    </p:tgtEl>
                  </p:cond>
                </p:stCondLst>
                <p:endSync evt="end" delay="0">
                  <p:rtn val="all"/>
                </p:endSync>
                <p:childTnLst>
                  <p:par>
                    <p:cTn id="55" fill="hold">
                      <p:stCondLst>
                        <p:cond delay="0"/>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2.70833E-6 0 L -0.03034 -0.09931 L -0.06263 -0.15833 L -0.11393 -0.17176 L -0.15196 -0.1794 L -0.1987 -0.19259 L -0.25456 -0.16782 L -0.28789 -0.11829 " pathEditMode="relative" rAng="0" ptsTypes="AAAAAAAA">
                                      <p:cBhvr>
                                        <p:cTn id="58" dur="2000" fill="hold"/>
                                        <p:tgtEl>
                                          <p:spTgt spid="17"/>
                                        </p:tgtEl>
                                        <p:attrNameLst>
                                          <p:attrName>ppt_x</p:attrName>
                                          <p:attrName>ppt_y</p:attrName>
                                        </p:attrNameLst>
                                      </p:cBhvr>
                                      <p:rCtr x="-14401" y="-9630"/>
                                    </p:animMotion>
                                  </p:childTnLst>
                                </p:cTn>
                              </p:par>
                            </p:childTnLst>
                          </p:cTn>
                        </p:par>
                        <p:par>
                          <p:cTn id="59" fill="hold">
                            <p:stCondLst>
                              <p:cond delay="2000"/>
                            </p:stCondLst>
                            <p:childTnLst>
                              <p:par>
                                <p:cTn id="60" presetID="35" presetClass="path" presetSubtype="0" accel="50000" decel="50000" fill="hold" nodeType="afterEffect">
                                  <p:stCondLst>
                                    <p:cond delay="0"/>
                                  </p:stCondLst>
                                  <p:childTnLst>
                                    <p:animMotion origin="layout" path="M -8.33333E-7 2.59259E-6 L -0.40052 0.00116 " pathEditMode="relative" rAng="0" ptsTypes="AA">
                                      <p:cBhvr>
                                        <p:cTn id="61" dur="2000" fill="hold"/>
                                        <p:tgtEl>
                                          <p:spTgt spid="7"/>
                                        </p:tgtEl>
                                        <p:attrNameLst>
                                          <p:attrName>ppt_x</p:attrName>
                                          <p:attrName>ppt_y</p:attrName>
                                        </p:attrNameLst>
                                      </p:cBhvr>
                                      <p:rCtr x="-19753" y="-23"/>
                                    </p:animMotion>
                                  </p:childTnLst>
                                </p:cTn>
                              </p:par>
                              <p:par>
                                <p:cTn id="62" presetID="35" presetClass="path" presetSubtype="0" accel="50000" decel="50000" fill="hold" nodeType="withEffect">
                                  <p:stCondLst>
                                    <p:cond delay="0"/>
                                  </p:stCondLst>
                                  <p:childTnLst>
                                    <p:animMotion origin="layout" path="M -0.28698 -0.11088 L -0.71667 -0.11366 " pathEditMode="relative" rAng="0" ptsTypes="AA">
                                      <p:cBhvr>
                                        <p:cTn id="63" dur="2000" fill="hold"/>
                                        <p:tgtEl>
                                          <p:spTgt spid="17"/>
                                        </p:tgtEl>
                                        <p:attrNameLst>
                                          <p:attrName>ppt_x</p:attrName>
                                          <p:attrName>ppt_y</p:attrName>
                                        </p:attrNameLst>
                                      </p:cBhvr>
                                      <p:rCtr x="-21484" y="-139"/>
                                    </p:animMotion>
                                  </p:childTnLst>
                                </p:cTn>
                              </p:par>
                            </p:childTnLst>
                          </p:cTn>
                        </p:par>
                        <p:par>
                          <p:cTn id="64" fill="hold">
                            <p:stCondLst>
                              <p:cond delay="4000"/>
                            </p:stCondLst>
                            <p:childTnLst>
                              <p:par>
                                <p:cTn id="65" presetID="0" presetClass="path" presetSubtype="0" accel="50000" decel="50000" fill="hold" nodeType="afterEffect">
                                  <p:stCondLst>
                                    <p:cond delay="0"/>
                                  </p:stCondLst>
                                  <p:childTnLst>
                                    <p:animMotion origin="layout" path="M -0.66953 -0.13982 L -0.67409 -0.2831 L -0.87357 -0.27732 " pathEditMode="relative" rAng="0" ptsTypes="AAA">
                                      <p:cBhvr>
                                        <p:cTn id="66" dur="2000" fill="hold"/>
                                        <p:tgtEl>
                                          <p:spTgt spid="17"/>
                                        </p:tgtEl>
                                        <p:attrNameLst>
                                          <p:attrName>ppt_x</p:attrName>
                                          <p:attrName>ppt_y</p:attrName>
                                        </p:attrNameLst>
                                      </p:cBhvr>
                                      <p:rCtr x="-10208" y="-7176"/>
                                    </p:animMotion>
                                  </p:childTnLst>
                                </p:cTn>
                              </p:par>
                            </p:childTnLst>
                          </p:cTn>
                        </p:par>
                        <p:par>
                          <p:cTn id="67" fill="hold">
                            <p:stCondLst>
                              <p:cond delay="6000"/>
                            </p:stCondLst>
                            <p:childTnLst>
                              <p:par>
                                <p:cTn id="68" presetID="63" presetClass="path" presetSubtype="0" accel="50000" decel="50000" fill="hold" nodeType="afterEffect">
                                  <p:stCondLst>
                                    <p:cond delay="0"/>
                                  </p:stCondLst>
                                  <p:childTnLst>
                                    <p:animMotion origin="layout" path="M -0.40052 0.00115 L 2.08333E-7 -7.40741E-7 " pathEditMode="relative" rAng="0" ptsTypes="AA">
                                      <p:cBhvr>
                                        <p:cTn id="69" dur="2000" fill="hold"/>
                                        <p:tgtEl>
                                          <p:spTgt spid="7"/>
                                        </p:tgtEl>
                                        <p:attrNameLst>
                                          <p:attrName>ppt_x</p:attrName>
                                          <p:attrName>ppt_y</p:attrName>
                                        </p:attrNameLst>
                                      </p:cBhvr>
                                      <p:rCtr x="19987" y="-278"/>
                                    </p:animMotion>
                                  </p:childTnLst>
                                </p:cTn>
                              </p:par>
                            </p:childTnLst>
                          </p:cTn>
                        </p:par>
                      </p:childTnLst>
                    </p:cTn>
                  </p:par>
                </p:childTnLst>
              </p:cTn>
              <p:nextCondLst>
                <p:cond evt="onClick" delay="0">
                  <p:tgtEl>
                    <p:spTgt spid="17"/>
                  </p:tgtEl>
                </p:cond>
              </p:nextCondLst>
            </p:seq>
            <p:seq concurrent="1" nextAc="seek">
              <p:cTn id="70" restart="whenNotActive" fill="hold" evtFilter="cancelBubble" nodeType="interactiveSeq">
                <p:stCondLst>
                  <p:cond evt="onClick" delay="0">
                    <p:tgtEl>
                      <p:spTgt spid="21"/>
                    </p:tgtEl>
                  </p:cond>
                </p:stCondLst>
                <p:endSync evt="end" delay="0">
                  <p:rtn val="all"/>
                </p:endSync>
                <p:childTnLst>
                  <p:par>
                    <p:cTn id="71" fill="hold">
                      <p:stCondLst>
                        <p:cond delay="0"/>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1.66667E-6 0.01366 L -0.02409 -0.17755 L -0.09141 -0.29676 L -0.17318 -0.24931 L -0.19818 -0.21343 " pathEditMode="relative" rAng="0" ptsTypes="AAAAA">
                                      <p:cBhvr>
                                        <p:cTn id="74" dur="2000" fill="hold"/>
                                        <p:tgtEl>
                                          <p:spTgt spid="21"/>
                                        </p:tgtEl>
                                        <p:attrNameLst>
                                          <p:attrName>ppt_x</p:attrName>
                                          <p:attrName>ppt_y</p:attrName>
                                        </p:attrNameLst>
                                      </p:cBhvr>
                                      <p:rCtr x="-9909" y="-15532"/>
                                    </p:animMotion>
                                  </p:childTnLst>
                                </p:cTn>
                              </p:par>
                            </p:childTnLst>
                          </p:cTn>
                        </p:par>
                        <p:par>
                          <p:cTn id="75" fill="hold">
                            <p:stCondLst>
                              <p:cond delay="2000"/>
                            </p:stCondLst>
                            <p:childTnLst>
                              <p:par>
                                <p:cTn id="76" presetID="35" presetClass="path" presetSubtype="0" accel="50000" decel="50000" fill="hold" nodeType="afterEffect">
                                  <p:stCondLst>
                                    <p:cond delay="0"/>
                                  </p:stCondLst>
                                  <p:childTnLst>
                                    <p:animMotion origin="layout" path="M -8.33333E-7 2.59259E-6 L -0.40052 0.00116 " pathEditMode="relative" rAng="0" ptsTypes="AA">
                                      <p:cBhvr>
                                        <p:cTn id="77" dur="2000" fill="hold"/>
                                        <p:tgtEl>
                                          <p:spTgt spid="7"/>
                                        </p:tgtEl>
                                        <p:attrNameLst>
                                          <p:attrName>ppt_x</p:attrName>
                                          <p:attrName>ppt_y</p:attrName>
                                        </p:attrNameLst>
                                      </p:cBhvr>
                                      <p:rCtr x="-19805" y="162"/>
                                    </p:animMotion>
                                  </p:childTnLst>
                                </p:cTn>
                              </p:par>
                              <p:par>
                                <p:cTn id="78" presetID="35" presetClass="path" presetSubtype="0" accel="50000" decel="50000" fill="hold" nodeType="withEffect">
                                  <p:stCondLst>
                                    <p:cond delay="0"/>
                                  </p:stCondLst>
                                  <p:childTnLst>
                                    <p:animMotion origin="layout" path="M -0.19818 -0.21343 L -0.61107 -0.21366 " pathEditMode="relative" rAng="0" ptsTypes="AA">
                                      <p:cBhvr>
                                        <p:cTn id="79" dur="2000" fill="hold"/>
                                        <p:tgtEl>
                                          <p:spTgt spid="21"/>
                                        </p:tgtEl>
                                        <p:attrNameLst>
                                          <p:attrName>ppt_x</p:attrName>
                                          <p:attrName>ppt_y</p:attrName>
                                        </p:attrNameLst>
                                      </p:cBhvr>
                                      <p:rCtr x="-20651" y="-23"/>
                                    </p:animMotion>
                                  </p:childTnLst>
                                </p:cTn>
                              </p:par>
                            </p:childTnLst>
                          </p:cTn>
                        </p:par>
                        <p:par>
                          <p:cTn id="80" fill="hold">
                            <p:stCondLst>
                              <p:cond delay="4000"/>
                            </p:stCondLst>
                            <p:childTnLst>
                              <p:par>
                                <p:cTn id="81" presetID="0" presetClass="path" presetSubtype="0" accel="50000" decel="50000" fill="hold" nodeType="afterEffect">
                                  <p:stCondLst>
                                    <p:cond delay="0"/>
                                  </p:stCondLst>
                                  <p:childTnLst>
                                    <p:animMotion origin="layout" path="M -0.59609 -0.19838 L -0.59687 -0.33055 L -0.53164 -0.31713 " pathEditMode="relative" rAng="0" ptsTypes="AAA">
                                      <p:cBhvr>
                                        <p:cTn id="82" dur="2000" fill="hold"/>
                                        <p:tgtEl>
                                          <p:spTgt spid="21"/>
                                        </p:tgtEl>
                                        <p:attrNameLst>
                                          <p:attrName>ppt_x</p:attrName>
                                          <p:attrName>ppt_y</p:attrName>
                                        </p:attrNameLst>
                                      </p:cBhvr>
                                      <p:rCtr x="3177" y="-6620"/>
                                    </p:animMotion>
                                  </p:childTnLst>
                                </p:cTn>
                              </p:par>
                              <p:par>
                                <p:cTn id="83" presetID="6" presetClass="emph" presetSubtype="0" fill="hold" nodeType="withEffect">
                                  <p:stCondLst>
                                    <p:cond delay="0"/>
                                  </p:stCondLst>
                                  <p:childTnLst>
                                    <p:animScale>
                                      <p:cBhvr>
                                        <p:cTn id="84" dur="2000" fill="hold"/>
                                        <p:tgtEl>
                                          <p:spTgt spid="21"/>
                                        </p:tgtEl>
                                      </p:cBhvr>
                                      <p:by x="75000" y="75000"/>
                                    </p:animScale>
                                  </p:childTnLst>
                                </p:cTn>
                              </p:par>
                            </p:childTnLst>
                          </p:cTn>
                        </p:par>
                        <p:par>
                          <p:cTn id="85" fill="hold">
                            <p:stCondLst>
                              <p:cond delay="6000"/>
                            </p:stCondLst>
                            <p:childTnLst>
                              <p:par>
                                <p:cTn id="86" presetID="63" presetClass="path" presetSubtype="0" accel="50000" decel="50000" fill="hold" nodeType="afterEffect">
                                  <p:stCondLst>
                                    <p:cond delay="0"/>
                                  </p:stCondLst>
                                  <p:childTnLst>
                                    <p:animMotion origin="layout" path="M -0.40052 0.00115 L 2.08333E-6 4.07407E-6 " pathEditMode="relative" rAng="0" ptsTypes="AA">
                                      <p:cBhvr>
                                        <p:cTn id="87" dur="2000" fill="hold"/>
                                        <p:tgtEl>
                                          <p:spTgt spid="7"/>
                                        </p:tgtEl>
                                        <p:attrNameLst>
                                          <p:attrName>ppt_x</p:attrName>
                                          <p:attrName>ppt_y</p:attrName>
                                        </p:attrNameLst>
                                      </p:cBhvr>
                                      <p:rCtr x="19935" y="-69"/>
                                    </p:animMotion>
                                  </p:childTnLst>
                                </p:cTn>
                              </p:par>
                            </p:childTnLst>
                          </p:cTn>
                        </p:par>
                      </p:childTnLst>
                    </p:cTn>
                  </p:par>
                </p:childTnLst>
              </p:cTn>
              <p:nextCondLst>
                <p:cond evt="onClick" delay="0">
                  <p:tgtEl>
                    <p:spTgt spid="21"/>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grpId="0" nodeType="clickEffect">
                                  <p:stCondLst>
                                    <p:cond delay="0"/>
                                  </p:stCondLst>
                                  <p:childTnLst>
                                    <p:animEffect transition="out" filter="fade">
                                      <p:cBhvr>
                                        <p:cTn id="92" dur="500"/>
                                        <p:tgtEl>
                                          <p:spTgt spid="22"/>
                                        </p:tgtEl>
                                      </p:cBhvr>
                                    </p:animEffect>
                                    <p:set>
                                      <p:cBhvr>
                                        <p:cTn id="9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4" restart="whenNotActive" fill="hold" evtFilter="cancelBubble" nodeType="interactiveSeq">
                <p:stCondLst>
                  <p:cond evt="onClick" delay="0">
                    <p:tgtEl>
                      <p:spTgt spid="23"/>
                    </p:tgtEl>
                  </p:cond>
                </p:stCondLst>
                <p:endSync evt="end" delay="0">
                  <p:rtn val="all"/>
                </p:endSync>
                <p:childTnLst>
                  <p:par>
                    <p:cTn id="95" fill="hold">
                      <p:stCondLst>
                        <p:cond delay="0"/>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23"/>
                                        </p:tgtEl>
                                      </p:cBhvr>
                                    </p:animEffect>
                                    <p:set>
                                      <p:cBhvr>
                                        <p:cTn id="9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24"/>
                                        </p:tgtEl>
                                      </p:cBhvr>
                                    </p:animEffect>
                                    <p:set>
                                      <p:cBhvr>
                                        <p:cTn id="10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06" restart="whenNotActive" fill="hold" evtFilter="cancelBubble" nodeType="interactiveSeq">
                <p:stCondLst>
                  <p:cond evt="onClick" delay="0">
                    <p:tgtEl>
                      <p:spTgt spid="26"/>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grpId="0" nodeType="clickEffect">
                                  <p:stCondLst>
                                    <p:cond delay="0"/>
                                  </p:stCondLst>
                                  <p:childTnLst>
                                    <p:animEffect transition="out" filter="fade">
                                      <p:cBhvr>
                                        <p:cTn id="110" dur="500"/>
                                        <p:tgtEl>
                                          <p:spTgt spid="26"/>
                                        </p:tgtEl>
                                      </p:cBhvr>
                                    </p:animEffect>
                                    <p:set>
                                      <p:cBhvr>
                                        <p:cTn id="11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2" restart="whenNotActive" fill="hold" evtFilter="cancelBubble" nodeType="interactiveSeq">
                <p:stCondLst>
                  <p:cond evt="onClick" delay="0">
                    <p:tgtEl>
                      <p:spTgt spid="25"/>
                    </p:tgtEl>
                  </p:cond>
                </p:stCondLst>
                <p:endSync evt="end" delay="0">
                  <p:rtn val="all"/>
                </p:endSync>
                <p:childTnLst>
                  <p:par>
                    <p:cTn id="113" fill="hold">
                      <p:stCondLst>
                        <p:cond delay="0"/>
                      </p:stCondLst>
                      <p:childTnLst>
                        <p:par>
                          <p:cTn id="114" fill="hold">
                            <p:stCondLst>
                              <p:cond delay="0"/>
                            </p:stCondLst>
                            <p:childTnLst>
                              <p:par>
                                <p:cTn id="115" presetID="10" presetClass="exit" presetSubtype="0" fill="hold" grpId="0" nodeType="clickEffect">
                                  <p:stCondLst>
                                    <p:cond delay="0"/>
                                  </p:stCondLst>
                                  <p:childTnLst>
                                    <p:animEffect transition="out" filter="fade">
                                      <p:cBhvr>
                                        <p:cTn id="116" dur="500"/>
                                        <p:tgtEl>
                                          <p:spTgt spid="25"/>
                                        </p:tgtEl>
                                      </p:cBhvr>
                                    </p:animEffect>
                                    <p:set>
                                      <p:cBhvr>
                                        <p:cTn id="11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animBg="1"/>
      <p:bldP spid="23" grpId="0" animBg="1"/>
      <p:bldP spid="24" grpId="0" animBg="1"/>
      <p:bldP spid="25" grpId="0" animBg="1"/>
      <p:bldP spid="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sky, nature&#10;&#10;Description automatically generated">
            <a:extLst>
              <a:ext uri="{FF2B5EF4-FFF2-40B4-BE49-F238E27FC236}">
                <a16:creationId xmlns:a16="http://schemas.microsoft.com/office/drawing/2014/main" id="{E5D8B77D-302C-8B4D-9EBC-CA5FEEC78E59}"/>
              </a:ext>
            </a:extLst>
          </p:cNvPr>
          <p:cNvPicPr>
            <a:picLocks noChangeAspect="1"/>
          </p:cNvPicPr>
          <p:nvPr/>
        </p:nvPicPr>
        <p:blipFill>
          <a:blip r:embed="rId5"/>
          <a:stretch>
            <a:fillRect/>
          </a:stretch>
        </p:blipFill>
        <p:spPr>
          <a:xfrm>
            <a:off x="0" y="9939"/>
            <a:ext cx="12192000" cy="6838122"/>
          </a:xfrm>
          <a:prstGeom prst="rect">
            <a:avLst/>
          </a:prstGeom>
        </p:spPr>
      </p:pic>
      <p:pic>
        <p:nvPicPr>
          <p:cNvPr id="12" name="Picture 11">
            <a:extLst>
              <a:ext uri="{FF2B5EF4-FFF2-40B4-BE49-F238E27FC236}">
                <a16:creationId xmlns:a16="http://schemas.microsoft.com/office/drawing/2014/main" id="{1ECB8774-37A0-47C1-AF57-A73BBF19B6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0057" y="73259"/>
            <a:ext cx="7212563" cy="4610707"/>
          </a:xfrm>
          <a:prstGeom prst="rect">
            <a:avLst/>
          </a:prstGeom>
        </p:spPr>
      </p:pic>
      <p:sp>
        <p:nvSpPr>
          <p:cNvPr id="13" name="TextBox 12">
            <a:extLst>
              <a:ext uri="{FF2B5EF4-FFF2-40B4-BE49-F238E27FC236}">
                <a16:creationId xmlns:a16="http://schemas.microsoft.com/office/drawing/2014/main" id="{9CA2E875-5089-43D3-AFA9-1F61031426E7}"/>
              </a:ext>
            </a:extLst>
          </p:cNvPr>
          <p:cNvSpPr txBox="1"/>
          <p:nvPr/>
        </p:nvSpPr>
        <p:spPr>
          <a:xfrm>
            <a:off x="2912706" y="1453364"/>
            <a:ext cx="5805625" cy="1754326"/>
          </a:xfrm>
          <a:prstGeom prst="rect">
            <a:avLst/>
          </a:prstGeom>
          <a:noFill/>
        </p:spPr>
        <p:txBody>
          <a:bodyPr wrap="square" rtlCol="0">
            <a:spAutoFit/>
          </a:bodyPr>
          <a:lstStyle/>
          <a:p>
            <a:pPr algn="ctr"/>
            <a:r>
              <a:rPr lang="vi-VN" sz="3600" dirty="0">
                <a:solidFill>
                  <a:schemeClr val="bg1"/>
                </a:solidFill>
              </a:rPr>
              <a:t>Tục ngữ về con người xã hội được hiểu theo những nghĩa nào?</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21" name="Picture 20">
            <a:hlinkClick r:id="rId7" action="ppaction://hlinksldjump"/>
            <a:extLst>
              <a:ext uri="{FF2B5EF4-FFF2-40B4-BE49-F238E27FC236}">
                <a16:creationId xmlns:a16="http://schemas.microsoft.com/office/drawing/2014/main" id="{F0C2059F-078D-4900-8DE8-12DD9494C6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964" y="6009735"/>
            <a:ext cx="807738" cy="807738"/>
          </a:xfrm>
          <a:prstGeom prst="rect">
            <a:avLst/>
          </a:prstGeom>
        </p:spPr>
      </p:pic>
      <p:sp>
        <p:nvSpPr>
          <p:cNvPr id="22" name="Rectangle 21">
            <a:extLst>
              <a:ext uri="{FF2B5EF4-FFF2-40B4-BE49-F238E27FC236}">
                <a16:creationId xmlns:a16="http://schemas.microsoft.com/office/drawing/2014/main" id="{1642C940-277A-4BA2-8A83-C6CDDB351C90}"/>
              </a:ext>
            </a:extLst>
          </p:cNvPr>
          <p:cNvSpPr/>
          <p:nvPr/>
        </p:nvSpPr>
        <p:spPr>
          <a:xfrm>
            <a:off x="1090765" y="504704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lang="en-US" sz="3200" dirty="0">
                <a:solidFill>
                  <a:prstClr val="black"/>
                </a:solidFill>
                <a:latin typeface="Times New Roman" pitchFamily="18" charset="0"/>
                <a:cs typeface="Times New Roman" pitchFamily="18" charset="0"/>
              </a:rPr>
              <a:t>N</a:t>
            </a:r>
            <a:r>
              <a:rPr lang="vi-VN" sz="3200" dirty="0">
                <a:solidFill>
                  <a:schemeClr val="tx1"/>
                </a:solidFill>
                <a:latin typeface="+mj-lt"/>
              </a:rPr>
              <a:t>ghĩa đ</a:t>
            </a:r>
            <a:r>
              <a:rPr lang="en-US" sz="3200" dirty="0">
                <a:solidFill>
                  <a:schemeClr val="tx1"/>
                </a:solidFill>
                <a:latin typeface="Times New Roman" pitchFamily="18" charset="0"/>
                <a:cs typeface="Times New Roman" pitchFamily="18" charset="0"/>
              </a:rPr>
              <a:t>en</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74BE1D81-D167-4AC3-B153-66C33F1504E4}"/>
              </a:ext>
            </a:extLst>
          </p:cNvPr>
          <p:cNvSpPr/>
          <p:nvPr/>
        </p:nvSpPr>
        <p:spPr>
          <a:xfrm>
            <a:off x="6111160" y="505123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N</a:t>
            </a:r>
            <a:r>
              <a:rPr lang="vi-VN" sz="3200" dirty="0">
                <a:solidFill>
                  <a:schemeClr val="tx1"/>
                </a:solidFill>
                <a:latin typeface="+mj-lt"/>
              </a:rPr>
              <a:t>ghĩa đen </a:t>
            </a:r>
            <a:r>
              <a:rPr lang="en-US" sz="3200" dirty="0">
                <a:solidFill>
                  <a:schemeClr val="tx1"/>
                </a:solidFill>
                <a:latin typeface="Times New Roman" pitchFamily="18" charset="0"/>
                <a:cs typeface="Times New Roman" pitchFamily="18" charset="0"/>
              </a:rPr>
              <a:t>+ N</a:t>
            </a:r>
            <a:r>
              <a:rPr lang="vi-VN" sz="3200" dirty="0">
                <a:solidFill>
                  <a:schemeClr val="tx1"/>
                </a:solidFill>
                <a:latin typeface="+mj-lt"/>
              </a:rPr>
              <a:t>ghĩa bóng</a:t>
            </a:r>
            <a:endParaRPr kumimoji="0" lang="vi-VN" sz="3200" b="0" i="0" u="none" strike="noStrike" kern="1200" cap="none" spc="0" normalizeH="0" baseline="0" noProof="0" dirty="0">
              <a:ln>
                <a:noFill/>
              </a:ln>
              <a:solidFill>
                <a:schemeClr val="tx1"/>
              </a:solidFill>
              <a:effectLst/>
              <a:uLnTx/>
              <a:uFillTx/>
              <a:latin typeface="+mj-lt"/>
              <a:ea typeface="+mn-ea"/>
              <a:cs typeface="+mn-cs"/>
            </a:endParaRPr>
          </a:p>
        </p:txBody>
      </p:sp>
      <p:sp>
        <p:nvSpPr>
          <p:cNvPr id="24" name="Rectangle 23">
            <a:extLst>
              <a:ext uri="{FF2B5EF4-FFF2-40B4-BE49-F238E27FC236}">
                <a16:creationId xmlns:a16="http://schemas.microsoft.com/office/drawing/2014/main" id="{E518E777-5367-4C12-A243-93B642B904EF}"/>
              </a:ext>
            </a:extLst>
          </p:cNvPr>
          <p:cNvSpPr/>
          <p:nvPr/>
        </p:nvSpPr>
        <p:spPr>
          <a:xfrm>
            <a:off x="1090765" y="599028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lang="en-US" sz="3200" dirty="0">
                <a:solidFill>
                  <a:prstClr val="black"/>
                </a:solidFill>
                <a:latin typeface="Arial" panose="020B0604020202020204" pitchFamily="34" charset="0"/>
              </a:rPr>
              <a:t> </a:t>
            </a:r>
            <a:r>
              <a:rPr lang="en-US" sz="3200" dirty="0">
                <a:solidFill>
                  <a:schemeClr val="tx1"/>
                </a:solidFill>
                <a:latin typeface="Times New Roman" pitchFamily="18" charset="0"/>
                <a:cs typeface="Times New Roman" pitchFamily="18" charset="0"/>
              </a:rPr>
              <a:t>N</a:t>
            </a:r>
            <a:r>
              <a:rPr lang="vi-VN" sz="3200" dirty="0">
                <a:solidFill>
                  <a:schemeClr val="tx1"/>
                </a:solidFill>
                <a:latin typeface="+mj-lt"/>
              </a:rPr>
              <a:t>ghĩa bóng</a:t>
            </a:r>
            <a:endParaRPr kumimoji="0" lang="vi-VN" sz="3200" b="0" i="0" u="none" strike="noStrike" kern="1200" cap="none" spc="0" normalizeH="0" baseline="0" noProof="0" dirty="0">
              <a:ln>
                <a:noFill/>
              </a:ln>
              <a:solidFill>
                <a:prstClr val="black"/>
              </a:solidFill>
              <a:effectLst/>
              <a:uLnTx/>
              <a:uFillTx/>
              <a:latin typeface="+mj-lt"/>
              <a:ea typeface="+mn-ea"/>
              <a:cs typeface="+mn-cs"/>
            </a:endParaRPr>
          </a:p>
        </p:txBody>
      </p:sp>
      <p:sp>
        <p:nvSpPr>
          <p:cNvPr id="25" name="Rectangle 24">
            <a:extLst>
              <a:ext uri="{FF2B5EF4-FFF2-40B4-BE49-F238E27FC236}">
                <a16:creationId xmlns:a16="http://schemas.microsoft.com/office/drawing/2014/main" id="{B9D0AA76-BEAA-460A-B91A-8D19EEEA784F}"/>
              </a:ext>
            </a:extLst>
          </p:cNvPr>
          <p:cNvSpPr/>
          <p:nvPr/>
        </p:nvSpPr>
        <p:spPr>
          <a:xfrm>
            <a:off x="6111160" y="599446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lang="en-US" sz="3200" dirty="0" err="1">
                <a:solidFill>
                  <a:prstClr val="black"/>
                </a:solidFill>
                <a:latin typeface="Times New Roman" pitchFamily="18" charset="0"/>
                <a:cs typeface="Times New Roman" pitchFamily="18" charset="0"/>
              </a:rPr>
              <a:t>Tất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sai</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26" name="Picture 25">
            <a:extLst>
              <a:ext uri="{FF2B5EF4-FFF2-40B4-BE49-F238E27FC236}">
                <a16:creationId xmlns:a16="http://schemas.microsoft.com/office/drawing/2014/main" id="{BA1ADDBD-F0AC-4419-B547-58396CFF56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86437" y="5072518"/>
            <a:ext cx="805722" cy="708059"/>
          </a:xfrm>
          <a:prstGeom prst="rect">
            <a:avLst/>
          </a:prstGeom>
        </p:spPr>
      </p:pic>
      <p:pic>
        <p:nvPicPr>
          <p:cNvPr id="27" name="Picture 26">
            <a:extLst>
              <a:ext uri="{FF2B5EF4-FFF2-40B4-BE49-F238E27FC236}">
                <a16:creationId xmlns:a16="http://schemas.microsoft.com/office/drawing/2014/main" id="{2FD1A96A-88C8-47B8-97BE-CD6BC0E833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5823" y="6040441"/>
            <a:ext cx="804742" cy="707197"/>
          </a:xfrm>
          <a:prstGeom prst="rect">
            <a:avLst/>
          </a:prstGeom>
        </p:spPr>
      </p:pic>
      <p:pic>
        <p:nvPicPr>
          <p:cNvPr id="28" name="Picture 27">
            <a:extLst>
              <a:ext uri="{FF2B5EF4-FFF2-40B4-BE49-F238E27FC236}">
                <a16:creationId xmlns:a16="http://schemas.microsoft.com/office/drawing/2014/main" id="{FA10D64A-A3F3-4D12-A406-FB75D40C64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70416" y="5099426"/>
            <a:ext cx="804742" cy="643793"/>
          </a:xfrm>
          <a:prstGeom prst="rect">
            <a:avLst/>
          </a:prstGeom>
        </p:spPr>
      </p:pic>
      <p:pic>
        <p:nvPicPr>
          <p:cNvPr id="14" name="Picture 13">
            <a:extLst>
              <a:ext uri="{FF2B5EF4-FFF2-40B4-BE49-F238E27FC236}">
                <a16:creationId xmlns:a16="http://schemas.microsoft.com/office/drawing/2014/main" id="{2D7D02F3-BA5D-4BC5-9B12-FCAC4CA80F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8624" y="6040441"/>
            <a:ext cx="804742" cy="707197"/>
          </a:xfrm>
          <a:prstGeom prst="rect">
            <a:avLst/>
          </a:prstGeom>
        </p:spPr>
      </p:pic>
    </p:spTree>
    <p:extLst>
      <p:ext uri="{BB962C8B-B14F-4D97-AF65-F5344CB8AC3E}">
        <p14:creationId xmlns:p14="http://schemas.microsoft.com/office/powerpoint/2010/main" val="213110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anim calcmode="lin" valueType="num">
                                      <p:cBhvr>
                                        <p:cTn id="33" dur="500" fill="hold"/>
                                        <p:tgtEl>
                                          <p:spTgt spid="25"/>
                                        </p:tgtEl>
                                        <p:attrNameLst>
                                          <p:attrName>ppt_x</p:attrName>
                                        </p:attrNameLst>
                                      </p:cBhvr>
                                      <p:tavLst>
                                        <p:tav tm="0">
                                          <p:val>
                                            <p:strVal val="#ppt_x"/>
                                          </p:val>
                                        </p:tav>
                                        <p:tav tm="100000">
                                          <p:val>
                                            <p:strVal val="#ppt_x"/>
                                          </p:val>
                                        </p:tav>
                                      </p:tavLst>
                                    </p:anim>
                                    <p:anim calcmode="lin" valueType="num">
                                      <p:cBhvr>
                                        <p:cTn id="3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22"/>
                                        </p:tgtEl>
                                        <p:attrNameLst>
                                          <p:attrName>fillcolor</p:attrName>
                                        </p:attrNameLst>
                                      </p:cBhvr>
                                      <p:to>
                                        <a:srgbClr val="FFF2CC"/>
                                      </p:to>
                                    </p:animClr>
                                    <p:set>
                                      <p:cBhvr>
                                        <p:cTn id="40" dur="250" fill="hold"/>
                                        <p:tgtEl>
                                          <p:spTgt spid="22"/>
                                        </p:tgtEl>
                                        <p:attrNameLst>
                                          <p:attrName>fill.type</p:attrName>
                                        </p:attrNameLst>
                                      </p:cBhvr>
                                      <p:to>
                                        <p:strVal val="solid"/>
                                      </p:to>
                                    </p:set>
                                    <p:set>
                                      <p:cBhvr>
                                        <p:cTn id="41" dur="250" fill="hold"/>
                                        <p:tgtEl>
                                          <p:spTgt spid="2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250" fill="hold"/>
                                        <p:tgtEl>
                                          <p:spTgt spid="26"/>
                                        </p:tgtEl>
                                        <p:attrNameLst>
                                          <p:attrName>ppt_w</p:attrName>
                                        </p:attrNameLst>
                                      </p:cBhvr>
                                      <p:tavLst>
                                        <p:tav tm="0">
                                          <p:val>
                                            <p:strVal val="4*#ppt_w"/>
                                          </p:val>
                                        </p:tav>
                                        <p:tav tm="100000">
                                          <p:val>
                                            <p:strVal val="#ppt_w"/>
                                          </p:val>
                                        </p:tav>
                                      </p:tavLst>
                                    </p:anim>
                                    <p:anim calcmode="lin" valueType="num">
                                      <p:cBhvr>
                                        <p:cTn id="45"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22"/>
                                        </p:tgtEl>
                                        <p:attrNameLst>
                                          <p:attrName>fillcolor</p:attrName>
                                        </p:attrNameLst>
                                      </p:cBhvr>
                                      <p:to>
                                        <a:srgbClr val="FFFF00"/>
                                      </p:to>
                                    </p:animClr>
                                    <p:set>
                                      <p:cBhvr>
                                        <p:cTn id="48" dur="250" fill="hold"/>
                                        <p:tgtEl>
                                          <p:spTgt spid="22"/>
                                        </p:tgtEl>
                                        <p:attrNameLst>
                                          <p:attrName>fill.type</p:attrName>
                                        </p:attrNameLst>
                                      </p:cBhvr>
                                      <p:to>
                                        <p:strVal val="solid"/>
                                      </p:to>
                                    </p:set>
                                    <p:set>
                                      <p:cBhvr>
                                        <p:cTn id="49" dur="25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23"/>
                                        </p:tgtEl>
                                        <p:attrNameLst>
                                          <p:attrName>fillcolor</p:attrName>
                                        </p:attrNameLst>
                                      </p:cBhvr>
                                      <p:to>
                                        <a:srgbClr val="FFF2CC"/>
                                      </p:to>
                                    </p:animClr>
                                    <p:set>
                                      <p:cBhvr>
                                        <p:cTn id="55" dur="250" fill="hold"/>
                                        <p:tgtEl>
                                          <p:spTgt spid="23"/>
                                        </p:tgtEl>
                                        <p:attrNameLst>
                                          <p:attrName>fill.type</p:attrName>
                                        </p:attrNameLst>
                                      </p:cBhvr>
                                      <p:to>
                                        <p:strVal val="solid"/>
                                      </p:to>
                                    </p:set>
                                    <p:set>
                                      <p:cBhvr>
                                        <p:cTn id="56" dur="250" fill="hold"/>
                                        <p:tgtEl>
                                          <p:spTgt spid="23"/>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28"/>
                                        </p:tgtEl>
                                        <p:attrNameLst>
                                          <p:attrName>style.visibility</p:attrName>
                                        </p:attrNameLst>
                                      </p:cBhvr>
                                      <p:to>
                                        <p:strVal val="visible"/>
                                      </p:to>
                                    </p:set>
                                    <p:anim calcmode="lin" valueType="num">
                                      <p:cBhvr>
                                        <p:cTn id="59" dur="250" fill="hold"/>
                                        <p:tgtEl>
                                          <p:spTgt spid="28"/>
                                        </p:tgtEl>
                                        <p:attrNameLst>
                                          <p:attrName>ppt_w</p:attrName>
                                        </p:attrNameLst>
                                      </p:cBhvr>
                                      <p:tavLst>
                                        <p:tav tm="0">
                                          <p:val>
                                            <p:strVal val="4*#ppt_w"/>
                                          </p:val>
                                        </p:tav>
                                        <p:tav tm="100000">
                                          <p:val>
                                            <p:strVal val="#ppt_w"/>
                                          </p:val>
                                        </p:tav>
                                      </p:tavLst>
                                    </p:anim>
                                    <p:anim calcmode="lin" valueType="num">
                                      <p:cBhvr>
                                        <p:cTn id="60"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Check mark.wav"/>
                                        </p:tgtEl>
                                      </p:cMediaNode>
                                    </p:audio>
                                  </p:subTnLst>
                                </p:cTn>
                              </p:par>
                              <p:par>
                                <p:cTn id="61" presetID="1" presetClass="emph" presetSubtype="2" fill="hold" nodeType="withEffect">
                                  <p:stCondLst>
                                    <p:cond delay="1000"/>
                                  </p:stCondLst>
                                  <p:childTnLst>
                                    <p:animClr clrSpc="rgb" dir="cw">
                                      <p:cBhvr>
                                        <p:cTn id="62" dur="250" fill="hold"/>
                                        <p:tgtEl>
                                          <p:spTgt spid="23"/>
                                        </p:tgtEl>
                                        <p:attrNameLst>
                                          <p:attrName>fillcolor</p:attrName>
                                        </p:attrNameLst>
                                      </p:cBhvr>
                                      <p:to>
                                        <a:srgbClr val="00B050"/>
                                      </p:to>
                                    </p:animClr>
                                    <p:set>
                                      <p:cBhvr>
                                        <p:cTn id="63" dur="250" fill="hold"/>
                                        <p:tgtEl>
                                          <p:spTgt spid="23"/>
                                        </p:tgtEl>
                                        <p:attrNameLst>
                                          <p:attrName>fill.type</p:attrName>
                                        </p:attrNameLst>
                                      </p:cBhvr>
                                      <p:to>
                                        <p:strVal val="solid"/>
                                      </p:to>
                                    </p:set>
                                    <p:set>
                                      <p:cBhvr>
                                        <p:cTn id="64" dur="25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24"/>
                                        </p:tgtEl>
                                        <p:attrNameLst>
                                          <p:attrName>fillcolor</p:attrName>
                                        </p:attrNameLst>
                                      </p:cBhvr>
                                      <p:to>
                                        <a:srgbClr val="FFF2CC"/>
                                      </p:to>
                                    </p:animClr>
                                    <p:set>
                                      <p:cBhvr>
                                        <p:cTn id="70" dur="250" fill="hold"/>
                                        <p:tgtEl>
                                          <p:spTgt spid="24"/>
                                        </p:tgtEl>
                                        <p:attrNameLst>
                                          <p:attrName>fill.type</p:attrName>
                                        </p:attrNameLst>
                                      </p:cBhvr>
                                      <p:to>
                                        <p:strVal val="solid"/>
                                      </p:to>
                                    </p:set>
                                    <p:set>
                                      <p:cBhvr>
                                        <p:cTn id="71" dur="250" fill="hold"/>
                                        <p:tgtEl>
                                          <p:spTgt spid="24"/>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250" fill="hold"/>
                                        <p:tgtEl>
                                          <p:spTgt spid="14"/>
                                        </p:tgtEl>
                                        <p:attrNameLst>
                                          <p:attrName>ppt_w</p:attrName>
                                        </p:attrNameLst>
                                      </p:cBhvr>
                                      <p:tavLst>
                                        <p:tav tm="0">
                                          <p:val>
                                            <p:strVal val="4*#ppt_w"/>
                                          </p:val>
                                        </p:tav>
                                        <p:tav tm="100000">
                                          <p:val>
                                            <p:strVal val="#ppt_w"/>
                                          </p:val>
                                        </p:tav>
                                      </p:tavLst>
                                    </p:anim>
                                    <p:anim calcmode="lin" valueType="num">
                                      <p:cBhvr>
                                        <p:cTn id="7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3" name="Wrong Buzzer.wav"/>
                                        </p:tgtEl>
                                      </p:cMediaNode>
                                    </p:audio>
                                  </p:subTnLst>
                                </p:cTn>
                              </p:par>
                              <p:par>
                                <p:cTn id="76" presetID="1" presetClass="emph" presetSubtype="2" fill="hold" nodeType="withEffect">
                                  <p:stCondLst>
                                    <p:cond delay="0"/>
                                  </p:stCondLst>
                                  <p:childTnLst>
                                    <p:animClr clrSpc="rgb" dir="cw">
                                      <p:cBhvr>
                                        <p:cTn id="77" dur="250" fill="hold"/>
                                        <p:tgtEl>
                                          <p:spTgt spid="24"/>
                                        </p:tgtEl>
                                        <p:attrNameLst>
                                          <p:attrName>fillcolor</p:attrName>
                                        </p:attrNameLst>
                                      </p:cBhvr>
                                      <p:to>
                                        <a:srgbClr val="FFFF00"/>
                                      </p:to>
                                    </p:animClr>
                                    <p:set>
                                      <p:cBhvr>
                                        <p:cTn id="78" dur="250" fill="hold"/>
                                        <p:tgtEl>
                                          <p:spTgt spid="24"/>
                                        </p:tgtEl>
                                        <p:attrNameLst>
                                          <p:attrName>fill.type</p:attrName>
                                        </p:attrNameLst>
                                      </p:cBhvr>
                                      <p:to>
                                        <p:strVal val="solid"/>
                                      </p:to>
                                    </p:set>
                                    <p:set>
                                      <p:cBhvr>
                                        <p:cTn id="79" dur="25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25"/>
                                        </p:tgtEl>
                                        <p:attrNameLst>
                                          <p:attrName>fillcolor</p:attrName>
                                        </p:attrNameLst>
                                      </p:cBhvr>
                                      <p:to>
                                        <a:srgbClr val="FFF2CC"/>
                                      </p:to>
                                    </p:animClr>
                                    <p:set>
                                      <p:cBhvr>
                                        <p:cTn id="85" dur="250" fill="hold"/>
                                        <p:tgtEl>
                                          <p:spTgt spid="25"/>
                                        </p:tgtEl>
                                        <p:attrNameLst>
                                          <p:attrName>fill.type</p:attrName>
                                        </p:attrNameLst>
                                      </p:cBhvr>
                                      <p:to>
                                        <p:strVal val="solid"/>
                                      </p:to>
                                    </p:set>
                                    <p:set>
                                      <p:cBhvr>
                                        <p:cTn id="86" dur="250" fill="hold"/>
                                        <p:tgtEl>
                                          <p:spTgt spid="25"/>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27"/>
                                        </p:tgtEl>
                                        <p:attrNameLst>
                                          <p:attrName>style.visibility</p:attrName>
                                        </p:attrNameLst>
                                      </p:cBhvr>
                                      <p:to>
                                        <p:strVal val="visible"/>
                                      </p:to>
                                    </p:set>
                                    <p:anim calcmode="lin" valueType="num">
                                      <p:cBhvr>
                                        <p:cTn id="89" dur="250" fill="hold"/>
                                        <p:tgtEl>
                                          <p:spTgt spid="27"/>
                                        </p:tgtEl>
                                        <p:attrNameLst>
                                          <p:attrName>ppt_w</p:attrName>
                                        </p:attrNameLst>
                                      </p:cBhvr>
                                      <p:tavLst>
                                        <p:tav tm="0">
                                          <p:val>
                                            <p:strVal val="4*#ppt_w"/>
                                          </p:val>
                                        </p:tav>
                                        <p:tav tm="100000">
                                          <p:val>
                                            <p:strVal val="#ppt_w"/>
                                          </p:val>
                                        </p:tav>
                                      </p:tavLst>
                                    </p:anim>
                                    <p:anim calcmode="lin" valueType="num">
                                      <p:cBhvr>
                                        <p:cTn id="90" dur="25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25"/>
                                        </p:tgtEl>
                                        <p:attrNameLst>
                                          <p:attrName>fillcolor</p:attrName>
                                        </p:attrNameLst>
                                      </p:cBhvr>
                                      <p:to>
                                        <a:srgbClr val="FFFF00"/>
                                      </p:to>
                                    </p:animClr>
                                    <p:set>
                                      <p:cBhvr>
                                        <p:cTn id="93" dur="250" fill="hold"/>
                                        <p:tgtEl>
                                          <p:spTgt spid="25"/>
                                        </p:tgtEl>
                                        <p:attrNameLst>
                                          <p:attrName>fill.type</p:attrName>
                                        </p:attrNameLst>
                                      </p:cBhvr>
                                      <p:to>
                                        <p:strVal val="solid"/>
                                      </p:to>
                                    </p:set>
                                    <p:set>
                                      <p:cBhvr>
                                        <p:cTn id="94" dur="25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childTnLst>
        </p:cTn>
      </p:par>
    </p:tnLst>
    <p:bldLst>
      <p:bldP spid="13" grpId="0"/>
      <p:bldP spid="22" grpId="0" animBg="1"/>
      <p:bldP spid="23" grpId="0" animBg="1"/>
      <p:bldP spid="24" grpId="0" animBg="1"/>
      <p:bldP spid="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ky, nature&#10;&#10;Description automatically generated">
            <a:extLst>
              <a:ext uri="{FF2B5EF4-FFF2-40B4-BE49-F238E27FC236}">
                <a16:creationId xmlns:a16="http://schemas.microsoft.com/office/drawing/2014/main" id="{954E7792-E54B-244F-B4EE-976E72F14EFB}"/>
              </a:ext>
            </a:extLst>
          </p:cNvPr>
          <p:cNvPicPr>
            <a:picLocks noChangeAspect="1"/>
          </p:cNvPicPr>
          <p:nvPr/>
        </p:nvPicPr>
        <p:blipFill>
          <a:blip r:embed="rId5"/>
          <a:stretch>
            <a:fillRect/>
          </a:stretch>
        </p:blipFill>
        <p:spPr>
          <a:xfrm>
            <a:off x="0" y="9939"/>
            <a:ext cx="12192000" cy="6838122"/>
          </a:xfrm>
          <a:prstGeom prst="rect">
            <a:avLst/>
          </a:prstGeom>
        </p:spPr>
      </p:pic>
      <p:pic>
        <p:nvPicPr>
          <p:cNvPr id="2" name="Picture 1">
            <a:extLst>
              <a:ext uri="{FF2B5EF4-FFF2-40B4-BE49-F238E27FC236}">
                <a16:creationId xmlns:a16="http://schemas.microsoft.com/office/drawing/2014/main" id="{7F7FD607-0D5C-482A-85E8-3B4BDBD317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1" y="0"/>
            <a:ext cx="7143772" cy="4599992"/>
          </a:xfrm>
          <a:prstGeom prst="rect">
            <a:avLst/>
          </a:prstGeom>
        </p:spPr>
      </p:pic>
      <p:sp>
        <p:nvSpPr>
          <p:cNvPr id="3" name="TextBox 2">
            <a:extLst>
              <a:ext uri="{FF2B5EF4-FFF2-40B4-BE49-F238E27FC236}">
                <a16:creationId xmlns:a16="http://schemas.microsoft.com/office/drawing/2014/main" id="{8BDBA74D-E7FC-4803-8DAB-1AB9304C46AC}"/>
              </a:ext>
            </a:extLst>
          </p:cNvPr>
          <p:cNvSpPr txBox="1"/>
          <p:nvPr/>
        </p:nvSpPr>
        <p:spPr>
          <a:xfrm>
            <a:off x="3203333" y="1187584"/>
            <a:ext cx="5688419" cy="1323439"/>
          </a:xfrm>
          <a:prstGeom prst="rect">
            <a:avLst/>
          </a:prstGeom>
          <a:noFill/>
        </p:spPr>
        <p:txBody>
          <a:bodyPr wrap="square" rtlCol="0">
            <a:spAutoFit/>
          </a:bodyPr>
          <a:lstStyle/>
          <a:p>
            <a:pPr algn="ctr"/>
            <a:r>
              <a:rPr lang="en-US" sz="4000" dirty="0" err="1">
                <a:solidFill>
                  <a:schemeClr val="bg1"/>
                </a:solidFill>
                <a:latin typeface="Times New Roman" pitchFamily="18" charset="0"/>
                <a:cs typeface="Times New Roman" pitchFamily="18" charset="0"/>
              </a:rPr>
              <a:t>Câu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tục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ngữ</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nào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trong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bài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nói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về</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lao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động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sản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xuất</a:t>
            </a:r>
            <a:r>
              <a:rPr lang="en-US" sz="4000" dirty="0">
                <a:solidFill>
                  <a:schemeClr val="bg1"/>
                </a:solidFill>
                <a:latin typeface="Times New Roman" pitchFamily="18" charset="0"/>
                <a:cs typeface="Times New Roman" pitchFamily="18" charset="0"/>
              </a:rPr>
              <a:t>?</a:t>
            </a:r>
          </a:p>
        </p:txBody>
      </p:sp>
      <p:sp>
        <p:nvSpPr>
          <p:cNvPr id="4" name="Rectangle 3">
            <a:extLst>
              <a:ext uri="{FF2B5EF4-FFF2-40B4-BE49-F238E27FC236}">
                <a16:creationId xmlns:a16="http://schemas.microsoft.com/office/drawing/2014/main" id="{107226F6-6D0B-4DCA-A89F-6754DE3849C0}"/>
              </a:ext>
            </a:extLst>
          </p:cNvPr>
          <p:cNvSpPr/>
          <p:nvPr/>
        </p:nvSpPr>
        <p:spPr>
          <a:xfrm>
            <a:off x="1169085" y="501056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lang="en-US" sz="3200" dirty="0" err="1">
                <a:solidFill>
                  <a:schemeClr val="tx1"/>
                </a:solidFill>
                <a:latin typeface="Times New Roman" pitchFamily="18" charset="0"/>
                <a:cs typeface="Times New Roman" pitchFamily="18" charset="0"/>
              </a:rPr>
              <a:t>Câu</a:t>
            </a:r>
            <a:r>
              <a:rPr lang="en-US" sz="3200" dirty="0">
                <a:solidFill>
                  <a:schemeClr val="tx1"/>
                </a:solidFill>
                <a:latin typeface="Times New Roman" pitchFamily="18" charset="0"/>
                <a:cs typeface="Times New Roman" pitchFamily="18" charset="0"/>
              </a:rPr>
              <a:t>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97801CA8-7E11-45F0-8D47-B943604A572B}"/>
              </a:ext>
            </a:extLst>
          </p:cNvPr>
          <p:cNvSpPr/>
          <p:nvPr/>
        </p:nvSpPr>
        <p:spPr>
          <a:xfrm>
            <a:off x="6189480" y="501475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lang="en-US" sz="3200" dirty="0" err="1">
                <a:solidFill>
                  <a:schemeClr val="tx1"/>
                </a:solidFill>
                <a:latin typeface="Times New Roman" pitchFamily="18" charset="0"/>
                <a:cs typeface="Times New Roman" pitchFamily="18" charset="0"/>
              </a:rPr>
              <a:t>Câu</a:t>
            </a:r>
            <a:r>
              <a:rPr lang="en-US" sz="3200" dirty="0">
                <a:solidFill>
                  <a:schemeClr val="tx1"/>
                </a:solidFill>
                <a:latin typeface="Times New Roman" pitchFamily="18" charset="0"/>
                <a:cs typeface="Times New Roman" pitchFamily="18" charset="0"/>
              </a:rPr>
              <a:t> 2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4</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1CEFAED0-DD0F-482F-98CD-4FBEB151D9E5}"/>
              </a:ext>
            </a:extLst>
          </p:cNvPr>
          <p:cNvSpPr/>
          <p:nvPr/>
        </p:nvSpPr>
        <p:spPr>
          <a:xfrm>
            <a:off x="1169085" y="589973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C.</a:t>
            </a:r>
            <a:r>
              <a:rPr kumimoji="0" lang="vi-V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Câu</a:t>
            </a:r>
            <a:r>
              <a:rPr lang="en-US" sz="3200" dirty="0">
                <a:solidFill>
                  <a:schemeClr val="tx1"/>
                </a:solidFill>
                <a:latin typeface="Times New Roman" pitchFamily="18" charset="0"/>
                <a:cs typeface="Times New Roman" pitchFamily="18" charset="0"/>
              </a:rPr>
              <a:t> 1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3</a:t>
            </a:r>
            <a:endParaRPr kumimoji="0" lang="vi-V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4E0EECE0-54EB-444B-9ADA-69815952D9B9}"/>
              </a:ext>
            </a:extLst>
          </p:cNvPr>
          <p:cNvSpPr/>
          <p:nvPr/>
        </p:nvSpPr>
        <p:spPr>
          <a:xfrm>
            <a:off x="6189480" y="590392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D. </a:t>
            </a:r>
            <a:r>
              <a:rPr lang="en-US" sz="3200" dirty="0" err="1">
                <a:solidFill>
                  <a:schemeClr val="tx1"/>
                </a:solidFill>
                <a:latin typeface="Times New Roman" pitchFamily="18" charset="0"/>
                <a:cs typeface="Times New Roman" pitchFamily="18" charset="0"/>
              </a:rPr>
              <a:t>Câu</a:t>
            </a:r>
            <a:r>
              <a:rPr lang="en-US" sz="3200" dirty="0">
                <a:solidFill>
                  <a:schemeClr val="tx1"/>
                </a:solidFill>
                <a:latin typeface="Times New Roman" pitchFamily="18" charset="0"/>
                <a:cs typeface="Times New Roman" pitchFamily="18" charset="0"/>
              </a:rPr>
              <a:t> 4</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EE927B9F-4CE5-48F6-B274-F056B439DA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0161" y="5036041"/>
            <a:ext cx="805722" cy="708059"/>
          </a:xfrm>
          <a:prstGeom prst="rect">
            <a:avLst/>
          </a:prstGeom>
        </p:spPr>
      </p:pic>
      <p:pic>
        <p:nvPicPr>
          <p:cNvPr id="9" name="Picture 8">
            <a:extLst>
              <a:ext uri="{FF2B5EF4-FFF2-40B4-BE49-F238E27FC236}">
                <a16:creationId xmlns:a16="http://schemas.microsoft.com/office/drawing/2014/main" id="{24199213-A4D5-4EEA-8CF4-4F96006145F1}"/>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71347" y="5933102"/>
            <a:ext cx="804536" cy="704088"/>
          </a:xfrm>
          <a:prstGeom prst="rect">
            <a:avLst/>
          </a:prstGeom>
        </p:spPr>
      </p:pic>
      <p:pic>
        <p:nvPicPr>
          <p:cNvPr id="10" name="Picture 9">
            <a:extLst>
              <a:ext uri="{FF2B5EF4-FFF2-40B4-BE49-F238E27FC236}">
                <a16:creationId xmlns:a16="http://schemas.microsoft.com/office/drawing/2014/main" id="{B427F091-9907-48E4-ACD0-6B7A244952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1536" y="5944699"/>
            <a:ext cx="804742" cy="707197"/>
          </a:xfrm>
          <a:prstGeom prst="rect">
            <a:avLst/>
          </a:prstGeom>
        </p:spPr>
      </p:pic>
      <p:pic>
        <p:nvPicPr>
          <p:cNvPr id="11" name="Picture 10">
            <a:extLst>
              <a:ext uri="{FF2B5EF4-FFF2-40B4-BE49-F238E27FC236}">
                <a16:creationId xmlns:a16="http://schemas.microsoft.com/office/drawing/2014/main" id="{46FFF3DE-9864-4A31-A52F-3BC93E120D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1536" y="5087713"/>
            <a:ext cx="804742" cy="643793"/>
          </a:xfrm>
          <a:prstGeom prst="rect">
            <a:avLst/>
          </a:prstGeom>
        </p:spPr>
      </p:pic>
      <p:pic>
        <p:nvPicPr>
          <p:cNvPr id="12" name="Picture 11">
            <a:hlinkClick r:id="rId10" action="ppaction://hlinksldjump"/>
            <a:extLst>
              <a:ext uri="{FF2B5EF4-FFF2-40B4-BE49-F238E27FC236}">
                <a16:creationId xmlns:a16="http://schemas.microsoft.com/office/drawing/2014/main" id="{843514E1-BB05-47F8-9E5E-E49F473FE2D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62964" y="6009735"/>
            <a:ext cx="807738" cy="807738"/>
          </a:xfrm>
          <a:prstGeom prst="rect">
            <a:avLst/>
          </a:prstGeom>
        </p:spPr>
      </p:pic>
    </p:spTree>
    <p:extLst>
      <p:ext uri="{BB962C8B-B14F-4D97-AF65-F5344CB8AC3E}">
        <p14:creationId xmlns:p14="http://schemas.microsoft.com/office/powerpoint/2010/main" val="1050945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4"/>
                                        </p:tgtEl>
                                        <p:attrNameLst>
                                          <p:attrName>fillcolor</p:attrName>
                                        </p:attrNameLst>
                                      </p:cBhvr>
                                      <p:to>
                                        <a:srgbClr val="FFF2CC"/>
                                      </p:to>
                                    </p:animClr>
                                    <p:set>
                                      <p:cBhvr>
                                        <p:cTn id="40" dur="250" fill="hold"/>
                                        <p:tgtEl>
                                          <p:spTgt spid="4"/>
                                        </p:tgtEl>
                                        <p:attrNameLst>
                                          <p:attrName>fill.type</p:attrName>
                                        </p:attrNameLst>
                                      </p:cBhvr>
                                      <p:to>
                                        <p:strVal val="solid"/>
                                      </p:to>
                                    </p:set>
                                    <p:set>
                                      <p:cBhvr>
                                        <p:cTn id="41" dur="250" fill="hold"/>
                                        <p:tgtEl>
                                          <p:spTgt spid="4"/>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8"/>
                                        </p:tgtEl>
                                        <p:attrNameLst>
                                          <p:attrName>style.visibility</p:attrName>
                                        </p:attrNameLst>
                                      </p:cBhvr>
                                      <p:to>
                                        <p:strVal val="visible"/>
                                      </p:to>
                                    </p:set>
                                    <p:anim calcmode="lin" valueType="num">
                                      <p:cBhvr>
                                        <p:cTn id="44" dur="250" fill="hold"/>
                                        <p:tgtEl>
                                          <p:spTgt spid="8"/>
                                        </p:tgtEl>
                                        <p:attrNameLst>
                                          <p:attrName>ppt_w</p:attrName>
                                        </p:attrNameLst>
                                      </p:cBhvr>
                                      <p:tavLst>
                                        <p:tav tm="0">
                                          <p:val>
                                            <p:strVal val="4*#ppt_w"/>
                                          </p:val>
                                        </p:tav>
                                        <p:tav tm="100000">
                                          <p:val>
                                            <p:strVal val="#ppt_w"/>
                                          </p:val>
                                        </p:tav>
                                      </p:tavLst>
                                    </p:anim>
                                    <p:anim calcmode="lin" valueType="num">
                                      <p:cBhvr>
                                        <p:cTn id="45"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4"/>
                                        </p:tgtEl>
                                        <p:attrNameLst>
                                          <p:attrName>fillcolor</p:attrName>
                                        </p:attrNameLst>
                                      </p:cBhvr>
                                      <p:to>
                                        <a:srgbClr val="FFFF00"/>
                                      </p:to>
                                    </p:animClr>
                                    <p:set>
                                      <p:cBhvr>
                                        <p:cTn id="48" dur="250" fill="hold"/>
                                        <p:tgtEl>
                                          <p:spTgt spid="4"/>
                                        </p:tgtEl>
                                        <p:attrNameLst>
                                          <p:attrName>fill.type</p:attrName>
                                        </p:attrNameLst>
                                      </p:cBhvr>
                                      <p:to>
                                        <p:strVal val="solid"/>
                                      </p:to>
                                    </p:set>
                                    <p:set>
                                      <p:cBhvr>
                                        <p:cTn id="49"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5"/>
                                        </p:tgtEl>
                                        <p:attrNameLst>
                                          <p:attrName>fillcolor</p:attrName>
                                        </p:attrNameLst>
                                      </p:cBhvr>
                                      <p:to>
                                        <a:srgbClr val="FFF2CC"/>
                                      </p:to>
                                    </p:animClr>
                                    <p:set>
                                      <p:cBhvr>
                                        <p:cTn id="55" dur="250" fill="hold"/>
                                        <p:tgtEl>
                                          <p:spTgt spid="5"/>
                                        </p:tgtEl>
                                        <p:attrNameLst>
                                          <p:attrName>fill.type</p:attrName>
                                        </p:attrNameLst>
                                      </p:cBhvr>
                                      <p:to>
                                        <p:strVal val="solid"/>
                                      </p:to>
                                    </p:set>
                                    <p:set>
                                      <p:cBhvr>
                                        <p:cTn id="56" dur="250" fill="hold"/>
                                        <p:tgtEl>
                                          <p:spTgt spid="5"/>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1"/>
                                        </p:tgtEl>
                                        <p:attrNameLst>
                                          <p:attrName>style.visibility</p:attrName>
                                        </p:attrNameLst>
                                      </p:cBhvr>
                                      <p:to>
                                        <p:strVal val="visible"/>
                                      </p:to>
                                    </p:set>
                                    <p:anim calcmode="lin" valueType="num">
                                      <p:cBhvr>
                                        <p:cTn id="59" dur="250" fill="hold"/>
                                        <p:tgtEl>
                                          <p:spTgt spid="11"/>
                                        </p:tgtEl>
                                        <p:attrNameLst>
                                          <p:attrName>ppt_w</p:attrName>
                                        </p:attrNameLst>
                                      </p:cBhvr>
                                      <p:tavLst>
                                        <p:tav tm="0">
                                          <p:val>
                                            <p:strVal val="4*#ppt_w"/>
                                          </p:val>
                                        </p:tav>
                                        <p:tav tm="100000">
                                          <p:val>
                                            <p:strVal val="#ppt_w"/>
                                          </p:val>
                                        </p:tav>
                                      </p:tavLst>
                                    </p:anim>
                                    <p:anim calcmode="lin" valueType="num">
                                      <p:cBhvr>
                                        <p:cTn id="6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Check mark.wav"/>
                                        </p:tgtEl>
                                      </p:cMediaNode>
                                    </p:audio>
                                  </p:subTnLst>
                                </p:cTn>
                              </p:par>
                              <p:par>
                                <p:cTn id="61" presetID="1" presetClass="emph" presetSubtype="2" fill="hold" nodeType="withEffect">
                                  <p:stCondLst>
                                    <p:cond delay="1000"/>
                                  </p:stCondLst>
                                  <p:childTnLst>
                                    <p:animClr clrSpc="rgb" dir="cw">
                                      <p:cBhvr>
                                        <p:cTn id="62" dur="250" fill="hold"/>
                                        <p:tgtEl>
                                          <p:spTgt spid="5"/>
                                        </p:tgtEl>
                                        <p:attrNameLst>
                                          <p:attrName>fillcolor</p:attrName>
                                        </p:attrNameLst>
                                      </p:cBhvr>
                                      <p:to>
                                        <a:srgbClr val="00B050"/>
                                      </p:to>
                                    </p:animClr>
                                    <p:set>
                                      <p:cBhvr>
                                        <p:cTn id="63" dur="250" fill="hold"/>
                                        <p:tgtEl>
                                          <p:spTgt spid="5"/>
                                        </p:tgtEl>
                                        <p:attrNameLst>
                                          <p:attrName>fill.type</p:attrName>
                                        </p:attrNameLst>
                                      </p:cBhvr>
                                      <p:to>
                                        <p:strVal val="solid"/>
                                      </p:to>
                                    </p:set>
                                    <p:set>
                                      <p:cBhvr>
                                        <p:cTn id="6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5" restart="whenNotActive" fill="hold" evtFilter="cancelBubble" nodeType="interactiveSeq">
                <p:stCondLst>
                  <p:cond evt="onClick" delay="0">
                    <p:tgtEl>
                      <p:spTgt spid="6"/>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6"/>
                                        </p:tgtEl>
                                        <p:attrNameLst>
                                          <p:attrName>fillcolor</p:attrName>
                                        </p:attrNameLst>
                                      </p:cBhvr>
                                      <p:to>
                                        <a:srgbClr val="FFF2CC"/>
                                      </p:to>
                                    </p:animClr>
                                    <p:set>
                                      <p:cBhvr>
                                        <p:cTn id="70" dur="250" fill="hold"/>
                                        <p:tgtEl>
                                          <p:spTgt spid="6"/>
                                        </p:tgtEl>
                                        <p:attrNameLst>
                                          <p:attrName>fill.type</p:attrName>
                                        </p:attrNameLst>
                                      </p:cBhvr>
                                      <p:to>
                                        <p:strVal val="solid"/>
                                      </p:to>
                                    </p:set>
                                    <p:set>
                                      <p:cBhvr>
                                        <p:cTn id="71" dur="250" fill="hold"/>
                                        <p:tgtEl>
                                          <p:spTgt spid="6"/>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9"/>
                                        </p:tgtEl>
                                        <p:attrNameLst>
                                          <p:attrName>style.visibility</p:attrName>
                                        </p:attrNameLst>
                                      </p:cBhvr>
                                      <p:to>
                                        <p:strVal val="visible"/>
                                      </p:to>
                                    </p:set>
                                    <p:anim calcmode="lin" valueType="num">
                                      <p:cBhvr>
                                        <p:cTn id="74" dur="250" fill="hold"/>
                                        <p:tgtEl>
                                          <p:spTgt spid="9"/>
                                        </p:tgtEl>
                                        <p:attrNameLst>
                                          <p:attrName>ppt_w</p:attrName>
                                        </p:attrNameLst>
                                      </p:cBhvr>
                                      <p:tavLst>
                                        <p:tav tm="0">
                                          <p:val>
                                            <p:strVal val="4*#ppt_w"/>
                                          </p:val>
                                        </p:tav>
                                        <p:tav tm="100000">
                                          <p:val>
                                            <p:strVal val="#ppt_w"/>
                                          </p:val>
                                        </p:tav>
                                      </p:tavLst>
                                    </p:anim>
                                    <p:anim calcmode="lin" valueType="num">
                                      <p:cBhvr>
                                        <p:cTn id="75"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3" name="Wrong Buzzer.wav"/>
                                        </p:tgtEl>
                                      </p:cMediaNode>
                                    </p:audio>
                                  </p:subTnLst>
                                </p:cTn>
                              </p:par>
                              <p:par>
                                <p:cTn id="76" presetID="1" presetClass="emph" presetSubtype="2" fill="hold" nodeType="withEffect">
                                  <p:stCondLst>
                                    <p:cond delay="1000"/>
                                  </p:stCondLst>
                                  <p:childTnLst>
                                    <p:animClr clrSpc="rgb" dir="cw">
                                      <p:cBhvr>
                                        <p:cTn id="77" dur="250" fill="hold"/>
                                        <p:tgtEl>
                                          <p:spTgt spid="6"/>
                                        </p:tgtEl>
                                        <p:attrNameLst>
                                          <p:attrName>fillcolor</p:attrName>
                                        </p:attrNameLst>
                                      </p:cBhvr>
                                      <p:to>
                                        <a:srgbClr val="FFFF00"/>
                                      </p:to>
                                    </p:animClr>
                                    <p:set>
                                      <p:cBhvr>
                                        <p:cTn id="78" dur="250" fill="hold"/>
                                        <p:tgtEl>
                                          <p:spTgt spid="6"/>
                                        </p:tgtEl>
                                        <p:attrNameLst>
                                          <p:attrName>fill.type</p:attrName>
                                        </p:attrNameLst>
                                      </p:cBhvr>
                                      <p:to>
                                        <p:strVal val="solid"/>
                                      </p:to>
                                    </p:set>
                                    <p:set>
                                      <p:cBhvr>
                                        <p:cTn id="7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7"/>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7"/>
                                        </p:tgtEl>
                                        <p:attrNameLst>
                                          <p:attrName>fillcolor</p:attrName>
                                        </p:attrNameLst>
                                      </p:cBhvr>
                                      <p:to>
                                        <a:srgbClr val="FFF2CC"/>
                                      </p:to>
                                    </p:animClr>
                                    <p:set>
                                      <p:cBhvr>
                                        <p:cTn id="85" dur="250" fill="hold"/>
                                        <p:tgtEl>
                                          <p:spTgt spid="7"/>
                                        </p:tgtEl>
                                        <p:attrNameLst>
                                          <p:attrName>fill.type</p:attrName>
                                        </p:attrNameLst>
                                      </p:cBhvr>
                                      <p:to>
                                        <p:strVal val="solid"/>
                                      </p:to>
                                    </p:set>
                                    <p:set>
                                      <p:cBhvr>
                                        <p:cTn id="86" dur="250" fill="hold"/>
                                        <p:tgtEl>
                                          <p:spTgt spid="7"/>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0"/>
                                        </p:tgtEl>
                                        <p:attrNameLst>
                                          <p:attrName>style.visibility</p:attrName>
                                        </p:attrNameLst>
                                      </p:cBhvr>
                                      <p:to>
                                        <p:strVal val="visible"/>
                                      </p:to>
                                    </p:set>
                                    <p:anim calcmode="lin" valueType="num">
                                      <p:cBhvr>
                                        <p:cTn id="89" dur="250" fill="hold"/>
                                        <p:tgtEl>
                                          <p:spTgt spid="10"/>
                                        </p:tgtEl>
                                        <p:attrNameLst>
                                          <p:attrName>ppt_w</p:attrName>
                                        </p:attrNameLst>
                                      </p:cBhvr>
                                      <p:tavLst>
                                        <p:tav tm="0">
                                          <p:val>
                                            <p:strVal val="4*#ppt_w"/>
                                          </p:val>
                                        </p:tav>
                                        <p:tav tm="100000">
                                          <p:val>
                                            <p:strVal val="#ppt_w"/>
                                          </p:val>
                                        </p:tav>
                                      </p:tavLst>
                                    </p:anim>
                                    <p:anim calcmode="lin" valueType="num">
                                      <p:cBhvr>
                                        <p:cTn id="9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7"/>
                                        </p:tgtEl>
                                        <p:attrNameLst>
                                          <p:attrName>fillcolor</p:attrName>
                                        </p:attrNameLst>
                                      </p:cBhvr>
                                      <p:to>
                                        <a:srgbClr val="FFFF00"/>
                                      </p:to>
                                    </p:animClr>
                                    <p:set>
                                      <p:cBhvr>
                                        <p:cTn id="93" dur="250" fill="hold"/>
                                        <p:tgtEl>
                                          <p:spTgt spid="7"/>
                                        </p:tgtEl>
                                        <p:attrNameLst>
                                          <p:attrName>fill.type</p:attrName>
                                        </p:attrNameLst>
                                      </p:cBhvr>
                                      <p:to>
                                        <p:strVal val="solid"/>
                                      </p:to>
                                    </p:set>
                                    <p:set>
                                      <p:cBhvr>
                                        <p:cTn id="9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p:bldP spid="4" grpId="0" animBg="1"/>
      <p:bldP spid="5" grpId="0" animBg="1"/>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ky, nature&#10;&#10;Description automatically generated">
            <a:extLst>
              <a:ext uri="{FF2B5EF4-FFF2-40B4-BE49-F238E27FC236}">
                <a16:creationId xmlns:a16="http://schemas.microsoft.com/office/drawing/2014/main" id="{16ED848D-4BB3-E94F-9D61-B40780CF115F}"/>
              </a:ext>
            </a:extLst>
          </p:cNvPr>
          <p:cNvPicPr>
            <a:picLocks noChangeAspect="1"/>
          </p:cNvPicPr>
          <p:nvPr/>
        </p:nvPicPr>
        <p:blipFill>
          <a:blip r:embed="rId5"/>
          <a:stretch>
            <a:fillRect/>
          </a:stretch>
        </p:blipFill>
        <p:spPr>
          <a:xfrm>
            <a:off x="0" y="9939"/>
            <a:ext cx="12192000" cy="6838122"/>
          </a:xfrm>
          <a:prstGeom prst="rect">
            <a:avLst/>
          </a:prstGeom>
        </p:spPr>
      </p:pic>
      <p:pic>
        <p:nvPicPr>
          <p:cNvPr id="4" name="Picture 3">
            <a:extLst>
              <a:ext uri="{FF2B5EF4-FFF2-40B4-BE49-F238E27FC236}">
                <a16:creationId xmlns:a16="http://schemas.microsoft.com/office/drawing/2014/main" id="{A4D1BBA7-31D4-4707-A116-A284CA16B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7215" y="130268"/>
            <a:ext cx="6802017" cy="4609683"/>
          </a:xfrm>
          <a:prstGeom prst="rect">
            <a:avLst/>
          </a:prstGeom>
        </p:spPr>
      </p:pic>
      <p:sp>
        <p:nvSpPr>
          <p:cNvPr id="5" name="TextBox 4">
            <a:extLst>
              <a:ext uri="{FF2B5EF4-FFF2-40B4-BE49-F238E27FC236}">
                <a16:creationId xmlns:a16="http://schemas.microsoft.com/office/drawing/2014/main" id="{86C6A432-BE32-4327-B193-6D0BEA3C692A}"/>
              </a:ext>
            </a:extLst>
          </p:cNvPr>
          <p:cNvSpPr txBox="1"/>
          <p:nvPr/>
        </p:nvSpPr>
        <p:spPr>
          <a:xfrm>
            <a:off x="3201126" y="1295615"/>
            <a:ext cx="5864047" cy="2308324"/>
          </a:xfrm>
          <a:prstGeom prst="rect">
            <a:avLst/>
          </a:prstGeom>
          <a:noFill/>
        </p:spPr>
        <p:txBody>
          <a:bodyPr wrap="square" rtlCol="0">
            <a:spAutoFit/>
          </a:bodyPr>
          <a:lstStyle/>
          <a:p>
            <a:pPr marL="342900" indent="-342900" algn="ctr"/>
            <a:r>
              <a:rPr lang="en-US" sz="3600" dirty="0" err="1">
                <a:solidFill>
                  <a:schemeClr val="bg1"/>
                </a:solidFill>
                <a:latin typeface="Times New Roman" pitchFamily="18" charset="0"/>
                <a:cs typeface="Times New Roman" pitchFamily="18" charset="0"/>
              </a:rPr>
              <a:t>Từ</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ngữ</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nào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trong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câu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răng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tóc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là</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góc</a:t>
            </a:r>
            <a:r>
              <a:rPr lang="en-US" sz="3600" dirty="0">
                <a:solidFill>
                  <a:schemeClr val="bg1"/>
                </a:solidFill>
                <a:latin typeface="Times New Roman" pitchFamily="18" charset="0"/>
                <a:cs typeface="Times New Roman" pitchFamily="18" charset="0"/>
              </a:rPr>
              <a:t> con </a:t>
            </a:r>
            <a:r>
              <a:rPr lang="en-US" sz="3600" dirty="0" err="1">
                <a:solidFill>
                  <a:schemeClr val="bg1"/>
                </a:solidFill>
                <a:latin typeface="Times New Roman" pitchFamily="18" charset="0"/>
                <a:cs typeface="Times New Roman" pitchFamily="18" charset="0"/>
              </a:rPr>
              <a:t>người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sử</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dụng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hình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ảnh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hoán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dụ</a:t>
            </a:r>
            <a:r>
              <a:rPr lang="en-US" sz="3600" dirty="0">
                <a:solidFill>
                  <a:schemeClr val="bg1"/>
                </a:solidFill>
                <a:latin typeface="Times New Roman" pitchFamily="18" charset="0"/>
                <a:cs typeface="Times New Roman" pitchFamily="18" charset="0"/>
              </a:rPr>
              <a:t>?</a:t>
            </a:r>
          </a:p>
        </p:txBody>
      </p:sp>
      <p:pic>
        <p:nvPicPr>
          <p:cNvPr id="14" name="Picture 13">
            <a:hlinkClick r:id="rId7" action="ppaction://hlinksldjump"/>
            <a:extLst>
              <a:ext uri="{FF2B5EF4-FFF2-40B4-BE49-F238E27FC236}">
                <a16:creationId xmlns:a16="http://schemas.microsoft.com/office/drawing/2014/main" id="{AFFF0FAB-389B-4F15-8ED4-94F9D1D570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964" y="6009735"/>
            <a:ext cx="807738" cy="807738"/>
          </a:xfrm>
          <a:prstGeom prst="rect">
            <a:avLst/>
          </a:prstGeom>
        </p:spPr>
      </p:pic>
      <p:sp>
        <p:nvSpPr>
          <p:cNvPr id="15" name="Rectangle 14">
            <a:extLst>
              <a:ext uri="{FF2B5EF4-FFF2-40B4-BE49-F238E27FC236}">
                <a16:creationId xmlns:a16="http://schemas.microsoft.com/office/drawing/2014/main" id="{51A8AE4E-6C04-4E42-ADC7-C6C4408A4C8D}"/>
              </a:ext>
            </a:extLst>
          </p:cNvPr>
          <p:cNvSpPr/>
          <p:nvPr/>
        </p:nvSpPr>
        <p:spPr>
          <a:xfrm>
            <a:off x="1137906" y="508963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lang="en-US" sz="3200" dirty="0" err="1">
                <a:solidFill>
                  <a:schemeClr val="tx1"/>
                </a:solidFill>
                <a:latin typeface="Times New Roman" pitchFamily="18" charset="0"/>
                <a:cs typeface="Times New Roman" pitchFamily="18" charset="0"/>
              </a:rPr>
              <a:t>Cái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răng</a:t>
            </a:r>
            <a:r>
              <a:rPr lang="en-US" sz="3200" dirty="0">
                <a:solidFill>
                  <a:schemeClr val="tx1"/>
                </a:solidFill>
                <a:latin typeface="Times New Roman" pitchFamily="18" charset="0"/>
                <a:cs typeface="Times New Roman" pitchFamily="18" charset="0"/>
              </a:rPr>
              <a:t>	</a:t>
            </a:r>
            <a:endParaRPr kumimoji="0" lang="vi-V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02CB49C3-A97C-4CC0-8620-182B317C2EBA}"/>
              </a:ext>
            </a:extLst>
          </p:cNvPr>
          <p:cNvSpPr/>
          <p:nvPr/>
        </p:nvSpPr>
        <p:spPr>
          <a:xfrm>
            <a:off x="6158301" y="509382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lang="en-US" sz="3200" dirty="0" err="1">
                <a:solidFill>
                  <a:schemeClr val="tx1"/>
                </a:solidFill>
                <a:latin typeface="Times New Roman" pitchFamily="18" charset="0"/>
                <a:cs typeface="Times New Roman" pitchFamily="18" charset="0"/>
              </a:rPr>
              <a:t>Cái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tóc</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3BF1D47D-2688-4031-98B9-C0777A3D103B}"/>
              </a:ext>
            </a:extLst>
          </p:cNvPr>
          <p:cNvSpPr/>
          <p:nvPr/>
        </p:nvSpPr>
        <p:spPr>
          <a:xfrm>
            <a:off x="1137906" y="597880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C. </a:t>
            </a:r>
            <a:r>
              <a:rPr lang="en-US" sz="3200" dirty="0" err="1">
                <a:solidFill>
                  <a:schemeClr val="tx1"/>
                </a:solidFill>
                <a:latin typeface="Times New Roman" pitchFamily="18" charset="0"/>
                <a:cs typeface="Times New Roman" pitchFamily="18" charset="0"/>
              </a:rPr>
              <a:t>Cái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răng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tóc</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9731EADC-2A9C-4901-BFEF-EDD7604A6291}"/>
              </a:ext>
            </a:extLst>
          </p:cNvPr>
          <p:cNvSpPr/>
          <p:nvPr/>
        </p:nvSpPr>
        <p:spPr>
          <a:xfrm>
            <a:off x="6158301" y="598299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D. </a:t>
            </a:r>
            <a:r>
              <a:rPr lang="en-US" sz="3200" dirty="0" err="1">
                <a:solidFill>
                  <a:schemeClr val="tx1"/>
                </a:solidFill>
                <a:latin typeface="Times New Roman" pitchFamily="18" charset="0"/>
                <a:cs typeface="Times New Roman" pitchFamily="18" charset="0"/>
              </a:rPr>
              <a:t>Góc</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9" name="Picture 18">
            <a:extLst>
              <a:ext uri="{FF2B5EF4-FFF2-40B4-BE49-F238E27FC236}">
                <a16:creationId xmlns:a16="http://schemas.microsoft.com/office/drawing/2014/main" id="{6216F103-3158-430E-84CA-D637564730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8982" y="5115109"/>
            <a:ext cx="805722" cy="708059"/>
          </a:xfrm>
          <a:prstGeom prst="rect">
            <a:avLst/>
          </a:prstGeom>
        </p:spPr>
      </p:pic>
      <p:pic>
        <p:nvPicPr>
          <p:cNvPr id="20" name="Picture 19">
            <a:extLst>
              <a:ext uri="{FF2B5EF4-FFF2-40B4-BE49-F238E27FC236}">
                <a16:creationId xmlns:a16="http://schemas.microsoft.com/office/drawing/2014/main" id="{9927EA0B-37DD-45DC-B54A-2829D7F1FC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0168" y="6042400"/>
            <a:ext cx="804536" cy="643628"/>
          </a:xfrm>
          <a:prstGeom prst="rect">
            <a:avLst/>
          </a:prstGeom>
        </p:spPr>
      </p:pic>
      <p:pic>
        <p:nvPicPr>
          <p:cNvPr id="21" name="Picture 20">
            <a:extLst>
              <a:ext uri="{FF2B5EF4-FFF2-40B4-BE49-F238E27FC236}">
                <a16:creationId xmlns:a16="http://schemas.microsoft.com/office/drawing/2014/main" id="{0E8F5382-1EC7-4983-B995-E3F06252B2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0357" y="6023767"/>
            <a:ext cx="804742" cy="707197"/>
          </a:xfrm>
          <a:prstGeom prst="rect">
            <a:avLst/>
          </a:prstGeom>
        </p:spPr>
      </p:pic>
      <p:pic>
        <p:nvPicPr>
          <p:cNvPr id="22" name="Picture 21">
            <a:extLst>
              <a:ext uri="{FF2B5EF4-FFF2-40B4-BE49-F238E27FC236}">
                <a16:creationId xmlns:a16="http://schemas.microsoft.com/office/drawing/2014/main" id="{CCE12680-32CC-4C6A-AA1D-64F06C472F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2507" y="5166781"/>
            <a:ext cx="732592" cy="643793"/>
          </a:xfrm>
          <a:prstGeom prst="rect">
            <a:avLst/>
          </a:prstGeom>
        </p:spPr>
      </p:pic>
    </p:spTree>
    <p:extLst>
      <p:ext uri="{BB962C8B-B14F-4D97-AF65-F5344CB8AC3E}">
        <p14:creationId xmlns:p14="http://schemas.microsoft.com/office/powerpoint/2010/main" val="3443421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5"/>
                                        </p:tgtEl>
                                        <p:attrNameLst>
                                          <p:attrName>fillcolor</p:attrName>
                                        </p:attrNameLst>
                                      </p:cBhvr>
                                      <p:to>
                                        <a:srgbClr val="FFF2CC"/>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9"/>
                                        </p:tgtEl>
                                        <p:attrNameLst>
                                          <p:attrName>style.visibility</p:attrName>
                                        </p:attrNameLst>
                                      </p:cBhvr>
                                      <p:to>
                                        <p:strVal val="visible"/>
                                      </p:to>
                                    </p:set>
                                    <p:anim calcmode="lin" valueType="num">
                                      <p:cBhvr>
                                        <p:cTn id="44" dur="250" fill="hold"/>
                                        <p:tgtEl>
                                          <p:spTgt spid="19"/>
                                        </p:tgtEl>
                                        <p:attrNameLst>
                                          <p:attrName>ppt_w</p:attrName>
                                        </p:attrNameLst>
                                      </p:cBhvr>
                                      <p:tavLst>
                                        <p:tav tm="0">
                                          <p:val>
                                            <p:strVal val="4*#ppt_w"/>
                                          </p:val>
                                        </p:tav>
                                        <p:tav tm="100000">
                                          <p:val>
                                            <p:strVal val="#ppt_w"/>
                                          </p:val>
                                        </p:tav>
                                      </p:tavLst>
                                    </p:anim>
                                    <p:anim calcmode="lin" valueType="num">
                                      <p:cBhvr>
                                        <p:cTn id="4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15"/>
                                        </p:tgtEl>
                                        <p:attrNameLst>
                                          <p:attrName>fillcolor</p:attrName>
                                        </p:attrNameLst>
                                      </p:cBhvr>
                                      <p:to>
                                        <a:srgbClr val="FFFF00"/>
                                      </p:to>
                                    </p:animClr>
                                    <p:set>
                                      <p:cBhvr>
                                        <p:cTn id="48" dur="250" fill="hold"/>
                                        <p:tgtEl>
                                          <p:spTgt spid="15"/>
                                        </p:tgtEl>
                                        <p:attrNameLst>
                                          <p:attrName>fill.type</p:attrName>
                                        </p:attrNameLst>
                                      </p:cBhvr>
                                      <p:to>
                                        <p:strVal val="solid"/>
                                      </p:to>
                                    </p:set>
                                    <p:set>
                                      <p:cBhvr>
                                        <p:cTn id="49"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6"/>
                                        </p:tgtEl>
                                        <p:attrNameLst>
                                          <p:attrName>fillcolor</p:attrName>
                                        </p:attrNameLst>
                                      </p:cBhvr>
                                      <p:to>
                                        <a:srgbClr val="FFF2CC"/>
                                      </p:to>
                                    </p:animClr>
                                    <p:set>
                                      <p:cBhvr>
                                        <p:cTn id="55" dur="250" fill="hold"/>
                                        <p:tgtEl>
                                          <p:spTgt spid="16"/>
                                        </p:tgtEl>
                                        <p:attrNameLst>
                                          <p:attrName>fill.type</p:attrName>
                                        </p:attrNameLst>
                                      </p:cBhvr>
                                      <p:to>
                                        <p:strVal val="solid"/>
                                      </p:to>
                                    </p:set>
                                    <p:set>
                                      <p:cBhvr>
                                        <p:cTn id="56" dur="250" fill="hold"/>
                                        <p:tgtEl>
                                          <p:spTgt spid="1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250" fill="hold"/>
                                        <p:tgtEl>
                                          <p:spTgt spid="22"/>
                                        </p:tgtEl>
                                        <p:attrNameLst>
                                          <p:attrName>ppt_w</p:attrName>
                                        </p:attrNameLst>
                                      </p:cBhvr>
                                      <p:tavLst>
                                        <p:tav tm="0">
                                          <p:val>
                                            <p:strVal val="4*#ppt_w"/>
                                          </p:val>
                                        </p:tav>
                                        <p:tav tm="100000">
                                          <p:val>
                                            <p:strVal val="#ppt_w"/>
                                          </p:val>
                                        </p:tav>
                                      </p:tavLst>
                                    </p:anim>
                                    <p:anim calcmode="lin" valueType="num">
                                      <p:cBhvr>
                                        <p:cTn id="60"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1000"/>
                                  </p:stCondLst>
                                  <p:childTnLst>
                                    <p:animClr clrSpc="rgb" dir="cw">
                                      <p:cBhvr>
                                        <p:cTn id="62" dur="250" fill="hold"/>
                                        <p:tgtEl>
                                          <p:spTgt spid="16"/>
                                        </p:tgtEl>
                                        <p:attrNameLst>
                                          <p:attrName>fillcolor</p:attrName>
                                        </p:attrNameLst>
                                      </p:cBhvr>
                                      <p:to>
                                        <a:srgbClr val="FFFF00"/>
                                      </p:to>
                                    </p:animClr>
                                    <p:set>
                                      <p:cBhvr>
                                        <p:cTn id="63" dur="250" fill="hold"/>
                                        <p:tgtEl>
                                          <p:spTgt spid="16"/>
                                        </p:tgtEl>
                                        <p:attrNameLst>
                                          <p:attrName>fill.type</p:attrName>
                                        </p:attrNameLst>
                                      </p:cBhvr>
                                      <p:to>
                                        <p:strVal val="solid"/>
                                      </p:to>
                                    </p:set>
                                    <p:set>
                                      <p:cBhvr>
                                        <p:cTn id="64"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17"/>
                                        </p:tgtEl>
                                        <p:attrNameLst>
                                          <p:attrName>fillcolor</p:attrName>
                                        </p:attrNameLst>
                                      </p:cBhvr>
                                      <p:to>
                                        <a:srgbClr val="FFF2CC"/>
                                      </p:to>
                                    </p:animClr>
                                    <p:set>
                                      <p:cBhvr>
                                        <p:cTn id="70" dur="250" fill="hold"/>
                                        <p:tgtEl>
                                          <p:spTgt spid="17"/>
                                        </p:tgtEl>
                                        <p:attrNameLst>
                                          <p:attrName>fill.type</p:attrName>
                                        </p:attrNameLst>
                                      </p:cBhvr>
                                      <p:to>
                                        <p:strVal val="solid"/>
                                      </p:to>
                                    </p:set>
                                    <p:set>
                                      <p:cBhvr>
                                        <p:cTn id="71" dur="250" fill="hold"/>
                                        <p:tgtEl>
                                          <p:spTgt spid="17"/>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50" fill="hold"/>
                                        <p:tgtEl>
                                          <p:spTgt spid="20"/>
                                        </p:tgtEl>
                                        <p:attrNameLst>
                                          <p:attrName>ppt_w</p:attrName>
                                        </p:attrNameLst>
                                      </p:cBhvr>
                                      <p:tavLst>
                                        <p:tav tm="0">
                                          <p:val>
                                            <p:strVal val="4*#ppt_w"/>
                                          </p:val>
                                        </p:tav>
                                        <p:tav tm="100000">
                                          <p:val>
                                            <p:strVal val="#ppt_w"/>
                                          </p:val>
                                        </p:tav>
                                      </p:tavLst>
                                    </p:anim>
                                    <p:anim calcmode="lin" valueType="num">
                                      <p:cBhvr>
                                        <p:cTn id="75"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4" name="Check mark.wav"/>
                                        </p:tgtEl>
                                      </p:cMediaNode>
                                    </p:audio>
                                  </p:subTnLst>
                                </p:cTn>
                              </p:par>
                              <p:par>
                                <p:cTn id="76" presetID="1" presetClass="emph" presetSubtype="2" fill="hold" nodeType="withEffect">
                                  <p:stCondLst>
                                    <p:cond delay="1000"/>
                                  </p:stCondLst>
                                  <p:childTnLst>
                                    <p:animClr clrSpc="rgb" dir="cw">
                                      <p:cBhvr>
                                        <p:cTn id="77" dur="250" fill="hold"/>
                                        <p:tgtEl>
                                          <p:spTgt spid="17"/>
                                        </p:tgtEl>
                                        <p:attrNameLst>
                                          <p:attrName>fillcolor</p:attrName>
                                        </p:attrNameLst>
                                      </p:cBhvr>
                                      <p:to>
                                        <a:srgbClr val="00B050"/>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80" restart="whenNotActive" fill="hold" evtFilter="cancelBubble" nodeType="interactiveSeq">
                <p:stCondLst>
                  <p:cond evt="onClick" delay="0">
                    <p:tgtEl>
                      <p:spTgt spid="18"/>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8"/>
                                        </p:tgtEl>
                                        <p:attrNameLst>
                                          <p:attrName>fillcolor</p:attrName>
                                        </p:attrNameLst>
                                      </p:cBhvr>
                                      <p:to>
                                        <a:srgbClr val="FFF2CC"/>
                                      </p:to>
                                    </p:animClr>
                                    <p:set>
                                      <p:cBhvr>
                                        <p:cTn id="85" dur="250" fill="hold"/>
                                        <p:tgtEl>
                                          <p:spTgt spid="18"/>
                                        </p:tgtEl>
                                        <p:attrNameLst>
                                          <p:attrName>fill.type</p:attrName>
                                        </p:attrNameLst>
                                      </p:cBhvr>
                                      <p:to>
                                        <p:strVal val="solid"/>
                                      </p:to>
                                    </p:set>
                                    <p:set>
                                      <p:cBhvr>
                                        <p:cTn id="86" dur="250" fill="hold"/>
                                        <p:tgtEl>
                                          <p:spTgt spid="18"/>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21"/>
                                        </p:tgtEl>
                                        <p:attrNameLst>
                                          <p:attrName>style.visibility</p:attrName>
                                        </p:attrNameLst>
                                      </p:cBhvr>
                                      <p:to>
                                        <p:strVal val="visible"/>
                                      </p:to>
                                    </p:set>
                                    <p:anim calcmode="lin" valueType="num">
                                      <p:cBhvr>
                                        <p:cTn id="89" dur="250" fill="hold"/>
                                        <p:tgtEl>
                                          <p:spTgt spid="21"/>
                                        </p:tgtEl>
                                        <p:attrNameLst>
                                          <p:attrName>ppt_w</p:attrName>
                                        </p:attrNameLst>
                                      </p:cBhvr>
                                      <p:tavLst>
                                        <p:tav tm="0">
                                          <p:val>
                                            <p:strVal val="4*#ppt_w"/>
                                          </p:val>
                                        </p:tav>
                                        <p:tav tm="100000">
                                          <p:val>
                                            <p:strVal val="#ppt_w"/>
                                          </p:val>
                                        </p:tav>
                                      </p:tavLst>
                                    </p:anim>
                                    <p:anim calcmode="lin" valueType="num">
                                      <p:cBhvr>
                                        <p:cTn id="90"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18"/>
                                        </p:tgtEl>
                                        <p:attrNameLst>
                                          <p:attrName>fillcolor</p:attrName>
                                        </p:attrNameLst>
                                      </p:cBhvr>
                                      <p:to>
                                        <a:srgbClr val="FFFF00"/>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5" grpId="0"/>
      <p:bldP spid="15" grpId="0" animBg="1"/>
      <p:bldP spid="16" grpId="0" animBg="1"/>
      <p:bldP spid="17" grpId="0" animBg="1"/>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sky, nature&#10;&#10;Description automatically generated">
            <a:extLst>
              <a:ext uri="{FF2B5EF4-FFF2-40B4-BE49-F238E27FC236}">
                <a16:creationId xmlns:a16="http://schemas.microsoft.com/office/drawing/2014/main" id="{19A77462-65DF-B14F-9CA0-DD2E3A0A4015}"/>
              </a:ext>
            </a:extLst>
          </p:cNvPr>
          <p:cNvPicPr>
            <a:picLocks noChangeAspect="1"/>
          </p:cNvPicPr>
          <p:nvPr/>
        </p:nvPicPr>
        <p:blipFill>
          <a:blip r:embed="rId5"/>
          <a:stretch>
            <a:fillRect/>
          </a:stretch>
        </p:blipFill>
        <p:spPr>
          <a:xfrm>
            <a:off x="0" y="9939"/>
            <a:ext cx="12192000" cy="6838122"/>
          </a:xfrm>
          <a:prstGeom prst="rect">
            <a:avLst/>
          </a:prstGeom>
        </p:spPr>
      </p:pic>
      <p:pic>
        <p:nvPicPr>
          <p:cNvPr id="2" name="Picture 1">
            <a:extLst>
              <a:ext uri="{FF2B5EF4-FFF2-40B4-BE49-F238E27FC236}">
                <a16:creationId xmlns:a16="http://schemas.microsoft.com/office/drawing/2014/main" id="{F34309CD-D611-4E9A-8B64-40DDE0F79C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4580" y="104189"/>
            <a:ext cx="6979298" cy="4514463"/>
          </a:xfrm>
          <a:prstGeom prst="rect">
            <a:avLst/>
          </a:prstGeom>
        </p:spPr>
      </p:pic>
      <p:sp>
        <p:nvSpPr>
          <p:cNvPr id="3" name="TextBox 2">
            <a:extLst>
              <a:ext uri="{FF2B5EF4-FFF2-40B4-BE49-F238E27FC236}">
                <a16:creationId xmlns:a16="http://schemas.microsoft.com/office/drawing/2014/main" id="{B0ECFAF9-F81C-4F55-A84B-E97E9138BC00}"/>
              </a:ext>
            </a:extLst>
          </p:cNvPr>
          <p:cNvSpPr txBox="1"/>
          <p:nvPr/>
        </p:nvSpPr>
        <p:spPr>
          <a:xfrm>
            <a:off x="3363447" y="1339887"/>
            <a:ext cx="5591367" cy="1754326"/>
          </a:xfrm>
          <a:prstGeom prst="rect">
            <a:avLst/>
          </a:prstGeom>
          <a:noFill/>
        </p:spPr>
        <p:txBody>
          <a:bodyPr wrap="square" rtlCol="0">
            <a:spAutoFit/>
          </a:bodyPr>
          <a:lstStyle/>
          <a:p>
            <a:pPr algn="ctr"/>
            <a:r>
              <a:rPr lang="en-US" sz="3600" dirty="0" err="1">
                <a:solidFill>
                  <a:schemeClr val="bg1"/>
                </a:solidFill>
                <a:latin typeface="Times New Roman" pitchFamily="18" charset="0"/>
                <a:cs typeface="Times New Roman" pitchFamily="18" charset="0"/>
              </a:rPr>
              <a:t>Câu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tục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ngữ</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nào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dưới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đây</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đồng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nghĩa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với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câu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Đói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sạch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rách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thơm</a:t>
            </a:r>
            <a:r>
              <a:rPr lang="en-US" sz="3600" dirty="0">
                <a:solidFill>
                  <a:schemeClr val="bg1"/>
                </a:solidFill>
                <a:latin typeface="Times New Roman" pitchFamily="18" charset="0"/>
                <a:cs typeface="Times New Roman" pitchFamily="18" charset="0"/>
              </a:rPr>
              <a:t>”?</a:t>
            </a:r>
          </a:p>
        </p:txBody>
      </p:sp>
      <p:pic>
        <p:nvPicPr>
          <p:cNvPr id="8" name="Picture 7">
            <a:hlinkClick r:id="rId7" action="ppaction://hlinksldjump"/>
            <a:extLst>
              <a:ext uri="{FF2B5EF4-FFF2-40B4-BE49-F238E27FC236}">
                <a16:creationId xmlns:a16="http://schemas.microsoft.com/office/drawing/2014/main" id="{F58ACF0F-C864-40E8-B7D8-A7833D8B6E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964" y="6009735"/>
            <a:ext cx="807738" cy="807738"/>
          </a:xfrm>
          <a:prstGeom prst="rect">
            <a:avLst/>
          </a:prstGeom>
        </p:spPr>
      </p:pic>
      <p:sp>
        <p:nvSpPr>
          <p:cNvPr id="9" name="Rectangle 8">
            <a:extLst>
              <a:ext uri="{FF2B5EF4-FFF2-40B4-BE49-F238E27FC236}">
                <a16:creationId xmlns:a16="http://schemas.microsoft.com/office/drawing/2014/main" id="{7684044A-CC74-4AD8-8DB0-3E5FFA9D091E}"/>
              </a:ext>
            </a:extLst>
          </p:cNvPr>
          <p:cNvSpPr/>
          <p:nvPr/>
        </p:nvSpPr>
        <p:spPr>
          <a:xfrm>
            <a:off x="1137906" y="508963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AutoNum type="alphaUcPeriod"/>
              <a:defRPr/>
            </a:pPr>
            <a:r>
              <a:rPr lang="en-US" sz="2800" dirty="0" err="1">
                <a:solidFill>
                  <a:schemeClr val="tx1"/>
                </a:solidFill>
                <a:latin typeface="Times New Roman" pitchFamily="18" charset="0"/>
                <a:cs typeface="Times New Roman" pitchFamily="18" charset="0"/>
              </a:rPr>
              <a:t>Nhà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thì</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mát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bát</a:t>
            </a:r>
            <a:endParaRPr lang="en-US" sz="2800" dirty="0">
              <a:solidFill>
                <a:schemeClr val="tx1"/>
              </a:solidFill>
              <a:latin typeface="Times New Roman" pitchFamily="18" charset="0"/>
              <a:cs typeface="Times New Roman" pitchFamily="18" charset="0"/>
            </a:endParaRPr>
          </a:p>
          <a:p>
            <a:pPr marL="514350" lvl="0" indent="-514350">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ngon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cơm</a:t>
            </a:r>
            <a:endParaRPr kumimoji="0" lang="vi-VN"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E1A768E9-83D2-490C-8E46-F68A754332D6}"/>
              </a:ext>
            </a:extLst>
          </p:cNvPr>
          <p:cNvSpPr/>
          <p:nvPr/>
        </p:nvSpPr>
        <p:spPr>
          <a:xfrm>
            <a:off x="6158301" y="509382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hoa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cảnh</a:t>
            </a:r>
            <a:endParaRPr kumimoji="0" lang="vi-VN"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A85AE4F4-ACBC-4E0C-8922-138102404A33}"/>
              </a:ext>
            </a:extLst>
          </p:cNvPr>
          <p:cNvSpPr/>
          <p:nvPr/>
        </p:nvSpPr>
        <p:spPr>
          <a:xfrm>
            <a:off x="1137906" y="597880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endParaRPr lang="en-US" sz="2800" dirty="0">
              <a:solidFill>
                <a:prstClr val="black"/>
              </a:solidFill>
              <a:latin typeface="Times New Roman" pitchFamily="18" charset="0"/>
              <a:cs typeface="Times New Roman" pitchFamily="18" charset="0"/>
            </a:endParaRPr>
          </a:p>
          <a:p>
            <a:pPr marL="342900" indent="-342900"/>
            <a:r>
              <a:rPr lang="en-US" sz="2800" dirty="0">
                <a:solidFill>
                  <a:prstClr val="black"/>
                </a:solidFill>
                <a:latin typeface="Times New Roman" pitchFamily="18" charset="0"/>
                <a:cs typeface="Times New Roman" pitchFamily="18" charset="0"/>
              </a:rPr>
              <a:t>C. </a:t>
            </a:r>
            <a:r>
              <a:rPr lang="en-US" sz="2800" dirty="0" err="1">
                <a:solidFill>
                  <a:schemeClr val="tx1"/>
                </a:solidFill>
                <a:latin typeface="Times New Roman" pitchFamily="18" charset="0"/>
                <a:cs typeface="Times New Roman" pitchFamily="18" charset="0"/>
              </a:rPr>
              <a:t>Giấy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phải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giữ</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lấy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lề</a:t>
            </a:r>
            <a:r>
              <a:rPr lang="en-US" sz="2800" dirty="0">
                <a:solidFill>
                  <a:schemeClr val="tx1"/>
                </a:solidFill>
                <a:latin typeface="Times New Roman" pitchFamily="18" charset="0"/>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F14A6C0E-C673-4821-BD2F-A33365FE2CEE}"/>
              </a:ext>
            </a:extLst>
          </p:cNvPr>
          <p:cNvSpPr/>
          <p:nvPr/>
        </p:nvSpPr>
        <p:spPr>
          <a:xfrm>
            <a:off x="6158301" y="598299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D. </a:t>
            </a:r>
            <a:r>
              <a:rPr lang="en-US" sz="2800" dirty="0" err="1">
                <a:solidFill>
                  <a:schemeClr val="tx1"/>
                </a:solidFill>
                <a:latin typeface="Times New Roman" pitchFamily="18" charset="0"/>
                <a:cs typeface="Times New Roman" pitchFamily="18" charset="0"/>
              </a:rPr>
              <a:t>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khéo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vụng</a:t>
            </a:r>
            <a:r>
              <a:rPr lang="en-US" sz="2800" dirty="0">
                <a:solidFill>
                  <a:schemeClr val="tx1"/>
                </a:solidFill>
                <a:latin typeface="Times New Roman" pitchFamily="18" charset="0"/>
                <a:cs typeface="Times New Roman" pitchFamily="18" charset="0"/>
              </a:rPr>
              <a:t> may</a:t>
            </a:r>
            <a:endParaRPr kumimoji="0" lang="vi-VN"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7223BD69-DD9D-4563-8EB2-59C5436B57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8982" y="5115109"/>
            <a:ext cx="805722" cy="708059"/>
          </a:xfrm>
          <a:prstGeom prst="rect">
            <a:avLst/>
          </a:prstGeom>
        </p:spPr>
      </p:pic>
      <p:pic>
        <p:nvPicPr>
          <p:cNvPr id="14" name="Picture 13">
            <a:extLst>
              <a:ext uri="{FF2B5EF4-FFF2-40B4-BE49-F238E27FC236}">
                <a16:creationId xmlns:a16="http://schemas.microsoft.com/office/drawing/2014/main" id="{BC85F074-608D-4C10-8F6C-5323DFC6FD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0168" y="6042400"/>
            <a:ext cx="804536" cy="643628"/>
          </a:xfrm>
          <a:prstGeom prst="rect">
            <a:avLst/>
          </a:prstGeom>
        </p:spPr>
      </p:pic>
      <p:pic>
        <p:nvPicPr>
          <p:cNvPr id="15" name="Picture 14">
            <a:extLst>
              <a:ext uri="{FF2B5EF4-FFF2-40B4-BE49-F238E27FC236}">
                <a16:creationId xmlns:a16="http://schemas.microsoft.com/office/drawing/2014/main" id="{81761186-932D-4F36-8A8D-68F940F582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0357" y="6023767"/>
            <a:ext cx="804742" cy="707197"/>
          </a:xfrm>
          <a:prstGeom prst="rect">
            <a:avLst/>
          </a:prstGeom>
        </p:spPr>
      </p:pic>
      <p:pic>
        <p:nvPicPr>
          <p:cNvPr id="16" name="Picture 15">
            <a:extLst>
              <a:ext uri="{FF2B5EF4-FFF2-40B4-BE49-F238E27FC236}">
                <a16:creationId xmlns:a16="http://schemas.microsoft.com/office/drawing/2014/main" id="{99971A1B-BA27-45B1-AF8A-29D9BAA1DE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2507" y="5166781"/>
            <a:ext cx="732592" cy="643793"/>
          </a:xfrm>
          <a:prstGeom prst="rect">
            <a:avLst/>
          </a:prstGeom>
        </p:spPr>
      </p:pic>
    </p:spTree>
    <p:extLst>
      <p:ext uri="{BB962C8B-B14F-4D97-AF65-F5344CB8AC3E}">
        <p14:creationId xmlns:p14="http://schemas.microsoft.com/office/powerpoint/2010/main" val="2327715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9"/>
                                        </p:tgtEl>
                                        <p:attrNameLst>
                                          <p:attrName>fillcolor</p:attrName>
                                        </p:attrNameLst>
                                      </p:cBhvr>
                                      <p:to>
                                        <a:srgbClr val="FFF2CC"/>
                                      </p:to>
                                    </p:animClr>
                                    <p:set>
                                      <p:cBhvr>
                                        <p:cTn id="40" dur="250" fill="hold"/>
                                        <p:tgtEl>
                                          <p:spTgt spid="9"/>
                                        </p:tgtEl>
                                        <p:attrNameLst>
                                          <p:attrName>fill.type</p:attrName>
                                        </p:attrNameLst>
                                      </p:cBhvr>
                                      <p:to>
                                        <p:strVal val="solid"/>
                                      </p:to>
                                    </p:set>
                                    <p:set>
                                      <p:cBhvr>
                                        <p:cTn id="41" dur="250" fill="hold"/>
                                        <p:tgtEl>
                                          <p:spTgt spid="9"/>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3"/>
                                        </p:tgtEl>
                                        <p:attrNameLst>
                                          <p:attrName>style.visibility</p:attrName>
                                        </p:attrNameLst>
                                      </p:cBhvr>
                                      <p:to>
                                        <p:strVal val="visible"/>
                                      </p:to>
                                    </p:set>
                                    <p:anim calcmode="lin" valueType="num">
                                      <p:cBhvr>
                                        <p:cTn id="44" dur="250" fill="hold"/>
                                        <p:tgtEl>
                                          <p:spTgt spid="13"/>
                                        </p:tgtEl>
                                        <p:attrNameLst>
                                          <p:attrName>ppt_w</p:attrName>
                                        </p:attrNameLst>
                                      </p:cBhvr>
                                      <p:tavLst>
                                        <p:tav tm="0">
                                          <p:val>
                                            <p:strVal val="4*#ppt_w"/>
                                          </p:val>
                                        </p:tav>
                                        <p:tav tm="100000">
                                          <p:val>
                                            <p:strVal val="#ppt_w"/>
                                          </p:val>
                                        </p:tav>
                                      </p:tavLst>
                                    </p:anim>
                                    <p:anim calcmode="lin" valueType="num">
                                      <p:cBhvr>
                                        <p:cTn id="4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9"/>
                                        </p:tgtEl>
                                        <p:attrNameLst>
                                          <p:attrName>fillcolor</p:attrName>
                                        </p:attrNameLst>
                                      </p:cBhvr>
                                      <p:to>
                                        <a:srgbClr val="FFFF00"/>
                                      </p:to>
                                    </p:animClr>
                                    <p:set>
                                      <p:cBhvr>
                                        <p:cTn id="48" dur="250" fill="hold"/>
                                        <p:tgtEl>
                                          <p:spTgt spid="9"/>
                                        </p:tgtEl>
                                        <p:attrNameLst>
                                          <p:attrName>fill.type</p:attrName>
                                        </p:attrNameLst>
                                      </p:cBhvr>
                                      <p:to>
                                        <p:strVal val="solid"/>
                                      </p:to>
                                    </p:set>
                                    <p:set>
                                      <p:cBhvr>
                                        <p:cTn id="4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0"/>
                                        </p:tgtEl>
                                        <p:attrNameLst>
                                          <p:attrName>fillcolor</p:attrName>
                                        </p:attrNameLst>
                                      </p:cBhvr>
                                      <p:to>
                                        <a:srgbClr val="FFF2CC"/>
                                      </p:to>
                                    </p:animClr>
                                    <p:set>
                                      <p:cBhvr>
                                        <p:cTn id="55" dur="250" fill="hold"/>
                                        <p:tgtEl>
                                          <p:spTgt spid="10"/>
                                        </p:tgtEl>
                                        <p:attrNameLst>
                                          <p:attrName>fill.type</p:attrName>
                                        </p:attrNameLst>
                                      </p:cBhvr>
                                      <p:to>
                                        <p:strVal val="solid"/>
                                      </p:to>
                                    </p:set>
                                    <p:set>
                                      <p:cBhvr>
                                        <p:cTn id="56" dur="250" fill="hold"/>
                                        <p:tgtEl>
                                          <p:spTgt spid="10"/>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6"/>
                                        </p:tgtEl>
                                        <p:attrNameLst>
                                          <p:attrName>style.visibility</p:attrName>
                                        </p:attrNameLst>
                                      </p:cBhvr>
                                      <p:to>
                                        <p:strVal val="visible"/>
                                      </p:to>
                                    </p:set>
                                    <p:anim calcmode="lin" valueType="num">
                                      <p:cBhvr>
                                        <p:cTn id="59" dur="250" fill="hold"/>
                                        <p:tgtEl>
                                          <p:spTgt spid="16"/>
                                        </p:tgtEl>
                                        <p:attrNameLst>
                                          <p:attrName>ppt_w</p:attrName>
                                        </p:attrNameLst>
                                      </p:cBhvr>
                                      <p:tavLst>
                                        <p:tav tm="0">
                                          <p:val>
                                            <p:strVal val="4*#ppt_w"/>
                                          </p:val>
                                        </p:tav>
                                        <p:tav tm="100000">
                                          <p:val>
                                            <p:strVal val="#ppt_w"/>
                                          </p:val>
                                        </p:tav>
                                      </p:tavLst>
                                    </p:anim>
                                    <p:anim calcmode="lin" valueType="num">
                                      <p:cBhvr>
                                        <p:cTn id="6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1000"/>
                                  </p:stCondLst>
                                  <p:childTnLst>
                                    <p:animClr clrSpc="rgb" dir="cw">
                                      <p:cBhvr>
                                        <p:cTn id="62" dur="250" fill="hold"/>
                                        <p:tgtEl>
                                          <p:spTgt spid="10"/>
                                        </p:tgtEl>
                                        <p:attrNameLst>
                                          <p:attrName>fillcolor</p:attrName>
                                        </p:attrNameLst>
                                      </p:cBhvr>
                                      <p:to>
                                        <a:srgbClr val="FFFF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11"/>
                                        </p:tgtEl>
                                        <p:attrNameLst>
                                          <p:attrName>fillcolor</p:attrName>
                                        </p:attrNameLst>
                                      </p:cBhvr>
                                      <p:to>
                                        <a:srgbClr val="FFF2CC"/>
                                      </p:to>
                                    </p:animClr>
                                    <p:set>
                                      <p:cBhvr>
                                        <p:cTn id="70" dur="250" fill="hold"/>
                                        <p:tgtEl>
                                          <p:spTgt spid="11"/>
                                        </p:tgtEl>
                                        <p:attrNameLst>
                                          <p:attrName>fill.type</p:attrName>
                                        </p:attrNameLst>
                                      </p:cBhvr>
                                      <p:to>
                                        <p:strVal val="solid"/>
                                      </p:to>
                                    </p:set>
                                    <p:set>
                                      <p:cBhvr>
                                        <p:cTn id="71" dur="250" fill="hold"/>
                                        <p:tgtEl>
                                          <p:spTgt spid="11"/>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4"/>
                                        </p:tgtEl>
                                        <p:attrNameLst>
                                          <p:attrName>style.visibility</p:attrName>
                                        </p:attrNameLst>
                                      </p:cBhvr>
                                      <p:to>
                                        <p:strVal val="visible"/>
                                      </p:to>
                                    </p:set>
                                    <p:anim calcmode="lin" valueType="num">
                                      <p:cBhvr>
                                        <p:cTn id="74" dur="250" fill="hold"/>
                                        <p:tgtEl>
                                          <p:spTgt spid="14"/>
                                        </p:tgtEl>
                                        <p:attrNameLst>
                                          <p:attrName>ppt_w</p:attrName>
                                        </p:attrNameLst>
                                      </p:cBhvr>
                                      <p:tavLst>
                                        <p:tav tm="0">
                                          <p:val>
                                            <p:strVal val="4*#ppt_w"/>
                                          </p:val>
                                        </p:tav>
                                        <p:tav tm="100000">
                                          <p:val>
                                            <p:strVal val="#ppt_w"/>
                                          </p:val>
                                        </p:tav>
                                      </p:tavLst>
                                    </p:anim>
                                    <p:anim calcmode="lin" valueType="num">
                                      <p:cBhvr>
                                        <p:cTn id="7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4" name="Check mark.wav"/>
                                        </p:tgtEl>
                                      </p:cMediaNode>
                                    </p:audio>
                                  </p:subTnLst>
                                </p:cTn>
                              </p:par>
                              <p:par>
                                <p:cTn id="76" presetID="1" presetClass="emph" presetSubtype="2" fill="hold" nodeType="withEffect">
                                  <p:stCondLst>
                                    <p:cond delay="1000"/>
                                  </p:stCondLst>
                                  <p:childTnLst>
                                    <p:animClr clrSpc="rgb" dir="cw">
                                      <p:cBhvr>
                                        <p:cTn id="77" dur="250" fill="hold"/>
                                        <p:tgtEl>
                                          <p:spTgt spid="11"/>
                                        </p:tgtEl>
                                        <p:attrNameLst>
                                          <p:attrName>fillcolor</p:attrName>
                                        </p:attrNameLst>
                                      </p:cBhvr>
                                      <p:to>
                                        <a:srgbClr val="00B050"/>
                                      </p:to>
                                    </p:animClr>
                                    <p:set>
                                      <p:cBhvr>
                                        <p:cTn id="78" dur="250" fill="hold"/>
                                        <p:tgtEl>
                                          <p:spTgt spid="11"/>
                                        </p:tgtEl>
                                        <p:attrNameLst>
                                          <p:attrName>fill.type</p:attrName>
                                        </p:attrNameLst>
                                      </p:cBhvr>
                                      <p:to>
                                        <p:strVal val="solid"/>
                                      </p:to>
                                    </p:set>
                                    <p:set>
                                      <p:cBhvr>
                                        <p:cTn id="79"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80" restart="whenNotActive" fill="hold" evtFilter="cancelBubble" nodeType="interactiveSeq">
                <p:stCondLst>
                  <p:cond evt="onClick" delay="0">
                    <p:tgtEl>
                      <p:spTgt spid="1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2"/>
                                        </p:tgtEl>
                                        <p:attrNameLst>
                                          <p:attrName>fillcolor</p:attrName>
                                        </p:attrNameLst>
                                      </p:cBhvr>
                                      <p:to>
                                        <a:srgbClr val="FFF2CC"/>
                                      </p:to>
                                    </p:animClr>
                                    <p:set>
                                      <p:cBhvr>
                                        <p:cTn id="85" dur="250" fill="hold"/>
                                        <p:tgtEl>
                                          <p:spTgt spid="12"/>
                                        </p:tgtEl>
                                        <p:attrNameLst>
                                          <p:attrName>fill.type</p:attrName>
                                        </p:attrNameLst>
                                      </p:cBhvr>
                                      <p:to>
                                        <p:strVal val="solid"/>
                                      </p:to>
                                    </p:set>
                                    <p:set>
                                      <p:cBhvr>
                                        <p:cTn id="86" dur="250" fill="hold"/>
                                        <p:tgtEl>
                                          <p:spTgt spid="12"/>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5"/>
                                        </p:tgtEl>
                                        <p:attrNameLst>
                                          <p:attrName>style.visibility</p:attrName>
                                        </p:attrNameLst>
                                      </p:cBhvr>
                                      <p:to>
                                        <p:strVal val="visible"/>
                                      </p:to>
                                    </p:set>
                                    <p:anim calcmode="lin" valueType="num">
                                      <p:cBhvr>
                                        <p:cTn id="89" dur="250" fill="hold"/>
                                        <p:tgtEl>
                                          <p:spTgt spid="15"/>
                                        </p:tgtEl>
                                        <p:attrNameLst>
                                          <p:attrName>ppt_w</p:attrName>
                                        </p:attrNameLst>
                                      </p:cBhvr>
                                      <p:tavLst>
                                        <p:tav tm="0">
                                          <p:val>
                                            <p:strVal val="4*#ppt_w"/>
                                          </p:val>
                                        </p:tav>
                                        <p:tav tm="100000">
                                          <p:val>
                                            <p:strVal val="#ppt_w"/>
                                          </p:val>
                                        </p:tav>
                                      </p:tavLst>
                                    </p:anim>
                                    <p:anim calcmode="lin" valueType="num">
                                      <p:cBhvr>
                                        <p:cTn id="9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12"/>
                                        </p:tgtEl>
                                        <p:attrNameLst>
                                          <p:attrName>fillcolor</p:attrName>
                                        </p:attrNameLst>
                                      </p:cBhvr>
                                      <p:to>
                                        <a:srgbClr val="FFFF00"/>
                                      </p:to>
                                    </p:animClr>
                                    <p:set>
                                      <p:cBhvr>
                                        <p:cTn id="93" dur="250" fill="hold"/>
                                        <p:tgtEl>
                                          <p:spTgt spid="12"/>
                                        </p:tgtEl>
                                        <p:attrNameLst>
                                          <p:attrName>fill.type</p:attrName>
                                        </p:attrNameLst>
                                      </p:cBhvr>
                                      <p:to>
                                        <p:strVal val="solid"/>
                                      </p:to>
                                    </p:set>
                                    <p:set>
                                      <p:cBhvr>
                                        <p:cTn id="9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3" grpId="0"/>
      <p:bldP spid="9" grpId="0" animBg="1"/>
      <p:bldP spid="10"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ky, nature&#10;&#10;Description automatically generated">
            <a:extLst>
              <a:ext uri="{FF2B5EF4-FFF2-40B4-BE49-F238E27FC236}">
                <a16:creationId xmlns:a16="http://schemas.microsoft.com/office/drawing/2014/main" id="{860E397D-5305-3041-BE35-D3CCBB540291}"/>
              </a:ext>
            </a:extLst>
          </p:cNvPr>
          <p:cNvPicPr>
            <a:picLocks noChangeAspect="1"/>
          </p:cNvPicPr>
          <p:nvPr/>
        </p:nvPicPr>
        <p:blipFill>
          <a:blip r:embed="rId5"/>
          <a:stretch>
            <a:fillRect/>
          </a:stretch>
        </p:blipFill>
        <p:spPr>
          <a:xfrm>
            <a:off x="0" y="9939"/>
            <a:ext cx="12192000" cy="6838122"/>
          </a:xfrm>
          <a:prstGeom prst="rect">
            <a:avLst/>
          </a:prstGeom>
        </p:spPr>
      </p:pic>
      <p:pic>
        <p:nvPicPr>
          <p:cNvPr id="2" name="Picture 1">
            <a:extLst>
              <a:ext uri="{FF2B5EF4-FFF2-40B4-BE49-F238E27FC236}">
                <a16:creationId xmlns:a16="http://schemas.microsoft.com/office/drawing/2014/main" id="{4115C07B-94B6-4A0D-A74F-3CA8ECF2C1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5331" y="0"/>
            <a:ext cx="7417836" cy="5108027"/>
          </a:xfrm>
          <a:prstGeom prst="rect">
            <a:avLst/>
          </a:prstGeom>
        </p:spPr>
      </p:pic>
      <p:sp>
        <p:nvSpPr>
          <p:cNvPr id="3" name="TextBox 2">
            <a:extLst>
              <a:ext uri="{FF2B5EF4-FFF2-40B4-BE49-F238E27FC236}">
                <a16:creationId xmlns:a16="http://schemas.microsoft.com/office/drawing/2014/main" id="{8B4D75D6-1E68-4044-9EA8-FA64911359CB}"/>
              </a:ext>
            </a:extLst>
          </p:cNvPr>
          <p:cNvSpPr txBox="1"/>
          <p:nvPr/>
        </p:nvSpPr>
        <p:spPr>
          <a:xfrm>
            <a:off x="3115357" y="1170970"/>
            <a:ext cx="6114473" cy="2308324"/>
          </a:xfrm>
          <a:prstGeom prst="rect">
            <a:avLst/>
          </a:prstGeom>
          <a:noFill/>
        </p:spPr>
        <p:txBody>
          <a:bodyPr wrap="square" rtlCol="0">
            <a:spAutoFit/>
          </a:bodyPr>
          <a:lstStyle/>
          <a:p>
            <a:pPr algn="ctr"/>
            <a:r>
              <a:rPr lang="en-US" sz="3600" dirty="0" err="1">
                <a:solidFill>
                  <a:schemeClr val="bg1"/>
                </a:solidFill>
                <a:latin typeface="Times New Roman" pitchFamily="18" charset="0"/>
                <a:cs typeface="Times New Roman" pitchFamily="18" charset="0"/>
              </a:rPr>
              <a:t>Câu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tục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ngữ</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Lời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nói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chẳng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mất</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tiền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mua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Lựa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lời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mà</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nói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vừa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lòng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nhau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phù</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hợp</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với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nội</a:t>
            </a:r>
            <a:r>
              <a:rPr lang="en-US" sz="3600" dirty="0">
                <a:solidFill>
                  <a:schemeClr val="bg1"/>
                </a:solidFill>
                <a:latin typeface="Times New Roman" pitchFamily="18" charset="0"/>
                <a:cs typeface="Times New Roman" pitchFamily="18" charset="0"/>
              </a:rPr>
              <a:t> dung </a:t>
            </a:r>
            <a:r>
              <a:rPr lang="en-US" sz="3600" dirty="0" err="1">
                <a:solidFill>
                  <a:schemeClr val="bg1"/>
                </a:solidFill>
                <a:latin typeface="Times New Roman" pitchFamily="18" charset="0"/>
                <a:cs typeface="Times New Roman" pitchFamily="18" charset="0"/>
              </a:rPr>
              <a:t>học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tập</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nào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sau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đây</a:t>
            </a:r>
            <a:r>
              <a:rPr lang="en-US" sz="3600" dirty="0">
                <a:solidFill>
                  <a:schemeClr val="bg1"/>
                </a:solidFill>
                <a:latin typeface="Times New Roman" pitchFamily="18" charset="0"/>
                <a:cs typeface="Times New Roman" pitchFamily="18" charset="0"/>
              </a:rPr>
              <a:t>?</a:t>
            </a:r>
          </a:p>
        </p:txBody>
      </p:sp>
      <p:pic>
        <p:nvPicPr>
          <p:cNvPr id="10" name="Picture 9">
            <a:hlinkClick r:id="rId7" action="ppaction://hlinksldjump"/>
            <a:extLst>
              <a:ext uri="{FF2B5EF4-FFF2-40B4-BE49-F238E27FC236}">
                <a16:creationId xmlns:a16="http://schemas.microsoft.com/office/drawing/2014/main" id="{E52A65E2-3120-43A8-85BC-A162D531EA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964" y="6009735"/>
            <a:ext cx="807738" cy="807738"/>
          </a:xfrm>
          <a:prstGeom prst="rect">
            <a:avLst/>
          </a:prstGeom>
        </p:spPr>
      </p:pic>
      <p:sp>
        <p:nvSpPr>
          <p:cNvPr id="19" name="Rectangle 18">
            <a:extLst>
              <a:ext uri="{FF2B5EF4-FFF2-40B4-BE49-F238E27FC236}">
                <a16:creationId xmlns:a16="http://schemas.microsoft.com/office/drawing/2014/main" id="{37A883A5-5259-4B7C-91C4-F99F43759B05}"/>
              </a:ext>
            </a:extLst>
          </p:cNvPr>
          <p:cNvSpPr/>
          <p:nvPr/>
        </p:nvSpPr>
        <p:spPr>
          <a:xfrm>
            <a:off x="1378604" y="507865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nói</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6BEA3E7B-CB5A-4817-97FC-9610037C1B94}"/>
              </a:ext>
            </a:extLst>
          </p:cNvPr>
          <p:cNvSpPr/>
          <p:nvPr/>
        </p:nvSpPr>
        <p:spPr>
          <a:xfrm>
            <a:off x="6398999" y="508284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ăn</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146AA709-FD8B-4768-BE43-7E844DA58B92}"/>
              </a:ext>
            </a:extLst>
          </p:cNvPr>
          <p:cNvSpPr/>
          <p:nvPr/>
        </p:nvSpPr>
        <p:spPr>
          <a:xfrm>
            <a:off x="1378604" y="596783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mở</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84864117-D5BB-4C5A-830B-DB099521039A}"/>
              </a:ext>
            </a:extLst>
          </p:cNvPr>
          <p:cNvSpPr/>
          <p:nvPr/>
        </p:nvSpPr>
        <p:spPr>
          <a:xfrm>
            <a:off x="6398999" y="597202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D.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gói</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23" name="Picture 22">
            <a:extLst>
              <a:ext uri="{FF2B5EF4-FFF2-40B4-BE49-F238E27FC236}">
                <a16:creationId xmlns:a16="http://schemas.microsoft.com/office/drawing/2014/main" id="{75378354-F263-4870-9CBC-0A975F6227B3}"/>
              </a:ext>
            </a:extLst>
          </p:cNvPr>
          <p:cNvPicPr>
            <a:picLocks noChangeAspect="1"/>
          </p:cNvPicPr>
          <p:nvPr/>
        </p:nvPicPr>
        <p:blipFill rotWithShape="1">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400265" y="5104134"/>
            <a:ext cx="885137" cy="708059"/>
          </a:xfrm>
          <a:prstGeom prst="rect">
            <a:avLst/>
          </a:prstGeom>
        </p:spPr>
      </p:pic>
      <p:pic>
        <p:nvPicPr>
          <p:cNvPr id="24" name="Picture 23">
            <a:extLst>
              <a:ext uri="{FF2B5EF4-FFF2-40B4-BE49-F238E27FC236}">
                <a16:creationId xmlns:a16="http://schemas.microsoft.com/office/drawing/2014/main" id="{0D08D287-ED88-4DFC-8E10-C71F71D25C18}"/>
              </a:ext>
            </a:extLst>
          </p:cNvPr>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480866" y="6001195"/>
            <a:ext cx="804536" cy="704088"/>
          </a:xfrm>
          <a:prstGeom prst="rect">
            <a:avLst/>
          </a:prstGeom>
        </p:spPr>
      </p:pic>
      <p:pic>
        <p:nvPicPr>
          <p:cNvPr id="25" name="Picture 24">
            <a:extLst>
              <a:ext uri="{FF2B5EF4-FFF2-40B4-BE49-F238E27FC236}">
                <a16:creationId xmlns:a16="http://schemas.microsoft.com/office/drawing/2014/main" id="{B691D873-68C0-4B2A-87B6-9FD4C99BCA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01055" y="6012792"/>
            <a:ext cx="804742" cy="707197"/>
          </a:xfrm>
          <a:prstGeom prst="rect">
            <a:avLst/>
          </a:prstGeom>
        </p:spPr>
      </p:pic>
      <p:pic>
        <p:nvPicPr>
          <p:cNvPr id="26" name="Picture 25">
            <a:extLst>
              <a:ext uri="{FF2B5EF4-FFF2-40B4-BE49-F238E27FC236}">
                <a16:creationId xmlns:a16="http://schemas.microsoft.com/office/drawing/2014/main" id="{FE275E1B-6D28-41E1-B87E-5AD9CA363A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01055" y="5124104"/>
            <a:ext cx="804742" cy="707197"/>
          </a:xfrm>
          <a:prstGeom prst="rect">
            <a:avLst/>
          </a:prstGeom>
        </p:spPr>
      </p:pic>
    </p:spTree>
    <p:extLst>
      <p:ext uri="{BB962C8B-B14F-4D97-AF65-F5344CB8AC3E}">
        <p14:creationId xmlns:p14="http://schemas.microsoft.com/office/powerpoint/2010/main" val="2883627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9"/>
                                        </p:tgtEl>
                                        <p:attrNameLst>
                                          <p:attrName>fillcolor</p:attrName>
                                        </p:attrNameLst>
                                      </p:cBhvr>
                                      <p:to>
                                        <a:srgbClr val="FFF2CC"/>
                                      </p:to>
                                    </p:animClr>
                                    <p:set>
                                      <p:cBhvr>
                                        <p:cTn id="40" dur="250" fill="hold"/>
                                        <p:tgtEl>
                                          <p:spTgt spid="19"/>
                                        </p:tgtEl>
                                        <p:attrNameLst>
                                          <p:attrName>fill.type</p:attrName>
                                        </p:attrNameLst>
                                      </p:cBhvr>
                                      <p:to>
                                        <p:strVal val="solid"/>
                                      </p:to>
                                    </p:set>
                                    <p:set>
                                      <p:cBhvr>
                                        <p:cTn id="41" dur="250" fill="hold"/>
                                        <p:tgtEl>
                                          <p:spTgt spid="19"/>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23"/>
                                        </p:tgtEl>
                                        <p:attrNameLst>
                                          <p:attrName>style.visibility</p:attrName>
                                        </p:attrNameLst>
                                      </p:cBhvr>
                                      <p:to>
                                        <p:strVal val="visible"/>
                                      </p:to>
                                    </p:set>
                                    <p:anim calcmode="lin" valueType="num">
                                      <p:cBhvr>
                                        <p:cTn id="44" dur="250" fill="hold"/>
                                        <p:tgtEl>
                                          <p:spTgt spid="23"/>
                                        </p:tgtEl>
                                        <p:attrNameLst>
                                          <p:attrName>ppt_w</p:attrName>
                                        </p:attrNameLst>
                                      </p:cBhvr>
                                      <p:tavLst>
                                        <p:tav tm="0">
                                          <p:val>
                                            <p:strVal val="4*#ppt_w"/>
                                          </p:val>
                                        </p:tav>
                                        <p:tav tm="100000">
                                          <p:val>
                                            <p:strVal val="#ppt_w"/>
                                          </p:val>
                                        </p:tav>
                                      </p:tavLst>
                                    </p:anim>
                                    <p:anim calcmode="lin" valueType="num">
                                      <p:cBhvr>
                                        <p:cTn id="45"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Check mark.wav"/>
                                        </p:tgtEl>
                                      </p:cMediaNode>
                                    </p:audio>
                                  </p:subTnLst>
                                </p:cTn>
                              </p:par>
                              <p:par>
                                <p:cTn id="46" presetID="1" presetClass="emph" presetSubtype="2" fill="hold" nodeType="withEffect">
                                  <p:stCondLst>
                                    <p:cond delay="1000"/>
                                  </p:stCondLst>
                                  <p:childTnLst>
                                    <p:animClr clrSpc="rgb" dir="cw">
                                      <p:cBhvr>
                                        <p:cTn id="47" dur="250" fill="hold"/>
                                        <p:tgtEl>
                                          <p:spTgt spid="19"/>
                                        </p:tgtEl>
                                        <p:attrNameLst>
                                          <p:attrName>fillcolor</p:attrName>
                                        </p:attrNameLst>
                                      </p:cBhvr>
                                      <p:to>
                                        <a:srgbClr val="00B050"/>
                                      </p:to>
                                    </p:animClr>
                                    <p:set>
                                      <p:cBhvr>
                                        <p:cTn id="48" dur="250" fill="hold"/>
                                        <p:tgtEl>
                                          <p:spTgt spid="19"/>
                                        </p:tgtEl>
                                        <p:attrNameLst>
                                          <p:attrName>fill.type</p:attrName>
                                        </p:attrNameLst>
                                      </p:cBhvr>
                                      <p:to>
                                        <p:strVal val="solid"/>
                                      </p:to>
                                    </p:set>
                                    <p:set>
                                      <p:cBhvr>
                                        <p:cTn id="49"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20"/>
                                        </p:tgtEl>
                                        <p:attrNameLst>
                                          <p:attrName>fillcolor</p:attrName>
                                        </p:attrNameLst>
                                      </p:cBhvr>
                                      <p:to>
                                        <a:srgbClr val="FFF2CC"/>
                                      </p:to>
                                    </p:animClr>
                                    <p:set>
                                      <p:cBhvr>
                                        <p:cTn id="55" dur="250" fill="hold"/>
                                        <p:tgtEl>
                                          <p:spTgt spid="20"/>
                                        </p:tgtEl>
                                        <p:attrNameLst>
                                          <p:attrName>fill.type</p:attrName>
                                        </p:attrNameLst>
                                      </p:cBhvr>
                                      <p:to>
                                        <p:strVal val="solid"/>
                                      </p:to>
                                    </p:set>
                                    <p:set>
                                      <p:cBhvr>
                                        <p:cTn id="56" dur="250" fill="hold"/>
                                        <p:tgtEl>
                                          <p:spTgt spid="20"/>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26"/>
                                        </p:tgtEl>
                                        <p:attrNameLst>
                                          <p:attrName>style.visibility</p:attrName>
                                        </p:attrNameLst>
                                      </p:cBhvr>
                                      <p:to>
                                        <p:strVal val="visible"/>
                                      </p:to>
                                    </p:set>
                                    <p:anim calcmode="lin" valueType="num">
                                      <p:cBhvr>
                                        <p:cTn id="59" dur="250" fill="hold"/>
                                        <p:tgtEl>
                                          <p:spTgt spid="26"/>
                                        </p:tgtEl>
                                        <p:attrNameLst>
                                          <p:attrName>ppt_w</p:attrName>
                                        </p:attrNameLst>
                                      </p:cBhvr>
                                      <p:tavLst>
                                        <p:tav tm="0">
                                          <p:val>
                                            <p:strVal val="4*#ppt_w"/>
                                          </p:val>
                                        </p:tav>
                                        <p:tav tm="100000">
                                          <p:val>
                                            <p:strVal val="#ppt_w"/>
                                          </p:val>
                                        </p:tav>
                                      </p:tavLst>
                                    </p:anim>
                                    <p:anim calcmode="lin" valueType="num">
                                      <p:cBhvr>
                                        <p:cTn id="60"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Wrong Buzzer.wav"/>
                                        </p:tgtEl>
                                      </p:cMediaNode>
                                    </p:audio>
                                  </p:subTnLst>
                                </p:cTn>
                              </p:par>
                              <p:par>
                                <p:cTn id="61" presetID="1" presetClass="emph" presetSubtype="2" fill="hold" nodeType="withEffect">
                                  <p:stCondLst>
                                    <p:cond delay="1000"/>
                                  </p:stCondLst>
                                  <p:childTnLst>
                                    <p:animClr clrSpc="rgb" dir="cw">
                                      <p:cBhvr>
                                        <p:cTn id="62" dur="250" fill="hold"/>
                                        <p:tgtEl>
                                          <p:spTgt spid="20"/>
                                        </p:tgtEl>
                                        <p:attrNameLst>
                                          <p:attrName>fillcolor</p:attrName>
                                        </p:attrNameLst>
                                      </p:cBhvr>
                                      <p:to>
                                        <a:srgbClr val="FFFF00"/>
                                      </p:to>
                                    </p:animClr>
                                    <p:set>
                                      <p:cBhvr>
                                        <p:cTn id="63" dur="250" fill="hold"/>
                                        <p:tgtEl>
                                          <p:spTgt spid="20"/>
                                        </p:tgtEl>
                                        <p:attrNameLst>
                                          <p:attrName>fill.type</p:attrName>
                                        </p:attrNameLst>
                                      </p:cBhvr>
                                      <p:to>
                                        <p:strVal val="solid"/>
                                      </p:to>
                                    </p:set>
                                    <p:set>
                                      <p:cBhvr>
                                        <p:cTn id="64" dur="2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65" restart="whenNotActive" fill="hold" evtFilter="cancelBubble" nodeType="interactiveSeq">
                <p:stCondLst>
                  <p:cond evt="onClick" delay="0">
                    <p:tgtEl>
                      <p:spTgt spid="2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21"/>
                                        </p:tgtEl>
                                        <p:attrNameLst>
                                          <p:attrName>fillcolor</p:attrName>
                                        </p:attrNameLst>
                                      </p:cBhvr>
                                      <p:to>
                                        <a:srgbClr val="FFF2CC"/>
                                      </p:to>
                                    </p:animClr>
                                    <p:set>
                                      <p:cBhvr>
                                        <p:cTn id="70" dur="250" fill="hold"/>
                                        <p:tgtEl>
                                          <p:spTgt spid="21"/>
                                        </p:tgtEl>
                                        <p:attrNameLst>
                                          <p:attrName>fill.type</p:attrName>
                                        </p:attrNameLst>
                                      </p:cBhvr>
                                      <p:to>
                                        <p:strVal val="solid"/>
                                      </p:to>
                                    </p:set>
                                    <p:set>
                                      <p:cBhvr>
                                        <p:cTn id="71" dur="250" fill="hold"/>
                                        <p:tgtEl>
                                          <p:spTgt spid="21"/>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24"/>
                                        </p:tgtEl>
                                        <p:attrNameLst>
                                          <p:attrName>style.visibility</p:attrName>
                                        </p:attrNameLst>
                                      </p:cBhvr>
                                      <p:to>
                                        <p:strVal val="visible"/>
                                      </p:to>
                                    </p:set>
                                    <p:anim calcmode="lin" valueType="num">
                                      <p:cBhvr>
                                        <p:cTn id="74" dur="250" fill="hold"/>
                                        <p:tgtEl>
                                          <p:spTgt spid="24"/>
                                        </p:tgtEl>
                                        <p:attrNameLst>
                                          <p:attrName>ppt_w</p:attrName>
                                        </p:attrNameLst>
                                      </p:cBhvr>
                                      <p:tavLst>
                                        <p:tav tm="0">
                                          <p:val>
                                            <p:strVal val="4*#ppt_w"/>
                                          </p:val>
                                        </p:tav>
                                        <p:tav tm="100000">
                                          <p:val>
                                            <p:strVal val="#ppt_w"/>
                                          </p:val>
                                        </p:tav>
                                      </p:tavLst>
                                    </p:anim>
                                    <p:anim calcmode="lin" valueType="num">
                                      <p:cBhvr>
                                        <p:cTn id="75"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4" name="Wrong Buzzer.wav"/>
                                        </p:tgtEl>
                                      </p:cMediaNode>
                                    </p:audio>
                                  </p:subTnLst>
                                </p:cTn>
                              </p:par>
                              <p:par>
                                <p:cTn id="76" presetID="1" presetClass="emph" presetSubtype="2" fill="hold" nodeType="withEffect">
                                  <p:stCondLst>
                                    <p:cond delay="1000"/>
                                  </p:stCondLst>
                                  <p:childTnLst>
                                    <p:animClr clrSpc="rgb" dir="cw">
                                      <p:cBhvr>
                                        <p:cTn id="77" dur="250" fill="hold"/>
                                        <p:tgtEl>
                                          <p:spTgt spid="21"/>
                                        </p:tgtEl>
                                        <p:attrNameLst>
                                          <p:attrName>fillcolor</p:attrName>
                                        </p:attrNameLst>
                                      </p:cBhvr>
                                      <p:to>
                                        <a:srgbClr val="FFFF00"/>
                                      </p:to>
                                    </p:animClr>
                                    <p:set>
                                      <p:cBhvr>
                                        <p:cTn id="78" dur="250" fill="hold"/>
                                        <p:tgtEl>
                                          <p:spTgt spid="21"/>
                                        </p:tgtEl>
                                        <p:attrNameLst>
                                          <p:attrName>fill.type</p:attrName>
                                        </p:attrNameLst>
                                      </p:cBhvr>
                                      <p:to>
                                        <p:strVal val="solid"/>
                                      </p:to>
                                    </p:set>
                                    <p:set>
                                      <p:cBhvr>
                                        <p:cTn id="79" dur="25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22"/>
                                        </p:tgtEl>
                                        <p:attrNameLst>
                                          <p:attrName>fillcolor</p:attrName>
                                        </p:attrNameLst>
                                      </p:cBhvr>
                                      <p:to>
                                        <a:srgbClr val="FFF2CC"/>
                                      </p:to>
                                    </p:animClr>
                                    <p:set>
                                      <p:cBhvr>
                                        <p:cTn id="85" dur="250" fill="hold"/>
                                        <p:tgtEl>
                                          <p:spTgt spid="22"/>
                                        </p:tgtEl>
                                        <p:attrNameLst>
                                          <p:attrName>fill.type</p:attrName>
                                        </p:attrNameLst>
                                      </p:cBhvr>
                                      <p:to>
                                        <p:strVal val="solid"/>
                                      </p:to>
                                    </p:set>
                                    <p:set>
                                      <p:cBhvr>
                                        <p:cTn id="86" dur="250" fill="hold"/>
                                        <p:tgtEl>
                                          <p:spTgt spid="22"/>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25"/>
                                        </p:tgtEl>
                                        <p:attrNameLst>
                                          <p:attrName>style.visibility</p:attrName>
                                        </p:attrNameLst>
                                      </p:cBhvr>
                                      <p:to>
                                        <p:strVal val="visible"/>
                                      </p:to>
                                    </p:set>
                                    <p:anim calcmode="lin" valueType="num">
                                      <p:cBhvr>
                                        <p:cTn id="89" dur="250" fill="hold"/>
                                        <p:tgtEl>
                                          <p:spTgt spid="25"/>
                                        </p:tgtEl>
                                        <p:attrNameLst>
                                          <p:attrName>ppt_w</p:attrName>
                                        </p:attrNameLst>
                                      </p:cBhvr>
                                      <p:tavLst>
                                        <p:tav tm="0">
                                          <p:val>
                                            <p:strVal val="4*#ppt_w"/>
                                          </p:val>
                                        </p:tav>
                                        <p:tav tm="100000">
                                          <p:val>
                                            <p:strVal val="#ppt_w"/>
                                          </p:val>
                                        </p:tav>
                                      </p:tavLst>
                                    </p:anim>
                                    <p:anim calcmode="lin" valueType="num">
                                      <p:cBhvr>
                                        <p:cTn id="90"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4" name="Wrong Buzzer.wav"/>
                                        </p:tgtEl>
                                      </p:cMediaNode>
                                    </p:audio>
                                  </p:subTnLst>
                                </p:cTn>
                              </p:par>
                              <p:par>
                                <p:cTn id="91" presetID="1" presetClass="emph" presetSubtype="2" fill="hold" nodeType="withEffect">
                                  <p:stCondLst>
                                    <p:cond delay="1000"/>
                                  </p:stCondLst>
                                  <p:childTnLst>
                                    <p:animClr clrSpc="rgb" dir="cw">
                                      <p:cBhvr>
                                        <p:cTn id="92" dur="250" fill="hold"/>
                                        <p:tgtEl>
                                          <p:spTgt spid="22"/>
                                        </p:tgtEl>
                                        <p:attrNameLst>
                                          <p:attrName>fillcolor</p:attrName>
                                        </p:attrNameLst>
                                      </p:cBhvr>
                                      <p:to>
                                        <a:srgbClr val="FFFF00"/>
                                      </p:to>
                                    </p:animClr>
                                    <p:set>
                                      <p:cBhvr>
                                        <p:cTn id="93" dur="250" fill="hold"/>
                                        <p:tgtEl>
                                          <p:spTgt spid="22"/>
                                        </p:tgtEl>
                                        <p:attrNameLst>
                                          <p:attrName>fill.type</p:attrName>
                                        </p:attrNameLst>
                                      </p:cBhvr>
                                      <p:to>
                                        <p:strVal val="solid"/>
                                      </p:to>
                                    </p:set>
                                    <p:set>
                                      <p:cBhvr>
                                        <p:cTn id="94" dur="25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bldLst>
      <p:bldP spid="3" grpId="0"/>
      <p:bldP spid="19" grpId="0" animBg="1"/>
      <p:bldP spid="20" grpId="0" animBg="1"/>
      <p:bldP spid="21" grpId="0" animBg="1"/>
      <p:bldP spid="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8" name="TextBox 7">
            <a:extLst>
              <a:ext uri="{FF2B5EF4-FFF2-40B4-BE49-F238E27FC236}">
                <a16:creationId xmlns:a16="http://schemas.microsoft.com/office/drawing/2014/main" id="{1663906A-CB09-F246-85F8-3AFACF2E83E0}"/>
              </a:ext>
            </a:extLst>
          </p:cNvPr>
          <p:cNvSpPr txBox="1"/>
          <p:nvPr/>
        </p:nvSpPr>
        <p:spPr>
          <a:xfrm>
            <a:off x="502666" y="428178"/>
            <a:ext cx="6301942" cy="61247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b="1" dirty="0" err="1">
                <a:solidFill>
                  <a:srgbClr val="FF0000"/>
                </a:solidFill>
                <a:latin typeface="Times New Roman" pitchFamily="18" charset="0"/>
                <a:cs typeface="Times New Roman" pitchFamily="18" charset="0"/>
              </a:rPr>
              <a:t>Nêu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phù</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hợp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liệu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đây</a:t>
            </a:r>
            <a:endParaRPr lang="en-US"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đêm</a:t>
            </a:r>
            <a:endParaRPr lang="en-US" sz="2800" dirty="0">
              <a:latin typeface="Times New Roman" pitchFamily="18" charset="0"/>
              <a:cs typeface="Times New Roman" pitchFamily="18" charset="0"/>
            </a:endParaRPr>
          </a:p>
          <a:p>
            <a:pPr algn="ct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vàng</a:t>
            </a:r>
            <a:endParaRPr lang="en-US" sz="2800" dirty="0">
              <a:latin typeface="Times New Roman" pitchFamily="18" charset="0"/>
              <a:cs typeface="Times New Roman" pitchFamily="18" charset="0"/>
            </a:endParaRPr>
          </a:p>
          <a:p>
            <a:pPr algn="ct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endParaRPr lang="en-US" sz="2800" dirty="0">
              <a:latin typeface="Times New Roman" pitchFamily="18" charset="0"/>
              <a:cs typeface="Times New Roman" pitchFamily="18" charset="0"/>
            </a:endParaRPr>
          </a:p>
          <a:p>
            <a:pPr algn="ct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thôi</a:t>
            </a:r>
            <a:r>
              <a:rPr lang="en-US" sz="2800" dirty="0">
                <a:latin typeface="Times New Roman" pitchFamily="18" charset="0"/>
                <a:cs typeface="Times New Roman" pitchFamily="18" charset="0"/>
              </a:rPr>
              <a:t>.</a:t>
            </a:r>
          </a:p>
          <a:p>
            <a:pPr algn="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kẹo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vỉa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hè</a:t>
            </a:r>
            <a:r>
              <a:rPr lang="en-US" sz="2800" dirty="0">
                <a:latin typeface="Times New Roman" pitchFamily="18" charset="0"/>
                <a:cs typeface="Times New Roman" pitchFamily="18" charset="0"/>
              </a:rPr>
              <a:t>. Khi </a:t>
            </a:r>
            <a:r>
              <a:rPr lang="en-US" sz="2800" dirty="0" err="1">
                <a:latin typeface="Times New Roman" pitchFamily="18" charset="0"/>
                <a:cs typeface="Times New Roman" pitchFamily="18" charset="0"/>
              </a:rPr>
              <a:t>khách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ngỏ</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muốn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Muốn</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kiều</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Muốn</a:t>
            </a:r>
            <a:r>
              <a:rPr lang="en-US" sz="2800" dirty="0">
                <a:latin typeface="Times New Roman" pitchFamily="18" charset="0"/>
                <a:cs typeface="Times New Roman" pitchFamily="18" charset="0"/>
              </a:rPr>
              <a:t> con hay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a:t>
            </a:r>
          </a:p>
        </p:txBody>
      </p:sp>
      <p:sp>
        <p:nvSpPr>
          <p:cNvPr id="9" name="TextBox 8">
            <a:extLst>
              <a:ext uri="{FF2B5EF4-FFF2-40B4-BE49-F238E27FC236}">
                <a16:creationId xmlns:a16="http://schemas.microsoft.com/office/drawing/2014/main" id="{386404FD-9881-A84D-B6E4-520A0FC4212D}"/>
              </a:ext>
            </a:extLst>
          </p:cNvPr>
          <p:cNvSpPr txBox="1"/>
          <p:nvPr/>
        </p:nvSpPr>
        <p:spPr>
          <a:xfrm>
            <a:off x="6546059" y="1304574"/>
            <a:ext cx="5434876" cy="492443"/>
          </a:xfrm>
          <a:prstGeom prst="rect">
            <a:avLst/>
          </a:prstGeom>
          <a:noFill/>
        </p:spPr>
        <p:txBody>
          <a:bodyPr wrap="square" rtlCol="0">
            <a:spAutoFit/>
          </a:bodyPr>
          <a:lstStyle/>
          <a:p>
            <a:r>
              <a:rPr lang="en-US" sz="2600" dirty="0">
                <a:solidFill>
                  <a:srgbClr val="0070C0"/>
                </a:solidFill>
                <a:latin typeface="Times New Roman" pitchFamily="18" charset="0"/>
                <a:cs typeface="Times New Roman" pitchFamily="18" charset="0"/>
              </a:rPr>
              <a:t>=&gt; </a:t>
            </a:r>
            <a:r>
              <a:rPr lang="en-US" sz="2600" dirty="0" err="1">
                <a:solidFill>
                  <a:srgbClr val="0070C0"/>
                </a:solidFill>
                <a:latin typeface="Times New Roman" pitchFamily="18" charset="0"/>
                <a:cs typeface="Times New Roman" pitchFamily="18" charset="0"/>
              </a:rPr>
              <a:t>Một</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mặt</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người</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bằng</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mười</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mặt</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của</a:t>
            </a:r>
            <a:r>
              <a:rPr lang="en-US" sz="2600" dirty="0">
                <a:solidFill>
                  <a:srgbClr val="0070C0"/>
                </a:solidFill>
                <a:latin typeface="Times New Roman" pitchFamily="18" charset="0"/>
                <a:cs typeface="Times New Roman" pitchFamily="18" charset="0"/>
              </a:rPr>
              <a:t>.</a:t>
            </a:r>
          </a:p>
        </p:txBody>
      </p:sp>
      <p:sp>
        <p:nvSpPr>
          <p:cNvPr id="10" name="TextBox 9">
            <a:extLst>
              <a:ext uri="{FF2B5EF4-FFF2-40B4-BE49-F238E27FC236}">
                <a16:creationId xmlns:a16="http://schemas.microsoft.com/office/drawing/2014/main" id="{D1901340-2FA1-374F-8BFF-B74908E25082}"/>
              </a:ext>
            </a:extLst>
          </p:cNvPr>
          <p:cNvSpPr txBox="1"/>
          <p:nvPr/>
        </p:nvSpPr>
        <p:spPr>
          <a:xfrm>
            <a:off x="6658418" y="3490555"/>
            <a:ext cx="4793209" cy="492443"/>
          </a:xfrm>
          <a:prstGeom prst="rect">
            <a:avLst/>
          </a:prstGeom>
          <a:noFill/>
        </p:spPr>
        <p:txBody>
          <a:bodyPr wrap="square" rtlCol="0">
            <a:spAutoFit/>
          </a:bodyPr>
          <a:lstStyle/>
          <a:p>
            <a:pPr marL="457200" indent="-457200">
              <a:buFont typeface="Symbol" pitchFamily="2" charset="2"/>
              <a:buChar char="Þ"/>
            </a:pPr>
            <a:r>
              <a:rPr lang="en-US" sz="2600" dirty="0" err="1">
                <a:solidFill>
                  <a:srgbClr val="0070C0"/>
                </a:solidFill>
                <a:latin typeface="Times New Roman" pitchFamily="18" charset="0"/>
                <a:cs typeface="Times New Roman" pitchFamily="18" charset="0"/>
              </a:rPr>
              <a:t>Đói</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cho</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sạch</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rách</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cho</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thơm</a:t>
            </a:r>
            <a:r>
              <a:rPr lang="en-US" sz="2600" dirty="0">
                <a:solidFill>
                  <a:srgbClr val="0070C0"/>
                </a:solidFill>
                <a:latin typeface="Times New Roman" pitchFamily="18" charset="0"/>
                <a:cs typeface="Times New Roman" pitchFamily="18" charset="0"/>
              </a:rPr>
              <a:t>.</a:t>
            </a:r>
          </a:p>
        </p:txBody>
      </p:sp>
      <p:sp>
        <p:nvSpPr>
          <p:cNvPr id="11" name="TextBox 10">
            <a:extLst>
              <a:ext uri="{FF2B5EF4-FFF2-40B4-BE49-F238E27FC236}">
                <a16:creationId xmlns:a16="http://schemas.microsoft.com/office/drawing/2014/main" id="{7E60F393-D0C8-3E45-9E90-23B581EF62A8}"/>
              </a:ext>
            </a:extLst>
          </p:cNvPr>
          <p:cNvSpPr txBox="1"/>
          <p:nvPr/>
        </p:nvSpPr>
        <p:spPr>
          <a:xfrm>
            <a:off x="6658418" y="5553426"/>
            <a:ext cx="4793209" cy="492443"/>
          </a:xfrm>
          <a:prstGeom prst="rect">
            <a:avLst/>
          </a:prstGeom>
          <a:noFill/>
        </p:spPr>
        <p:txBody>
          <a:bodyPr wrap="square" rtlCol="0">
            <a:spAutoFit/>
          </a:bodyPr>
          <a:lstStyle/>
          <a:p>
            <a:pPr marL="457200" indent="-457200">
              <a:buFont typeface="Symbol" pitchFamily="2" charset="2"/>
              <a:buChar char="Þ"/>
            </a:pPr>
            <a:r>
              <a:rPr lang="en-US" sz="2600" dirty="0" err="1">
                <a:solidFill>
                  <a:srgbClr val="0070C0"/>
                </a:solidFill>
                <a:latin typeface="Times New Roman" pitchFamily="18" charset="0"/>
                <a:cs typeface="Times New Roman" pitchFamily="18" charset="0"/>
              </a:rPr>
              <a:t>Không</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thầy</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đố</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mày</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làm</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nên</a:t>
            </a:r>
            <a:endParaRPr lang="en-US" sz="2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14137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3"/>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PA-矩形 12">
            <a:extLst>
              <a:ext uri="{FF2B5EF4-FFF2-40B4-BE49-F238E27FC236}">
                <a16:creationId xmlns:a16="http://schemas.microsoft.com/office/drawing/2014/main" id="{9034A9C5-9E64-5740-9EC0-5032673C9EDA}"/>
              </a:ext>
            </a:extLst>
          </p:cNvPr>
          <p:cNvSpPr/>
          <p:nvPr>
            <p:custDataLst>
              <p:tags r:id="rId1"/>
            </p:custDataLst>
          </p:nvPr>
        </p:nvSpPr>
        <p:spPr>
          <a:xfrm>
            <a:off x="3581751" y="540265"/>
            <a:ext cx="5055041" cy="646331"/>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tx1">
                    <a:lumMod val="85000"/>
                    <a:lumOff val="15000"/>
                  </a:schemeClr>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HƯỚNG</a:t>
            </a:r>
            <a:r>
              <a:rPr kumimoji="0" lang="en-US" altLang="zh-CN" sz="3600" b="1" i="0" u="none" strike="noStrike" kern="1200" cap="none" spc="0" normalizeH="0" noProof="0" dirty="0">
                <a:ln>
                  <a:noFill/>
                </a:ln>
                <a:solidFill>
                  <a:schemeClr val="tx1">
                    <a:lumMod val="85000"/>
                    <a:lumOff val="15000"/>
                  </a:schemeClr>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 DẪN TỰ HỌC</a:t>
            </a:r>
            <a:endParaRPr kumimoji="0" lang="zh-CN" altLang="en-US" sz="3600" b="1" i="0" u="none" strike="noStrike" kern="1200" cap="none" spc="0" normalizeH="0" baseline="0" noProof="0" dirty="0">
              <a:ln>
                <a:noFill/>
              </a:ln>
              <a:solidFill>
                <a:schemeClr val="tx1">
                  <a:lumMod val="85000"/>
                  <a:lumOff val="15000"/>
                </a:schemeClr>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endParaRPr>
          </a:p>
        </p:txBody>
      </p:sp>
      <p:sp>
        <p:nvSpPr>
          <p:cNvPr id="11" name="TextBox 10">
            <a:extLst>
              <a:ext uri="{FF2B5EF4-FFF2-40B4-BE49-F238E27FC236}">
                <a16:creationId xmlns:a16="http://schemas.microsoft.com/office/drawing/2014/main" id="{5FEA0CDF-8E39-ED44-BCD5-C537A936C050}"/>
              </a:ext>
            </a:extLst>
          </p:cNvPr>
          <p:cNvSpPr txBox="1"/>
          <p:nvPr/>
        </p:nvSpPr>
        <p:spPr>
          <a:xfrm>
            <a:off x="603848" y="2944913"/>
            <a:ext cx="10972800" cy="3046988"/>
          </a:xfrm>
          <a:prstGeom prst="rect">
            <a:avLst/>
          </a:prstGeom>
          <a:noFill/>
        </p:spPr>
        <p:txBody>
          <a:bodyPr wrap="square" rtlCol="0">
            <a:spAutoFit/>
          </a:bodyPr>
          <a:lstStyle/>
          <a:p>
            <a:r>
              <a:rPr lang="en-US" sz="3200" dirty="0" err="1">
                <a:solidFill>
                  <a:srgbClr val="0070C0"/>
                </a:solidFill>
                <a:latin typeface="Times New Roman" pitchFamily="18" charset="0"/>
                <a:cs typeface="Times New Roman" pitchFamily="18" charset="0"/>
              </a:rPr>
              <a:t>Chọn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một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câu</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tục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ngữ</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trong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văn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bản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mà</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em</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thích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nhất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và</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thực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hiện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yêu</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cầu</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dưới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đây</a:t>
            </a:r>
            <a:r>
              <a:rPr lang="en-US" sz="3200" dirty="0">
                <a:solidFill>
                  <a:srgbClr val="0070C0"/>
                </a:solidFill>
                <a:latin typeface="Times New Roman" pitchFamily="18" charset="0"/>
                <a:cs typeface="Times New Roman" pitchFamily="18" charset="0"/>
              </a:rPr>
              <a:t>:</a:t>
            </a:r>
          </a:p>
          <a:p>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minh</a:t>
            </a:r>
          </a:p>
        </p:txBody>
      </p:sp>
      <p:pic>
        <p:nvPicPr>
          <p:cNvPr id="12" name="图片 15">
            <a:extLst>
              <a:ext uri="{FF2B5EF4-FFF2-40B4-BE49-F238E27FC236}">
                <a16:creationId xmlns:a16="http://schemas.microsoft.com/office/drawing/2014/main" id="{77D84B2C-B275-0A48-A112-597789A2B92B}"/>
              </a:ext>
            </a:extLst>
          </p:cNvPr>
          <p:cNvPicPr>
            <a:picLocks noChangeAspect="1"/>
          </p:cNvPicPr>
          <p:nvPr/>
        </p:nvPicPr>
        <p:blipFill>
          <a:blip r:embed="rId4"/>
          <a:stretch>
            <a:fillRect/>
          </a:stretch>
        </p:blipFill>
        <p:spPr>
          <a:xfrm>
            <a:off x="4692840" y="1186596"/>
            <a:ext cx="2806319" cy="1456968"/>
          </a:xfrm>
          <a:prstGeom prst="rect">
            <a:avLst/>
          </a:prstGeom>
        </p:spPr>
      </p:pic>
      <p:sp>
        <p:nvSpPr>
          <p:cNvPr id="13" name="品 10">
            <a:extLst>
              <a:ext uri="{FF2B5EF4-FFF2-40B4-BE49-F238E27FC236}">
                <a16:creationId xmlns:a16="http://schemas.microsoft.com/office/drawing/2014/main" id="{D2BABD7B-C864-6443-97AB-40D1760AF892}"/>
              </a:ext>
            </a:extLst>
          </p:cNvPr>
          <p:cNvSpPr txBox="1"/>
          <p:nvPr/>
        </p:nvSpPr>
        <p:spPr>
          <a:xfrm rot="21315445">
            <a:off x="5171227" y="1790612"/>
            <a:ext cx="1750890" cy="584775"/>
          </a:xfrm>
          <a:prstGeom prst="rect">
            <a:avLst/>
          </a:prstGeom>
          <a:noFill/>
        </p:spPr>
        <p:txBody>
          <a:bodyPr wrap="square" rtlCol="0">
            <a:spAutoFit/>
          </a:bodyPr>
          <a:lstStyle/>
          <a:p>
            <a:pPr algn="ctr"/>
            <a:r>
              <a:rPr lang="en-US" altLang="zh-CN" sz="3200" b="1" dirty="0">
                <a:solidFill>
                  <a:srgbClr val="FF0000"/>
                </a:solidFill>
                <a:latin typeface="Times New Roman" pitchFamily="18" charset="0"/>
                <a:ea typeface="汉仪白棋体简" panose="02010604000101010101" pitchFamily="2" charset="-122"/>
                <a:cs typeface="Times New Roman" pitchFamily="18" charset="0"/>
              </a:rPr>
              <a:t>BÀI CŨ</a:t>
            </a:r>
            <a:endParaRPr lang="zh-CN" altLang="en-US" sz="3200" b="1" dirty="0">
              <a:solidFill>
                <a:srgbClr val="FF0000"/>
              </a:solidFill>
              <a:latin typeface="Times New Roman" pitchFamily="18" charset="0"/>
              <a:ea typeface="汉仪白棋体简" panose="02010604000101010101" pitchFamily="2" charset="-122"/>
              <a:cs typeface="Times New Roman" pitchFamily="18" charset="0"/>
            </a:endParaRPr>
          </a:p>
        </p:txBody>
      </p:sp>
    </p:spTree>
    <p:extLst>
      <p:ext uri="{BB962C8B-B14F-4D97-AF65-F5344CB8AC3E}">
        <p14:creationId xmlns:p14="http://schemas.microsoft.com/office/powerpoint/2010/main" val="251893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35D9221-078F-864D-A8D7-9A6691AD9CFE}"/>
              </a:ext>
            </a:extLst>
          </p:cNvPr>
          <p:cNvGrpSpPr/>
          <p:nvPr/>
        </p:nvGrpSpPr>
        <p:grpSpPr>
          <a:xfrm>
            <a:off x="0" y="0"/>
            <a:ext cx="12192002" cy="6860331"/>
            <a:chOff x="0" y="0"/>
            <a:chExt cx="12192002" cy="6860331"/>
          </a:xfrm>
        </p:grpSpPr>
        <p:pic>
          <p:nvPicPr>
            <p:cNvPr id="38" name="Picture 37">
              <a:extLst>
                <a:ext uri="{FF2B5EF4-FFF2-40B4-BE49-F238E27FC236}">
                  <a16:creationId xmlns:a16="http://schemas.microsoft.com/office/drawing/2014/main" id="{268A6395-CCFB-0C42-BDE0-E62668405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39" name="Rectangle 38">
              <a:extLst>
                <a:ext uri="{FF2B5EF4-FFF2-40B4-BE49-F238E27FC236}">
                  <a16:creationId xmlns:a16="http://schemas.microsoft.com/office/drawing/2014/main" id="{80ABFA5B-FAFA-FE4A-BB05-A15451BA8BA0}"/>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8" name="Rectangle 17">
            <a:extLst>
              <a:ext uri="{FF2B5EF4-FFF2-40B4-BE49-F238E27FC236}">
                <a16:creationId xmlns:a16="http://schemas.microsoft.com/office/drawing/2014/main" id="{17ECDF99-5098-7A4F-B66B-46BF9B783E2D}"/>
              </a:ext>
            </a:extLst>
          </p:cNvPr>
          <p:cNvSpPr/>
          <p:nvPr/>
        </p:nvSpPr>
        <p:spPr>
          <a:xfrm>
            <a:off x="810031" y="451449"/>
            <a:ext cx="3873176" cy="646331"/>
          </a:xfrm>
          <a:prstGeom prst="rect">
            <a:avLst/>
          </a:prstGeom>
        </p:spPr>
        <p:txBody>
          <a:bodyPr wrap="none">
            <a:spAutoFit/>
          </a:bodyPr>
          <a:lstStyle/>
          <a:p>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Khái</a:t>
            </a:r>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niệm</a:t>
            </a:r>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tục</a:t>
            </a:r>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ngữ</a:t>
            </a:r>
            <a:endParaRPr lang="en-US" sz="3600" i="1" u="sng" dirty="0">
              <a:solidFill>
                <a:srgbClr val="FF0000"/>
              </a:solidFill>
            </a:endParaRPr>
          </a:p>
        </p:txBody>
      </p:sp>
      <p:graphicFrame>
        <p:nvGraphicFramePr>
          <p:cNvPr id="22" name="Table 21">
            <a:extLst>
              <a:ext uri="{FF2B5EF4-FFF2-40B4-BE49-F238E27FC236}">
                <a16:creationId xmlns:a16="http://schemas.microsoft.com/office/drawing/2014/main" id="{921458D8-45FE-CA47-AF13-BE9005573467}"/>
              </a:ext>
            </a:extLst>
          </p:cNvPr>
          <p:cNvGraphicFramePr>
            <a:graphicFrameLocks noGrp="1"/>
          </p:cNvGraphicFramePr>
          <p:nvPr/>
        </p:nvGraphicFramePr>
        <p:xfrm>
          <a:off x="843151" y="1327852"/>
          <a:ext cx="10521536" cy="4840817"/>
        </p:xfrm>
        <a:graphic>
          <a:graphicData uri="http://schemas.openxmlformats.org/drawingml/2006/table">
            <a:tbl>
              <a:tblPr firstRow="1" bandRow="1">
                <a:tableStyleId>{5940675A-B579-460E-94D1-54222C63F5DA}</a:tableStyleId>
              </a:tblPr>
              <a:tblGrid>
                <a:gridCol w="1531914">
                  <a:extLst>
                    <a:ext uri="{9D8B030D-6E8A-4147-A177-3AD203B41FA5}">
                      <a16:colId xmlns:a16="http://schemas.microsoft.com/office/drawing/2014/main" val="20000"/>
                    </a:ext>
                  </a:extLst>
                </a:gridCol>
                <a:gridCol w="8989622">
                  <a:extLst>
                    <a:ext uri="{9D8B030D-6E8A-4147-A177-3AD203B41FA5}">
                      <a16:colId xmlns:a16="http://schemas.microsoft.com/office/drawing/2014/main" val="20001"/>
                    </a:ext>
                  </a:extLst>
                </a:gridCol>
              </a:tblGrid>
              <a:tr h="688772">
                <a:tc rowSpan="5">
                  <a:txBody>
                    <a:bodyPr/>
                    <a:lstStyle/>
                    <a:p>
                      <a:pPr algn="ctr"/>
                      <a:endParaRPr lang="en-US" sz="900" b="1" dirty="0">
                        <a:solidFill>
                          <a:srgbClr val="FF0000"/>
                        </a:solidFill>
                        <a:latin typeface="Times New Roman" pitchFamily="18" charset="0"/>
                        <a:cs typeface="Times New Roman" pitchFamily="18" charset="0"/>
                      </a:endParaRPr>
                    </a:p>
                    <a:p>
                      <a:pPr algn="ctr"/>
                      <a:r>
                        <a:rPr lang="en-US" sz="2800" b="1" dirty="0">
                          <a:solidFill>
                            <a:srgbClr val="FF0000"/>
                          </a:solidFill>
                          <a:latin typeface="Times New Roman" pitchFamily="18" charset="0"/>
                          <a:cs typeface="Times New Roman" pitchFamily="18" charset="0"/>
                        </a:rPr>
                        <a:t>TỤC</a:t>
                      </a:r>
                      <a:r>
                        <a:rPr lang="en-US" sz="2800" b="1" baseline="0" dirty="0">
                          <a:solidFill>
                            <a:srgbClr val="FF0000"/>
                          </a:solidFill>
                          <a:latin typeface="Times New Roman" pitchFamily="18" charset="0"/>
                          <a:cs typeface="Times New Roman" pitchFamily="18" charset="0"/>
                        </a:rPr>
                        <a:t> NGỮ LÀ MỘT THỂ LOẠI VĂN HỌC DÂN GIAN</a:t>
                      </a:r>
                      <a:endParaRPr lang="en-US" sz="2800" b="1" dirty="0">
                        <a:solidFill>
                          <a:srgbClr val="FF0000"/>
                        </a:solidFill>
                        <a:latin typeface="Times New Roman" pitchFamily="18" charset="0"/>
                        <a:cs typeface="Times New Roman" pitchFamily="18" charset="0"/>
                      </a:endParaRPr>
                    </a:p>
                  </a:txBody>
                  <a:tcPr/>
                </a:tc>
                <a:tc>
                  <a:txBody>
                    <a:bodyPr/>
                    <a:lstStyle/>
                    <a:p>
                      <a:endParaRPr lang="en-US" sz="5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Tác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giả</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53143">
                <a:tc vMerge="1">
                  <a:txBody>
                    <a:bodyPr/>
                    <a:lstStyle/>
                    <a:p>
                      <a:endParaRPr lang="en-US"/>
                    </a:p>
                  </a:txBody>
                  <a:tcPr/>
                </a:tc>
                <a:tc>
                  <a:txBody>
                    <a:bodyPr/>
                    <a:lstStyle/>
                    <a:p>
                      <a:endParaRPr lang="en-US" sz="5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Hình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thức</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033153">
                <a:tc vMerge="1">
                  <a:txBody>
                    <a:bodyPr/>
                    <a:lstStyle/>
                    <a:p>
                      <a:endParaRPr lang="en-US"/>
                    </a:p>
                  </a:txBody>
                  <a:tcPr/>
                </a:tc>
                <a:tc>
                  <a:txBody>
                    <a:bodyPr/>
                    <a:lstStyle/>
                    <a:p>
                      <a:endParaRPr lang="en-US" sz="9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Nội</a:t>
                      </a:r>
                      <a:r>
                        <a:rPr lang="en-US" sz="2800" baseline="0" dirty="0">
                          <a:latin typeface="Times New Roman" pitchFamily="18" charset="0"/>
                          <a:cs typeface="Times New Roman" pitchFamily="18" charset="0"/>
                        </a:rPr>
                        <a:t> dung:</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567543">
                <a:tc vMerge="1">
                  <a:txBody>
                    <a:bodyPr/>
                    <a:lstStyle/>
                    <a:p>
                      <a:endParaRPr lang="en-US" dirty="0"/>
                    </a:p>
                  </a:txBody>
                  <a:tcPr/>
                </a:tc>
                <a:tc>
                  <a:txBody>
                    <a:bodyPr/>
                    <a:lstStyle/>
                    <a:p>
                      <a:endParaRPr lang="en-US" sz="9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Nghệ</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thuật</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898206">
                <a:tc vMerge="1">
                  <a:txBody>
                    <a:bodyPr/>
                    <a:lstStyle/>
                    <a:p>
                      <a:endParaRPr lang="en-US"/>
                    </a:p>
                  </a:txBody>
                  <a:tcPr/>
                </a:tc>
                <a:tc>
                  <a:txBody>
                    <a:bodyPr/>
                    <a:lstStyle/>
                    <a:p>
                      <a:endParaRPr lang="en-US" sz="1400" dirty="0">
                        <a:latin typeface="Times New Roman" pitchFamily="18" charset="0"/>
                        <a:cs typeface="Times New Roman" pitchFamily="18" charset="0"/>
                      </a:endParaRPr>
                    </a:p>
                    <a:p>
                      <a:r>
                        <a:rPr lang="en-US" sz="2800" dirty="0">
                          <a:latin typeface="Times New Roman" pitchFamily="18" charset="0"/>
                          <a:cs typeface="Times New Roman" pitchFamily="18" charset="0"/>
                        </a:rPr>
                        <a:t>P.</a:t>
                      </a:r>
                      <a:r>
                        <a:rPr lang="en-US" sz="2800" baseline="0" dirty="0">
                          <a:latin typeface="Times New Roman" pitchFamily="18" charset="0"/>
                          <a:cs typeface="Times New Roman" pitchFamily="18" charset="0"/>
                        </a:rPr>
                        <a:t>vi </a:t>
                      </a:r>
                      <a:r>
                        <a:rPr lang="en-US" sz="2800" baseline="0" dirty="0" err="1">
                          <a:latin typeface="Times New Roman" pitchFamily="18" charset="0"/>
                          <a:cs typeface="Times New Roman" pitchFamily="18" charset="0"/>
                        </a:rPr>
                        <a:t>vận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dụng</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29" name="Rectangle 28">
            <a:extLst>
              <a:ext uri="{FF2B5EF4-FFF2-40B4-BE49-F238E27FC236}">
                <a16:creationId xmlns:a16="http://schemas.microsoft.com/office/drawing/2014/main" id="{B8831325-4A61-C541-9481-39098A3EA213}"/>
              </a:ext>
            </a:extLst>
          </p:cNvPr>
          <p:cNvSpPr/>
          <p:nvPr/>
        </p:nvSpPr>
        <p:spPr>
          <a:xfrm>
            <a:off x="4123900" y="2078379"/>
            <a:ext cx="1308692" cy="523220"/>
          </a:xfrm>
          <a:prstGeom prst="rect">
            <a:avLst/>
          </a:prstGeom>
        </p:spPr>
        <p:txBody>
          <a:bodyPr wrap="none">
            <a:spAutoFit/>
          </a:bodyPr>
          <a:lstStyle/>
          <a:p>
            <a:r>
              <a:rPr lang="es-BO" sz="2800" dirty="0" err="1">
                <a:solidFill>
                  <a:srgbClr val="193ACC"/>
                </a:solidFill>
                <a:latin typeface="Times New Roman" panose="02020603050405020304" pitchFamily="18" charset="0"/>
                <a:ea typeface="Times New Roman" panose="02020603050405020304" pitchFamily="18" charset="0"/>
              </a:rPr>
              <a:t>Câu</a:t>
            </a:r>
            <a:r>
              <a:rPr lang="es-BO" sz="2800" spc="-1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nói</a:t>
            </a:r>
            <a:endParaRPr lang="en-US" sz="2800" dirty="0">
              <a:solidFill>
                <a:srgbClr val="193ACC"/>
              </a:solidFill>
            </a:endParaRPr>
          </a:p>
        </p:txBody>
      </p:sp>
      <p:sp>
        <p:nvSpPr>
          <p:cNvPr id="30" name="Rectangle 29">
            <a:extLst>
              <a:ext uri="{FF2B5EF4-FFF2-40B4-BE49-F238E27FC236}">
                <a16:creationId xmlns:a16="http://schemas.microsoft.com/office/drawing/2014/main" id="{309160B8-6365-8144-A652-84857E59201C}"/>
              </a:ext>
            </a:extLst>
          </p:cNvPr>
          <p:cNvSpPr/>
          <p:nvPr/>
        </p:nvSpPr>
        <p:spPr>
          <a:xfrm>
            <a:off x="3801289" y="1423249"/>
            <a:ext cx="1489510" cy="523220"/>
          </a:xfrm>
          <a:prstGeom prst="rect">
            <a:avLst/>
          </a:prstGeom>
        </p:spPr>
        <p:txBody>
          <a:bodyPr wrap="none">
            <a:spAutoFit/>
          </a:bodyPr>
          <a:lstStyle/>
          <a:p>
            <a:r>
              <a:rPr lang="es-BO" sz="2800" dirty="0" err="1">
                <a:solidFill>
                  <a:srgbClr val="193ACC"/>
                </a:solidFill>
                <a:latin typeface="Times New Roman" panose="02020603050405020304" pitchFamily="18" charset="0"/>
                <a:ea typeface="Times New Roman" panose="02020603050405020304" pitchFamily="18" charset="0"/>
              </a:rPr>
              <a:t>Dân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gian</a:t>
            </a:r>
            <a:endParaRPr lang="en-US" sz="2800" dirty="0">
              <a:solidFill>
                <a:srgbClr val="193ACC"/>
              </a:solidFill>
            </a:endParaRPr>
          </a:p>
        </p:txBody>
      </p:sp>
      <p:sp>
        <p:nvSpPr>
          <p:cNvPr id="31" name="Rectangle 30">
            <a:extLst>
              <a:ext uri="{FF2B5EF4-FFF2-40B4-BE49-F238E27FC236}">
                <a16:creationId xmlns:a16="http://schemas.microsoft.com/office/drawing/2014/main" id="{C940D061-E95B-FB48-BC83-1A1833BD89C8}"/>
              </a:ext>
            </a:extLst>
          </p:cNvPr>
          <p:cNvSpPr/>
          <p:nvPr/>
        </p:nvSpPr>
        <p:spPr>
          <a:xfrm>
            <a:off x="4108862" y="2670453"/>
            <a:ext cx="6911439" cy="954107"/>
          </a:xfrm>
          <a:prstGeom prst="rect">
            <a:avLst/>
          </a:prstGeom>
        </p:spPr>
        <p:txBody>
          <a:bodyPr wrap="square">
            <a:spAutoFit/>
          </a:bodyPr>
          <a:lstStyle/>
          <a:p>
            <a:pPr>
              <a:spcBef>
                <a:spcPts val="1245"/>
              </a:spcBef>
            </a:pPr>
            <a:r>
              <a:rPr lang="es-BO" sz="2800" dirty="0" err="1">
                <a:solidFill>
                  <a:srgbClr val="193ACC"/>
                </a:solidFill>
                <a:latin typeface="Times New Roman" panose="02020603050405020304" pitchFamily="18" charset="0"/>
                <a:ea typeface="Times New Roman" panose="02020603050405020304" pitchFamily="18" charset="0"/>
              </a:rPr>
              <a:t>Kinh</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nghiệm</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của</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nhân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dân</a:t>
            </a:r>
            <a:r>
              <a:rPr lang="en-US"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về</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thiên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nhiên</a:t>
            </a:r>
            <a:r>
              <a:rPr lang="es-BO" sz="2800" dirty="0">
                <a:solidFill>
                  <a:srgbClr val="193ACC"/>
                </a:solidFill>
                <a:latin typeface="Times New Roman" panose="02020603050405020304" pitchFamily="18" charset="0"/>
                <a:ea typeface="Times New Roman" panose="02020603050405020304" pitchFamily="18" charset="0"/>
              </a:rPr>
              <a:t>, lao </a:t>
            </a:r>
            <a:r>
              <a:rPr lang="es-BO" sz="2800" dirty="0" err="1">
                <a:solidFill>
                  <a:srgbClr val="193ACC"/>
                </a:solidFill>
                <a:latin typeface="Times New Roman" panose="02020603050405020304" pitchFamily="18" charset="0"/>
                <a:ea typeface="Times New Roman" panose="02020603050405020304" pitchFamily="18" charset="0"/>
              </a:rPr>
              <a:t>động</a:t>
            </a:r>
            <a:r>
              <a:rPr lang="es-BO" sz="2800" dirty="0">
                <a:solidFill>
                  <a:srgbClr val="193ACC"/>
                </a:solidFill>
                <a:latin typeface="Times New Roman" panose="02020603050405020304" pitchFamily="18" charset="0"/>
                <a:ea typeface="Times New Roman" panose="02020603050405020304" pitchFamily="18" charset="0"/>
              </a:rPr>
              <a:t>, con </a:t>
            </a:r>
            <a:r>
              <a:rPr lang="es-BO" sz="2800" dirty="0" err="1">
                <a:solidFill>
                  <a:srgbClr val="193ACC"/>
                </a:solidFill>
                <a:latin typeface="Times New Roman" panose="02020603050405020304" pitchFamily="18" charset="0"/>
                <a:ea typeface="Times New Roman" panose="02020603050405020304" pitchFamily="18" charset="0"/>
              </a:rPr>
              <a:t>người</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xã</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hội</a:t>
            </a:r>
            <a:endParaRPr lang="en-US" sz="2800" dirty="0">
              <a:solidFill>
                <a:srgbClr val="193ACC"/>
              </a:solidFill>
              <a:latin typeface="Times New Roman" panose="02020603050405020304" pitchFamily="18" charset="0"/>
              <a:ea typeface="Times New Roman" panose="02020603050405020304" pitchFamily="18" charset="0"/>
            </a:endParaRPr>
          </a:p>
        </p:txBody>
      </p:sp>
      <p:sp>
        <p:nvSpPr>
          <p:cNvPr id="32" name="Rectangle 31">
            <a:extLst>
              <a:ext uri="{FF2B5EF4-FFF2-40B4-BE49-F238E27FC236}">
                <a16:creationId xmlns:a16="http://schemas.microsoft.com/office/drawing/2014/main" id="{7178BDB4-6780-8F42-BB51-2D67EBA45F7E}"/>
              </a:ext>
            </a:extLst>
          </p:cNvPr>
          <p:cNvSpPr/>
          <p:nvPr/>
        </p:nvSpPr>
        <p:spPr>
          <a:xfrm>
            <a:off x="4413678" y="3719254"/>
            <a:ext cx="6096000" cy="523220"/>
          </a:xfrm>
          <a:prstGeom prst="rect">
            <a:avLst/>
          </a:prstGeom>
        </p:spPr>
        <p:txBody>
          <a:bodyPr>
            <a:spAutoFit/>
          </a:bodyPr>
          <a:lstStyle/>
          <a:p>
            <a:pPr>
              <a:spcBef>
                <a:spcPts val="1235"/>
              </a:spcBef>
            </a:pP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những</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câu</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nói</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hoàn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chỉnh</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ngắn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gọn</a:t>
            </a:r>
            <a:endParaRPr lang="en-US" sz="2800" dirty="0">
              <a:solidFill>
                <a:srgbClr val="193ACC"/>
              </a:solidFill>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id="{5FBEF323-E9E5-FB49-A166-E1FEF6A8CF50}"/>
              </a:ext>
            </a:extLst>
          </p:cNvPr>
          <p:cNvSpPr/>
          <p:nvPr/>
        </p:nvSpPr>
        <p:spPr>
          <a:xfrm>
            <a:off x="4411700" y="4235825"/>
            <a:ext cx="6096000" cy="523220"/>
          </a:xfrm>
          <a:prstGeom prst="rect">
            <a:avLst/>
          </a:prstGeom>
        </p:spPr>
        <p:txBody>
          <a:bodyPr>
            <a:spAutoFit/>
          </a:bodyPr>
          <a:lstStyle/>
          <a:p>
            <a:pPr>
              <a:spcBef>
                <a:spcPts val="1245"/>
              </a:spcBef>
            </a:pP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giàu</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hình</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ảnh</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sử</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dụng</a:t>
            </a:r>
            <a:r>
              <a:rPr lang="es-BO" sz="2800" dirty="0">
                <a:solidFill>
                  <a:srgbClr val="193ACC"/>
                </a:solidFill>
                <a:latin typeface="Times New Roman" panose="02020603050405020304" pitchFamily="18" charset="0"/>
                <a:ea typeface="Times New Roman" panose="02020603050405020304" pitchFamily="18" charset="0"/>
              </a:rPr>
              <a:t> so </a:t>
            </a:r>
            <a:r>
              <a:rPr lang="es-BO" sz="2800" dirty="0" err="1">
                <a:solidFill>
                  <a:srgbClr val="193ACC"/>
                </a:solidFill>
                <a:latin typeface="Times New Roman" panose="02020603050405020304" pitchFamily="18" charset="0"/>
                <a:ea typeface="Times New Roman" panose="02020603050405020304" pitchFamily="18" charset="0"/>
              </a:rPr>
              <a:t>sánh</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ẩn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dụ</a:t>
            </a:r>
            <a:endParaRPr lang="en-US" sz="2800" dirty="0">
              <a:solidFill>
                <a:srgbClr val="193ACC"/>
              </a:solidFill>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id="{52498AC1-6463-B643-B05F-F3E6507D1D8C}"/>
              </a:ext>
            </a:extLst>
          </p:cNvPr>
          <p:cNvSpPr/>
          <p:nvPr/>
        </p:nvSpPr>
        <p:spPr>
          <a:xfrm>
            <a:off x="4421595" y="4725596"/>
            <a:ext cx="6096000" cy="523220"/>
          </a:xfrm>
          <a:prstGeom prst="rect">
            <a:avLst/>
          </a:prstGeom>
        </p:spPr>
        <p:txBody>
          <a:bodyPr>
            <a:spAutoFit/>
          </a:bodyPr>
          <a:lstStyle/>
          <a:p>
            <a:pPr>
              <a:spcBef>
                <a:spcPts val="1250"/>
              </a:spcBef>
            </a:pP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gieo</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vần</a:t>
            </a:r>
            <a:endParaRPr lang="en-US" sz="2800" dirty="0">
              <a:solidFill>
                <a:srgbClr val="193ACC"/>
              </a:solidFill>
              <a:latin typeface="Times New Roman" panose="02020603050405020304" pitchFamily="18" charset="0"/>
              <a:ea typeface="Times New Roman" panose="02020603050405020304" pitchFamily="18" charset="0"/>
            </a:endParaRPr>
          </a:p>
        </p:txBody>
      </p:sp>
      <p:sp>
        <p:nvSpPr>
          <p:cNvPr id="35" name="Rectangle 34">
            <a:extLst>
              <a:ext uri="{FF2B5EF4-FFF2-40B4-BE49-F238E27FC236}">
                <a16:creationId xmlns:a16="http://schemas.microsoft.com/office/drawing/2014/main" id="{2B78590B-8DB8-B547-8B4B-15EF21C0716D}"/>
              </a:ext>
            </a:extLst>
          </p:cNvPr>
          <p:cNvSpPr/>
          <p:nvPr/>
        </p:nvSpPr>
        <p:spPr>
          <a:xfrm>
            <a:off x="5423511" y="1425226"/>
            <a:ext cx="4398961" cy="523220"/>
          </a:xfrm>
          <a:prstGeom prst="rect">
            <a:avLst/>
          </a:prstGeom>
        </p:spPr>
        <p:txBody>
          <a:bodyPr wrap="none">
            <a:spAutoFit/>
          </a:bodyPr>
          <a:lstStyle/>
          <a:p>
            <a:r>
              <a:rPr lang="es-BO" sz="2800" b="1" i="1" dirty="0">
                <a:solidFill>
                  <a:srgbClr val="193ACC"/>
                </a:solidFill>
                <a:latin typeface="Times New Roman" panose="02020603050405020304" pitchFamily="18" charset="0"/>
                <a:ea typeface="Times New Roman" panose="02020603050405020304" pitchFamily="18" charset="0"/>
                <a:sym typeface="Wingdings" pitchFamily="2" charset="2"/>
              </a:rPr>
              <a:t> </a:t>
            </a:r>
            <a:r>
              <a:rPr lang="es-BO" sz="2800" b="1" i="1" dirty="0" err="1">
                <a:solidFill>
                  <a:srgbClr val="193ACC"/>
                </a:solidFill>
                <a:latin typeface="Times New Roman" panose="02020603050405020304" pitchFamily="18" charset="0"/>
                <a:ea typeface="Times New Roman" panose="02020603050405020304" pitchFamily="18" charset="0"/>
                <a:sym typeface="Wingdings" pitchFamily="2" charset="2"/>
              </a:rPr>
              <a:t>Mang</a:t>
            </a:r>
            <a:r>
              <a:rPr lang="es-BO" sz="2800" b="1" i="1" dirty="0">
                <a:solidFill>
                  <a:srgbClr val="193ACC"/>
                </a:solidFill>
                <a:latin typeface="Times New Roman" panose="02020603050405020304" pitchFamily="18" charset="0"/>
                <a:ea typeface="Times New Roman" panose="02020603050405020304" pitchFamily="18" charset="0"/>
                <a:sym typeface="Wingdings" pitchFamily="2" charset="2"/>
              </a:rPr>
              <a:t> </a:t>
            </a:r>
            <a:r>
              <a:rPr lang="es-BO" sz="2800" b="1" i="1" dirty="0" err="1">
                <a:solidFill>
                  <a:srgbClr val="193ACC"/>
                </a:solidFill>
                <a:latin typeface="Times New Roman" panose="02020603050405020304" pitchFamily="18" charset="0"/>
                <a:ea typeface="Times New Roman" panose="02020603050405020304" pitchFamily="18" charset="0"/>
                <a:sym typeface="Wingdings" pitchFamily="2" charset="2"/>
              </a:rPr>
              <a:t>tính</a:t>
            </a:r>
            <a:r>
              <a:rPr lang="es-BO" sz="2800" b="1" i="1" dirty="0">
                <a:solidFill>
                  <a:srgbClr val="193ACC"/>
                </a:solidFill>
                <a:latin typeface="Times New Roman" panose="02020603050405020304" pitchFamily="18" charset="0"/>
                <a:ea typeface="Times New Roman" panose="02020603050405020304" pitchFamily="18" charset="0"/>
                <a:sym typeface="Wingdings" pitchFamily="2" charset="2"/>
              </a:rPr>
              <a:t> </a:t>
            </a:r>
            <a:r>
              <a:rPr lang="es-BO" sz="2800" b="1" i="1" dirty="0" err="1">
                <a:solidFill>
                  <a:srgbClr val="193ACC"/>
                </a:solidFill>
                <a:latin typeface="Times New Roman" panose="02020603050405020304" pitchFamily="18" charset="0"/>
                <a:ea typeface="Times New Roman" panose="02020603050405020304" pitchFamily="18" charset="0"/>
                <a:sym typeface="Wingdings" pitchFamily="2" charset="2"/>
              </a:rPr>
              <a:t>tập</a:t>
            </a:r>
            <a:r>
              <a:rPr lang="es-BO" sz="2800" b="1" i="1" dirty="0">
                <a:solidFill>
                  <a:srgbClr val="193ACC"/>
                </a:solidFill>
                <a:latin typeface="Times New Roman" panose="02020603050405020304" pitchFamily="18" charset="0"/>
                <a:ea typeface="Times New Roman" panose="02020603050405020304" pitchFamily="18" charset="0"/>
                <a:sym typeface="Wingdings" pitchFamily="2" charset="2"/>
              </a:rPr>
              <a:t> </a:t>
            </a:r>
            <a:r>
              <a:rPr lang="es-BO" sz="2800" b="1" i="1" dirty="0" err="1">
                <a:solidFill>
                  <a:srgbClr val="193ACC"/>
                </a:solidFill>
                <a:latin typeface="Times New Roman" panose="02020603050405020304" pitchFamily="18" charset="0"/>
                <a:ea typeface="Times New Roman" panose="02020603050405020304" pitchFamily="18" charset="0"/>
                <a:sym typeface="Wingdings" pitchFamily="2" charset="2"/>
              </a:rPr>
              <a:t>thể</a:t>
            </a:r>
            <a:r>
              <a:rPr lang="es-BO" sz="2800" b="1" i="1" dirty="0">
                <a:solidFill>
                  <a:srgbClr val="193ACC"/>
                </a:solidFill>
                <a:latin typeface="Times New Roman" panose="02020603050405020304" pitchFamily="18" charset="0"/>
                <a:ea typeface="Times New Roman" panose="02020603050405020304" pitchFamily="18" charset="0"/>
              </a:rPr>
              <a:t>, </a:t>
            </a:r>
            <a:r>
              <a:rPr lang="es-BO" sz="2800" b="1" i="1" dirty="0" err="1">
                <a:solidFill>
                  <a:srgbClr val="193ACC"/>
                </a:solidFill>
                <a:latin typeface="Times New Roman" panose="02020603050405020304" pitchFamily="18" charset="0"/>
                <a:ea typeface="Times New Roman" panose="02020603050405020304" pitchFamily="18" charset="0"/>
              </a:rPr>
              <a:t>dị</a:t>
            </a:r>
            <a:r>
              <a:rPr lang="es-BO" sz="2800" b="1" i="1" dirty="0">
                <a:solidFill>
                  <a:srgbClr val="193ACC"/>
                </a:solidFill>
                <a:latin typeface="Times New Roman" panose="02020603050405020304" pitchFamily="18" charset="0"/>
                <a:ea typeface="Times New Roman" panose="02020603050405020304" pitchFamily="18" charset="0"/>
              </a:rPr>
              <a:t> </a:t>
            </a:r>
            <a:r>
              <a:rPr lang="es-BO" sz="2800" b="1" i="1" dirty="0" err="1">
                <a:solidFill>
                  <a:srgbClr val="193ACC"/>
                </a:solidFill>
                <a:latin typeface="Times New Roman" panose="02020603050405020304" pitchFamily="18" charset="0"/>
                <a:ea typeface="Times New Roman" panose="02020603050405020304" pitchFamily="18" charset="0"/>
              </a:rPr>
              <a:t>bản</a:t>
            </a:r>
            <a:endParaRPr lang="en-US" sz="2800" b="1" i="1" dirty="0">
              <a:solidFill>
                <a:srgbClr val="193ACC"/>
              </a:solidFill>
            </a:endParaRPr>
          </a:p>
        </p:txBody>
      </p:sp>
      <p:sp>
        <p:nvSpPr>
          <p:cNvPr id="36" name="Rectangle 35">
            <a:extLst>
              <a:ext uri="{FF2B5EF4-FFF2-40B4-BE49-F238E27FC236}">
                <a16:creationId xmlns:a16="http://schemas.microsoft.com/office/drawing/2014/main" id="{029D1062-B831-6743-91F7-4B0CEC3E6A09}"/>
              </a:ext>
            </a:extLst>
          </p:cNvPr>
          <p:cNvSpPr/>
          <p:nvPr/>
        </p:nvSpPr>
        <p:spPr>
          <a:xfrm>
            <a:off x="4508941" y="5477093"/>
            <a:ext cx="6807443" cy="523220"/>
          </a:xfrm>
          <a:prstGeom prst="rect">
            <a:avLst/>
          </a:prstGeom>
        </p:spPr>
        <p:txBody>
          <a:bodyPr wrap="square">
            <a:spAutoFit/>
          </a:bodyPr>
          <a:lstStyle/>
          <a:p>
            <a:pPr>
              <a:spcBef>
                <a:spcPts val="1250"/>
              </a:spcBef>
            </a:pPr>
            <a:r>
              <a:rPr lang="es-BO" sz="2800" dirty="0" err="1">
                <a:solidFill>
                  <a:srgbClr val="193ACC"/>
                </a:solidFill>
                <a:latin typeface="Times New Roman" panose="02020603050405020304" pitchFamily="18" charset="0"/>
                <a:ea typeface="Times New Roman" panose="02020603050405020304" pitchFamily="18" charset="0"/>
              </a:rPr>
              <a:t>Đời</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sống</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suy</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nghĩ</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lời</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ăn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tiếng</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nói</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hàng</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ngày</a:t>
            </a:r>
            <a:endParaRPr lang="en-US" sz="2800" dirty="0">
              <a:solidFill>
                <a:srgbClr val="193A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5525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strVal val="#ppt_w*0.70"/>
                                          </p:val>
                                        </p:tav>
                                        <p:tav tm="100000">
                                          <p:val>
                                            <p:strVal val="#ppt_w"/>
                                          </p:val>
                                        </p:tav>
                                      </p:tavLst>
                                    </p:anim>
                                    <p:anim calcmode="lin" valueType="num">
                                      <p:cBhvr>
                                        <p:cTn id="15" dur="1000" fill="hold"/>
                                        <p:tgtEl>
                                          <p:spTgt spid="22"/>
                                        </p:tgtEl>
                                        <p:attrNameLst>
                                          <p:attrName>ppt_h</p:attrName>
                                        </p:attrNameLst>
                                      </p:cBhvr>
                                      <p:tavLst>
                                        <p:tav tm="0">
                                          <p:val>
                                            <p:strVal val="#ppt_h"/>
                                          </p:val>
                                        </p:tav>
                                        <p:tav tm="100000">
                                          <p:val>
                                            <p:strVal val="#ppt_h"/>
                                          </p:val>
                                        </p:tav>
                                      </p:tavLst>
                                    </p:anim>
                                    <p:animEffect transition="in" filter="fade">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strips(down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strips(downLeft)">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strips(down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strips(downLeft)">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trips(downLef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trips(downLeft)">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strips(downLeft)">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strips(downLeft)">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0" grpId="0"/>
      <p:bldP spid="31" grpId="0"/>
      <p:bldP spid="32" grpId="0"/>
      <p:bldP spid="33" grpId="0"/>
      <p:bldP spid="34" grpId="0"/>
      <p:bldP spid="35" grpId="0"/>
      <p:bldP spid="3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98CE5D-3FDC-2741-A777-EBF9A0C4DF85}"/>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8" name="TextBox 7">
            <a:extLst>
              <a:ext uri="{FF2B5EF4-FFF2-40B4-BE49-F238E27FC236}">
                <a16:creationId xmlns:a16="http://schemas.microsoft.com/office/drawing/2014/main" id="{9D65B08E-C8BA-EF47-A218-760585145E6A}"/>
              </a:ext>
            </a:extLst>
          </p:cNvPr>
          <p:cNvSpPr txBox="1"/>
          <p:nvPr/>
        </p:nvSpPr>
        <p:spPr>
          <a:xfrm>
            <a:off x="1855595" y="1688123"/>
            <a:ext cx="8480809" cy="2492990"/>
          </a:xfrm>
          <a:prstGeom prst="rect">
            <a:avLst/>
          </a:prstGeom>
          <a:noFill/>
        </p:spPr>
        <p:txBody>
          <a:bodyPr wrap="square" rtlCol="0">
            <a:spAutoFit/>
          </a:bodyPr>
          <a:lstStyle/>
          <a:p>
            <a:pPr algn="ctr"/>
            <a:r>
              <a:rPr lang="x-none" sz="7800" b="1" i="1" dirty="0">
                <a:solidFill>
                  <a:srgbClr val="928C1C"/>
                </a:solidFill>
                <a:latin typeface="Times New Roman" panose="02020603050405020304" pitchFamily="18" charset="0"/>
                <a:cs typeface="Times New Roman" panose="02020603050405020304" pitchFamily="18" charset="0"/>
              </a:rPr>
              <a:t>Chúc các </a:t>
            </a:r>
            <a:r>
              <a:rPr lang="en-US" sz="7800" b="1" i="1" dirty="0">
                <a:solidFill>
                  <a:srgbClr val="928C1C"/>
                </a:solidFill>
                <a:latin typeface="Times New Roman" panose="02020603050405020304" pitchFamily="18" charset="0"/>
                <a:cs typeface="Times New Roman" panose="02020603050405020304" pitchFamily="18" charset="0"/>
              </a:rPr>
              <a:t>con</a:t>
            </a:r>
            <a:r>
              <a:rPr lang="x-none" sz="7800" b="1" i="1" dirty="0">
                <a:solidFill>
                  <a:srgbClr val="928C1C"/>
                </a:solidFill>
                <a:latin typeface="Times New Roman" panose="02020603050405020304" pitchFamily="18" charset="0"/>
                <a:cs typeface="Times New Roman" panose="02020603050405020304" pitchFamily="18" charset="0"/>
              </a:rPr>
              <a:t> </a:t>
            </a:r>
          </a:p>
          <a:p>
            <a:pPr algn="ctr"/>
            <a:r>
              <a:rPr lang="x-none" sz="7800" b="1" i="1" dirty="0">
                <a:solidFill>
                  <a:srgbClr val="928C1C"/>
                </a:solidFill>
                <a:latin typeface="Times New Roman" panose="02020603050405020304" pitchFamily="18" charset="0"/>
                <a:cs typeface="Times New Roman" panose="02020603050405020304" pitchFamily="18" charset="0"/>
              </a:rPr>
              <a:t>học tốt !</a:t>
            </a:r>
          </a:p>
        </p:txBody>
      </p:sp>
    </p:spTree>
    <p:extLst>
      <p:ext uri="{BB962C8B-B14F-4D97-AF65-F5344CB8AC3E}">
        <p14:creationId xmlns:p14="http://schemas.microsoft.com/office/powerpoint/2010/main" val="83933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E919A2B-D318-0947-94E5-AB67E5D36DDE}"/>
              </a:ext>
            </a:extLst>
          </p:cNvPr>
          <p:cNvGrpSpPr/>
          <p:nvPr/>
        </p:nvGrpSpPr>
        <p:grpSpPr>
          <a:xfrm>
            <a:off x="0" y="0"/>
            <a:ext cx="12192002" cy="6860331"/>
            <a:chOff x="0" y="0"/>
            <a:chExt cx="12192002" cy="6860331"/>
          </a:xfrm>
        </p:grpSpPr>
        <p:pic>
          <p:nvPicPr>
            <p:cNvPr id="23" name="Picture 22">
              <a:extLst>
                <a:ext uri="{FF2B5EF4-FFF2-40B4-BE49-F238E27FC236}">
                  <a16:creationId xmlns:a16="http://schemas.microsoft.com/office/drawing/2014/main" id="{770016F7-75E7-384C-A41B-4793CD520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24" name="Rectangle 23">
              <a:extLst>
                <a:ext uri="{FF2B5EF4-FFF2-40B4-BE49-F238E27FC236}">
                  <a16:creationId xmlns:a16="http://schemas.microsoft.com/office/drawing/2014/main" id="{A339E5F7-CB56-A140-A8AF-904B52A2D346}"/>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4" name="图片 3">
            <a:extLst>
              <a:ext uri="{FF2B5EF4-FFF2-40B4-BE49-F238E27FC236}">
                <a16:creationId xmlns:a16="http://schemas.microsoft.com/office/drawing/2014/main" id="{F732B26B-D3EE-4E9E-BE60-28120D971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4025" y="810466"/>
            <a:ext cx="5370225" cy="5370225"/>
          </a:xfrm>
          <a:prstGeom prst="rect">
            <a:avLst/>
          </a:prstGeom>
        </p:spPr>
      </p:pic>
      <p:sp>
        <p:nvSpPr>
          <p:cNvPr id="17" name="Rectangle 16">
            <a:extLst>
              <a:ext uri="{FF2B5EF4-FFF2-40B4-BE49-F238E27FC236}">
                <a16:creationId xmlns:a16="http://schemas.microsoft.com/office/drawing/2014/main" id="{738822E4-06CC-7C45-82ED-10DE66025848}"/>
              </a:ext>
            </a:extLst>
          </p:cNvPr>
          <p:cNvSpPr/>
          <p:nvPr/>
        </p:nvSpPr>
        <p:spPr>
          <a:xfrm>
            <a:off x="4254516" y="728032"/>
            <a:ext cx="6755496" cy="1015663"/>
          </a:xfrm>
          <a:prstGeom prst="rect">
            <a:avLst/>
          </a:prstGeom>
        </p:spPr>
        <p:txBody>
          <a:bodyPr wrap="square">
            <a:spAutoFit/>
          </a:bodyPr>
          <a:lstStyle/>
          <a:p>
            <a:pPr algn="ctr"/>
            <a:r>
              <a:rPr lang="en-US" sz="3000" b="1" i="1" dirty="0" err="1">
                <a:latin typeface="Times New Roman" pitchFamily="18" charset="0"/>
                <a:cs typeface="Times New Roman" pitchFamily="18" charset="0"/>
              </a:rPr>
              <a:t>Vận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dụng</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thông</a:t>
            </a:r>
            <a:r>
              <a:rPr lang="en-US" sz="3000" b="1" i="1" dirty="0">
                <a:latin typeface="Times New Roman" pitchFamily="18" charset="0"/>
                <a:cs typeface="Times New Roman" pitchFamily="18" charset="0"/>
              </a:rPr>
              <a:t> tin </a:t>
            </a:r>
            <a:r>
              <a:rPr lang="en-US" sz="3000" b="1" i="1" dirty="0" err="1">
                <a:latin typeface="Times New Roman" pitchFamily="18" charset="0"/>
                <a:cs typeface="Times New Roman" pitchFamily="18" charset="0"/>
              </a:rPr>
              <a:t>vừa</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học</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cho</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biết</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câu</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nào</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trong</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các</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câu</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dưới</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đây</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là</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tục</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ngữ</a:t>
            </a:r>
            <a:r>
              <a:rPr lang="en-US" sz="3000" b="1" i="1" dirty="0">
                <a:latin typeface="Times New Roman" pitchFamily="18" charset="0"/>
                <a:cs typeface="Times New Roman" pitchFamily="18" charset="0"/>
              </a:rPr>
              <a:t>:</a:t>
            </a:r>
          </a:p>
        </p:txBody>
      </p:sp>
      <p:sp>
        <p:nvSpPr>
          <p:cNvPr id="19" name="Rectangle 18">
            <a:extLst>
              <a:ext uri="{FF2B5EF4-FFF2-40B4-BE49-F238E27FC236}">
                <a16:creationId xmlns:a16="http://schemas.microsoft.com/office/drawing/2014/main" id="{D7CE2C96-4412-D54C-8437-DBF2B7D83B9B}"/>
              </a:ext>
            </a:extLst>
          </p:cNvPr>
          <p:cNvSpPr/>
          <p:nvPr/>
        </p:nvSpPr>
        <p:spPr>
          <a:xfrm>
            <a:off x="5023773" y="2131293"/>
            <a:ext cx="6728618" cy="954107"/>
          </a:xfrm>
          <a:prstGeom prst="rect">
            <a:avLst/>
          </a:prstGeom>
        </p:spPr>
        <p:txBody>
          <a:bodyPr wrap="square">
            <a:spAutoFit/>
          </a:bodyPr>
          <a:lstStyle/>
          <a:p>
            <a:pPr algn="ctr"/>
            <a:r>
              <a:rPr lang="vi-VN" sz="2800" b="1" dirty="0">
                <a:solidFill>
                  <a:srgbClr val="0000CC"/>
                </a:solidFill>
                <a:latin typeface="Times New Roman" panose="02020603050405020304" pitchFamily="18" charset="0"/>
                <a:cs typeface="Times New Roman" panose="02020603050405020304" pitchFamily="18" charset="0"/>
              </a:rPr>
              <a:t>1. Thân em như hạt mưa sa.</a:t>
            </a:r>
            <a:endParaRPr lang="vi-VN" sz="2800" b="1" dirty="0">
              <a:solidFill>
                <a:srgbClr val="193ACC"/>
              </a:solidFill>
              <a:latin typeface="Times New Roman" panose="02020603050405020304" pitchFamily="18" charset="0"/>
              <a:cs typeface="Times New Roman" panose="02020603050405020304" pitchFamily="18" charset="0"/>
            </a:endParaRPr>
          </a:p>
          <a:p>
            <a:pPr algn="ctr"/>
            <a:r>
              <a:rPr lang="en-US" sz="2800" b="1" dirty="0" err="1">
                <a:solidFill>
                  <a:srgbClr val="193ACC"/>
                </a:solidFill>
                <a:latin typeface="Times New Roman" panose="02020603050405020304" pitchFamily="18" charset="0"/>
                <a:cs typeface="Times New Roman" panose="02020603050405020304" pitchFamily="18" charset="0"/>
              </a:rPr>
              <a:t>Hạt</a:t>
            </a:r>
            <a:r>
              <a:rPr lang="en-US" sz="2800" b="1" dirty="0">
                <a:solidFill>
                  <a:srgbClr val="193ACC"/>
                </a:solidFill>
                <a:latin typeface="Times New Roman" panose="02020603050405020304" pitchFamily="18" charset="0"/>
                <a:cs typeface="Times New Roman" panose="02020603050405020304" pitchFamily="18" charset="0"/>
              </a:rPr>
              <a:t> </a:t>
            </a:r>
            <a:r>
              <a:rPr lang="en-US" sz="2800" b="1" dirty="0" err="1">
                <a:solidFill>
                  <a:srgbClr val="193ACC"/>
                </a:solidFill>
                <a:latin typeface="Times New Roman" panose="02020603050405020304" pitchFamily="18" charset="0"/>
                <a:cs typeface="Times New Roman" panose="02020603050405020304" pitchFamily="18" charset="0"/>
              </a:rPr>
              <a:t>vào</a:t>
            </a:r>
            <a:r>
              <a:rPr lang="en-US" sz="2800" b="1" dirty="0">
                <a:solidFill>
                  <a:srgbClr val="193ACC"/>
                </a:solidFill>
                <a:latin typeface="Times New Roman" panose="02020603050405020304" pitchFamily="18" charset="0"/>
                <a:cs typeface="Times New Roman" panose="02020603050405020304" pitchFamily="18" charset="0"/>
              </a:rPr>
              <a:t> </a:t>
            </a:r>
            <a:r>
              <a:rPr lang="en-US" sz="2800" b="1" dirty="0" err="1">
                <a:solidFill>
                  <a:srgbClr val="193ACC"/>
                </a:solidFill>
                <a:latin typeface="Times New Roman" panose="02020603050405020304" pitchFamily="18" charset="0"/>
                <a:cs typeface="Times New Roman" panose="02020603050405020304" pitchFamily="18" charset="0"/>
              </a:rPr>
              <a:t>đài</a:t>
            </a:r>
            <a:r>
              <a:rPr lang="en-US" sz="2800" b="1" dirty="0">
                <a:solidFill>
                  <a:srgbClr val="193ACC"/>
                </a:solidFill>
                <a:latin typeface="Times New Roman" panose="02020603050405020304" pitchFamily="18" charset="0"/>
                <a:cs typeface="Times New Roman" panose="02020603050405020304" pitchFamily="18" charset="0"/>
              </a:rPr>
              <a:t> </a:t>
            </a:r>
            <a:r>
              <a:rPr lang="en-US" sz="2800" b="1" dirty="0" err="1">
                <a:solidFill>
                  <a:srgbClr val="193ACC"/>
                </a:solidFill>
                <a:latin typeface="Times New Roman" panose="02020603050405020304" pitchFamily="18" charset="0"/>
                <a:cs typeface="Times New Roman" panose="02020603050405020304" pitchFamily="18" charset="0"/>
              </a:rPr>
              <a:t>các</a:t>
            </a:r>
            <a:r>
              <a:rPr lang="en-US" sz="2800" b="1" dirty="0">
                <a:solidFill>
                  <a:srgbClr val="193ACC"/>
                </a:solidFill>
                <a:latin typeface="Times New Roman" panose="02020603050405020304" pitchFamily="18" charset="0"/>
                <a:cs typeface="Times New Roman" panose="02020603050405020304" pitchFamily="18" charset="0"/>
              </a:rPr>
              <a:t> </a:t>
            </a:r>
            <a:r>
              <a:rPr lang="en-US" sz="2800" b="1" dirty="0" err="1">
                <a:solidFill>
                  <a:srgbClr val="193ACC"/>
                </a:solidFill>
                <a:latin typeface="Times New Roman" panose="02020603050405020304" pitchFamily="18" charset="0"/>
                <a:cs typeface="Times New Roman" panose="02020603050405020304" pitchFamily="18" charset="0"/>
              </a:rPr>
              <a:t>hạt</a:t>
            </a:r>
            <a:r>
              <a:rPr lang="en-US" sz="2800" b="1" dirty="0">
                <a:solidFill>
                  <a:srgbClr val="193ACC"/>
                </a:solidFill>
                <a:latin typeface="Times New Roman" panose="02020603050405020304" pitchFamily="18" charset="0"/>
                <a:cs typeface="Times New Roman" panose="02020603050405020304" pitchFamily="18" charset="0"/>
              </a:rPr>
              <a:t> ra </a:t>
            </a:r>
            <a:r>
              <a:rPr lang="en-US" sz="2800" b="1" dirty="0" err="1">
                <a:solidFill>
                  <a:srgbClr val="193ACC"/>
                </a:solidFill>
                <a:latin typeface="Times New Roman" panose="02020603050405020304" pitchFamily="18" charset="0"/>
                <a:cs typeface="Times New Roman" panose="02020603050405020304" pitchFamily="18" charset="0"/>
              </a:rPr>
              <a:t>ruộng</a:t>
            </a:r>
            <a:r>
              <a:rPr lang="en-US" sz="2800" b="1" dirty="0">
                <a:solidFill>
                  <a:srgbClr val="193ACC"/>
                </a:solidFill>
                <a:latin typeface="Times New Roman" panose="02020603050405020304" pitchFamily="18" charset="0"/>
                <a:cs typeface="Times New Roman" panose="02020603050405020304" pitchFamily="18" charset="0"/>
              </a:rPr>
              <a:t> </a:t>
            </a:r>
            <a:r>
              <a:rPr lang="en-US" sz="2800" b="1" dirty="0" err="1">
                <a:solidFill>
                  <a:srgbClr val="193ACC"/>
                </a:solidFill>
                <a:latin typeface="Times New Roman" panose="02020603050405020304" pitchFamily="18" charset="0"/>
                <a:cs typeface="Times New Roman" panose="02020603050405020304" pitchFamily="18" charset="0"/>
              </a:rPr>
              <a:t>cày</a:t>
            </a:r>
            <a:r>
              <a:rPr lang="en-US" sz="2800" b="1" dirty="0">
                <a:solidFill>
                  <a:srgbClr val="193ACC"/>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F857BC36-D2C2-A34C-9A72-151D5AB4AB02}"/>
              </a:ext>
            </a:extLst>
          </p:cNvPr>
          <p:cNvSpPr/>
          <p:nvPr/>
        </p:nvSpPr>
        <p:spPr>
          <a:xfrm>
            <a:off x="5023773" y="3697420"/>
            <a:ext cx="6728618" cy="523220"/>
          </a:xfrm>
          <a:prstGeom prst="rect">
            <a:avLst/>
          </a:prstGeom>
        </p:spPr>
        <p:txBody>
          <a:bodyPr wrap="square">
            <a:spAutoFit/>
          </a:bodyPr>
          <a:lstStyle/>
          <a:p>
            <a:pPr algn="ctr"/>
            <a:r>
              <a:rPr lang="vi-VN" sz="2800" b="1" dirty="0">
                <a:solidFill>
                  <a:srgbClr val="0000CC"/>
                </a:solidFill>
                <a:latin typeface="Times New Roman" panose="02020603050405020304" pitchFamily="18" charset="0"/>
                <a:cs typeface="Times New Roman" panose="02020603050405020304" pitchFamily="18" charset="0"/>
              </a:rPr>
              <a:t>2. Mưa to gió lớn.</a:t>
            </a:r>
            <a:endParaRPr lang="en-US" sz="2800" b="1" dirty="0">
              <a:solidFill>
                <a:srgbClr val="193ACC"/>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BB60431-7207-1F43-9640-F24E15CF5F70}"/>
              </a:ext>
            </a:extLst>
          </p:cNvPr>
          <p:cNvSpPr/>
          <p:nvPr/>
        </p:nvSpPr>
        <p:spPr>
          <a:xfrm>
            <a:off x="5023773" y="4906105"/>
            <a:ext cx="6728618" cy="523220"/>
          </a:xfrm>
          <a:prstGeom prst="rect">
            <a:avLst/>
          </a:prstGeom>
        </p:spPr>
        <p:txBody>
          <a:bodyPr wrap="square">
            <a:spAutoFit/>
          </a:bodyPr>
          <a:lstStyle/>
          <a:p>
            <a:pPr algn="ctr"/>
            <a:r>
              <a:rPr lang="vi-VN" sz="2800" b="1" dirty="0">
                <a:solidFill>
                  <a:srgbClr val="0000CC"/>
                </a:solidFill>
                <a:latin typeface="Times New Roman" panose="02020603050405020304" pitchFamily="18" charset="0"/>
                <a:cs typeface="Times New Roman" panose="02020603050405020304" pitchFamily="18" charset="0"/>
              </a:rPr>
              <a:t>3. Nắng chóng trưa, mưa chóng tối.</a:t>
            </a:r>
            <a:endParaRPr lang="en-US" sz="2800" b="1" dirty="0">
              <a:solidFill>
                <a:srgbClr val="193A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109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AF0BA4E9-7ED6-6A4B-9875-D92BCFD74541}"/>
              </a:ext>
            </a:extLst>
          </p:cNvPr>
          <p:cNvGrpSpPr/>
          <p:nvPr/>
        </p:nvGrpSpPr>
        <p:grpSpPr>
          <a:xfrm>
            <a:off x="0" y="0"/>
            <a:ext cx="12192002" cy="6860331"/>
            <a:chOff x="0" y="0"/>
            <a:chExt cx="12192002" cy="6860331"/>
          </a:xfrm>
        </p:grpSpPr>
        <p:pic>
          <p:nvPicPr>
            <p:cNvPr id="30" name="Picture 29">
              <a:extLst>
                <a:ext uri="{FF2B5EF4-FFF2-40B4-BE49-F238E27FC236}">
                  <a16:creationId xmlns:a16="http://schemas.microsoft.com/office/drawing/2014/main" id="{AB5D90A6-6E17-FD4A-858D-6981FCA01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31" name="Rectangle 30">
              <a:extLst>
                <a:ext uri="{FF2B5EF4-FFF2-40B4-BE49-F238E27FC236}">
                  <a16:creationId xmlns:a16="http://schemas.microsoft.com/office/drawing/2014/main" id="{47FF0A52-2F33-3C47-BD13-7DCDE8150632}"/>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24" name="图片 3">
            <a:extLst>
              <a:ext uri="{FF2B5EF4-FFF2-40B4-BE49-F238E27FC236}">
                <a16:creationId xmlns:a16="http://schemas.microsoft.com/office/drawing/2014/main" id="{737EDCDE-6A75-C14B-B3AC-CAE036179629}"/>
              </a:ext>
            </a:extLst>
          </p:cNvPr>
          <p:cNvPicPr>
            <a:picLocks noChangeAspect="1"/>
          </p:cNvPicPr>
          <p:nvPr/>
        </p:nvPicPr>
        <p:blipFill rotWithShape="1">
          <a:blip r:embed="rId4">
            <a:extLst>
              <a:ext uri="{28A0092B-C50C-407E-A947-70E740481C1C}">
                <a14:useLocalDpi xmlns:a14="http://schemas.microsoft.com/office/drawing/2010/main" val="0"/>
              </a:ext>
            </a:extLst>
          </a:blip>
          <a:srcRect l="13590" t="11650" b="30392"/>
          <a:stretch/>
        </p:blipFill>
        <p:spPr>
          <a:xfrm>
            <a:off x="-1" y="786806"/>
            <a:ext cx="4710224" cy="6071190"/>
          </a:xfrm>
          <a:prstGeom prst="rect">
            <a:avLst/>
          </a:prstGeom>
        </p:spPr>
      </p:pic>
      <p:sp>
        <p:nvSpPr>
          <p:cNvPr id="25" name="Rectangle 24">
            <a:extLst>
              <a:ext uri="{FF2B5EF4-FFF2-40B4-BE49-F238E27FC236}">
                <a16:creationId xmlns:a16="http://schemas.microsoft.com/office/drawing/2014/main" id="{34A4CF98-539C-A342-8060-CD314835CD22}"/>
              </a:ext>
            </a:extLst>
          </p:cNvPr>
          <p:cNvSpPr/>
          <p:nvPr/>
        </p:nvSpPr>
        <p:spPr>
          <a:xfrm>
            <a:off x="4117470" y="1142090"/>
            <a:ext cx="6728618" cy="954107"/>
          </a:xfrm>
          <a:prstGeom prst="rect">
            <a:avLst/>
          </a:prstGeom>
        </p:spPr>
        <p:txBody>
          <a:bodyPr wrap="square">
            <a:spAutoFit/>
          </a:bodyPr>
          <a:lstStyle/>
          <a:p>
            <a:pPr algn="ctr"/>
            <a:r>
              <a:rPr lang="vi-VN" sz="2800" b="1" dirty="0">
                <a:solidFill>
                  <a:srgbClr val="0000CC"/>
                </a:solidFill>
                <a:latin typeface="Times New Roman" panose="02020603050405020304" pitchFamily="18" charset="0"/>
                <a:cs typeface="Times New Roman" panose="02020603050405020304" pitchFamily="18" charset="0"/>
              </a:rPr>
              <a:t>SO SÁNH TỤC NGỮ VỚI THÀNH NGỮ VÀ CA DAO – DÂN CA</a:t>
            </a:r>
            <a:endParaRPr lang="en-US" sz="2800" b="1" i="1" u="sng" dirty="0">
              <a:solidFill>
                <a:srgbClr val="FF0000"/>
              </a:solidFill>
            </a:endParaRPr>
          </a:p>
        </p:txBody>
      </p:sp>
      <p:graphicFrame>
        <p:nvGraphicFramePr>
          <p:cNvPr id="26" name="Table 25">
            <a:extLst>
              <a:ext uri="{FF2B5EF4-FFF2-40B4-BE49-F238E27FC236}">
                <a16:creationId xmlns:a16="http://schemas.microsoft.com/office/drawing/2014/main" id="{EC50A129-DD5C-D647-9D16-540B275F4291}"/>
              </a:ext>
            </a:extLst>
          </p:cNvPr>
          <p:cNvGraphicFramePr>
            <a:graphicFrameLocks noGrp="1"/>
          </p:cNvGraphicFramePr>
          <p:nvPr/>
        </p:nvGraphicFramePr>
        <p:xfrm>
          <a:off x="3777142" y="2773774"/>
          <a:ext cx="7828797" cy="3297420"/>
        </p:xfrm>
        <a:graphic>
          <a:graphicData uri="http://schemas.openxmlformats.org/drawingml/2006/table">
            <a:tbl>
              <a:tblPr firstRow="1" bandRow="1">
                <a:tableStyleId>{5940675A-B579-460E-94D1-54222C63F5DA}</a:tableStyleId>
              </a:tblPr>
              <a:tblGrid>
                <a:gridCol w="2817282">
                  <a:extLst>
                    <a:ext uri="{9D8B030D-6E8A-4147-A177-3AD203B41FA5}">
                      <a16:colId xmlns:a16="http://schemas.microsoft.com/office/drawing/2014/main" val="20000"/>
                    </a:ext>
                  </a:extLst>
                </a:gridCol>
                <a:gridCol w="2401916">
                  <a:extLst>
                    <a:ext uri="{9D8B030D-6E8A-4147-A177-3AD203B41FA5}">
                      <a16:colId xmlns:a16="http://schemas.microsoft.com/office/drawing/2014/main" val="20001"/>
                    </a:ext>
                  </a:extLst>
                </a:gridCol>
                <a:gridCol w="2609599">
                  <a:extLst>
                    <a:ext uri="{9D8B030D-6E8A-4147-A177-3AD203B41FA5}">
                      <a16:colId xmlns:a16="http://schemas.microsoft.com/office/drawing/2014/main" val="20002"/>
                    </a:ext>
                  </a:extLst>
                </a:gridCol>
              </a:tblGrid>
              <a:tr h="1182770">
                <a:tc>
                  <a:txBody>
                    <a:bodyPr/>
                    <a:lstStyle/>
                    <a:p>
                      <a:pPr algn="ctr"/>
                      <a:r>
                        <a:rPr lang="en-US" sz="3000" b="1" dirty="0">
                          <a:latin typeface="Times New Roman" pitchFamily="18" charset="0"/>
                          <a:cs typeface="Times New Roman" pitchFamily="18" charset="0"/>
                        </a:rPr>
                        <a:t>Ca </a:t>
                      </a:r>
                      <a:r>
                        <a:rPr lang="en-US" sz="3000" b="1" dirty="0" err="1">
                          <a:latin typeface="Times New Roman" pitchFamily="18" charset="0"/>
                          <a:cs typeface="Times New Roman" pitchFamily="18" charset="0"/>
                        </a:rPr>
                        <a:t>dao</a:t>
                      </a:r>
                      <a:r>
                        <a:rPr lang="en-US" sz="3000" b="1" baseline="0" dirty="0">
                          <a:latin typeface="Times New Roman" pitchFamily="18" charset="0"/>
                          <a:cs typeface="Times New Roman" pitchFamily="18" charset="0"/>
                        </a:rPr>
                        <a:t> </a:t>
                      </a:r>
                      <a:r>
                        <a:rPr lang="en-US" sz="3000" b="1" baseline="0" dirty="0" err="1">
                          <a:latin typeface="Times New Roman" pitchFamily="18" charset="0"/>
                          <a:cs typeface="Times New Roman" pitchFamily="18" charset="0"/>
                        </a:rPr>
                        <a:t>dân</a:t>
                      </a:r>
                      <a:r>
                        <a:rPr lang="en-US" sz="3000" b="1" baseline="0" dirty="0">
                          <a:latin typeface="Times New Roman" pitchFamily="18" charset="0"/>
                          <a:cs typeface="Times New Roman" pitchFamily="18" charset="0"/>
                        </a:rPr>
                        <a:t> ca</a:t>
                      </a:r>
                      <a:endParaRPr lang="en-US" sz="3000" b="1" dirty="0">
                        <a:latin typeface="Times New Roman" pitchFamily="18" charset="0"/>
                        <a:cs typeface="Times New Roman" pitchFamily="18" charset="0"/>
                      </a:endParaRPr>
                    </a:p>
                  </a:txBody>
                  <a:tcPr/>
                </a:tc>
                <a:tc>
                  <a:txBody>
                    <a:bodyPr/>
                    <a:lstStyle/>
                    <a:p>
                      <a:pPr algn="ctr"/>
                      <a:r>
                        <a:rPr lang="en-US" sz="3000" b="1" dirty="0" err="1">
                          <a:latin typeface="Times New Roman" pitchFamily="18" charset="0"/>
                          <a:cs typeface="Times New Roman" pitchFamily="18" charset="0"/>
                        </a:rPr>
                        <a:t>Thành</a:t>
                      </a:r>
                      <a:r>
                        <a:rPr lang="en-US" sz="3000" b="1" baseline="0" dirty="0">
                          <a:latin typeface="Times New Roman" pitchFamily="18" charset="0"/>
                          <a:cs typeface="Times New Roman" pitchFamily="18" charset="0"/>
                        </a:rPr>
                        <a:t> </a:t>
                      </a:r>
                      <a:r>
                        <a:rPr lang="en-US" sz="3000" b="1" baseline="0" dirty="0" err="1">
                          <a:latin typeface="Times New Roman" pitchFamily="18" charset="0"/>
                          <a:cs typeface="Times New Roman" pitchFamily="18" charset="0"/>
                        </a:rPr>
                        <a:t>ngữ</a:t>
                      </a:r>
                      <a:endParaRPr lang="en-US" sz="3000" b="1" dirty="0">
                        <a:latin typeface="Times New Roman" pitchFamily="18" charset="0"/>
                        <a:cs typeface="Times New Roman" pitchFamily="18" charset="0"/>
                      </a:endParaRPr>
                    </a:p>
                  </a:txBody>
                  <a:tcPr/>
                </a:tc>
                <a:tc>
                  <a:txBody>
                    <a:bodyPr/>
                    <a:lstStyle/>
                    <a:p>
                      <a:pPr algn="ctr"/>
                      <a:r>
                        <a:rPr lang="en-US" sz="3000" b="1" dirty="0" err="1">
                          <a:latin typeface="Times New Roman" pitchFamily="18" charset="0"/>
                          <a:cs typeface="Times New Roman" pitchFamily="18" charset="0"/>
                        </a:rPr>
                        <a:t>Tục</a:t>
                      </a:r>
                      <a:r>
                        <a:rPr lang="en-US" sz="3000" b="1" baseline="0" dirty="0">
                          <a:latin typeface="Times New Roman" pitchFamily="18" charset="0"/>
                          <a:cs typeface="Times New Roman" pitchFamily="18" charset="0"/>
                        </a:rPr>
                        <a:t> </a:t>
                      </a:r>
                      <a:r>
                        <a:rPr lang="en-US" sz="3000" b="1" baseline="0" dirty="0" err="1">
                          <a:latin typeface="Times New Roman" pitchFamily="18" charset="0"/>
                          <a:cs typeface="Times New Roman" pitchFamily="18" charset="0"/>
                        </a:rPr>
                        <a:t>ngữ</a:t>
                      </a:r>
                      <a:endParaRPr lang="en-US" sz="3000" b="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114650">
                <a:tc>
                  <a:txBody>
                    <a:bodyPr/>
                    <a:lstStyle/>
                    <a:p>
                      <a:endParaRPr lang="en-US" sz="2800">
                        <a:latin typeface="Times New Roman" pitchFamily="18" charset="0"/>
                        <a:cs typeface="Times New Roman" pitchFamily="18" charset="0"/>
                      </a:endParaRPr>
                    </a:p>
                  </a:txBody>
                  <a:tcPr/>
                </a:tc>
                <a:tc>
                  <a:txBody>
                    <a:bodyPr/>
                    <a:lstStyle/>
                    <a:p>
                      <a:endParaRPr lang="en-US" sz="2800" dirty="0"/>
                    </a:p>
                    <a:p>
                      <a:endParaRPr lang="en-US" sz="2800" dirty="0"/>
                    </a:p>
                    <a:p>
                      <a:endParaRPr lang="en-US" sz="2800" dirty="0"/>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764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9958A6B-9A3E-8540-9776-CDE1D23E3FF2}"/>
              </a:ext>
            </a:extLst>
          </p:cNvPr>
          <p:cNvGrpSpPr/>
          <p:nvPr/>
        </p:nvGrpSpPr>
        <p:grpSpPr>
          <a:xfrm>
            <a:off x="0" y="0"/>
            <a:ext cx="12192002" cy="6860331"/>
            <a:chOff x="0" y="0"/>
            <a:chExt cx="12192002" cy="6860331"/>
          </a:xfrm>
        </p:grpSpPr>
        <p:pic>
          <p:nvPicPr>
            <p:cNvPr id="18" name="Picture 17">
              <a:extLst>
                <a:ext uri="{FF2B5EF4-FFF2-40B4-BE49-F238E27FC236}">
                  <a16:creationId xmlns:a16="http://schemas.microsoft.com/office/drawing/2014/main" id="{D6ABB7A1-4DE6-144C-9B38-85CBA6B43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19" name="Rectangle 18">
              <a:extLst>
                <a:ext uri="{FF2B5EF4-FFF2-40B4-BE49-F238E27FC236}">
                  <a16:creationId xmlns:a16="http://schemas.microsoft.com/office/drawing/2014/main" id="{6C886D84-E3A8-EE42-BDEC-1A52929191B1}"/>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9" name="Rectangle 8">
            <a:extLst>
              <a:ext uri="{FF2B5EF4-FFF2-40B4-BE49-F238E27FC236}">
                <a16:creationId xmlns:a16="http://schemas.microsoft.com/office/drawing/2014/main" id="{FA15C17D-8C28-754A-B57A-6AA7927E248C}"/>
              </a:ext>
            </a:extLst>
          </p:cNvPr>
          <p:cNvSpPr/>
          <p:nvPr/>
        </p:nvSpPr>
        <p:spPr>
          <a:xfrm>
            <a:off x="1083164" y="679267"/>
            <a:ext cx="10122451" cy="523220"/>
          </a:xfrm>
          <a:prstGeom prst="rect">
            <a:avLst/>
          </a:prstGeom>
        </p:spPr>
        <p:txBody>
          <a:bodyPr wrap="none">
            <a:spAutoFit/>
          </a:bodyPr>
          <a:lstStyle/>
          <a:p>
            <a:pPr algn="ctr"/>
            <a:r>
              <a:rPr lang="vi-VN" sz="2800" dirty="0">
                <a:solidFill>
                  <a:srgbClr val="0000CC"/>
                </a:solidFill>
                <a:latin typeface="Times New Roman" panose="02020603050405020304" pitchFamily="18" charset="0"/>
                <a:cs typeface="Times New Roman" panose="02020603050405020304" pitchFamily="18" charset="0"/>
              </a:rPr>
              <a:t>SO SÁNH TỤC NGỮ VỚI THÀNH NGỮ VÀ CA DAO – DÂN CA</a:t>
            </a:r>
            <a:endParaRPr lang="en-US" sz="2800" i="1" u="sng" dirty="0">
              <a:solidFill>
                <a:srgbClr val="FF0000"/>
              </a:solidFill>
            </a:endParaRPr>
          </a:p>
        </p:txBody>
      </p:sp>
      <p:graphicFrame>
        <p:nvGraphicFramePr>
          <p:cNvPr id="10" name="Table 9">
            <a:extLst>
              <a:ext uri="{FF2B5EF4-FFF2-40B4-BE49-F238E27FC236}">
                <a16:creationId xmlns:a16="http://schemas.microsoft.com/office/drawing/2014/main" id="{8E41D848-D5CA-A244-9526-7A12EC5B91E8}"/>
              </a:ext>
            </a:extLst>
          </p:cNvPr>
          <p:cNvGraphicFramePr>
            <a:graphicFrameLocks noGrp="1"/>
          </p:cNvGraphicFramePr>
          <p:nvPr/>
        </p:nvGraphicFramePr>
        <p:xfrm>
          <a:off x="997526" y="1764684"/>
          <a:ext cx="10212780" cy="4258085"/>
        </p:xfrm>
        <a:graphic>
          <a:graphicData uri="http://schemas.openxmlformats.org/drawingml/2006/table">
            <a:tbl>
              <a:tblPr firstRow="1" bandRow="1">
                <a:tableStyleId>{5940675A-B579-460E-94D1-54222C63F5DA}</a:tableStyleId>
              </a:tblPr>
              <a:tblGrid>
                <a:gridCol w="2945082">
                  <a:extLst>
                    <a:ext uri="{9D8B030D-6E8A-4147-A177-3AD203B41FA5}">
                      <a16:colId xmlns:a16="http://schemas.microsoft.com/office/drawing/2014/main" val="20000"/>
                    </a:ext>
                  </a:extLst>
                </a:gridCol>
                <a:gridCol w="3182587">
                  <a:extLst>
                    <a:ext uri="{9D8B030D-6E8A-4147-A177-3AD203B41FA5}">
                      <a16:colId xmlns:a16="http://schemas.microsoft.com/office/drawing/2014/main" val="20001"/>
                    </a:ext>
                  </a:extLst>
                </a:gridCol>
                <a:gridCol w="4085111">
                  <a:extLst>
                    <a:ext uri="{9D8B030D-6E8A-4147-A177-3AD203B41FA5}">
                      <a16:colId xmlns:a16="http://schemas.microsoft.com/office/drawing/2014/main" val="20002"/>
                    </a:ext>
                  </a:extLst>
                </a:gridCol>
              </a:tblGrid>
              <a:tr h="752885">
                <a:tc>
                  <a:txBody>
                    <a:bodyPr/>
                    <a:lstStyle/>
                    <a:p>
                      <a:pPr algn="ctr"/>
                      <a:r>
                        <a:rPr lang="en-US" sz="3000" b="1" dirty="0">
                          <a:latin typeface="Times New Roman" pitchFamily="18" charset="0"/>
                          <a:cs typeface="Times New Roman" pitchFamily="18" charset="0"/>
                        </a:rPr>
                        <a:t>Ca </a:t>
                      </a:r>
                      <a:r>
                        <a:rPr lang="en-US" sz="3000" b="1" dirty="0" err="1">
                          <a:latin typeface="Times New Roman" pitchFamily="18" charset="0"/>
                          <a:cs typeface="Times New Roman" pitchFamily="18" charset="0"/>
                        </a:rPr>
                        <a:t>dao</a:t>
                      </a:r>
                      <a:r>
                        <a:rPr lang="en-US" sz="3000" b="1" baseline="0" dirty="0">
                          <a:latin typeface="Times New Roman" pitchFamily="18" charset="0"/>
                          <a:cs typeface="Times New Roman" pitchFamily="18" charset="0"/>
                        </a:rPr>
                        <a:t> </a:t>
                      </a:r>
                      <a:r>
                        <a:rPr lang="en-US" sz="3000" b="1" baseline="0" dirty="0" err="1">
                          <a:latin typeface="Times New Roman" pitchFamily="18" charset="0"/>
                          <a:cs typeface="Times New Roman" pitchFamily="18" charset="0"/>
                        </a:rPr>
                        <a:t>dân</a:t>
                      </a:r>
                      <a:r>
                        <a:rPr lang="en-US" sz="3000" b="1" baseline="0" dirty="0">
                          <a:latin typeface="Times New Roman" pitchFamily="18" charset="0"/>
                          <a:cs typeface="Times New Roman" pitchFamily="18" charset="0"/>
                        </a:rPr>
                        <a:t> ca</a:t>
                      </a:r>
                      <a:endParaRPr lang="en-US" sz="3000" b="1" dirty="0">
                        <a:latin typeface="Times New Roman" pitchFamily="18" charset="0"/>
                        <a:cs typeface="Times New Roman" pitchFamily="18" charset="0"/>
                      </a:endParaRPr>
                    </a:p>
                  </a:txBody>
                  <a:tcPr/>
                </a:tc>
                <a:tc>
                  <a:txBody>
                    <a:bodyPr/>
                    <a:lstStyle/>
                    <a:p>
                      <a:pPr algn="ctr"/>
                      <a:r>
                        <a:rPr lang="en-US" sz="3000" b="1" dirty="0" err="1">
                          <a:latin typeface="Times New Roman" pitchFamily="18" charset="0"/>
                          <a:cs typeface="Times New Roman" pitchFamily="18" charset="0"/>
                        </a:rPr>
                        <a:t>Thành</a:t>
                      </a:r>
                      <a:r>
                        <a:rPr lang="en-US" sz="3000" b="1" baseline="0" dirty="0">
                          <a:latin typeface="Times New Roman" pitchFamily="18" charset="0"/>
                          <a:cs typeface="Times New Roman" pitchFamily="18" charset="0"/>
                        </a:rPr>
                        <a:t> </a:t>
                      </a:r>
                      <a:r>
                        <a:rPr lang="en-US" sz="3000" b="1" baseline="0" dirty="0" err="1">
                          <a:latin typeface="Times New Roman" pitchFamily="18" charset="0"/>
                          <a:cs typeface="Times New Roman" pitchFamily="18" charset="0"/>
                        </a:rPr>
                        <a:t>ngữ</a:t>
                      </a:r>
                      <a:endParaRPr lang="en-US" sz="3000" b="1" dirty="0">
                        <a:latin typeface="Times New Roman" pitchFamily="18" charset="0"/>
                        <a:cs typeface="Times New Roman" pitchFamily="18" charset="0"/>
                      </a:endParaRPr>
                    </a:p>
                  </a:txBody>
                  <a:tcPr/>
                </a:tc>
                <a:tc>
                  <a:txBody>
                    <a:bodyPr/>
                    <a:lstStyle/>
                    <a:p>
                      <a:pPr algn="ctr"/>
                      <a:r>
                        <a:rPr lang="en-US" sz="3000" b="1" dirty="0" err="1">
                          <a:latin typeface="Times New Roman" pitchFamily="18" charset="0"/>
                          <a:cs typeface="Times New Roman" pitchFamily="18" charset="0"/>
                        </a:rPr>
                        <a:t>Tục</a:t>
                      </a:r>
                      <a:r>
                        <a:rPr lang="en-US" sz="3000" b="1" baseline="0" dirty="0">
                          <a:latin typeface="Times New Roman" pitchFamily="18" charset="0"/>
                          <a:cs typeface="Times New Roman" pitchFamily="18" charset="0"/>
                        </a:rPr>
                        <a:t> </a:t>
                      </a:r>
                      <a:r>
                        <a:rPr lang="en-US" sz="3000" b="1" baseline="0" dirty="0" err="1">
                          <a:latin typeface="Times New Roman" pitchFamily="18" charset="0"/>
                          <a:cs typeface="Times New Roman" pitchFamily="18" charset="0"/>
                        </a:rPr>
                        <a:t>ngữ</a:t>
                      </a:r>
                      <a:endParaRPr lang="en-US" sz="3000" b="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676149">
                <a:tc>
                  <a:txBody>
                    <a:bodyPr/>
                    <a:lstStyle/>
                    <a:p>
                      <a:endParaRPr lang="en-US" sz="2800">
                        <a:latin typeface="Times New Roman" pitchFamily="18" charset="0"/>
                        <a:cs typeface="Times New Roman" pitchFamily="18" charset="0"/>
                      </a:endParaRPr>
                    </a:p>
                  </a:txBody>
                  <a:tcPr/>
                </a:tc>
                <a:tc>
                  <a:txBody>
                    <a:bodyPr/>
                    <a:lstStyle/>
                    <a:p>
                      <a:endParaRPr lang="en-US" sz="2800" dirty="0"/>
                    </a:p>
                    <a:p>
                      <a:endParaRPr lang="en-US" sz="2800" dirty="0"/>
                    </a:p>
                    <a:p>
                      <a:endParaRPr lang="en-US" sz="2800" dirty="0"/>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11" name="Rectangle 10">
            <a:extLst>
              <a:ext uri="{FF2B5EF4-FFF2-40B4-BE49-F238E27FC236}">
                <a16:creationId xmlns:a16="http://schemas.microsoft.com/office/drawing/2014/main" id="{0046F74D-15A2-1646-B65A-8E720B7DAFAB}"/>
              </a:ext>
            </a:extLst>
          </p:cNvPr>
          <p:cNvSpPr/>
          <p:nvPr/>
        </p:nvSpPr>
        <p:spPr>
          <a:xfrm>
            <a:off x="1052950" y="2682327"/>
            <a:ext cx="2794655" cy="3293209"/>
          </a:xfrm>
          <a:prstGeom prst="rect">
            <a:avLst/>
          </a:prstGeom>
        </p:spPr>
        <p:txBody>
          <a:bodyPr wrap="square">
            <a:spAutoFit/>
          </a:bodyPr>
          <a:lstStyle/>
          <a:p>
            <a:pPr algn="ctr"/>
            <a:r>
              <a:rPr lang="vi-VN" sz="2600" dirty="0">
                <a:latin typeface="Times New Roman" panose="02020603050405020304" pitchFamily="18" charset="0"/>
                <a:cs typeface="Times New Roman" panose="02020603050405020304" pitchFamily="18" charset="0"/>
              </a:rPr>
              <a:t>Lời thơ, bài hát hoàn chỉnh diễn đạt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trọn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vẹn</a:t>
            </a:r>
            <a:r>
              <a:rPr lang="vi-VN"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tâm</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hay nhận xét, đánh giá, kinh nghiệm sống của con người.</a:t>
            </a:r>
            <a:endParaRPr lang="en-US" sz="2600" dirty="0"/>
          </a:p>
        </p:txBody>
      </p:sp>
      <p:sp>
        <p:nvSpPr>
          <p:cNvPr id="12" name="Rectangle 11">
            <a:extLst>
              <a:ext uri="{FF2B5EF4-FFF2-40B4-BE49-F238E27FC236}">
                <a16:creationId xmlns:a16="http://schemas.microsoft.com/office/drawing/2014/main" id="{A141A5A1-3DC4-2D41-BD5C-C7CD705CDC53}"/>
              </a:ext>
            </a:extLst>
          </p:cNvPr>
          <p:cNvSpPr/>
          <p:nvPr/>
        </p:nvSpPr>
        <p:spPr>
          <a:xfrm>
            <a:off x="4057403" y="2694203"/>
            <a:ext cx="2873965" cy="1692771"/>
          </a:xfrm>
          <a:prstGeom prst="rect">
            <a:avLst/>
          </a:prstGeom>
        </p:spPr>
        <p:txBody>
          <a:bodyPr wrap="square">
            <a:spAutoFit/>
          </a:bodyPr>
          <a:lstStyle/>
          <a:p>
            <a:pPr algn="just">
              <a:buFont typeface="Arial" pitchFamily="34" charset="0"/>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vi-VN"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cụm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C4D05B8A-CA45-F74F-87C9-0145ED7F6DEB}"/>
              </a:ext>
            </a:extLst>
          </p:cNvPr>
          <p:cNvSpPr/>
          <p:nvPr/>
        </p:nvSpPr>
        <p:spPr>
          <a:xfrm>
            <a:off x="4114801" y="4556651"/>
            <a:ext cx="2873965" cy="1292662"/>
          </a:xfrm>
          <a:prstGeom prst="rect">
            <a:avLst/>
          </a:prstGeom>
        </p:spPr>
        <p:txBody>
          <a:bodyPr wrap="square">
            <a:spAutoFit/>
          </a:bodyPr>
          <a:lstStyle/>
          <a:p>
            <a:pPr algn="just">
              <a:buFont typeface="Arial" pitchFamily="34" charset="0"/>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chỉnh</a:t>
            </a:r>
            <a:endParaRPr lang="en-US" sz="26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1A086624-81BE-E248-8A91-429CAB3DA59E}"/>
              </a:ext>
            </a:extLst>
          </p:cNvPr>
          <p:cNvSpPr/>
          <p:nvPr/>
        </p:nvSpPr>
        <p:spPr>
          <a:xfrm>
            <a:off x="7196447" y="2559707"/>
            <a:ext cx="3828499" cy="892552"/>
          </a:xfrm>
          <a:prstGeom prst="rect">
            <a:avLst/>
          </a:prstGeom>
        </p:spPr>
        <p:txBody>
          <a:bodyPr wrap="square">
            <a:spAutoFit/>
          </a:bodyPr>
          <a:lstStyle/>
          <a:p>
            <a:pPr algn="just">
              <a:buNone/>
            </a:pPr>
            <a:r>
              <a:rPr lang="vi-VN" sz="2600" dirty="0">
                <a:latin typeface="Times New Roman" panose="02020603050405020304" pitchFamily="18" charset="0"/>
                <a:cs typeface="Times New Roman" panose="02020603050405020304" pitchFamily="18" charset="0"/>
              </a:rPr>
              <a:t>- Câu nói </a:t>
            </a:r>
            <a:r>
              <a:rPr lang="en-US" sz="2600" dirty="0" err="1">
                <a:latin typeface="Times New Roman" panose="02020603050405020304" pitchFamily="18" charset="0"/>
                <a:cs typeface="Times New Roman" panose="02020603050405020304" pitchFamily="18" charset="0"/>
              </a:rPr>
              <a:t>hoàn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diễn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trọn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vẹn</a:t>
            </a:r>
            <a:r>
              <a:rPr lang="en-US" sz="2600" dirty="0">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D4D3B8F7-5235-3E4A-B0D1-22465D246500}"/>
              </a:ext>
            </a:extLst>
          </p:cNvPr>
          <p:cNvSpPr/>
          <p:nvPr/>
        </p:nvSpPr>
        <p:spPr>
          <a:xfrm>
            <a:off x="7218218" y="3469790"/>
            <a:ext cx="3828499" cy="1292662"/>
          </a:xfrm>
          <a:prstGeom prst="rect">
            <a:avLst/>
          </a:prstGeom>
        </p:spPr>
        <p:txBody>
          <a:bodyPr wrap="square">
            <a:spAutoFit/>
          </a:bodyPr>
          <a:lstStyle/>
          <a:p>
            <a:pPr algn="just">
              <a:buNone/>
            </a:pPr>
            <a:r>
              <a:rPr lang="vi-VN"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xét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khuyên</a:t>
            </a:r>
            <a:r>
              <a:rPr lang="en-US" sz="2600" dirty="0">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940B073B-2B88-9B4D-B9B3-0CF6BA3FD248}"/>
              </a:ext>
            </a:extLst>
          </p:cNvPr>
          <p:cNvSpPr/>
          <p:nvPr/>
        </p:nvSpPr>
        <p:spPr>
          <a:xfrm>
            <a:off x="7247221" y="4762222"/>
            <a:ext cx="3828499" cy="1292662"/>
          </a:xfrm>
          <a:prstGeom prst="rect">
            <a:avLst/>
          </a:prstGeom>
        </p:spPr>
        <p:txBody>
          <a:bodyPr wrap="square">
            <a:spAutoFit/>
          </a:bodyPr>
          <a:lstStyle/>
          <a:p>
            <a:pPr algn="just">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a:t>
            </a:r>
            <a:r>
              <a:rPr lang="en-US" sz="2600" dirty="0">
                <a:latin typeface="Times New Roman" panose="02020603050405020304" pitchFamily="18" charset="0"/>
                <a:cs typeface="Times New Roman" panose="02020603050405020304" pitchFamily="18" charset="0"/>
              </a:rPr>
              <a:t> ca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2139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5.1.2"/>
</p:tagLst>
</file>

<file path=ppt/tags/tag13.xml><?xml version="1.0" encoding="utf-8"?>
<p:tagLst xmlns:a="http://schemas.openxmlformats.org/drawingml/2006/main" xmlns:r="http://schemas.openxmlformats.org/officeDocument/2006/relationships" xmlns:p="http://schemas.openxmlformats.org/presentationml/2006/main">
  <p:tag name="PA" val="v5.1.2"/>
</p:tagLst>
</file>

<file path=ppt/tags/tag14.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5.1.2"/>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54">
      <a:dk1>
        <a:srgbClr val="000000"/>
      </a:dk1>
      <a:lt1>
        <a:srgbClr val="FFFFFF"/>
      </a:lt1>
      <a:dk2>
        <a:srgbClr val="44546A"/>
      </a:dk2>
      <a:lt2>
        <a:srgbClr val="E7E6E6"/>
      </a:lt2>
      <a:accent1>
        <a:srgbClr val="993300"/>
      </a:accent1>
      <a:accent2>
        <a:srgbClr val="FF3300"/>
      </a:accent2>
      <a:accent3>
        <a:srgbClr val="FF9900"/>
      </a:accent3>
      <a:accent4>
        <a:srgbClr val="FFC000"/>
      </a:accent4>
      <a:accent5>
        <a:srgbClr val="92D050"/>
      </a:accent5>
      <a:accent6>
        <a:srgbClr val="0099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3120</Words>
  <Application>Microsoft Office PowerPoint</Application>
  <PresentationFormat>Widescreen</PresentationFormat>
  <Paragraphs>379</Paragraphs>
  <Slides>60</Slides>
  <Notes>11</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60</vt:i4>
      </vt:variant>
    </vt:vector>
  </HeadingPairs>
  <TitlesOfParts>
    <vt:vector size="77" baseType="lpstr">
      <vt:lpstr>Arial</vt:lpstr>
      <vt:lpstr>Calibri</vt:lpstr>
      <vt:lpstr>Calibri Light</vt:lpstr>
      <vt:lpstr>Symbol</vt:lpstr>
      <vt:lpstr>Times New Roman</vt:lpstr>
      <vt:lpstr>Wingdings</vt:lpstr>
      <vt:lpstr>Office Theme</vt:lpstr>
      <vt:lpstr>Office 主题</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Administrator</cp:lastModifiedBy>
  <cp:revision>1</cp:revision>
  <dcterms:created xsi:type="dcterms:W3CDTF">2021-10-18T10:19:15Z</dcterms:created>
  <dcterms:modified xsi:type="dcterms:W3CDTF">2025-01-14T08:49:20Z</dcterms:modified>
</cp:coreProperties>
</file>