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8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9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  <p:sldMasterId id="2147483690" r:id="rId4"/>
    <p:sldMasterId id="2147483726" r:id="rId5"/>
    <p:sldMasterId id="2147483756" r:id="rId6"/>
    <p:sldMasterId id="2147483768" r:id="rId7"/>
    <p:sldMasterId id="2147483782" r:id="rId8"/>
    <p:sldMasterId id="2147483794" r:id="rId9"/>
    <p:sldMasterId id="2147483806" r:id="rId10"/>
  </p:sldMasterIdLst>
  <p:notesMasterIdLst>
    <p:notesMasterId r:id="rId41"/>
  </p:notesMasterIdLst>
  <p:sldIdLst>
    <p:sldId id="256" r:id="rId11"/>
    <p:sldId id="503" r:id="rId12"/>
    <p:sldId id="259" r:id="rId13"/>
    <p:sldId id="261" r:id="rId14"/>
    <p:sldId id="481" r:id="rId15"/>
    <p:sldId id="482" r:id="rId16"/>
    <p:sldId id="483" r:id="rId17"/>
    <p:sldId id="484" r:id="rId18"/>
    <p:sldId id="485" r:id="rId19"/>
    <p:sldId id="486" r:id="rId20"/>
    <p:sldId id="487" r:id="rId21"/>
    <p:sldId id="491" r:id="rId22"/>
    <p:sldId id="304" r:id="rId23"/>
    <p:sldId id="492" r:id="rId24"/>
    <p:sldId id="493" r:id="rId25"/>
    <p:sldId id="306" r:id="rId26"/>
    <p:sldId id="497" r:id="rId27"/>
    <p:sldId id="498" r:id="rId28"/>
    <p:sldId id="265" r:id="rId29"/>
    <p:sldId id="494" r:id="rId30"/>
    <p:sldId id="496" r:id="rId31"/>
    <p:sldId id="270" r:id="rId32"/>
    <p:sldId id="500" r:id="rId33"/>
    <p:sldId id="499" r:id="rId34"/>
    <p:sldId id="275" r:id="rId35"/>
    <p:sldId id="286" r:id="rId36"/>
    <p:sldId id="287" r:id="rId37"/>
    <p:sldId id="323" r:id="rId38"/>
    <p:sldId id="501" r:id="rId39"/>
    <p:sldId id="288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32" userDrawn="1">
          <p15:clr>
            <a:srgbClr val="A4A3A4"/>
          </p15:clr>
        </p15:guide>
        <p15:guide id="2" pos="7224" userDrawn="1">
          <p15:clr>
            <a:srgbClr val="A4A3A4"/>
          </p15:clr>
        </p15:guide>
        <p15:guide id="3" orient="horz" pos="624" userDrawn="1">
          <p15:clr>
            <a:srgbClr val="A4A3A4"/>
          </p15:clr>
        </p15:guide>
        <p15:guide id="4" orient="horz" pos="744" userDrawn="1">
          <p15:clr>
            <a:srgbClr val="A4A3A4"/>
          </p15:clr>
        </p15:guide>
        <p15:guide id="5" orient="horz" pos="3912" userDrawn="1">
          <p15:clr>
            <a:srgbClr val="A4A3A4"/>
          </p15:clr>
        </p15:guide>
        <p15:guide id="6" orient="horz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38" y="48"/>
      </p:cViewPr>
      <p:guideLst>
        <p:guide pos="432"/>
        <p:guide pos="7224"/>
        <p:guide orient="horz" pos="624"/>
        <p:guide orient="horz" pos="744"/>
        <p:guide orient="horz" pos="3912"/>
        <p:guide orient="horz"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8BACD-967E-49EE-923D-87CBC8DC5B9E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48BF6-AD85-4B60-86CF-1B4440BBC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64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37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9816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806E38-BBC6-44AB-BED6-22F909A693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E28EC-14E7-40BE-A871-E73BCF2508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57637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806E38-BBC6-44AB-BED6-22F909A693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E28EC-14E7-40BE-A871-E73BCF2508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21638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806E38-BBC6-44AB-BED6-22F909A693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E28EC-14E7-40BE-A871-E73BCF2508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8975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340F87-5CA4-4679-87DB-DCBB8EDD2728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1/14/2025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15D8-60EE-4369-879E-151BF499F5B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523711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340F87-5CA4-4679-87DB-DCBB8EDD2728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1/14/2025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15D8-60EE-4369-879E-151BF499F5B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994612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340F87-5CA4-4679-87DB-DCBB8EDD2728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1/14/2025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15D8-60EE-4369-879E-151BF499F5B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670461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340F87-5CA4-4679-87DB-DCBB8EDD2728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1/14/2025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15D8-60EE-4369-879E-151BF499F5B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65214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340F87-5CA4-4679-87DB-DCBB8EDD2728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1/14/2025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15D8-60EE-4369-879E-151BF499F5B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688614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340F87-5CA4-4679-87DB-DCBB8EDD2728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1/14/2025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15D8-60EE-4369-879E-151BF499F5B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161610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340F87-5CA4-4679-87DB-DCBB8EDD2728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1/14/2025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15D8-60EE-4369-879E-151BF499F5B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399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66795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340F87-5CA4-4679-87DB-DCBB8EDD2728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1/14/2025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15D8-60EE-4369-879E-151BF499F5B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497845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340F87-5CA4-4679-87DB-DCBB8EDD2728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1/14/2025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15D8-60EE-4369-879E-151BF499F5B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016372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340F87-5CA4-4679-87DB-DCBB8EDD2728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1/14/2025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15D8-60EE-4369-879E-151BF499F5B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042832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340F87-5CA4-4679-87DB-DCBB8EDD2728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1/14/2025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15D8-60EE-4369-879E-151BF499F5B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033716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08" indent="0" algn="ctr">
              <a:buNone/>
              <a:defRPr/>
            </a:lvl2pPr>
            <a:lvl3pPr marL="914218" indent="0" algn="ctr">
              <a:buNone/>
              <a:defRPr/>
            </a:lvl3pPr>
            <a:lvl4pPr marL="1371327" indent="0" algn="ctr">
              <a:buNone/>
              <a:defRPr/>
            </a:lvl4pPr>
            <a:lvl5pPr marL="1828436" indent="0" algn="ctr">
              <a:buNone/>
              <a:defRPr/>
            </a:lvl5pPr>
            <a:lvl6pPr marL="2285543" indent="0" algn="ctr">
              <a:buNone/>
              <a:defRPr/>
            </a:lvl6pPr>
            <a:lvl7pPr marL="2742652" indent="0" algn="ctr">
              <a:buNone/>
              <a:defRPr/>
            </a:lvl7pPr>
            <a:lvl8pPr marL="3199760" indent="0" algn="ctr">
              <a:buNone/>
              <a:defRPr/>
            </a:lvl8pPr>
            <a:lvl9pPr marL="365686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564EE-11AC-41B2-B741-F225A5652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E0AF7-5B44-4CC5-BEA9-44EADAAFF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1DB8F-B466-4849-992D-F4DFA90C4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B6A8DA5-A625-486D-AF20-74A1C0316D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488336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9C21B-4594-4BBB-808E-7D2F512CC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BF9C8-1FB6-4536-8507-1A090B642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AB264A-A4B7-499C-A478-B59B26A28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EA6E41B-52FE-4D90-8916-D3911E2708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131464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20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8" indent="0">
              <a:buNone/>
              <a:defRPr sz="1800"/>
            </a:lvl2pPr>
            <a:lvl3pPr marL="914218" indent="0">
              <a:buNone/>
              <a:defRPr sz="1600"/>
            </a:lvl3pPr>
            <a:lvl4pPr marL="1371327" indent="0">
              <a:buNone/>
              <a:defRPr sz="1400"/>
            </a:lvl4pPr>
            <a:lvl5pPr marL="1828436" indent="0">
              <a:buNone/>
              <a:defRPr sz="1400"/>
            </a:lvl5pPr>
            <a:lvl6pPr marL="2285543" indent="0">
              <a:buNone/>
              <a:defRPr sz="1400"/>
            </a:lvl6pPr>
            <a:lvl7pPr marL="2742652" indent="0">
              <a:buNone/>
              <a:defRPr sz="1400"/>
            </a:lvl7pPr>
            <a:lvl8pPr marL="3199760" indent="0">
              <a:buNone/>
              <a:defRPr sz="1400"/>
            </a:lvl8pPr>
            <a:lvl9pPr marL="365686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D2333-C5D6-426B-A003-65605B90E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6BD64-F7E0-41AF-B5C0-51290308D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793B4-EF85-474D-B223-7E56AF615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F6D192D-CBE9-48BA-804A-BD0C60DB42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822643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B69A8A-771A-463A-B813-563128500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A62775-585B-47E3-B1DE-C14629B6A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0EE7C6-3C76-4DD0-8207-C0BBB4A2A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A14EE22C-6662-4B01-A11F-B3F47C3EC4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431006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8" indent="0">
              <a:buNone/>
              <a:defRPr sz="2000" b="1"/>
            </a:lvl2pPr>
            <a:lvl3pPr marL="914218" indent="0">
              <a:buNone/>
              <a:defRPr sz="1800" b="1"/>
            </a:lvl3pPr>
            <a:lvl4pPr marL="1371327" indent="0">
              <a:buNone/>
              <a:defRPr sz="1600" b="1"/>
            </a:lvl4pPr>
            <a:lvl5pPr marL="1828436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2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8" indent="0">
              <a:buNone/>
              <a:defRPr sz="2000" b="1"/>
            </a:lvl2pPr>
            <a:lvl3pPr marL="914218" indent="0">
              <a:buNone/>
              <a:defRPr sz="1800" b="1"/>
            </a:lvl3pPr>
            <a:lvl4pPr marL="1371327" indent="0">
              <a:buNone/>
              <a:defRPr sz="1600" b="1"/>
            </a:lvl4pPr>
            <a:lvl5pPr marL="1828436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2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660A3B-7A56-4BA7-826D-68C7629F2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1F0686-5EDB-4B91-9FE7-A87971FB5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A779D7-17E5-4BBD-8F92-FB955F3D2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27DEAC7-6D55-4C53-9351-F28F7C5EAB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303138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F37225-7DB4-4591-BEFC-0CC1C6741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A24743-5949-43E9-BE8B-217A0B58C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B067DD-CEE2-4D58-9278-6C164B354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C558E0E-5645-47D1-91FD-421F9966D1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3544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3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400" y="1871137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400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3" y="5037663"/>
            <a:ext cx="897467" cy="2794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E5DE6-C3F0-434A-9B49-ABF72333B6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5" y="5037663"/>
            <a:ext cx="551167" cy="2794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B90C3-8509-46E6-9ECA-4059F1530CE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06808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183900-8AD3-4020-8C5B-07433EC4B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920F42-D6BB-454D-B33F-4585CF547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F8BD3A-CBB1-4A2F-9199-4A6A3D9EF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90A2B9B-6DAA-49AD-81B8-D4CD64ADA5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831804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8" indent="0">
              <a:buNone/>
              <a:defRPr sz="1200"/>
            </a:lvl2pPr>
            <a:lvl3pPr marL="914218" indent="0">
              <a:buNone/>
              <a:defRPr sz="1000"/>
            </a:lvl3pPr>
            <a:lvl4pPr marL="1371327" indent="0">
              <a:buNone/>
              <a:defRPr sz="900"/>
            </a:lvl4pPr>
            <a:lvl5pPr marL="1828436" indent="0">
              <a:buNone/>
              <a:defRPr sz="900"/>
            </a:lvl5pPr>
            <a:lvl6pPr marL="2285543" indent="0">
              <a:buNone/>
              <a:defRPr sz="900"/>
            </a:lvl6pPr>
            <a:lvl7pPr marL="2742652" indent="0">
              <a:buNone/>
              <a:defRPr sz="900"/>
            </a:lvl7pPr>
            <a:lvl8pPr marL="3199760" indent="0">
              <a:buNone/>
              <a:defRPr sz="900"/>
            </a:lvl8pPr>
            <a:lvl9pPr marL="365686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B07A1E-444C-4789-92BC-EE7AD027F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8D37D-7B29-413E-B950-C509DF2F3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1553A3-6511-45C5-8B62-B811526F0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0BE7D00-22BF-4ADE-97EF-7C6A902B4E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899831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8" indent="0">
              <a:buNone/>
              <a:defRPr sz="2800"/>
            </a:lvl2pPr>
            <a:lvl3pPr marL="914218" indent="0">
              <a:buNone/>
              <a:defRPr sz="2400"/>
            </a:lvl3pPr>
            <a:lvl4pPr marL="1371327" indent="0">
              <a:buNone/>
              <a:defRPr sz="2000"/>
            </a:lvl4pPr>
            <a:lvl5pPr marL="1828436" indent="0">
              <a:buNone/>
              <a:defRPr sz="2000"/>
            </a:lvl5pPr>
            <a:lvl6pPr marL="2285543" indent="0">
              <a:buNone/>
              <a:defRPr sz="2000"/>
            </a:lvl6pPr>
            <a:lvl7pPr marL="2742652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8" indent="0">
              <a:buNone/>
              <a:defRPr sz="1200"/>
            </a:lvl2pPr>
            <a:lvl3pPr marL="914218" indent="0">
              <a:buNone/>
              <a:defRPr sz="1000"/>
            </a:lvl3pPr>
            <a:lvl4pPr marL="1371327" indent="0">
              <a:buNone/>
              <a:defRPr sz="900"/>
            </a:lvl4pPr>
            <a:lvl5pPr marL="1828436" indent="0">
              <a:buNone/>
              <a:defRPr sz="900"/>
            </a:lvl5pPr>
            <a:lvl6pPr marL="2285543" indent="0">
              <a:buNone/>
              <a:defRPr sz="900"/>
            </a:lvl6pPr>
            <a:lvl7pPr marL="2742652" indent="0">
              <a:buNone/>
              <a:defRPr sz="900"/>
            </a:lvl7pPr>
            <a:lvl8pPr marL="3199760" indent="0">
              <a:buNone/>
              <a:defRPr sz="900"/>
            </a:lvl8pPr>
            <a:lvl9pPr marL="365686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12FD12-00FC-46FC-AFD9-3291B517B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994917-A705-4686-B58C-62B847E6E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4A2CA3-DBF4-4FA5-B82F-5EEE74EED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CC51106-18AD-44DD-AAC3-696D899E34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305570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C86FE-2746-419C-A4DB-EBA81409F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340DD9-F7D6-41D5-9D11-5605E7485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B22492-870F-49EC-A5BC-D773933AE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5A97BF4-962A-4A9C-925A-2D725D07F8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835605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9EB49-60B4-441F-B0CA-03492B306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0EA7BE-4E7B-4811-96D4-A8E63CD45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84C39-8381-424E-8F25-CC27B6F1C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AF78F2A-B66D-4537-982B-0820827B18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0289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E5DE6-C3F0-434A-9B49-ABF72333B6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B90C3-8509-46E6-9ECA-4059F1530CE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9562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9" y="3846057"/>
            <a:ext cx="8158691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E5DE6-C3F0-434A-9B49-ABF72333B6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B90C3-8509-46E6-9ECA-4059F1530CE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432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E5DE6-C3F0-434A-9B49-ABF72333B6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B90C3-8509-46E6-9ECA-4059F1530CE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204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8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8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E5DE6-C3F0-434A-9B49-ABF72333B6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B90C3-8509-46E6-9ECA-4059F1530CE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194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E5DE6-C3F0-434A-9B49-ABF72333B6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B90C3-8509-46E6-9ECA-4059F1530CE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9914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E5DE6-C3F0-434A-9B49-ABF72333B6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B90C3-8509-46E6-9ECA-4059F1530CE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75576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5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9" y="982136"/>
            <a:ext cx="5469467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5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E5DE6-C3F0-434A-9B49-ABF72333B6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B90C3-8509-46E6-9ECA-4059F1530CE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280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91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3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E5DE6-C3F0-434A-9B49-ABF72333B6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B90C3-8509-46E6-9ECA-4059F1530CE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32002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7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405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7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E5DE6-C3F0-434A-9B49-ABF72333B6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B90C3-8509-46E6-9ECA-4059F1530CE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43282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71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71" y="4343405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E5DE6-C3F0-434A-9B49-ABF72333B6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B90C3-8509-46E6-9ECA-4059F1530CE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1911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7" y="982132"/>
            <a:ext cx="9296399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3" y="3352800"/>
            <a:ext cx="8839203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405"/>
            <a:ext cx="9609667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E5DE6-C3F0-434A-9B49-ABF72333B6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B90C3-8509-46E6-9ECA-4059F1530CE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1097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3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3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E5DE6-C3F0-434A-9B49-ABF72333B6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B90C3-8509-46E6-9ECA-4059F1530CE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22808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7" y="982132"/>
            <a:ext cx="9296399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3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3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E5DE6-C3F0-434A-9B49-ABF72333B6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B90C3-8509-46E6-9ECA-4059F1530CE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3438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7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3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3" y="4470405"/>
            <a:ext cx="9609671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E5DE6-C3F0-434A-9B49-ABF72333B6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B90C3-8509-46E6-9ECA-4059F1530CE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73779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E5DE6-C3F0-434A-9B49-ABF72333B6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B90C3-8509-46E6-9ECA-4059F1530CE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4179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61" y="982136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2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E5DE6-C3F0-434A-9B49-ABF72333B6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B90C3-8509-46E6-9ECA-4059F1530CE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1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3391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7968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767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96425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48717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61823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52053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53144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56911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93475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05285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57451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681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056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20587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31825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48545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18369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62437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09822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22105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51404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10582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2912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027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34565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3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400" y="1871137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400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3" y="5037663"/>
            <a:ext cx="897467" cy="279400"/>
          </a:xfrm>
        </p:spPr>
        <p:txBody>
          <a:bodyPr/>
          <a:lstStyle/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1/14/2025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5" y="5037663"/>
            <a:ext cx="551167" cy="279400"/>
          </a:xfrm>
        </p:spPr>
        <p:txBody>
          <a:bodyPr/>
          <a:lstStyle/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2634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1/14/2025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911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9" y="3846057"/>
            <a:ext cx="8158691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1/14/2025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5858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1/14/2025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4421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8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8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1/14/2025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7328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1/14/2025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0258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1/14/2025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0547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5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9" y="982136"/>
            <a:ext cx="5469467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5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1/14/2025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6517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3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1/14/2025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52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057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7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405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7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1/14/2025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6362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71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71" y="4343405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1/14/2025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0479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7" y="982132"/>
            <a:ext cx="9296399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3" y="3352800"/>
            <a:ext cx="8839203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405"/>
            <a:ext cx="9609667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1/14/2025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defRPr/>
            </a:pPr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13002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3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3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1/14/2025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644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7" y="982132"/>
            <a:ext cx="9296399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3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3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1/14/2025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defRPr/>
            </a:pPr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7192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7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3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3" y="4470405"/>
            <a:ext cx="9609671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1/14/2025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3639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1/14/2025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0586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61" y="982136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2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1/14/2025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1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8994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9319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978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259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2923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8764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220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7348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40764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10787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9820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75683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549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902" indent="0" algn="ctr">
              <a:buNone/>
              <a:defRPr/>
            </a:lvl2pPr>
            <a:lvl3pPr marL="913808" indent="0" algn="ctr">
              <a:buNone/>
              <a:defRPr/>
            </a:lvl3pPr>
            <a:lvl4pPr marL="1370713" indent="0" algn="ctr">
              <a:buNone/>
              <a:defRPr/>
            </a:lvl4pPr>
            <a:lvl5pPr marL="1827617" indent="0" algn="ctr">
              <a:buNone/>
              <a:defRPr/>
            </a:lvl5pPr>
            <a:lvl6pPr marL="2284516" indent="0" algn="ctr">
              <a:buNone/>
              <a:defRPr/>
            </a:lvl6pPr>
            <a:lvl7pPr marL="2741419" indent="0" algn="ctr">
              <a:buNone/>
              <a:defRPr/>
            </a:lvl7pPr>
            <a:lvl8pPr marL="3198320" indent="0" algn="ctr">
              <a:buNone/>
              <a:defRPr/>
            </a:lvl8pPr>
            <a:lvl9pPr marL="365522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FB52096-AD01-492C-A664-4AAF9D3060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2F9A09-98C6-4EC0-BC44-A9EC3F4168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2092B5-DF34-410B-B4BA-96398DEF7E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CEBC67-4A24-4593-BD65-6B96CFDCF54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781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28951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83E3219-986C-48B2-8694-2384E30381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B53178-4A29-4021-8BD2-7EC74EFAB3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37B1E4-06EE-4A75-BA16-EFDAF2A20C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E94324-18F0-4DC2-A2FB-E812858E1B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4639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2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02" indent="0">
              <a:buNone/>
              <a:defRPr sz="1800"/>
            </a:lvl2pPr>
            <a:lvl3pPr marL="913808" indent="0">
              <a:buNone/>
              <a:defRPr sz="1600"/>
            </a:lvl3pPr>
            <a:lvl4pPr marL="1370713" indent="0">
              <a:buNone/>
              <a:defRPr sz="1400"/>
            </a:lvl4pPr>
            <a:lvl5pPr marL="1827617" indent="0">
              <a:buNone/>
              <a:defRPr sz="1400"/>
            </a:lvl5pPr>
            <a:lvl6pPr marL="2284516" indent="0">
              <a:buNone/>
              <a:defRPr sz="1400"/>
            </a:lvl6pPr>
            <a:lvl7pPr marL="2741419" indent="0">
              <a:buNone/>
              <a:defRPr sz="1400"/>
            </a:lvl7pPr>
            <a:lvl8pPr marL="3198320" indent="0">
              <a:buNone/>
              <a:defRPr sz="1400"/>
            </a:lvl8pPr>
            <a:lvl9pPr marL="365522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FDDC67-94BD-457C-A119-90DF1CB4C9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6A80DE-278E-4A65-A9F2-1F0B447D7C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3E4938-9979-43F7-896A-9EF518803E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EAE303-5FDF-422C-B6FC-054DCC0345E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69753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A9AFDE-E5E3-4CE7-90FE-EEEACC89CD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3A2DBA-9E0A-452F-AF04-8B722FAC59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A92F01-D63F-4CDC-8879-88D5C5AC92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3E0EEC-78D3-4B14-9433-3FE3776ABD8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09486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02" indent="0">
              <a:buNone/>
              <a:defRPr sz="2000" b="1"/>
            </a:lvl2pPr>
            <a:lvl3pPr marL="913808" indent="0">
              <a:buNone/>
              <a:defRPr sz="1800" b="1"/>
            </a:lvl3pPr>
            <a:lvl4pPr marL="1370713" indent="0">
              <a:buNone/>
              <a:defRPr sz="1600" b="1"/>
            </a:lvl4pPr>
            <a:lvl5pPr marL="1827617" indent="0">
              <a:buNone/>
              <a:defRPr sz="1600" b="1"/>
            </a:lvl5pPr>
            <a:lvl6pPr marL="2284516" indent="0">
              <a:buNone/>
              <a:defRPr sz="1600" b="1"/>
            </a:lvl6pPr>
            <a:lvl7pPr marL="2741419" indent="0">
              <a:buNone/>
              <a:defRPr sz="1600" b="1"/>
            </a:lvl7pPr>
            <a:lvl8pPr marL="3198320" indent="0">
              <a:buNone/>
              <a:defRPr sz="1600" b="1"/>
            </a:lvl8pPr>
            <a:lvl9pPr marL="365522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02" indent="0">
              <a:buNone/>
              <a:defRPr sz="2000" b="1"/>
            </a:lvl2pPr>
            <a:lvl3pPr marL="913808" indent="0">
              <a:buNone/>
              <a:defRPr sz="1800" b="1"/>
            </a:lvl3pPr>
            <a:lvl4pPr marL="1370713" indent="0">
              <a:buNone/>
              <a:defRPr sz="1600" b="1"/>
            </a:lvl4pPr>
            <a:lvl5pPr marL="1827617" indent="0">
              <a:buNone/>
              <a:defRPr sz="1600" b="1"/>
            </a:lvl5pPr>
            <a:lvl6pPr marL="2284516" indent="0">
              <a:buNone/>
              <a:defRPr sz="1600" b="1"/>
            </a:lvl6pPr>
            <a:lvl7pPr marL="2741419" indent="0">
              <a:buNone/>
              <a:defRPr sz="1600" b="1"/>
            </a:lvl7pPr>
            <a:lvl8pPr marL="3198320" indent="0">
              <a:buNone/>
              <a:defRPr sz="1600" b="1"/>
            </a:lvl8pPr>
            <a:lvl9pPr marL="365522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DE0E268-F727-4873-93AE-6E202AFD93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AA9CDE7-5607-499E-9AC6-F9BE569C2C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BF6DFC8-60C4-4557-A1AD-4D565E6AF2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78C596-75EE-40C5-9DE5-EA535D1412E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93233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DDB0A6E-C62D-486A-B475-9ABA70528E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3587A79-21C6-4A3F-88F4-6B58D3D1DC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48DA7B0-B854-4886-B571-CBB7B5FBCA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7F70E1-C70F-47EA-87A6-E93538789E1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90695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B63BA7C-3730-47A6-A44F-E7EA78CF97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BA20D06-1F7A-4967-81DC-44AE273EE3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5EE0C42-837C-49CE-BA51-E2D38686EC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8D8E3A-892A-408D-B710-632CCF786FE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8110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1" y="143511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02" indent="0">
              <a:buNone/>
              <a:defRPr sz="1200"/>
            </a:lvl2pPr>
            <a:lvl3pPr marL="913808" indent="0">
              <a:buNone/>
              <a:defRPr sz="1000"/>
            </a:lvl3pPr>
            <a:lvl4pPr marL="1370713" indent="0">
              <a:buNone/>
              <a:defRPr sz="900"/>
            </a:lvl4pPr>
            <a:lvl5pPr marL="1827617" indent="0">
              <a:buNone/>
              <a:defRPr sz="900"/>
            </a:lvl5pPr>
            <a:lvl6pPr marL="2284516" indent="0">
              <a:buNone/>
              <a:defRPr sz="900"/>
            </a:lvl6pPr>
            <a:lvl7pPr marL="2741419" indent="0">
              <a:buNone/>
              <a:defRPr sz="900"/>
            </a:lvl7pPr>
            <a:lvl8pPr marL="3198320" indent="0">
              <a:buNone/>
              <a:defRPr sz="900"/>
            </a:lvl8pPr>
            <a:lvl9pPr marL="365522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12A5A3-2269-4AFB-9A8F-DED75410F0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5B6B36-5A70-4F81-8ED3-752699CA27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A9A561-900F-45F0-A2DD-62F04C78CB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5BA0E9-14BA-4EC2-9F90-82F52DAABB4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82409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02" indent="0">
              <a:buNone/>
              <a:defRPr sz="2800"/>
            </a:lvl2pPr>
            <a:lvl3pPr marL="913808" indent="0">
              <a:buNone/>
              <a:defRPr sz="2400"/>
            </a:lvl3pPr>
            <a:lvl4pPr marL="1370713" indent="0">
              <a:buNone/>
              <a:defRPr sz="2000"/>
            </a:lvl4pPr>
            <a:lvl5pPr marL="1827617" indent="0">
              <a:buNone/>
              <a:defRPr sz="2000"/>
            </a:lvl5pPr>
            <a:lvl6pPr marL="2284516" indent="0">
              <a:buNone/>
              <a:defRPr sz="2000"/>
            </a:lvl6pPr>
            <a:lvl7pPr marL="2741419" indent="0">
              <a:buNone/>
              <a:defRPr sz="2000"/>
            </a:lvl7pPr>
            <a:lvl8pPr marL="3198320" indent="0">
              <a:buNone/>
              <a:defRPr sz="2000"/>
            </a:lvl8pPr>
            <a:lvl9pPr marL="365522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02" indent="0">
              <a:buNone/>
              <a:defRPr sz="1200"/>
            </a:lvl2pPr>
            <a:lvl3pPr marL="913808" indent="0">
              <a:buNone/>
              <a:defRPr sz="1000"/>
            </a:lvl3pPr>
            <a:lvl4pPr marL="1370713" indent="0">
              <a:buNone/>
              <a:defRPr sz="900"/>
            </a:lvl4pPr>
            <a:lvl5pPr marL="1827617" indent="0">
              <a:buNone/>
              <a:defRPr sz="900"/>
            </a:lvl5pPr>
            <a:lvl6pPr marL="2284516" indent="0">
              <a:buNone/>
              <a:defRPr sz="900"/>
            </a:lvl6pPr>
            <a:lvl7pPr marL="2741419" indent="0">
              <a:buNone/>
              <a:defRPr sz="900"/>
            </a:lvl7pPr>
            <a:lvl8pPr marL="3198320" indent="0">
              <a:buNone/>
              <a:defRPr sz="900"/>
            </a:lvl8pPr>
            <a:lvl9pPr marL="365522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252801-72FA-4BF4-A7C0-BC4C1DAF5D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081E24-A746-4C93-AB6A-5194113EBF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F15AB1-5A25-4CF5-93D1-D7960D7B51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B1FD63-4176-41D7-B00D-17040157A7A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6903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0172B5-FFFA-43ED-A88E-B31D0B6944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3414D26-62CA-4495-9827-4EBAEA9239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739ED9-B627-44BB-B7D8-DCBAE202AE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8724A8-5192-4B5D-AD21-C40C0896B00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21098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4C0510-856A-4FE5-9FC0-870B454968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FA1C52-0A37-4A34-A51F-85D210FEC5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C903C40-B011-4587-927E-B9889A451C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DAD07D-A17B-4097-B6E4-6D7D8EB66E5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384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6244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1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97600" y="1600216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301E76-FAAF-4DBD-82FA-954096D179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C08CA0-D4CD-4F95-83B3-870EBEFF1D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1B6823-52A2-4833-B3EE-807863DC28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7170C4-71A4-4404-8401-4094CFCED79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18213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5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B7CB99D-6CAA-495E-9B51-B521ACEFBC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1612542-8F97-4430-8212-0CBA4D8DBD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AE35539-780D-4BDF-ACDF-F803F1C6DA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584EFF-59C8-421D-A79A-986D96624C1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92535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806E38-BBC6-44AB-BED6-22F909A693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E28EC-14E7-40BE-A871-E73BCF2508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79868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806E38-BBC6-44AB-BED6-22F909A693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E28EC-14E7-40BE-A871-E73BCF2508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5027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806E38-BBC6-44AB-BED6-22F909A693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E28EC-14E7-40BE-A871-E73BCF2508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94536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806E38-BBC6-44AB-BED6-22F909A693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E28EC-14E7-40BE-A871-E73BCF2508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00992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806E38-BBC6-44AB-BED6-22F909A693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E28EC-14E7-40BE-A871-E73BCF2508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47415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806E38-BBC6-44AB-BED6-22F909A693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E28EC-14E7-40BE-A871-E73BCF2508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97451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806E38-BBC6-44AB-BED6-22F909A693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E28EC-14E7-40BE-A871-E73BCF2508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26970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806E38-BBC6-44AB-BED6-22F909A693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E28EC-14E7-40BE-A871-E73BCF2508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193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A4386-A195-4990-B60D-8F0D8BCB2A7B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6E271-1971-40C7-958D-5038ED03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32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F11B661-85C6-41B4-8894-D8484CCC87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704D6B46-3D6A-4956-B932-BCFD7EBE84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723B1AF-2950-4913-8A13-A7DDA586FDF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341CEF7-B01D-46CE-B474-B1432B5485A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90604F1-79D1-4CA3-9226-138669FEE6E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76A7DAE-5943-485A-A683-5AC89DAE874C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6904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0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21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32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43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096" indent="-22855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205" indent="-22855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314" indent="-22855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423" indent="-22855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8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8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7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6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3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3" y="982138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3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E5DE6-C3F0-434A-9B49-ABF72333B6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3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5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B90C3-8509-46E6-9ECA-4059F1530CE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8776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4497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3790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3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3" y="982138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3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1/14/2025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3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5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327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147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9F727A9-3DA1-40F9-8A96-AE82BC9D70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9" tIns="45690" rIns="91379" bIns="456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6183372-7DA6-4564-A576-85E321FB46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9" tIns="45690" rIns="91379" bIns="456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B5B4B1F-3749-40EE-82FC-2997D870275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9" tIns="45690" rIns="91379" bIns="4569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39EE1F6-7ACB-4E77-B6C0-79397E3587A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9" tIns="45690" rIns="91379" bIns="4569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AE62FAC-7140-4033-931F-C9CA9D66302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9" tIns="45690" rIns="91379" bIns="4569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5084F6-F7DA-4459-A7BF-9F8B76CC6E54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480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90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80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71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61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2962" indent="-22844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9866" indent="-22844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6771" indent="-22844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3676" indent="-22844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8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02" algn="l" defTabSz="9138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08" algn="l" defTabSz="9138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13" algn="l" defTabSz="9138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17" algn="l" defTabSz="9138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16" algn="l" defTabSz="9138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19" algn="l" defTabSz="9138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20" algn="l" defTabSz="9138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29" algn="l" defTabSz="9138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A806E38-BBC6-44AB-BED6-22F909A693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98E28EC-14E7-40BE-A871-E73BCF2508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612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6340F87-5CA4-4679-87DB-DCBB8EDD2728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1/14/2025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8BE15D8-60EE-4369-879E-151BF499F5B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575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30.png"/><Relationship Id="rId5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gif"/><Relationship Id="rId18" Type="http://schemas.openxmlformats.org/officeDocument/2006/relationships/image" Target="../media/image50.png"/><Relationship Id="rId3" Type="http://schemas.openxmlformats.org/officeDocument/2006/relationships/image" Target="../media/image35.png"/><Relationship Id="rId21" Type="http://schemas.openxmlformats.org/officeDocument/2006/relationships/image" Target="../media/image53.gif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audio" Target="../media/audio1.wav"/><Relationship Id="rId16" Type="http://schemas.openxmlformats.org/officeDocument/2006/relationships/image" Target="../media/image48.png"/><Relationship Id="rId20" Type="http://schemas.openxmlformats.org/officeDocument/2006/relationships/image" Target="../media/image52.gif"/><Relationship Id="rId1" Type="http://schemas.openxmlformats.org/officeDocument/2006/relationships/slideLayout" Target="../slideLayouts/slideLayout120.xml"/><Relationship Id="rId6" Type="http://schemas.openxmlformats.org/officeDocument/2006/relationships/image" Target="../media/image38.png"/><Relationship Id="rId11" Type="http://schemas.openxmlformats.org/officeDocument/2006/relationships/image" Target="../media/image43.gif"/><Relationship Id="rId5" Type="http://schemas.openxmlformats.org/officeDocument/2006/relationships/image" Target="../media/image37.gif"/><Relationship Id="rId15" Type="http://schemas.openxmlformats.org/officeDocument/2006/relationships/image" Target="../media/image47.gif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4" Type="http://schemas.openxmlformats.org/officeDocument/2006/relationships/image" Target="../media/image36.png"/><Relationship Id="rId9" Type="http://schemas.openxmlformats.org/officeDocument/2006/relationships/image" Target="../media/image41.gif"/><Relationship Id="rId1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6.jpeg"/><Relationship Id="rId7" Type="http://schemas.openxmlformats.org/officeDocument/2006/relationships/image" Target="../media/image5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92.xml"/><Relationship Id="rId6" Type="http://schemas.microsoft.com/office/2007/relationships/hdphoto" Target="../media/hdphoto3.wdp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6.jpeg"/><Relationship Id="rId7" Type="http://schemas.openxmlformats.org/officeDocument/2006/relationships/image" Target="../media/image5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92.xml"/><Relationship Id="rId6" Type="http://schemas.microsoft.com/office/2007/relationships/hdphoto" Target="../media/hdphoto3.wdp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6.jpeg"/><Relationship Id="rId7" Type="http://schemas.openxmlformats.org/officeDocument/2006/relationships/image" Target="../media/image5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92.xml"/><Relationship Id="rId6" Type="http://schemas.microsoft.com/office/2007/relationships/hdphoto" Target="../media/hdphoto3.wdp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409229"/>
            <a:ext cx="10926805" cy="603954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78322">
            <a:off x="10071518" y="654152"/>
            <a:ext cx="2003644" cy="6703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20029">
            <a:off x="10358987" y="4567252"/>
            <a:ext cx="1730830" cy="178269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72260" y="808877"/>
            <a:ext cx="2128635" cy="102561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361209" y="1035870"/>
            <a:ext cx="1394754" cy="144466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322179">
            <a:off x="4613360" y="4845555"/>
            <a:ext cx="926865" cy="1526275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850709" y="2234140"/>
            <a:ext cx="8596987" cy="31593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4334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 NGÀY HÔM NAY!</a:t>
            </a:r>
          </a:p>
          <a:p>
            <a:pPr algn="ctr">
              <a:lnSpc>
                <a:spcPts val="8640"/>
              </a:lnSpc>
            </a:pPr>
            <a:r>
              <a:rPr lang="en-US" sz="4334" b="1" dirty="0">
                <a:latin typeface="Arial" panose="020B0604020202020204" pitchFamily="34" charset="0"/>
                <a:cs typeface="Arial" panose="020B0604020202020204" pitchFamily="34" charset="0"/>
              </a:rPr>
              <a:t>GV: LÊ THỊ ÁI VÂN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flipH="1">
            <a:off x="132732" y="3032762"/>
            <a:ext cx="2847597" cy="40574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8426686"/>
              </p:ext>
            </p:extLst>
          </p:nvPr>
        </p:nvGraphicFramePr>
        <p:xfrm>
          <a:off x="1296988" y="5671366"/>
          <a:ext cx="96012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85" y="704341"/>
            <a:ext cx="11022227" cy="4349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105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55" y="912683"/>
            <a:ext cx="2547144" cy="243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665" y="803195"/>
            <a:ext cx="3583459" cy="265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765" y="912683"/>
            <a:ext cx="3299255" cy="243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57" y="3654645"/>
            <a:ext cx="2547145" cy="2078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378" y="3632893"/>
            <a:ext cx="3571103" cy="210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765" y="3654640"/>
            <a:ext cx="3299255" cy="2078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8000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21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5200"/>
                    </a14:imgEffect>
                  </a14:imgLayer>
                </a14:imgProps>
              </a:ext>
            </a:extLst>
          </a:blip>
          <a:srcRect t="62791"/>
          <a:stretch>
            <a:fillRect/>
          </a:stretch>
        </p:blipFill>
        <p:spPr>
          <a:xfrm>
            <a:off x="2739235" y="6235706"/>
            <a:ext cx="6700836" cy="547683"/>
          </a:xfrm>
          <a:custGeom>
            <a:avLst/>
            <a:gdLst>
              <a:gd name="connsiteX0" fmla="*/ 0 w 4075907"/>
              <a:gd name="connsiteY0" fmla="*/ 0 h 457196"/>
              <a:gd name="connsiteX1" fmla="*/ 4075907 w 4075907"/>
              <a:gd name="connsiteY1" fmla="*/ 0 h 457196"/>
              <a:gd name="connsiteX2" fmla="*/ 4075907 w 4075907"/>
              <a:gd name="connsiteY2" fmla="*/ 457196 h 457196"/>
              <a:gd name="connsiteX3" fmla="*/ 0 w 4075907"/>
              <a:gd name="connsiteY3" fmla="*/ 457196 h 457196"/>
              <a:gd name="connsiteX4" fmla="*/ 0 w 4075907"/>
              <a:gd name="connsiteY4" fmla="*/ 0 h 45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5907" h="457196">
                <a:moveTo>
                  <a:pt x="0" y="0"/>
                </a:moveTo>
                <a:lnTo>
                  <a:pt x="4075907" y="0"/>
                </a:lnTo>
                <a:lnTo>
                  <a:pt x="4075907" y="457196"/>
                </a:lnTo>
                <a:lnTo>
                  <a:pt x="0" y="457196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RelaxedModerately"/>
            <a:lightRig rig="threePt" dir="t"/>
          </a:scene3d>
        </p:spPr>
      </p:pic>
      <p:sp>
        <p:nvSpPr>
          <p:cNvPr id="35" name="TextBox 34"/>
          <p:cNvSpPr txBox="1"/>
          <p:nvPr/>
        </p:nvSpPr>
        <p:spPr>
          <a:xfrm>
            <a:off x="985842" y="15287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7494" y="733027"/>
            <a:ext cx="5047927" cy="3972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63502" y="670053"/>
            <a:ext cx="50479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 THÀNH KIẾN THỨC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95512" y="2999255"/>
            <a:ext cx="773906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/>
                <a:ea typeface="+mj-ea"/>
                <a:cs typeface="+mj-cs"/>
              </a:rPr>
              <a:t>Đ</a:t>
            </a:r>
            <a:r>
              <a:rPr lang="vi-VN" sz="24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/>
                <a:ea typeface="+mj-ea"/>
                <a:cs typeface="+mj-cs"/>
              </a:rPr>
              <a:t>ọc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phần Kiến thức ngữ văn trong SGK trang 03 để nêu những hiểu biết về thể loại truyện ngụ ngôn.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/>
                <a:ea typeface="+mj-ea"/>
                <a:cs typeface="+mj-cs"/>
              </a:rPr>
            </a:b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49494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21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5200"/>
                    </a14:imgEffect>
                  </a14:imgLayer>
                </a14:imgProps>
              </a:ext>
            </a:extLst>
          </a:blip>
          <a:srcRect t="62791"/>
          <a:stretch>
            <a:fillRect/>
          </a:stretch>
        </p:blipFill>
        <p:spPr>
          <a:xfrm>
            <a:off x="2739235" y="6235706"/>
            <a:ext cx="6700836" cy="547683"/>
          </a:xfrm>
          <a:custGeom>
            <a:avLst/>
            <a:gdLst>
              <a:gd name="connsiteX0" fmla="*/ 0 w 4075907"/>
              <a:gd name="connsiteY0" fmla="*/ 0 h 457196"/>
              <a:gd name="connsiteX1" fmla="*/ 4075907 w 4075907"/>
              <a:gd name="connsiteY1" fmla="*/ 0 h 457196"/>
              <a:gd name="connsiteX2" fmla="*/ 4075907 w 4075907"/>
              <a:gd name="connsiteY2" fmla="*/ 457196 h 457196"/>
              <a:gd name="connsiteX3" fmla="*/ 0 w 4075907"/>
              <a:gd name="connsiteY3" fmla="*/ 457196 h 457196"/>
              <a:gd name="connsiteX4" fmla="*/ 0 w 4075907"/>
              <a:gd name="connsiteY4" fmla="*/ 0 h 45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5907" h="457196">
                <a:moveTo>
                  <a:pt x="0" y="0"/>
                </a:moveTo>
                <a:lnTo>
                  <a:pt x="4075907" y="0"/>
                </a:lnTo>
                <a:lnTo>
                  <a:pt x="4075907" y="457196"/>
                </a:lnTo>
                <a:lnTo>
                  <a:pt x="0" y="457196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RelaxedModerately"/>
            <a:lightRig rig="threePt" dir="t"/>
          </a:scene3d>
        </p:spPr>
      </p:pic>
      <p:sp>
        <p:nvSpPr>
          <p:cNvPr id="35" name="TextBox 34"/>
          <p:cNvSpPr txBox="1"/>
          <p:nvPr/>
        </p:nvSpPr>
        <p:spPr>
          <a:xfrm>
            <a:off x="985842" y="15287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2951" y="1018940"/>
            <a:ext cx="3003964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0170" algn="just">
              <a:lnSpc>
                <a:spcPct val="115000"/>
              </a:lnSpc>
              <a:spcAft>
                <a:spcPts val="0"/>
              </a:spcAft>
            </a:pPr>
            <a:r>
              <a:rPr lang="de-DE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7494" y="733027"/>
            <a:ext cx="5047927" cy="3972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20529" y="696160"/>
            <a:ext cx="48848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 THÀNH KIẾN THỨC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660403" y="1514267"/>
            <a:ext cx="108585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90170" algn="just">
              <a:lnSpc>
                <a:spcPct val="150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1.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ngụ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indent="90170" algn="just">
              <a:lnSpc>
                <a:spcPct val="150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ngụ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xuôi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vần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mượn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loài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cỏ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,...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triết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05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21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5200"/>
                    </a14:imgEffect>
                  </a14:imgLayer>
                </a14:imgProps>
              </a:ext>
            </a:extLst>
          </a:blip>
          <a:srcRect t="62791"/>
          <a:stretch>
            <a:fillRect/>
          </a:stretch>
        </p:blipFill>
        <p:spPr>
          <a:xfrm>
            <a:off x="2739235" y="6235706"/>
            <a:ext cx="6700836" cy="547683"/>
          </a:xfrm>
          <a:custGeom>
            <a:avLst/>
            <a:gdLst>
              <a:gd name="connsiteX0" fmla="*/ 0 w 4075907"/>
              <a:gd name="connsiteY0" fmla="*/ 0 h 457196"/>
              <a:gd name="connsiteX1" fmla="*/ 4075907 w 4075907"/>
              <a:gd name="connsiteY1" fmla="*/ 0 h 457196"/>
              <a:gd name="connsiteX2" fmla="*/ 4075907 w 4075907"/>
              <a:gd name="connsiteY2" fmla="*/ 457196 h 457196"/>
              <a:gd name="connsiteX3" fmla="*/ 0 w 4075907"/>
              <a:gd name="connsiteY3" fmla="*/ 457196 h 457196"/>
              <a:gd name="connsiteX4" fmla="*/ 0 w 4075907"/>
              <a:gd name="connsiteY4" fmla="*/ 0 h 45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5907" h="457196">
                <a:moveTo>
                  <a:pt x="0" y="0"/>
                </a:moveTo>
                <a:lnTo>
                  <a:pt x="4075907" y="0"/>
                </a:lnTo>
                <a:lnTo>
                  <a:pt x="4075907" y="457196"/>
                </a:lnTo>
                <a:lnTo>
                  <a:pt x="0" y="457196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RelaxedModerately"/>
            <a:lightRig rig="threePt" dir="t"/>
          </a:scene3d>
        </p:spPr>
      </p:pic>
      <p:sp>
        <p:nvSpPr>
          <p:cNvPr id="35" name="TextBox 34"/>
          <p:cNvSpPr txBox="1"/>
          <p:nvPr/>
        </p:nvSpPr>
        <p:spPr>
          <a:xfrm>
            <a:off x="985842" y="15287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2949" y="1018940"/>
            <a:ext cx="3003964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0170" algn="just">
              <a:lnSpc>
                <a:spcPct val="115000"/>
              </a:lnSpc>
            </a:pPr>
            <a:r>
              <a:rPr lang="de-DE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7494" y="733027"/>
            <a:ext cx="5047927" cy="3972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94670" y="696160"/>
            <a:ext cx="49550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 THÀNH KIẾN THỨC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0DCE33F3-9FAB-4690-B70D-2ABCD2F41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9224" y="2213371"/>
            <a:ext cx="9844217" cy="289560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50000">
                <a:srgbClr val="FFFFFF"/>
              </a:gs>
              <a:gs pos="100000">
                <a:srgbClr val="CCFFFF"/>
              </a:gs>
            </a:gsLst>
            <a:lin ang="2700000" scaled="1"/>
          </a:gra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379" tIns="45690" rIns="91379" bIns="45690" numCol="1" anchor="t" anchorCtr="0" compatLnSpc="1">
            <a:prstTxWarp prst="textNoShape">
              <a:avLst/>
            </a:prstTxWarp>
          </a:bodyPr>
          <a:lstStyle>
            <a:lvl1pPr marL="339725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77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398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70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42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2962" indent="-22844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69866" indent="-22844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6771" indent="-22844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3676" indent="-22844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39725" marR="0" lvl="0" indent="-3397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Ngụ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Hàm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chứa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ý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kín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đáo</a:t>
            </a: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39725" marR="0" lvl="0" indent="-3397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Ngôn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Lời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nói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  <a:p>
            <a:pPr marL="339725" marR="0" lvl="0" indent="-3397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=&gt;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Ngụ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ngôn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Nguyên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nghĩa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lời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nói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có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ngụ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ý,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tức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lời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nói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có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ý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kín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đáo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để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người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đọc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người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nghe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tự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suy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ra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mà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hiểu</a:t>
            </a:r>
            <a:endParaRPr kumimoji="0" lang="en-US" altLang="en-US" sz="32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339725" marR="0" lvl="0" indent="-3397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328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7">
            <a:extLst>
              <a:ext uri="{FF2B5EF4-FFF2-40B4-BE49-F238E27FC236}">
                <a16:creationId xmlns:a16="http://schemas.microsoft.com/office/drawing/2014/main" id="{059A8058-929B-4DDC-9102-70C12153E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5239" y="1925646"/>
            <a:ext cx="184607" cy="584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9" tIns="45690" rIns="91379" bIns="45690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520" name="Text Box 8">
            <a:extLst>
              <a:ext uri="{FF2B5EF4-FFF2-40B4-BE49-F238E27FC236}">
                <a16:creationId xmlns:a16="http://schemas.microsoft.com/office/drawing/2014/main" id="{EF6A9C57-5995-44B3-A000-58A25EE01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0800" y="873134"/>
            <a:ext cx="4470400" cy="584715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9" tIns="45690" rIns="91379" bIns="45690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uyện ngụ ngôn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21" name="Line 9">
            <a:extLst>
              <a:ext uri="{FF2B5EF4-FFF2-40B4-BE49-F238E27FC236}">
                <a16:creationId xmlns:a16="http://schemas.microsoft.com/office/drawing/2014/main" id="{689CB3CB-8735-4515-ABFA-D723749BD4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78000" y="1479550"/>
            <a:ext cx="4165600" cy="990600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9" tIns="45690" rIns="91379" bIns="456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64522" name="Line 10">
            <a:extLst>
              <a:ext uri="{FF2B5EF4-FFF2-40B4-BE49-F238E27FC236}">
                <a16:creationId xmlns:a16="http://schemas.microsoft.com/office/drawing/2014/main" id="{12BE71F3-ED0A-42AF-AE6A-C80E75E2D6A6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1479550"/>
            <a:ext cx="0" cy="914400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9" tIns="45690" rIns="91379" bIns="456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64523" name="Line 11">
            <a:extLst>
              <a:ext uri="{FF2B5EF4-FFF2-40B4-BE49-F238E27FC236}">
                <a16:creationId xmlns:a16="http://schemas.microsoft.com/office/drawing/2014/main" id="{D4FAA141-1BF1-425F-9A49-8687AA4EEB35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1" y="1479550"/>
            <a:ext cx="4108451" cy="952500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9" tIns="45690" rIns="91379" bIns="456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14695" name="Text Box 15">
            <a:extLst>
              <a:ext uri="{FF2B5EF4-FFF2-40B4-BE49-F238E27FC236}">
                <a16:creationId xmlns:a16="http://schemas.microsoft.com/office/drawing/2014/main" id="{9832287E-E221-4339-976F-592DCB9F1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505208"/>
            <a:ext cx="254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9" tIns="45690" rIns="91379" bIns="45690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531" name="Text Box 19">
            <a:extLst>
              <a:ext uri="{FF2B5EF4-FFF2-40B4-BE49-F238E27FC236}">
                <a16:creationId xmlns:a16="http://schemas.microsoft.com/office/drawing/2014/main" id="{E542530F-5D9F-4109-9D1D-C2250A4D3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509843"/>
            <a:ext cx="4775200" cy="2492930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9" tIns="45690" rIns="91379" bIns="45690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sz="28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Đối tượng</a:t>
            </a:r>
            <a:r>
              <a:rPr lang="en-US" altLang="en-US" sz="28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altLang="en-US" sz="2800" b="1" i="1" u="sng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2800" b="1" i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  <a:r>
              <a:rPr lang="vi-VN" altLang="en-US" sz="2800" b="1" i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Mượn truyện đồ vật, loài vật hoặc chính con người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9">
            <a:extLst>
              <a:ext uri="{FF2B5EF4-FFF2-40B4-BE49-F238E27FC236}">
                <a16:creationId xmlns:a16="http://schemas.microsoft.com/office/drawing/2014/main" id="{6CBFBA3F-D299-46B8-9EF3-D7AC4077A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0401" y="2470155"/>
            <a:ext cx="3727451" cy="2062042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9" tIns="45690" rIns="91379" bIns="45690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sz="32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Mục đích</a:t>
            </a:r>
            <a:r>
              <a:rPr lang="vi-VN" altLang="en-US" sz="3200" b="1" i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alt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Khuyên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nhủ, răn dạy người ta bài học nào đó trong cuộc sống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9">
            <a:extLst>
              <a:ext uri="{FF2B5EF4-FFF2-40B4-BE49-F238E27FC236}">
                <a16:creationId xmlns:a16="http://schemas.microsoft.com/office/drawing/2014/main" id="{516A489B-F906-4FD3-8CD8-F091F77E9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470154"/>
            <a:ext cx="2844800" cy="2062042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9" tIns="45690" rIns="91379" bIns="45690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sz="3200" b="1" i="1" u="sng" dirty="0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vi-VN" altLang="en-US" sz="3200" b="1" i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Hình thức:</a:t>
            </a:r>
            <a:r>
              <a:rPr lang="vi-VN" alt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Truyện kể bằng văn xuôi hoặc văn vần.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48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4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 animBg="1"/>
      <p:bldP spid="64531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21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5200"/>
                    </a14:imgEffect>
                  </a14:imgLayer>
                </a14:imgProps>
              </a:ext>
            </a:extLst>
          </a:blip>
          <a:srcRect t="62791"/>
          <a:stretch>
            <a:fillRect/>
          </a:stretch>
        </p:blipFill>
        <p:spPr>
          <a:xfrm>
            <a:off x="2739235" y="6235706"/>
            <a:ext cx="6700836" cy="547683"/>
          </a:xfrm>
          <a:custGeom>
            <a:avLst/>
            <a:gdLst>
              <a:gd name="connsiteX0" fmla="*/ 0 w 4075907"/>
              <a:gd name="connsiteY0" fmla="*/ 0 h 457196"/>
              <a:gd name="connsiteX1" fmla="*/ 4075907 w 4075907"/>
              <a:gd name="connsiteY1" fmla="*/ 0 h 457196"/>
              <a:gd name="connsiteX2" fmla="*/ 4075907 w 4075907"/>
              <a:gd name="connsiteY2" fmla="*/ 457196 h 457196"/>
              <a:gd name="connsiteX3" fmla="*/ 0 w 4075907"/>
              <a:gd name="connsiteY3" fmla="*/ 457196 h 457196"/>
              <a:gd name="connsiteX4" fmla="*/ 0 w 4075907"/>
              <a:gd name="connsiteY4" fmla="*/ 0 h 45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5907" h="457196">
                <a:moveTo>
                  <a:pt x="0" y="0"/>
                </a:moveTo>
                <a:lnTo>
                  <a:pt x="4075907" y="0"/>
                </a:lnTo>
                <a:lnTo>
                  <a:pt x="4075907" y="457196"/>
                </a:lnTo>
                <a:lnTo>
                  <a:pt x="0" y="457196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RelaxedModerately"/>
            <a:lightRig rig="threePt" dir="t"/>
          </a:scene3d>
        </p:spPr>
      </p:pic>
      <p:sp>
        <p:nvSpPr>
          <p:cNvPr id="35" name="TextBox 34"/>
          <p:cNvSpPr txBox="1"/>
          <p:nvPr/>
        </p:nvSpPr>
        <p:spPr>
          <a:xfrm>
            <a:off x="739009" y="1528763"/>
            <a:ext cx="3704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chú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thích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7494" y="733027"/>
            <a:ext cx="5047927" cy="3972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69958" y="696160"/>
            <a:ext cx="5325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814388" y="2528612"/>
            <a:ext cx="10294336" cy="3148148"/>
          </a:xfrm>
          <a:prstGeom prst="cloudCallout">
            <a:avLst>
              <a:gd name="adj1" fmla="val 57221"/>
              <a:gd name="adj2" fmla="val 25022"/>
            </a:avLst>
          </a:prstGeom>
          <a:solidFill>
            <a:sysClr val="window" lastClr="FFFF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lang="en-US" sz="2800" kern="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Theo </a:t>
            </a:r>
            <a:r>
              <a:rPr lang="en-US" sz="2800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em</a:t>
            </a:r>
            <a:r>
              <a:rPr lang="en-US" sz="2800" kern="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chúng</a:t>
            </a:r>
            <a:r>
              <a:rPr lang="en-US" sz="2800" kern="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ta </a:t>
            </a:r>
            <a:r>
              <a:rPr lang="en-US" sz="2800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nên</a:t>
            </a:r>
            <a:r>
              <a:rPr lang="en-US" sz="2800" kern="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đọc</a:t>
            </a:r>
            <a:r>
              <a:rPr lang="en-US" sz="2800" kern="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văn</a:t>
            </a:r>
            <a:r>
              <a:rPr lang="en-US" sz="2800" kern="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bản</a:t>
            </a:r>
            <a:r>
              <a:rPr lang="en-US" sz="2800" kern="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với</a:t>
            </a:r>
            <a:r>
              <a:rPr lang="en-US" sz="2800" kern="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giọng</a:t>
            </a:r>
            <a:r>
              <a:rPr lang="en-US" sz="2800" kern="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như</a:t>
            </a:r>
            <a:r>
              <a:rPr lang="en-US" sz="2800" kern="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thế</a:t>
            </a:r>
            <a:r>
              <a:rPr lang="en-US" sz="2800" kern="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nào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?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Cần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chú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ý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điều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gì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khi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chúng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ta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đọc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bài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9491" y="916288"/>
            <a:ext cx="6096000" cy="65864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phẩm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80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51" y="1225020"/>
            <a:ext cx="11188684" cy="55388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00010" y="2953231"/>
            <a:ext cx="81136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1200"/>
              </a:spcAft>
              <a:defRPr/>
            </a:pPr>
            <a:r>
              <a:rPr lang="vi-VN" sz="24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Ếch sống lâu ngày trong giếng</a:t>
            </a:r>
            <a:r>
              <a:rPr lang="en-US" sz="24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vi-VN" sz="24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Tiếng kêu của nó làm các con vật nhỏ bé hoảng sợ.</a:t>
            </a:r>
            <a:r>
              <a:rPr lang="en-US" sz="24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Nó tưởng trời chỉ bé bằng chiếc vung và nó thì oai như một vị chúa tể.</a:t>
            </a:r>
            <a:r>
              <a:rPr lang="en-US" sz="24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Trời mưa làm nước dềnh lên đưa ếch ra ngoài</a:t>
            </a:r>
            <a:r>
              <a:rPr lang="en-US" sz="24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vi-VN" sz="24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Nó nghênh ngang coi thường xung quanh</a:t>
            </a:r>
            <a:r>
              <a:rPr lang="en-US" sz="24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vi-VN" sz="24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Cuối cùng bị con trâu dẫm bẹp.</a:t>
            </a:r>
          </a:p>
        </p:txBody>
      </p:sp>
      <p:sp>
        <p:nvSpPr>
          <p:cNvPr id="8" name="Rectangle 7"/>
          <p:cNvSpPr/>
          <p:nvPr/>
        </p:nvSpPr>
        <p:spPr>
          <a:xfrm>
            <a:off x="370296" y="471020"/>
            <a:ext cx="17860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1386840" algn="l"/>
              </a:tabLst>
            </a:pP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b.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Tóm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tắt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65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4" descr="gieng khong">
            <a:extLst>
              <a:ext uri="{FF2B5EF4-FFF2-40B4-BE49-F238E27FC236}">
                <a16:creationId xmlns:a16="http://schemas.microsoft.com/office/drawing/2014/main" id="{1C1637DF-D67F-47A2-AF95-137E99730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3" y="23813"/>
            <a:ext cx="256116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3" name="Oval 5" descr="sun rain star">
            <a:extLst>
              <a:ext uri="{FF2B5EF4-FFF2-40B4-BE49-F238E27FC236}">
                <a16:creationId xmlns:a16="http://schemas.microsoft.com/office/drawing/2014/main" id="{661ABF30-CE8D-45D1-8F89-EF9060FFB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1585" y="23813"/>
            <a:ext cx="683683" cy="152400"/>
          </a:xfrm>
          <a:prstGeom prst="ellipse">
            <a:avLst/>
          </a:prstGeom>
          <a:blipFill dpi="0" rotWithShape="1">
            <a:blip r:embed="rId4">
              <a:lum bright="-10000" contrast="18000"/>
            </a:blip>
            <a:srcRect/>
            <a:stretch>
              <a:fillRect/>
            </a:stretch>
          </a:blipFill>
          <a:ln w="9525">
            <a:solidFill>
              <a:srgbClr val="979797"/>
            </a:solidFill>
            <a:round/>
            <a:headEnd/>
            <a:tailEnd/>
          </a:ln>
        </p:spPr>
        <p:txBody>
          <a:bodyPr wrap="none" lIns="91421" tIns="45711" rIns="91421" bIns="45711" anchor="ctr"/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22884" name="Picture 7" descr="ech bat ruoi dong">
            <a:extLst>
              <a:ext uri="{FF2B5EF4-FFF2-40B4-BE49-F238E27FC236}">
                <a16:creationId xmlns:a16="http://schemas.microsoft.com/office/drawing/2014/main" id="{EB252CA7-B814-436C-944C-793EA6BE5B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2192343"/>
            <a:ext cx="17272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5" name="Picture 8" descr="frog057">
            <a:extLst>
              <a:ext uri="{FF2B5EF4-FFF2-40B4-BE49-F238E27FC236}">
                <a16:creationId xmlns:a16="http://schemas.microsoft.com/office/drawing/2014/main" id="{4C692184-AF5C-4C09-B475-0ED4DAAB6B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02712">
            <a:off x="2235200" y="2416175"/>
            <a:ext cx="508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6" name="Picture 9" descr="tn_an568">
            <a:extLst>
              <a:ext uri="{FF2B5EF4-FFF2-40B4-BE49-F238E27FC236}">
                <a16:creationId xmlns:a16="http://schemas.microsoft.com/office/drawing/2014/main" id="{89676B2B-CEB2-44E1-8EB6-0D10D5F4AA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83074" flipH="1">
            <a:off x="2283358" y="1033997"/>
            <a:ext cx="307975" cy="26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7" name="Picture 10" descr="slak05">
            <a:extLst>
              <a:ext uri="{FF2B5EF4-FFF2-40B4-BE49-F238E27FC236}">
                <a16:creationId xmlns:a16="http://schemas.microsoft.com/office/drawing/2014/main" id="{948D037E-9B4E-4BF1-A3E8-24CAFF78FF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4063">
            <a:off x="3981452" y="1922463"/>
            <a:ext cx="285749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8" name="Freeform 11" descr="CamHa NuocGieng">
            <a:extLst>
              <a:ext uri="{FF2B5EF4-FFF2-40B4-BE49-F238E27FC236}">
                <a16:creationId xmlns:a16="http://schemas.microsoft.com/office/drawing/2014/main" id="{B7932D8C-D7CE-4F96-A2D6-1579DEFD9D5F}"/>
              </a:ext>
            </a:extLst>
          </p:cNvPr>
          <p:cNvSpPr>
            <a:spLocks/>
          </p:cNvSpPr>
          <p:nvPr/>
        </p:nvSpPr>
        <p:spPr bwMode="auto">
          <a:xfrm>
            <a:off x="2015067" y="2798763"/>
            <a:ext cx="2438400" cy="457200"/>
          </a:xfrm>
          <a:custGeom>
            <a:avLst/>
            <a:gdLst>
              <a:gd name="T0" fmla="*/ 2147483647 w 1525"/>
              <a:gd name="T1" fmla="*/ 2147483647 h 783"/>
              <a:gd name="T2" fmla="*/ 2147483647 w 1525"/>
              <a:gd name="T3" fmla="*/ 2147483647 h 783"/>
              <a:gd name="T4" fmla="*/ 2147483647 w 1525"/>
              <a:gd name="T5" fmla="*/ 2147483647 h 783"/>
              <a:gd name="T6" fmla="*/ 2147483647 w 1525"/>
              <a:gd name="T7" fmla="*/ 2147483647 h 783"/>
              <a:gd name="T8" fmla="*/ 2147483647 w 1525"/>
              <a:gd name="T9" fmla="*/ 2147483647 h 783"/>
              <a:gd name="T10" fmla="*/ 2147483647 w 1525"/>
              <a:gd name="T11" fmla="*/ 2147483647 h 783"/>
              <a:gd name="T12" fmla="*/ 2147483647 w 1525"/>
              <a:gd name="T13" fmla="*/ 2147483647 h 783"/>
              <a:gd name="T14" fmla="*/ 2147483647 w 1525"/>
              <a:gd name="T15" fmla="*/ 2147483647 h 783"/>
              <a:gd name="T16" fmla="*/ 2147483647 w 1525"/>
              <a:gd name="T17" fmla="*/ 2147483647 h 783"/>
              <a:gd name="T18" fmla="*/ 2147483647 w 1525"/>
              <a:gd name="T19" fmla="*/ 2147483647 h 783"/>
              <a:gd name="T20" fmla="*/ 2147483647 w 1525"/>
              <a:gd name="T21" fmla="*/ 2147483647 h 783"/>
              <a:gd name="T22" fmla="*/ 2147483647 w 1525"/>
              <a:gd name="T23" fmla="*/ 2147483647 h 783"/>
              <a:gd name="T24" fmla="*/ 2147483647 w 1525"/>
              <a:gd name="T25" fmla="*/ 2147483647 h 78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25"/>
              <a:gd name="T40" fmla="*/ 0 h 783"/>
              <a:gd name="T41" fmla="*/ 1525 w 1525"/>
              <a:gd name="T42" fmla="*/ 783 h 78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25" h="783">
                <a:moveTo>
                  <a:pt x="1524" y="734"/>
                </a:moveTo>
                <a:cubicBezTo>
                  <a:pt x="1520" y="494"/>
                  <a:pt x="1525" y="254"/>
                  <a:pt x="1512" y="14"/>
                </a:cubicBezTo>
                <a:cubicBezTo>
                  <a:pt x="1511" y="0"/>
                  <a:pt x="1500" y="42"/>
                  <a:pt x="1488" y="50"/>
                </a:cubicBezTo>
                <a:cubicBezTo>
                  <a:pt x="1467" y="63"/>
                  <a:pt x="1437" y="60"/>
                  <a:pt x="1416" y="74"/>
                </a:cubicBezTo>
                <a:cubicBezTo>
                  <a:pt x="1404" y="82"/>
                  <a:pt x="1392" y="90"/>
                  <a:pt x="1380" y="98"/>
                </a:cubicBezTo>
                <a:cubicBezTo>
                  <a:pt x="1366" y="119"/>
                  <a:pt x="1338" y="195"/>
                  <a:pt x="1320" y="206"/>
                </a:cubicBezTo>
                <a:cubicBezTo>
                  <a:pt x="1265" y="241"/>
                  <a:pt x="1196" y="241"/>
                  <a:pt x="1140" y="278"/>
                </a:cubicBezTo>
                <a:cubicBezTo>
                  <a:pt x="1093" y="348"/>
                  <a:pt x="1027" y="382"/>
                  <a:pt x="948" y="398"/>
                </a:cubicBezTo>
                <a:cubicBezTo>
                  <a:pt x="897" y="432"/>
                  <a:pt x="869" y="483"/>
                  <a:pt x="816" y="518"/>
                </a:cubicBezTo>
                <a:cubicBezTo>
                  <a:pt x="796" y="578"/>
                  <a:pt x="775" y="551"/>
                  <a:pt x="732" y="602"/>
                </a:cubicBezTo>
                <a:cubicBezTo>
                  <a:pt x="635" y="719"/>
                  <a:pt x="785" y="561"/>
                  <a:pt x="672" y="662"/>
                </a:cubicBezTo>
                <a:cubicBezTo>
                  <a:pt x="575" y="748"/>
                  <a:pt x="0" y="770"/>
                  <a:pt x="564" y="746"/>
                </a:cubicBezTo>
                <a:cubicBezTo>
                  <a:pt x="927" y="738"/>
                  <a:pt x="539" y="783"/>
                  <a:pt x="1524" y="734"/>
                </a:cubicBezTo>
                <a:close/>
              </a:path>
            </a:pathLst>
          </a:custGeom>
          <a:blipFill dpi="0" rotWithShape="1">
            <a:blip r:embed="rId9">
              <a:lum bright="-10000" contrast="18000"/>
            </a:blip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ObliqueTopLeft">
              <a:rot lat="0" lon="300000" rev="0"/>
            </a:camera>
            <a:lightRig rig="legacyFlat3" dir="t"/>
          </a:scene3d>
          <a:sp3d extrusionH="1635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</p:spPr>
        <p:txBody>
          <a:bodyPr lIns="91421" tIns="45711" rIns="91421" bIns="45711">
            <a:flatTx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pic>
        <p:nvPicPr>
          <p:cNvPr id="122889" name="Picture 12" descr="krab01">
            <a:extLst>
              <a:ext uri="{FF2B5EF4-FFF2-40B4-BE49-F238E27FC236}">
                <a16:creationId xmlns:a16="http://schemas.microsoft.com/office/drawing/2014/main" id="{8C53B334-92B4-4222-A358-B9838C04F2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7754">
            <a:off x="2946400" y="2909888"/>
            <a:ext cx="40640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90" name="Picture 6" descr="crab10">
            <a:extLst>
              <a:ext uri="{FF2B5EF4-FFF2-40B4-BE49-F238E27FC236}">
                <a16:creationId xmlns:a16="http://schemas.microsoft.com/office/drawing/2014/main" id="{B7D3B388-0D05-4F25-9275-FC84349E4C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7727">
            <a:off x="2032000" y="2901955"/>
            <a:ext cx="609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91" name="Picture 14" descr="gieng khong">
            <a:extLst>
              <a:ext uri="{FF2B5EF4-FFF2-40B4-BE49-F238E27FC236}">
                <a16:creationId xmlns:a16="http://schemas.microsoft.com/office/drawing/2014/main" id="{1B1839E2-423C-4FC2-BAA6-485AE4F95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3" y="23813"/>
            <a:ext cx="256116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92" name="Oval 15" descr="sun rain star">
            <a:extLst>
              <a:ext uri="{FF2B5EF4-FFF2-40B4-BE49-F238E27FC236}">
                <a16:creationId xmlns:a16="http://schemas.microsoft.com/office/drawing/2014/main" id="{249DCEB6-5CA7-41C6-B518-933589BCD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5985" y="23813"/>
            <a:ext cx="683683" cy="152400"/>
          </a:xfrm>
          <a:prstGeom prst="ellipse">
            <a:avLst/>
          </a:prstGeom>
          <a:blipFill dpi="0" rotWithShape="1">
            <a:blip r:embed="rId4">
              <a:lum bright="-10000" contrast="18000"/>
            </a:blip>
            <a:srcRect/>
            <a:stretch>
              <a:fillRect/>
            </a:stretch>
          </a:blipFill>
          <a:ln w="9525">
            <a:solidFill>
              <a:srgbClr val="979797"/>
            </a:solidFill>
            <a:round/>
            <a:headEnd/>
            <a:tailEnd/>
          </a:ln>
        </p:spPr>
        <p:txBody>
          <a:bodyPr wrap="none" lIns="91421" tIns="45711" rIns="91421" bIns="45711" anchor="ctr"/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22893" name="Picture 17" descr="frog057">
            <a:extLst>
              <a:ext uri="{FF2B5EF4-FFF2-40B4-BE49-F238E27FC236}">
                <a16:creationId xmlns:a16="http://schemas.microsoft.com/office/drawing/2014/main" id="{7DF43621-217D-4E41-8FFD-B95429D46E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02712">
            <a:off x="5420784" y="2205043"/>
            <a:ext cx="508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94" name="Picture 18" descr="tn_an568">
            <a:extLst>
              <a:ext uri="{FF2B5EF4-FFF2-40B4-BE49-F238E27FC236}">
                <a16:creationId xmlns:a16="http://schemas.microsoft.com/office/drawing/2014/main" id="{A0DB17A9-9EE2-439C-BE1D-B9DCFA7CF7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83074" flipH="1">
            <a:off x="5909207" y="881593"/>
            <a:ext cx="307975" cy="26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95" name="Picture 19" descr="slak05">
            <a:extLst>
              <a:ext uri="{FF2B5EF4-FFF2-40B4-BE49-F238E27FC236}">
                <a16:creationId xmlns:a16="http://schemas.microsoft.com/office/drawing/2014/main" id="{0AA9B4C3-4C0E-4EFA-BF3B-44BB72E84AF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4063">
            <a:off x="7355420" y="1852613"/>
            <a:ext cx="285749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96" name="Freeform 20" descr="CamHa NuocGieng">
            <a:extLst>
              <a:ext uri="{FF2B5EF4-FFF2-40B4-BE49-F238E27FC236}">
                <a16:creationId xmlns:a16="http://schemas.microsoft.com/office/drawing/2014/main" id="{25CD96F9-B3B3-43D1-B1F8-C324BC7BEE9D}"/>
              </a:ext>
            </a:extLst>
          </p:cNvPr>
          <p:cNvSpPr>
            <a:spLocks/>
          </p:cNvSpPr>
          <p:nvPr/>
        </p:nvSpPr>
        <p:spPr bwMode="auto">
          <a:xfrm>
            <a:off x="5507567" y="2784480"/>
            <a:ext cx="2438400" cy="449263"/>
          </a:xfrm>
          <a:custGeom>
            <a:avLst/>
            <a:gdLst>
              <a:gd name="T0" fmla="*/ 2147483647 w 1152"/>
              <a:gd name="T1" fmla="*/ 2147483647 h 283"/>
              <a:gd name="T2" fmla="*/ 2147483647 w 1152"/>
              <a:gd name="T3" fmla="*/ 2147483647 h 283"/>
              <a:gd name="T4" fmla="*/ 2147483647 w 1152"/>
              <a:gd name="T5" fmla="*/ 2147483647 h 283"/>
              <a:gd name="T6" fmla="*/ 2147483647 w 1152"/>
              <a:gd name="T7" fmla="*/ 2147483647 h 283"/>
              <a:gd name="T8" fmla="*/ 2147483647 w 1152"/>
              <a:gd name="T9" fmla="*/ 2147483647 h 283"/>
              <a:gd name="T10" fmla="*/ 2147483647 w 1152"/>
              <a:gd name="T11" fmla="*/ 2147483647 h 283"/>
              <a:gd name="T12" fmla="*/ 2147483647 w 1152"/>
              <a:gd name="T13" fmla="*/ 2147483647 h 283"/>
              <a:gd name="T14" fmla="*/ 2147483647 w 1152"/>
              <a:gd name="T15" fmla="*/ 2147483647 h 283"/>
              <a:gd name="T16" fmla="*/ 2147483647 w 1152"/>
              <a:gd name="T17" fmla="*/ 2147483647 h 283"/>
              <a:gd name="T18" fmla="*/ 2147483647 w 1152"/>
              <a:gd name="T19" fmla="*/ 2147483647 h 283"/>
              <a:gd name="T20" fmla="*/ 2147483647 w 1152"/>
              <a:gd name="T21" fmla="*/ 2147483647 h 283"/>
              <a:gd name="T22" fmla="*/ 2147483647 w 1152"/>
              <a:gd name="T23" fmla="*/ 2147483647 h 283"/>
              <a:gd name="T24" fmla="*/ 2147483647 w 1152"/>
              <a:gd name="T25" fmla="*/ 2147483647 h 28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52"/>
              <a:gd name="T40" fmla="*/ 0 h 283"/>
              <a:gd name="T41" fmla="*/ 1152 w 1152"/>
              <a:gd name="T42" fmla="*/ 283 h 28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52" h="283">
                <a:moveTo>
                  <a:pt x="1146" y="273"/>
                </a:moveTo>
                <a:cubicBezTo>
                  <a:pt x="1109" y="254"/>
                  <a:pt x="1152" y="93"/>
                  <a:pt x="1142" y="5"/>
                </a:cubicBezTo>
                <a:cubicBezTo>
                  <a:pt x="1141" y="0"/>
                  <a:pt x="1133" y="15"/>
                  <a:pt x="1124" y="18"/>
                </a:cubicBezTo>
                <a:cubicBezTo>
                  <a:pt x="1108" y="23"/>
                  <a:pt x="1086" y="22"/>
                  <a:pt x="1070" y="27"/>
                </a:cubicBezTo>
                <a:cubicBezTo>
                  <a:pt x="1061" y="30"/>
                  <a:pt x="1052" y="33"/>
                  <a:pt x="1042" y="36"/>
                </a:cubicBezTo>
                <a:cubicBezTo>
                  <a:pt x="1032" y="44"/>
                  <a:pt x="1011" y="72"/>
                  <a:pt x="997" y="76"/>
                </a:cubicBezTo>
                <a:cubicBezTo>
                  <a:pt x="956" y="89"/>
                  <a:pt x="903" y="89"/>
                  <a:pt x="861" y="102"/>
                </a:cubicBezTo>
                <a:cubicBezTo>
                  <a:pt x="826" y="128"/>
                  <a:pt x="776" y="141"/>
                  <a:pt x="716" y="146"/>
                </a:cubicBezTo>
                <a:cubicBezTo>
                  <a:pt x="678" y="159"/>
                  <a:pt x="656" y="178"/>
                  <a:pt x="616" y="191"/>
                </a:cubicBezTo>
                <a:cubicBezTo>
                  <a:pt x="601" y="213"/>
                  <a:pt x="585" y="203"/>
                  <a:pt x="553" y="221"/>
                </a:cubicBezTo>
                <a:cubicBezTo>
                  <a:pt x="480" y="264"/>
                  <a:pt x="593" y="206"/>
                  <a:pt x="508" y="243"/>
                </a:cubicBezTo>
                <a:cubicBezTo>
                  <a:pt x="434" y="275"/>
                  <a:pt x="0" y="283"/>
                  <a:pt x="426" y="274"/>
                </a:cubicBezTo>
                <a:cubicBezTo>
                  <a:pt x="700" y="271"/>
                  <a:pt x="415" y="264"/>
                  <a:pt x="1146" y="273"/>
                </a:cubicBezTo>
                <a:close/>
              </a:path>
            </a:pathLst>
          </a:custGeom>
          <a:blipFill dpi="0" rotWithShape="1">
            <a:blip r:embed="rId9">
              <a:lum bright="-10000" contrast="18000"/>
            </a:blip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ObliqueTopLeft">
              <a:rot lat="0" lon="300000" rev="0"/>
            </a:camera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</p:spPr>
        <p:txBody>
          <a:bodyPr lIns="91421" tIns="45711" rIns="91421" bIns="45711">
            <a:flatTx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pic>
        <p:nvPicPr>
          <p:cNvPr id="122904" name="Picture 24" descr="krab01">
            <a:extLst>
              <a:ext uri="{FF2B5EF4-FFF2-40B4-BE49-F238E27FC236}">
                <a16:creationId xmlns:a16="http://schemas.microsoft.com/office/drawing/2014/main" id="{3A25C29F-ABA5-4EF1-8B61-83DE6075A9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7754">
            <a:off x="7404100" y="2452688"/>
            <a:ext cx="4064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5" name="Picture 25" descr="crab10">
            <a:extLst>
              <a:ext uri="{FF2B5EF4-FFF2-40B4-BE49-F238E27FC236}">
                <a16:creationId xmlns:a16="http://schemas.microsoft.com/office/drawing/2014/main" id="{D0DF789D-2951-4942-A7C2-F647F682DD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7727">
            <a:off x="5441951" y="2967043"/>
            <a:ext cx="50800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6" name="Freeform 26">
            <a:extLst>
              <a:ext uri="{FF2B5EF4-FFF2-40B4-BE49-F238E27FC236}">
                <a16:creationId xmlns:a16="http://schemas.microsoft.com/office/drawing/2014/main" id="{6ED9304B-F1FF-4A52-8A08-FB297E3EBF7F}"/>
              </a:ext>
            </a:extLst>
          </p:cNvPr>
          <p:cNvSpPr>
            <a:spLocks/>
          </p:cNvSpPr>
          <p:nvPr/>
        </p:nvSpPr>
        <p:spPr bwMode="auto">
          <a:xfrm>
            <a:off x="5346700" y="2614613"/>
            <a:ext cx="2641600" cy="639762"/>
          </a:xfrm>
          <a:custGeom>
            <a:avLst/>
            <a:gdLst/>
            <a:ahLst/>
            <a:cxnLst>
              <a:cxn ang="0">
                <a:pos x="57" y="16"/>
              </a:cxn>
              <a:cxn ang="0">
                <a:pos x="358" y="81"/>
              </a:cxn>
              <a:cxn ang="0">
                <a:pos x="620" y="81"/>
              </a:cxn>
              <a:cxn ang="0">
                <a:pos x="1170" y="108"/>
              </a:cxn>
              <a:cxn ang="0">
                <a:pos x="1366" y="160"/>
              </a:cxn>
              <a:cxn ang="0">
                <a:pos x="1484" y="147"/>
              </a:cxn>
              <a:cxn ang="0">
                <a:pos x="1916" y="81"/>
              </a:cxn>
              <a:cxn ang="0">
                <a:pos x="2819" y="81"/>
              </a:cxn>
              <a:cxn ang="0">
                <a:pos x="2741" y="985"/>
              </a:cxn>
              <a:cxn ang="0">
                <a:pos x="2277" y="985"/>
              </a:cxn>
              <a:cxn ang="0">
                <a:pos x="2237" y="1011"/>
              </a:cxn>
              <a:cxn ang="0">
                <a:pos x="1959" y="1089"/>
              </a:cxn>
              <a:cxn ang="0">
                <a:pos x="136" y="1037"/>
              </a:cxn>
              <a:cxn ang="0">
                <a:pos x="70" y="867"/>
              </a:cxn>
              <a:cxn ang="0">
                <a:pos x="57" y="16"/>
              </a:cxn>
            </a:cxnLst>
            <a:rect l="0" t="0" r="r" b="b"/>
            <a:pathLst>
              <a:path w="3004" h="1089">
                <a:moveTo>
                  <a:pt x="57" y="16"/>
                </a:moveTo>
                <a:cubicBezTo>
                  <a:pt x="189" y="0"/>
                  <a:pt x="229" y="106"/>
                  <a:pt x="358" y="81"/>
                </a:cubicBezTo>
                <a:cubicBezTo>
                  <a:pt x="432" y="96"/>
                  <a:pt x="485" y="77"/>
                  <a:pt x="620" y="81"/>
                </a:cubicBezTo>
                <a:cubicBezTo>
                  <a:pt x="755" y="85"/>
                  <a:pt x="1046" y="95"/>
                  <a:pt x="1170" y="108"/>
                </a:cubicBezTo>
                <a:cubicBezTo>
                  <a:pt x="1254" y="115"/>
                  <a:pt x="1282" y="156"/>
                  <a:pt x="1366" y="160"/>
                </a:cubicBezTo>
                <a:cubicBezTo>
                  <a:pt x="1398" y="176"/>
                  <a:pt x="1392" y="160"/>
                  <a:pt x="1484" y="147"/>
                </a:cubicBezTo>
                <a:cubicBezTo>
                  <a:pt x="1576" y="134"/>
                  <a:pt x="1694" y="92"/>
                  <a:pt x="1916" y="81"/>
                </a:cubicBezTo>
                <a:cubicBezTo>
                  <a:pt x="2435" y="57"/>
                  <a:pt x="2299" y="64"/>
                  <a:pt x="2819" y="81"/>
                </a:cubicBezTo>
                <a:cubicBezTo>
                  <a:pt x="3004" y="244"/>
                  <a:pt x="2829" y="813"/>
                  <a:pt x="2741" y="985"/>
                </a:cubicBezTo>
                <a:cubicBezTo>
                  <a:pt x="2690" y="1038"/>
                  <a:pt x="2360" y="950"/>
                  <a:pt x="2277" y="985"/>
                </a:cubicBezTo>
                <a:cubicBezTo>
                  <a:pt x="2262" y="991"/>
                  <a:pt x="2252" y="1005"/>
                  <a:pt x="2237" y="1011"/>
                </a:cubicBezTo>
                <a:cubicBezTo>
                  <a:pt x="2149" y="1049"/>
                  <a:pt x="2050" y="1060"/>
                  <a:pt x="1959" y="1089"/>
                </a:cubicBezTo>
                <a:cubicBezTo>
                  <a:pt x="1351" y="1080"/>
                  <a:pt x="745" y="1058"/>
                  <a:pt x="136" y="1037"/>
                </a:cubicBezTo>
                <a:cubicBezTo>
                  <a:pt x="78" y="979"/>
                  <a:pt x="82" y="953"/>
                  <a:pt x="70" y="867"/>
                </a:cubicBezTo>
                <a:cubicBezTo>
                  <a:pt x="52" y="693"/>
                  <a:pt x="0" y="175"/>
                  <a:pt x="57" y="16"/>
                </a:cubicBezTo>
                <a:close/>
              </a:path>
            </a:pathLst>
          </a:custGeom>
          <a:gradFill rotWithShape="1">
            <a:gsLst>
              <a:gs pos="0">
                <a:srgbClr val="CCCCFF"/>
              </a:gs>
              <a:gs pos="17999">
                <a:srgbClr val="99CCFF">
                  <a:alpha val="82001"/>
                </a:srgbClr>
              </a:gs>
              <a:gs pos="36000">
                <a:srgbClr val="9966FF">
                  <a:alpha val="64000"/>
                </a:srgbClr>
              </a:gs>
              <a:gs pos="61000">
                <a:srgbClr val="CC99FF">
                  <a:alpha val="39000"/>
                </a:srgbClr>
              </a:gs>
              <a:gs pos="82001">
                <a:srgbClr val="99CCFF">
                  <a:alpha val="17999"/>
                </a:srgbClr>
              </a:gs>
              <a:gs pos="100000">
                <a:srgbClr val="CCCCFF">
                  <a:alpha val="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lIns="91421" tIns="45711" rIns="91421" bIns="4571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pic>
        <p:nvPicPr>
          <p:cNvPr id="122902" name="Picture 23" descr="ech op keu rong">
            <a:extLst>
              <a:ext uri="{FF2B5EF4-FFF2-40B4-BE49-F238E27FC236}">
                <a16:creationId xmlns:a16="http://schemas.microsoft.com/office/drawing/2014/main" id="{271BD2CA-6B8A-4F48-8158-6A9167C94EB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lum bright="-10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133600"/>
            <a:ext cx="19304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3" name="Picture 27" descr="gieng khong">
            <a:extLst>
              <a:ext uri="{FF2B5EF4-FFF2-40B4-BE49-F238E27FC236}">
                <a16:creationId xmlns:a16="http://schemas.microsoft.com/office/drawing/2014/main" id="{8485C612-D4E2-4C0B-8032-3DEB72F7D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3" y="23813"/>
            <a:ext cx="256116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28" descr="sun rain star">
            <a:extLst>
              <a:ext uri="{FF2B5EF4-FFF2-40B4-BE49-F238E27FC236}">
                <a16:creationId xmlns:a16="http://schemas.microsoft.com/office/drawing/2014/main" id="{2B97504F-D6B7-4A9B-8CE2-ECBE61A1C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8785" y="23813"/>
            <a:ext cx="683683" cy="152400"/>
          </a:xfrm>
          <a:prstGeom prst="ellipse">
            <a:avLst/>
          </a:prstGeom>
          <a:blipFill dpi="0" rotWithShape="1">
            <a:blip r:embed="rId4">
              <a:lum bright="-10000" contrast="18000"/>
            </a:blip>
            <a:srcRect/>
            <a:stretch>
              <a:fillRect/>
            </a:stretch>
          </a:blipFill>
          <a:ln w="9525">
            <a:solidFill>
              <a:srgbClr val="979797"/>
            </a:solidFill>
            <a:round/>
            <a:headEnd/>
            <a:tailEnd/>
          </a:ln>
        </p:spPr>
        <p:txBody>
          <a:bodyPr wrap="none" lIns="91421" tIns="45711" rIns="91421" bIns="45711" anchor="ctr"/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30" descr="tn_an568">
            <a:extLst>
              <a:ext uri="{FF2B5EF4-FFF2-40B4-BE49-F238E27FC236}">
                <a16:creationId xmlns:a16="http://schemas.microsoft.com/office/drawing/2014/main" id="{0C6453AC-D80F-4B9C-9EC1-A711BADA70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83074" flipH="1">
            <a:off x="9327625" y="652997"/>
            <a:ext cx="307975" cy="26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1" descr="slak05">
            <a:extLst>
              <a:ext uri="{FF2B5EF4-FFF2-40B4-BE49-F238E27FC236}">
                <a16:creationId xmlns:a16="http://schemas.microsoft.com/office/drawing/2014/main" id="{16D23BE8-7B97-46B0-8D05-46BC5F9823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4063">
            <a:off x="10708220" y="1700213"/>
            <a:ext cx="285749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7" name="Freeform 32" descr="CamHa NuocGieng">
            <a:extLst>
              <a:ext uri="{FF2B5EF4-FFF2-40B4-BE49-F238E27FC236}">
                <a16:creationId xmlns:a16="http://schemas.microsoft.com/office/drawing/2014/main" id="{4B050A7C-3F0D-495A-B1D7-D133753A2FC0}"/>
              </a:ext>
            </a:extLst>
          </p:cNvPr>
          <p:cNvSpPr>
            <a:spLocks/>
          </p:cNvSpPr>
          <p:nvPr/>
        </p:nvSpPr>
        <p:spPr bwMode="auto">
          <a:xfrm>
            <a:off x="8822267" y="2798763"/>
            <a:ext cx="2438400" cy="457200"/>
          </a:xfrm>
          <a:custGeom>
            <a:avLst/>
            <a:gdLst>
              <a:gd name="T0" fmla="*/ 2147483647 w 1525"/>
              <a:gd name="T1" fmla="*/ 2147483647 h 783"/>
              <a:gd name="T2" fmla="*/ 2147483647 w 1525"/>
              <a:gd name="T3" fmla="*/ 2147483647 h 783"/>
              <a:gd name="T4" fmla="*/ 2147483647 w 1525"/>
              <a:gd name="T5" fmla="*/ 2147483647 h 783"/>
              <a:gd name="T6" fmla="*/ 2147483647 w 1525"/>
              <a:gd name="T7" fmla="*/ 2147483647 h 783"/>
              <a:gd name="T8" fmla="*/ 2147483647 w 1525"/>
              <a:gd name="T9" fmla="*/ 2147483647 h 783"/>
              <a:gd name="T10" fmla="*/ 2147483647 w 1525"/>
              <a:gd name="T11" fmla="*/ 2147483647 h 783"/>
              <a:gd name="T12" fmla="*/ 2147483647 w 1525"/>
              <a:gd name="T13" fmla="*/ 2147483647 h 783"/>
              <a:gd name="T14" fmla="*/ 2147483647 w 1525"/>
              <a:gd name="T15" fmla="*/ 2147483647 h 783"/>
              <a:gd name="T16" fmla="*/ 2147483647 w 1525"/>
              <a:gd name="T17" fmla="*/ 2147483647 h 783"/>
              <a:gd name="T18" fmla="*/ 2147483647 w 1525"/>
              <a:gd name="T19" fmla="*/ 2147483647 h 783"/>
              <a:gd name="T20" fmla="*/ 2147483647 w 1525"/>
              <a:gd name="T21" fmla="*/ 2147483647 h 783"/>
              <a:gd name="T22" fmla="*/ 2147483647 w 1525"/>
              <a:gd name="T23" fmla="*/ 2147483647 h 783"/>
              <a:gd name="T24" fmla="*/ 2147483647 w 1525"/>
              <a:gd name="T25" fmla="*/ 2147483647 h 78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25"/>
              <a:gd name="T40" fmla="*/ 0 h 783"/>
              <a:gd name="T41" fmla="*/ 1525 w 1525"/>
              <a:gd name="T42" fmla="*/ 783 h 78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25" h="783">
                <a:moveTo>
                  <a:pt x="1524" y="734"/>
                </a:moveTo>
                <a:cubicBezTo>
                  <a:pt x="1520" y="494"/>
                  <a:pt x="1525" y="254"/>
                  <a:pt x="1512" y="14"/>
                </a:cubicBezTo>
                <a:cubicBezTo>
                  <a:pt x="1511" y="0"/>
                  <a:pt x="1500" y="42"/>
                  <a:pt x="1488" y="50"/>
                </a:cubicBezTo>
                <a:cubicBezTo>
                  <a:pt x="1467" y="63"/>
                  <a:pt x="1437" y="60"/>
                  <a:pt x="1416" y="74"/>
                </a:cubicBezTo>
                <a:cubicBezTo>
                  <a:pt x="1404" y="82"/>
                  <a:pt x="1392" y="90"/>
                  <a:pt x="1380" y="98"/>
                </a:cubicBezTo>
                <a:cubicBezTo>
                  <a:pt x="1366" y="119"/>
                  <a:pt x="1338" y="195"/>
                  <a:pt x="1320" y="206"/>
                </a:cubicBezTo>
                <a:cubicBezTo>
                  <a:pt x="1265" y="241"/>
                  <a:pt x="1196" y="241"/>
                  <a:pt x="1140" y="278"/>
                </a:cubicBezTo>
                <a:cubicBezTo>
                  <a:pt x="1093" y="348"/>
                  <a:pt x="1027" y="382"/>
                  <a:pt x="948" y="398"/>
                </a:cubicBezTo>
                <a:cubicBezTo>
                  <a:pt x="897" y="432"/>
                  <a:pt x="869" y="483"/>
                  <a:pt x="816" y="518"/>
                </a:cubicBezTo>
                <a:cubicBezTo>
                  <a:pt x="796" y="578"/>
                  <a:pt x="775" y="551"/>
                  <a:pt x="732" y="602"/>
                </a:cubicBezTo>
                <a:cubicBezTo>
                  <a:pt x="635" y="719"/>
                  <a:pt x="785" y="561"/>
                  <a:pt x="672" y="662"/>
                </a:cubicBezTo>
                <a:cubicBezTo>
                  <a:pt x="575" y="748"/>
                  <a:pt x="0" y="770"/>
                  <a:pt x="564" y="746"/>
                </a:cubicBezTo>
                <a:cubicBezTo>
                  <a:pt x="927" y="738"/>
                  <a:pt x="539" y="783"/>
                  <a:pt x="1524" y="734"/>
                </a:cubicBezTo>
                <a:close/>
              </a:path>
            </a:pathLst>
          </a:custGeom>
          <a:blipFill dpi="0" rotWithShape="1">
            <a:blip r:embed="rId9">
              <a:lum bright="-10000" contrast="18000"/>
            </a:blip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ObliqueTopLeft">
              <a:rot lat="0" lon="300000" rev="0"/>
            </a:camera>
            <a:lightRig rig="legacyFlat3" dir="t"/>
          </a:scene3d>
          <a:sp3d extrusionH="1000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</p:spPr>
        <p:txBody>
          <a:bodyPr lIns="91421" tIns="45711" rIns="91421" bIns="45711">
            <a:flatTx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pic>
        <p:nvPicPr>
          <p:cNvPr id="122918" name="Picture 38" descr="Ech vua rong">
            <a:extLst>
              <a:ext uri="{FF2B5EF4-FFF2-40B4-BE49-F238E27FC236}">
                <a16:creationId xmlns:a16="http://schemas.microsoft.com/office/drawing/2014/main" id="{FE5C7DA6-1A1F-42C5-A4C8-119D2C547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401" y="1905000"/>
            <a:ext cx="1085851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9" name="Picture 39" descr="crab10">
            <a:extLst>
              <a:ext uri="{FF2B5EF4-FFF2-40B4-BE49-F238E27FC236}">
                <a16:creationId xmlns:a16="http://schemas.microsoft.com/office/drawing/2014/main" id="{CFBA58CD-A334-4AF8-B74D-D1E604E51F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4502">
            <a:off x="8636004" y="3071813"/>
            <a:ext cx="613833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7" name="Freeform 37">
            <a:extLst>
              <a:ext uri="{FF2B5EF4-FFF2-40B4-BE49-F238E27FC236}">
                <a16:creationId xmlns:a16="http://schemas.microsoft.com/office/drawing/2014/main" id="{2E075B1C-3AAD-4D46-A7BD-4E990F5DAB2D}"/>
              </a:ext>
            </a:extLst>
          </p:cNvPr>
          <p:cNvSpPr>
            <a:spLocks/>
          </p:cNvSpPr>
          <p:nvPr/>
        </p:nvSpPr>
        <p:spPr bwMode="auto">
          <a:xfrm>
            <a:off x="8737600" y="2362200"/>
            <a:ext cx="2565400" cy="914400"/>
          </a:xfrm>
          <a:custGeom>
            <a:avLst/>
            <a:gdLst/>
            <a:ahLst/>
            <a:cxnLst>
              <a:cxn ang="0">
                <a:pos x="1212" y="570"/>
              </a:cxn>
              <a:cxn ang="0">
                <a:pos x="8" y="513"/>
              </a:cxn>
              <a:cxn ang="0">
                <a:pos x="0" y="120"/>
              </a:cxn>
              <a:cxn ang="0">
                <a:pos x="167" y="17"/>
              </a:cxn>
              <a:cxn ang="0">
                <a:pos x="306" y="31"/>
              </a:cxn>
              <a:cxn ang="0">
                <a:pos x="477" y="21"/>
              </a:cxn>
              <a:cxn ang="0">
                <a:pos x="589" y="51"/>
              </a:cxn>
              <a:cxn ang="0">
                <a:pos x="822" y="14"/>
              </a:cxn>
              <a:cxn ang="0">
                <a:pos x="1021" y="14"/>
              </a:cxn>
              <a:cxn ang="0">
                <a:pos x="1148" y="31"/>
              </a:cxn>
              <a:cxn ang="0">
                <a:pos x="1200" y="81"/>
              </a:cxn>
            </a:cxnLst>
            <a:rect l="0" t="0" r="r" b="b"/>
            <a:pathLst>
              <a:path w="1212" h="576">
                <a:moveTo>
                  <a:pt x="1212" y="570"/>
                </a:moveTo>
                <a:cubicBezTo>
                  <a:pt x="1000" y="543"/>
                  <a:pt x="208" y="576"/>
                  <a:pt x="8" y="513"/>
                </a:cubicBezTo>
                <a:lnTo>
                  <a:pt x="0" y="120"/>
                </a:lnTo>
                <a:cubicBezTo>
                  <a:pt x="27" y="19"/>
                  <a:pt x="96" y="78"/>
                  <a:pt x="167" y="17"/>
                </a:cubicBezTo>
                <a:cubicBezTo>
                  <a:pt x="283" y="29"/>
                  <a:pt x="201" y="10"/>
                  <a:pt x="306" y="31"/>
                </a:cubicBezTo>
                <a:cubicBezTo>
                  <a:pt x="325" y="36"/>
                  <a:pt x="461" y="4"/>
                  <a:pt x="477" y="21"/>
                </a:cubicBezTo>
                <a:cubicBezTo>
                  <a:pt x="490" y="35"/>
                  <a:pt x="572" y="48"/>
                  <a:pt x="589" y="51"/>
                </a:cubicBezTo>
                <a:cubicBezTo>
                  <a:pt x="747" y="75"/>
                  <a:pt x="663" y="9"/>
                  <a:pt x="822" y="14"/>
                </a:cubicBezTo>
                <a:cubicBezTo>
                  <a:pt x="886" y="95"/>
                  <a:pt x="920" y="0"/>
                  <a:pt x="1021" y="14"/>
                </a:cubicBezTo>
                <a:cubicBezTo>
                  <a:pt x="1017" y="45"/>
                  <a:pt x="1158" y="3"/>
                  <a:pt x="1148" y="31"/>
                </a:cubicBezTo>
                <a:cubicBezTo>
                  <a:pt x="1141" y="50"/>
                  <a:pt x="1187" y="33"/>
                  <a:pt x="1200" y="81"/>
                </a:cubicBezTo>
              </a:path>
            </a:pathLst>
          </a:custGeom>
          <a:gradFill rotWithShape="1">
            <a:gsLst>
              <a:gs pos="0">
                <a:srgbClr val="CCCCFF"/>
              </a:gs>
              <a:gs pos="17999">
                <a:srgbClr val="99CCFF">
                  <a:alpha val="88841"/>
                </a:srgbClr>
              </a:gs>
              <a:gs pos="36000">
                <a:srgbClr val="9966FF">
                  <a:alpha val="77680"/>
                </a:srgbClr>
              </a:gs>
              <a:gs pos="61000">
                <a:srgbClr val="CC99FF">
                  <a:alpha val="62180"/>
                </a:srgbClr>
              </a:gs>
              <a:gs pos="82001">
                <a:srgbClr val="99CCFF">
                  <a:alpha val="49160"/>
                </a:srgbClr>
              </a:gs>
              <a:gs pos="100000">
                <a:srgbClr val="CCCCFF">
                  <a:alpha val="38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lIns="91421" tIns="45711" rIns="91421" bIns="4571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pic>
        <p:nvPicPr>
          <p:cNvPr id="122920" name="Picture 40" descr="gold_crown">
            <a:extLst>
              <a:ext uri="{FF2B5EF4-FFF2-40B4-BE49-F238E27FC236}">
                <a16:creationId xmlns:a16="http://schemas.microsoft.com/office/drawing/2014/main" id="{A211F4E8-3AA9-44D3-968D-032A8A36EE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80952">
            <a:off x="9448800" y="422275"/>
            <a:ext cx="508000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4" name="Picture 41" descr="gieng khong">
            <a:extLst>
              <a:ext uri="{FF2B5EF4-FFF2-40B4-BE49-F238E27FC236}">
                <a16:creationId xmlns:a16="http://schemas.microsoft.com/office/drawing/2014/main" id="{C8AC1F57-1AF3-4AF0-B986-6BFEAEA6B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3" y="3605213"/>
            <a:ext cx="256116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2" name="Picture 42" descr="Ech Oc rong">
            <a:extLst>
              <a:ext uri="{FF2B5EF4-FFF2-40B4-BE49-F238E27FC236}">
                <a16:creationId xmlns:a16="http://schemas.microsoft.com/office/drawing/2014/main" id="{C83407AB-05FD-404A-9162-1EC638C36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lum bright="-6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5756280"/>
            <a:ext cx="1280584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6" name="Freeform 44" descr="CamHa NuocGieng">
            <a:extLst>
              <a:ext uri="{FF2B5EF4-FFF2-40B4-BE49-F238E27FC236}">
                <a16:creationId xmlns:a16="http://schemas.microsoft.com/office/drawing/2014/main" id="{D5A512FA-232C-4BC2-8809-A0512B5305A8}"/>
              </a:ext>
            </a:extLst>
          </p:cNvPr>
          <p:cNvSpPr>
            <a:spLocks/>
          </p:cNvSpPr>
          <p:nvPr/>
        </p:nvSpPr>
        <p:spPr bwMode="auto">
          <a:xfrm>
            <a:off x="342900" y="6376988"/>
            <a:ext cx="2438400" cy="457200"/>
          </a:xfrm>
          <a:custGeom>
            <a:avLst/>
            <a:gdLst>
              <a:gd name="T0" fmla="*/ 2147483647 w 1525"/>
              <a:gd name="T1" fmla="*/ 2147483647 h 783"/>
              <a:gd name="T2" fmla="*/ 2147483647 w 1525"/>
              <a:gd name="T3" fmla="*/ 2147483647 h 783"/>
              <a:gd name="T4" fmla="*/ 2147483647 w 1525"/>
              <a:gd name="T5" fmla="*/ 2147483647 h 783"/>
              <a:gd name="T6" fmla="*/ 2147483647 w 1525"/>
              <a:gd name="T7" fmla="*/ 2147483647 h 783"/>
              <a:gd name="T8" fmla="*/ 2147483647 w 1525"/>
              <a:gd name="T9" fmla="*/ 2147483647 h 783"/>
              <a:gd name="T10" fmla="*/ 2147483647 w 1525"/>
              <a:gd name="T11" fmla="*/ 2147483647 h 783"/>
              <a:gd name="T12" fmla="*/ 2147483647 w 1525"/>
              <a:gd name="T13" fmla="*/ 2147483647 h 783"/>
              <a:gd name="T14" fmla="*/ 2147483647 w 1525"/>
              <a:gd name="T15" fmla="*/ 2147483647 h 783"/>
              <a:gd name="T16" fmla="*/ 2147483647 w 1525"/>
              <a:gd name="T17" fmla="*/ 2147483647 h 783"/>
              <a:gd name="T18" fmla="*/ 2147483647 w 1525"/>
              <a:gd name="T19" fmla="*/ 2147483647 h 783"/>
              <a:gd name="T20" fmla="*/ 2147483647 w 1525"/>
              <a:gd name="T21" fmla="*/ 2147483647 h 783"/>
              <a:gd name="T22" fmla="*/ 2147483647 w 1525"/>
              <a:gd name="T23" fmla="*/ 2147483647 h 783"/>
              <a:gd name="T24" fmla="*/ 2147483647 w 1525"/>
              <a:gd name="T25" fmla="*/ 2147483647 h 78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25"/>
              <a:gd name="T40" fmla="*/ 0 h 783"/>
              <a:gd name="T41" fmla="*/ 1525 w 1525"/>
              <a:gd name="T42" fmla="*/ 783 h 78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25" h="783">
                <a:moveTo>
                  <a:pt x="1524" y="734"/>
                </a:moveTo>
                <a:cubicBezTo>
                  <a:pt x="1520" y="494"/>
                  <a:pt x="1525" y="254"/>
                  <a:pt x="1512" y="14"/>
                </a:cubicBezTo>
                <a:cubicBezTo>
                  <a:pt x="1511" y="0"/>
                  <a:pt x="1500" y="42"/>
                  <a:pt x="1488" y="50"/>
                </a:cubicBezTo>
                <a:cubicBezTo>
                  <a:pt x="1467" y="63"/>
                  <a:pt x="1437" y="60"/>
                  <a:pt x="1416" y="74"/>
                </a:cubicBezTo>
                <a:cubicBezTo>
                  <a:pt x="1404" y="82"/>
                  <a:pt x="1392" y="90"/>
                  <a:pt x="1380" y="98"/>
                </a:cubicBezTo>
                <a:cubicBezTo>
                  <a:pt x="1366" y="119"/>
                  <a:pt x="1338" y="195"/>
                  <a:pt x="1320" y="206"/>
                </a:cubicBezTo>
                <a:cubicBezTo>
                  <a:pt x="1265" y="241"/>
                  <a:pt x="1196" y="241"/>
                  <a:pt x="1140" y="278"/>
                </a:cubicBezTo>
                <a:cubicBezTo>
                  <a:pt x="1093" y="348"/>
                  <a:pt x="1027" y="382"/>
                  <a:pt x="948" y="398"/>
                </a:cubicBezTo>
                <a:cubicBezTo>
                  <a:pt x="897" y="432"/>
                  <a:pt x="869" y="483"/>
                  <a:pt x="816" y="518"/>
                </a:cubicBezTo>
                <a:cubicBezTo>
                  <a:pt x="796" y="578"/>
                  <a:pt x="775" y="551"/>
                  <a:pt x="732" y="602"/>
                </a:cubicBezTo>
                <a:cubicBezTo>
                  <a:pt x="635" y="719"/>
                  <a:pt x="785" y="561"/>
                  <a:pt x="672" y="662"/>
                </a:cubicBezTo>
                <a:cubicBezTo>
                  <a:pt x="575" y="748"/>
                  <a:pt x="0" y="770"/>
                  <a:pt x="564" y="746"/>
                </a:cubicBezTo>
                <a:cubicBezTo>
                  <a:pt x="927" y="738"/>
                  <a:pt x="539" y="783"/>
                  <a:pt x="1524" y="734"/>
                </a:cubicBezTo>
                <a:close/>
              </a:path>
            </a:pathLst>
          </a:custGeom>
          <a:blipFill dpi="0" rotWithShape="1">
            <a:blip r:embed="rId9">
              <a:lum bright="-10000" contrast="18000"/>
            </a:blip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ObliqueTopLeft">
              <a:rot lat="0" lon="300000" rev="0"/>
            </a:camera>
            <a:lightRig rig="legacyFlat3" dir="t"/>
          </a:scene3d>
          <a:sp3d extrusionH="365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</p:spPr>
        <p:txBody>
          <a:bodyPr lIns="91421" tIns="45711" rIns="91421" bIns="45711">
            <a:flatTx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pic>
        <p:nvPicPr>
          <p:cNvPr id="5" name="Picture 45" descr="untitled4">
            <a:extLst>
              <a:ext uri="{FF2B5EF4-FFF2-40B4-BE49-F238E27FC236}">
                <a16:creationId xmlns:a16="http://schemas.microsoft.com/office/drawing/2014/main" id="{A3C423CA-1E6D-4449-A352-A5E5126EE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lum bright="-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4" y="3581400"/>
            <a:ext cx="2620433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6" descr="duong nhang nhao">
            <a:extLst>
              <a:ext uri="{FF2B5EF4-FFF2-40B4-BE49-F238E27FC236}">
                <a16:creationId xmlns:a16="http://schemas.microsoft.com/office/drawing/2014/main" id="{E9361C43-21F8-48B6-98BF-49F1175D6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4" y="3586168"/>
            <a:ext cx="2620433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7" name="Picture 47" descr="echnhangnhaorong2">
            <a:extLst>
              <a:ext uri="{FF2B5EF4-FFF2-40B4-BE49-F238E27FC236}">
                <a16:creationId xmlns:a16="http://schemas.microsoft.com/office/drawing/2014/main" id="{B3F41683-BC86-4C4B-8954-34E72CDBD8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9">
            <a:lum bright="-10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852988"/>
            <a:ext cx="88053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8">
            <a:extLst>
              <a:ext uri="{FF2B5EF4-FFF2-40B4-BE49-F238E27FC236}">
                <a16:creationId xmlns:a16="http://schemas.microsoft.com/office/drawing/2014/main" id="{B4C50474-5192-47B4-AA7E-0DDBEDD42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0800" y="3581405"/>
            <a:ext cx="2540000" cy="3171825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1" tIns="45711" rIns="91421" bIns="45711" anchor="ctr"/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22929" name="Picture 49" descr="ech end rong">
            <a:extLst>
              <a:ext uri="{FF2B5EF4-FFF2-40B4-BE49-F238E27FC236}">
                <a16:creationId xmlns:a16="http://schemas.microsoft.com/office/drawing/2014/main" id="{A4B5DFED-A4D5-44F2-ADA6-244E9EBDE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7117">
            <a:off x="9793819" y="5805493"/>
            <a:ext cx="5715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0" name="Picture 50" descr="trau231006">
            <a:extLst>
              <a:ext uri="{FF2B5EF4-FFF2-40B4-BE49-F238E27FC236}">
                <a16:creationId xmlns:a16="http://schemas.microsoft.com/office/drawing/2014/main" id="{949DF6D4-5926-4A2C-B6DB-87C09ED365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1">
            <a:lum bright="-10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3" y="3657600"/>
            <a:ext cx="3274484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1" name="AutoShape 51">
            <a:extLst>
              <a:ext uri="{FF2B5EF4-FFF2-40B4-BE49-F238E27FC236}">
                <a16:creationId xmlns:a16="http://schemas.microsoft.com/office/drawing/2014/main" id="{16DBDE23-25FE-40B7-9E3D-E37E88B4F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45600" y="5376868"/>
            <a:ext cx="2042584" cy="1228725"/>
          </a:xfrm>
          <a:prstGeom prst="irregularSeal1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1" tIns="45711" rIns="91421" bIns="45711" anchor="ctr"/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924" name="Rectangle 52">
            <a:extLst>
              <a:ext uri="{FF2B5EF4-FFF2-40B4-BE49-F238E27FC236}">
                <a16:creationId xmlns:a16="http://schemas.microsoft.com/office/drawing/2014/main" id="{7BE7C55A-6771-4F49-8D9A-6366322D4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8651" y="47625"/>
            <a:ext cx="2641600" cy="3200400"/>
          </a:xfrm>
          <a:prstGeom prst="rect">
            <a:avLst/>
          </a:prstGeom>
          <a:noFill/>
          <a:ln w="38100" algn="ctr">
            <a:solidFill>
              <a:srgbClr val="D8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1" tIns="45711" rIns="91421" bIns="45711" anchor="ctr"/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925" name="Rectangle 55">
            <a:extLst>
              <a:ext uri="{FF2B5EF4-FFF2-40B4-BE49-F238E27FC236}">
                <a16:creationId xmlns:a16="http://schemas.microsoft.com/office/drawing/2014/main" id="{56468769-719A-4300-AED7-D62745E5B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3054" y="47625"/>
            <a:ext cx="2620433" cy="3200400"/>
          </a:xfrm>
          <a:prstGeom prst="rect">
            <a:avLst/>
          </a:prstGeom>
          <a:noFill/>
          <a:ln w="38100" algn="ctr">
            <a:solidFill>
              <a:srgbClr val="D8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1" tIns="45711" rIns="91421" bIns="45711" anchor="ctr"/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926" name="Rectangle 56">
            <a:extLst>
              <a:ext uri="{FF2B5EF4-FFF2-40B4-BE49-F238E27FC236}">
                <a16:creationId xmlns:a16="http://schemas.microsoft.com/office/drawing/2014/main" id="{B19900FD-773B-40AD-9E94-DF6E98E45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7601" y="47625"/>
            <a:ext cx="2584451" cy="3200400"/>
          </a:xfrm>
          <a:prstGeom prst="rect">
            <a:avLst/>
          </a:prstGeom>
          <a:noFill/>
          <a:ln w="38100" algn="ctr">
            <a:solidFill>
              <a:srgbClr val="D8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1" tIns="45711" rIns="91421" bIns="45711" anchor="ctr"/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58">
            <a:extLst>
              <a:ext uri="{FF2B5EF4-FFF2-40B4-BE49-F238E27FC236}">
                <a16:creationId xmlns:a16="http://schemas.microsoft.com/office/drawing/2014/main" id="{E4AA8681-540E-4B04-A7EA-B08606037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54" y="3581400"/>
            <a:ext cx="2620433" cy="3200400"/>
          </a:xfrm>
          <a:prstGeom prst="rect">
            <a:avLst/>
          </a:prstGeom>
          <a:noFill/>
          <a:ln w="38100" algn="ctr">
            <a:solidFill>
              <a:srgbClr val="D8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1" tIns="45711" rIns="91421" bIns="45711" anchor="ctr"/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928" name="Rectangle 61">
            <a:extLst>
              <a:ext uri="{FF2B5EF4-FFF2-40B4-BE49-F238E27FC236}">
                <a16:creationId xmlns:a16="http://schemas.microsoft.com/office/drawing/2014/main" id="{1F641274-5F22-4D4B-B480-52E7E187A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581400"/>
            <a:ext cx="2641600" cy="3200400"/>
          </a:xfrm>
          <a:prstGeom prst="rect">
            <a:avLst/>
          </a:prstGeom>
          <a:noFill/>
          <a:ln w="38100" algn="ctr">
            <a:solidFill>
              <a:srgbClr val="D8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1" tIns="45711" rIns="91421" bIns="45711" anchor="ctr"/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62">
            <a:extLst>
              <a:ext uri="{FF2B5EF4-FFF2-40B4-BE49-F238E27FC236}">
                <a16:creationId xmlns:a16="http://schemas.microsoft.com/office/drawing/2014/main" id="{A1EF4328-13D8-48F5-97C6-67707EE86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4400" y="3581400"/>
            <a:ext cx="2641600" cy="3200400"/>
          </a:xfrm>
          <a:prstGeom prst="rect">
            <a:avLst/>
          </a:prstGeom>
          <a:noFill/>
          <a:ln w="38100" algn="ctr">
            <a:solidFill>
              <a:srgbClr val="D8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1" tIns="45711" rIns="91421" bIns="45711" anchor="ctr"/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674" name="Text Box 67">
            <a:extLst>
              <a:ext uri="{FF2B5EF4-FFF2-40B4-BE49-F238E27FC236}">
                <a16:creationId xmlns:a16="http://schemas.microsoft.com/office/drawing/2014/main" id="{F75ED8DE-F82A-4A18-8018-972C50BB5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3"/>
            <a:ext cx="1828800" cy="224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1" rIns="91421" bIns="45711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Kể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lại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chuyện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7096666"/>
      </p:ext>
    </p:extLst>
  </p:cSld>
  <p:clrMapOvr>
    <a:masterClrMapping/>
  </p:clrMapOvr>
  <p:transition>
    <p:sndAc>
      <p:stSnd>
        <p:snd r:embed="rId2" name="d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C -0.04584 0.00486 -0.09167 0.00973 -0.09028 0.01042 C -0.08872 0.01111 -0.03976 0.00787 0.00937 0.00463 " pathEditMode="relative" rAng="0" ptsTypes="aaA">
                                      <p:cBhvr>
                                        <p:cTn id="6" dur="3000" fill="hold"/>
                                        <p:tgtEl>
                                          <p:spTgt spid="1229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5" y="5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0764 C 0.03403 -0.01204 0.07483 -0.01621 0.07604 -0.01505 C 0.07726 -0.01389 0.03854 -0.00695 -3.05556E-6 4.07407E-6 " pathEditMode="relative" rAng="0" ptsTypes="aaA">
                                      <p:cBhvr>
                                        <p:cTn id="8" dur="3000" fill="hold"/>
                                        <p:tgtEl>
                                          <p:spTgt spid="1229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1" y="-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7 3.33333E-6 C 0.02326 -0.03565 0.02482 -0.0713 0.02326 -0.08681 C 0.0217 -0.10232 0.01475 -0.10741 0.01215 -0.09306 C 0.00955 -0.07871 0.0085 -0.03936 0.00746 3.33333E-6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229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" y="-537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0.00093 L -0.00538 -0.1017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29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-504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3000" fill="hold"/>
                                        <p:tgtEl>
                                          <p:spTgt spid="122918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2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33333E-6 L -0.0066 -0.32986 " pathEditMode="relative" rAng="0" ptsTypes="AA">
                                      <p:cBhvr>
                                        <p:cTn id="19" dur="25000" fill="hold"/>
                                        <p:tgtEl>
                                          <p:spTgt spid="1229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-1650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1" dur="25000" fill="hold"/>
                                        <p:tgtEl>
                                          <p:spTgt spid="1229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8000" fill="hold"/>
                                        <p:tgtEl>
                                          <p:spTgt spid="12292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3.7037E-7 C 0.01129 0.02361 0.01754 0.04722 0.01511 0.07222 C 0.01285 0.09699 0.00226 0.12315 -0.00816 0.14954 " pathEditMode="relative" rAng="0" ptsTypes="aaA">
                                      <p:cBhvr>
                                        <p:cTn id="25" dur="8000" fill="hold"/>
                                        <p:tgtEl>
                                          <p:spTgt spid="1229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7477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repeatCount="1000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3212 -0.00764 L -3.33333E-6 -1.11111E-6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1229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37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4800000">
                                      <p:cBhvr>
                                        <p:cTn id="29" dur="2000" fill="hold"/>
                                        <p:tgtEl>
                                          <p:spTgt spid="1229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mph" presetSubtype="0" repeatCount="indefinite" autoRev="1" fill="hold" grpId="1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1229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6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1" grpId="0" animBg="1"/>
      <p:bldP spid="12293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2403" y="257175"/>
            <a:ext cx="2476500" cy="1847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422789" y="6"/>
            <a:ext cx="84999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b.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Bố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cục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1386840" algn="l"/>
              </a:tabLst>
            </a:pP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814388" y="2528612"/>
            <a:ext cx="10294336" cy="3148148"/>
          </a:xfrm>
          <a:prstGeom prst="cloudCallout">
            <a:avLst>
              <a:gd name="adj1" fmla="val 57221"/>
              <a:gd name="adj2" fmla="val 25022"/>
            </a:avLst>
          </a:prstGeom>
          <a:solidFill>
            <a:sysClr val="window" lastClr="FFFF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lang="en-US" sz="2800" kern="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Theo </a:t>
            </a:r>
            <a:r>
              <a:rPr lang="en-US" sz="2800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em</a:t>
            </a:r>
            <a:r>
              <a:rPr lang="en-US" sz="2800" kern="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văn</a:t>
            </a:r>
            <a:r>
              <a:rPr lang="en-US" sz="2800" kern="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bản</a:t>
            </a:r>
            <a:r>
              <a:rPr lang="en-US" sz="2800" kern="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chia </a:t>
            </a:r>
            <a:r>
              <a:rPr lang="en-US" sz="2800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làm</a:t>
            </a:r>
            <a:r>
              <a:rPr lang="en-US" sz="2800" kern="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mấy</a:t>
            </a:r>
            <a:r>
              <a:rPr lang="en-US" sz="2800" kern="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phần</a:t>
            </a:r>
            <a:r>
              <a:rPr lang="en-US" sz="2800" kern="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? </a:t>
            </a:r>
            <a:r>
              <a:rPr lang="en-US" sz="2800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Nội</a:t>
            </a:r>
            <a:r>
              <a:rPr lang="en-US" sz="2800" kern="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dung </a:t>
            </a:r>
            <a:r>
              <a:rPr lang="en-US" sz="2800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chính</a:t>
            </a:r>
            <a:r>
              <a:rPr lang="en-US" sz="2800" kern="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của</a:t>
            </a:r>
            <a:r>
              <a:rPr lang="en-US" sz="2800" kern="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từng</a:t>
            </a:r>
            <a:r>
              <a:rPr lang="en-US" sz="2800" kern="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phần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679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B2B8D3-4BDA-1228-03CF-2A224141C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D6557C6-2EB9-3FE0-4B63-C7EBCE7F6EC1}"/>
              </a:ext>
            </a:extLst>
          </p:cNvPr>
          <p:cNvSpPr/>
          <p:nvPr/>
        </p:nvSpPr>
        <p:spPr>
          <a:xfrm>
            <a:off x="3081987" y="1584012"/>
            <a:ext cx="6138667" cy="243143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sz="2000" b="1" noProof="0" dirty="0">
              <a:ln w="0"/>
              <a:gradFill>
                <a:gsLst>
                  <a:gs pos="0">
                    <a:srgbClr val="D97828">
                      <a:lumMod val="50000"/>
                    </a:srgbClr>
                  </a:gs>
                  <a:gs pos="50000">
                    <a:srgbClr val="D97828"/>
                  </a:gs>
                  <a:gs pos="100000">
                    <a:srgbClr val="D97828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0"/>
                <a:gradFill>
                  <a:gsLst>
                    <a:gs pos="0">
                      <a:srgbClr val="D97828">
                        <a:lumMod val="50000"/>
                      </a:srgbClr>
                    </a:gs>
                    <a:gs pos="50000">
                      <a:srgbClr val="D97828"/>
                    </a:gs>
                    <a:gs pos="100000">
                      <a:srgbClr val="D97828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Garamond" panose="02020404030301010803"/>
                <a:ea typeface="+mn-ea"/>
                <a:cs typeface="+mn-cs"/>
              </a:rPr>
              <a:t>BÀI 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ln w="0"/>
                <a:gradFill>
                  <a:gsLst>
                    <a:gs pos="0">
                      <a:srgbClr val="D97828">
                        <a:lumMod val="50000"/>
                      </a:srgbClr>
                    </a:gs>
                    <a:gs pos="50000">
                      <a:srgbClr val="D97828"/>
                    </a:gs>
                    <a:gs pos="100000">
                      <a:srgbClr val="D97828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Garamond" panose="02020404030301010803"/>
              </a:rPr>
              <a:t>TRUYỆN</a:t>
            </a:r>
            <a:r>
              <a:rPr lang="vi-VN" sz="4400" b="1" dirty="0">
                <a:ln w="0"/>
                <a:gradFill>
                  <a:gsLst>
                    <a:gs pos="0">
                      <a:srgbClr val="D97828">
                        <a:lumMod val="50000"/>
                      </a:srgbClr>
                    </a:gs>
                    <a:gs pos="50000">
                      <a:srgbClr val="D97828"/>
                    </a:gs>
                    <a:gs pos="100000">
                      <a:srgbClr val="D97828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Garamond" panose="02020404030301010803"/>
              </a:rPr>
              <a:t> </a:t>
            </a:r>
            <a:r>
              <a:rPr lang="en-US" sz="4400" b="1" dirty="0">
                <a:ln w="0"/>
                <a:gradFill>
                  <a:gsLst>
                    <a:gs pos="0">
                      <a:srgbClr val="D97828">
                        <a:lumMod val="50000"/>
                      </a:srgbClr>
                    </a:gs>
                    <a:gs pos="50000">
                      <a:srgbClr val="D97828"/>
                    </a:gs>
                    <a:gs pos="100000">
                      <a:srgbClr val="D97828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Garamond" panose="02020404030301010803"/>
              </a:rPr>
              <a:t>NGỤ NGÔN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ln w="0"/>
                <a:gradFill>
                  <a:gsLst>
                    <a:gs pos="0">
                      <a:srgbClr val="D97828">
                        <a:lumMod val="50000"/>
                      </a:srgbClr>
                    </a:gs>
                    <a:gs pos="50000">
                      <a:srgbClr val="D97828"/>
                    </a:gs>
                    <a:gs pos="100000">
                      <a:srgbClr val="D97828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Garamond" panose="02020404030301010803"/>
              </a:rPr>
              <a:t>VÀ TỤC NGỮ</a:t>
            </a:r>
            <a:endParaRPr kumimoji="0" lang="en-US" sz="4400" b="1" i="0" u="none" strike="noStrike" kern="1200" cap="none" spc="0" normalizeH="0" baseline="0" noProof="0" dirty="0">
              <a:ln w="0"/>
              <a:gradFill>
                <a:gsLst>
                  <a:gs pos="0">
                    <a:srgbClr val="D97828">
                      <a:lumMod val="50000"/>
                    </a:srgbClr>
                  </a:gs>
                  <a:gs pos="50000">
                    <a:srgbClr val="D97828"/>
                  </a:gs>
                  <a:gs pos="100000">
                    <a:srgbClr val="D97828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94D0706-687C-8E1E-1830-AA362DFCE78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44516" t="-8070" r="50000" b="100000"/>
          <a:stretch>
            <a:fillRect/>
          </a:stretch>
        </p:blipFill>
        <p:spPr>
          <a:xfrm>
            <a:off x="1314452" y="4552232"/>
            <a:ext cx="161925" cy="172175"/>
          </a:xfrm>
          <a:custGeom>
            <a:avLst/>
            <a:gdLst>
              <a:gd name="connsiteX0" fmla="*/ 0 w 161925"/>
              <a:gd name="connsiteY0" fmla="*/ 0 h 172175"/>
              <a:gd name="connsiteX1" fmla="*/ 161925 w 161925"/>
              <a:gd name="connsiteY1" fmla="*/ 0 h 172175"/>
              <a:gd name="connsiteX2" fmla="*/ 161925 w 161925"/>
              <a:gd name="connsiteY2" fmla="*/ 172175 h 172175"/>
              <a:gd name="connsiteX3" fmla="*/ 0 w 161925"/>
              <a:gd name="connsiteY3" fmla="*/ 172175 h 172175"/>
              <a:gd name="connsiteX4" fmla="*/ 0 w 161925"/>
              <a:gd name="connsiteY4" fmla="*/ 0 h 17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925" h="172175">
                <a:moveTo>
                  <a:pt x="0" y="0"/>
                </a:moveTo>
                <a:lnTo>
                  <a:pt x="161925" y="0"/>
                </a:lnTo>
                <a:lnTo>
                  <a:pt x="161925" y="172175"/>
                </a:lnTo>
                <a:lnTo>
                  <a:pt x="0" y="1721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B2E01C4B-A4E6-2345-04D3-116417D26D4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94746" r="3264" b="97101"/>
          <a:stretch>
            <a:fillRect/>
          </a:stretch>
        </p:blipFill>
        <p:spPr>
          <a:xfrm>
            <a:off x="8989999" y="233500"/>
            <a:ext cx="87180" cy="90534"/>
          </a:xfrm>
          <a:custGeom>
            <a:avLst/>
            <a:gdLst>
              <a:gd name="connsiteX0" fmla="*/ 74789 w 87180"/>
              <a:gd name="connsiteY0" fmla="*/ 0 h 90534"/>
              <a:gd name="connsiteX1" fmla="*/ 87180 w 87180"/>
              <a:gd name="connsiteY1" fmla="*/ 0 h 90534"/>
              <a:gd name="connsiteX2" fmla="*/ 68276 w 87180"/>
              <a:gd name="connsiteY2" fmla="*/ 52250 h 90534"/>
              <a:gd name="connsiteX3" fmla="*/ 25414 w 87180"/>
              <a:gd name="connsiteY3" fmla="*/ 80825 h 90534"/>
              <a:gd name="connsiteX4" fmla="*/ 4641 w 87180"/>
              <a:gd name="connsiteY4" fmla="*/ 89316 h 90534"/>
              <a:gd name="connsiteX5" fmla="*/ 0 w 87180"/>
              <a:gd name="connsiteY5" fmla="*/ 90534 h 90534"/>
              <a:gd name="connsiteX6" fmla="*/ 74789 w 87180"/>
              <a:gd name="connsiteY6" fmla="*/ 0 h 90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180" h="90534">
                <a:moveTo>
                  <a:pt x="74789" y="0"/>
                </a:moveTo>
                <a:lnTo>
                  <a:pt x="87180" y="0"/>
                </a:lnTo>
                <a:lnTo>
                  <a:pt x="68276" y="52250"/>
                </a:lnTo>
                <a:lnTo>
                  <a:pt x="25414" y="80825"/>
                </a:lnTo>
                <a:cubicBezTo>
                  <a:pt x="19149" y="85002"/>
                  <a:pt x="12005" y="87383"/>
                  <a:pt x="4641" y="89316"/>
                </a:cubicBezTo>
                <a:lnTo>
                  <a:pt x="0" y="90534"/>
                </a:lnTo>
                <a:lnTo>
                  <a:pt x="74789" y="0"/>
                </a:lnTo>
                <a:close/>
              </a:path>
            </a:pathLst>
          </a:cu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F660631-26F8-CA90-4515-2EB498F4977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88569" t="15565" r="11390" b="84354"/>
          <a:stretch>
            <a:fillRect/>
          </a:stretch>
        </p:blipFill>
        <p:spPr>
          <a:xfrm>
            <a:off x="8719344" y="719537"/>
            <a:ext cx="1824" cy="2518"/>
          </a:xfrm>
          <a:custGeom>
            <a:avLst/>
            <a:gdLst>
              <a:gd name="connsiteX0" fmla="*/ 0 w 1824"/>
              <a:gd name="connsiteY0" fmla="*/ 0 h 2518"/>
              <a:gd name="connsiteX1" fmla="*/ 1408 w 1824"/>
              <a:gd name="connsiteY1" fmla="*/ 1886 h 2518"/>
              <a:gd name="connsiteX2" fmla="*/ 383 w 1824"/>
              <a:gd name="connsiteY2" fmla="*/ 555 h 2518"/>
              <a:gd name="connsiteX3" fmla="*/ 0 w 1824"/>
              <a:gd name="connsiteY3" fmla="*/ 0 h 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4" h="2518">
                <a:moveTo>
                  <a:pt x="0" y="0"/>
                </a:moveTo>
                <a:lnTo>
                  <a:pt x="1408" y="1886"/>
                </a:lnTo>
                <a:cubicBezTo>
                  <a:pt x="2123" y="2915"/>
                  <a:pt x="2001" y="2831"/>
                  <a:pt x="383" y="555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3DD2E47-ED7C-B7A0-6E6E-ED34B6B49B3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84004" t="32952" r="15955" b="66967"/>
          <a:stretch>
            <a:fillRect/>
          </a:stretch>
        </p:blipFill>
        <p:spPr>
          <a:xfrm>
            <a:off x="8519319" y="1262462"/>
            <a:ext cx="1824" cy="2518"/>
          </a:xfrm>
          <a:custGeom>
            <a:avLst/>
            <a:gdLst>
              <a:gd name="connsiteX0" fmla="*/ 0 w 1824"/>
              <a:gd name="connsiteY0" fmla="*/ 0 h 2518"/>
              <a:gd name="connsiteX1" fmla="*/ 1408 w 1824"/>
              <a:gd name="connsiteY1" fmla="*/ 1886 h 2518"/>
              <a:gd name="connsiteX2" fmla="*/ 383 w 1824"/>
              <a:gd name="connsiteY2" fmla="*/ 555 h 2518"/>
              <a:gd name="connsiteX3" fmla="*/ 0 w 1824"/>
              <a:gd name="connsiteY3" fmla="*/ 0 h 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4" h="2518">
                <a:moveTo>
                  <a:pt x="0" y="0"/>
                </a:moveTo>
                <a:lnTo>
                  <a:pt x="1408" y="1886"/>
                </a:lnTo>
                <a:cubicBezTo>
                  <a:pt x="2123" y="2915"/>
                  <a:pt x="2001" y="2831"/>
                  <a:pt x="383" y="555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9E66C34-4B1A-FEE8-76F6-76B4690D926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97732" t="-4732" r="761" b="102173"/>
          <a:stretch>
            <a:fillRect/>
          </a:stretch>
        </p:blipFill>
        <p:spPr>
          <a:xfrm>
            <a:off x="9120852" y="85725"/>
            <a:ext cx="66017" cy="79916"/>
          </a:xfrm>
          <a:custGeom>
            <a:avLst/>
            <a:gdLst>
              <a:gd name="connsiteX0" fmla="*/ 66017 w 66017"/>
              <a:gd name="connsiteY0" fmla="*/ 0 h 79916"/>
              <a:gd name="connsiteX1" fmla="*/ 51729 w 66017"/>
              <a:gd name="connsiteY1" fmla="*/ 42863 h 79916"/>
              <a:gd name="connsiteX2" fmla="*/ 8867 w 66017"/>
              <a:gd name="connsiteY2" fmla="*/ 71438 h 79916"/>
              <a:gd name="connsiteX3" fmla="*/ 0 w 66017"/>
              <a:gd name="connsiteY3" fmla="*/ 79916 h 79916"/>
              <a:gd name="connsiteX4" fmla="*/ 66017 w 66017"/>
              <a:gd name="connsiteY4" fmla="*/ 0 h 79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17" h="79916">
                <a:moveTo>
                  <a:pt x="66017" y="0"/>
                </a:moveTo>
                <a:lnTo>
                  <a:pt x="51729" y="42863"/>
                </a:lnTo>
                <a:lnTo>
                  <a:pt x="8867" y="71438"/>
                </a:lnTo>
                <a:lnTo>
                  <a:pt x="0" y="79916"/>
                </a:lnTo>
                <a:lnTo>
                  <a:pt x="66017" y="0"/>
                </a:lnTo>
                <a:close/>
              </a:path>
            </a:pathLst>
          </a:cu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43A4181D-BD0A-D970-12C7-4AA6EADF18A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97108" t="-2173" r="2268" b="101113"/>
          <a:stretch>
            <a:fillRect/>
          </a:stretch>
        </p:blipFill>
        <p:spPr>
          <a:xfrm>
            <a:off x="9093501" y="165641"/>
            <a:ext cx="27347" cy="33104"/>
          </a:xfrm>
          <a:custGeom>
            <a:avLst/>
            <a:gdLst>
              <a:gd name="connsiteX0" fmla="*/ 27347 w 27347"/>
              <a:gd name="connsiteY0" fmla="*/ 0 h 33104"/>
              <a:gd name="connsiteX1" fmla="*/ 0 w 27347"/>
              <a:gd name="connsiteY1" fmla="*/ 33104 h 33104"/>
              <a:gd name="connsiteX2" fmla="*/ 9381 w 27347"/>
              <a:gd name="connsiteY2" fmla="*/ 17176 h 33104"/>
              <a:gd name="connsiteX3" fmla="*/ 27347 w 27347"/>
              <a:gd name="connsiteY3" fmla="*/ 0 h 33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47" h="33104">
                <a:moveTo>
                  <a:pt x="27347" y="0"/>
                </a:moveTo>
                <a:lnTo>
                  <a:pt x="0" y="33104"/>
                </a:lnTo>
                <a:lnTo>
                  <a:pt x="9381" y="17176"/>
                </a:lnTo>
                <a:lnTo>
                  <a:pt x="27347" y="0"/>
                </a:lnTo>
                <a:close/>
              </a:path>
            </a:pathLst>
          </a:cu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9958492-FCA3-D37C-5FE1-F8CC41F7806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96453" t="-1113" r="2892" b="100000"/>
          <a:stretch>
            <a:fillRect/>
          </a:stretch>
        </p:blipFill>
        <p:spPr>
          <a:xfrm>
            <a:off x="9064793" y="198747"/>
            <a:ext cx="28711" cy="34755"/>
          </a:xfrm>
          <a:custGeom>
            <a:avLst/>
            <a:gdLst>
              <a:gd name="connsiteX0" fmla="*/ 28711 w 28711"/>
              <a:gd name="connsiteY0" fmla="*/ 0 h 34755"/>
              <a:gd name="connsiteX1" fmla="*/ 18999 w 28711"/>
              <a:gd name="connsiteY1" fmla="*/ 16489 h 34755"/>
              <a:gd name="connsiteX2" fmla="*/ 12391 w 28711"/>
              <a:gd name="connsiteY2" fmla="*/ 34755 h 34755"/>
              <a:gd name="connsiteX3" fmla="*/ 0 w 28711"/>
              <a:gd name="connsiteY3" fmla="*/ 34755 h 34755"/>
              <a:gd name="connsiteX4" fmla="*/ 28711 w 28711"/>
              <a:gd name="connsiteY4" fmla="*/ 0 h 34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11" h="34755">
                <a:moveTo>
                  <a:pt x="28711" y="0"/>
                </a:moveTo>
                <a:lnTo>
                  <a:pt x="18999" y="16489"/>
                </a:lnTo>
                <a:lnTo>
                  <a:pt x="12391" y="34755"/>
                </a:lnTo>
                <a:lnTo>
                  <a:pt x="0" y="34755"/>
                </a:lnTo>
                <a:lnTo>
                  <a:pt x="28711" y="0"/>
                </a:lnTo>
                <a:close/>
              </a:path>
            </a:pathLst>
          </a:cu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E24F4E8-49B5-CC4B-D064-706C31849D3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69880" t="60357" r="29939" b="39489"/>
          <a:stretch>
            <a:fillRect/>
          </a:stretch>
        </p:blipFill>
        <p:spPr>
          <a:xfrm>
            <a:off x="7900510" y="2118208"/>
            <a:ext cx="7921" cy="4821"/>
          </a:xfrm>
          <a:custGeom>
            <a:avLst/>
            <a:gdLst>
              <a:gd name="connsiteX0" fmla="*/ 7921 w 7921"/>
              <a:gd name="connsiteY0" fmla="*/ 0 h 4821"/>
              <a:gd name="connsiteX1" fmla="*/ 7882 w 7921"/>
              <a:gd name="connsiteY1" fmla="*/ 25 h 4821"/>
              <a:gd name="connsiteX2" fmla="*/ 5311 w 7921"/>
              <a:gd name="connsiteY2" fmla="*/ 1404 h 4821"/>
              <a:gd name="connsiteX3" fmla="*/ 7921 w 7921"/>
              <a:gd name="connsiteY3" fmla="*/ 0 h 4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1" h="4821">
                <a:moveTo>
                  <a:pt x="7921" y="0"/>
                </a:moveTo>
                <a:lnTo>
                  <a:pt x="7882" y="25"/>
                </a:lnTo>
                <a:cubicBezTo>
                  <a:pt x="-3838" y="7429"/>
                  <a:pt x="-550" y="4924"/>
                  <a:pt x="5311" y="1404"/>
                </a:cubicBezTo>
                <a:lnTo>
                  <a:pt x="7921" y="0"/>
                </a:lnTo>
                <a:close/>
              </a:path>
            </a:pathLst>
          </a:cu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92FC7CE-D899-2E37-8425-DE2AD5FE31E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44516" t="100000" r="50000" b="-8036"/>
          <a:stretch>
            <a:fillRect/>
          </a:stretch>
        </p:blipFill>
        <p:spPr>
          <a:xfrm>
            <a:off x="1314452" y="6858000"/>
            <a:ext cx="161925" cy="171450"/>
          </a:xfrm>
          <a:custGeom>
            <a:avLst/>
            <a:gdLst>
              <a:gd name="connsiteX0" fmla="*/ 0 w 161925"/>
              <a:gd name="connsiteY0" fmla="*/ 0 h 171450"/>
              <a:gd name="connsiteX1" fmla="*/ 161925 w 161925"/>
              <a:gd name="connsiteY1" fmla="*/ 0 h 171450"/>
              <a:gd name="connsiteX2" fmla="*/ 161925 w 161925"/>
              <a:gd name="connsiteY2" fmla="*/ 171450 h 171450"/>
              <a:gd name="connsiteX3" fmla="*/ 0 w 161925"/>
              <a:gd name="connsiteY3" fmla="*/ 171450 h 171450"/>
              <a:gd name="connsiteX4" fmla="*/ 0 w 161925"/>
              <a:gd name="connsiteY4" fmla="*/ 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925" h="171450">
                <a:moveTo>
                  <a:pt x="0" y="0"/>
                </a:moveTo>
                <a:lnTo>
                  <a:pt x="161925" y="0"/>
                </a:lnTo>
                <a:lnTo>
                  <a:pt x="161925" y="171450"/>
                </a:lnTo>
                <a:lnTo>
                  <a:pt x="0" y="171450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97995257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evel 9"/>
          <p:cNvSpPr/>
          <p:nvPr/>
        </p:nvSpPr>
        <p:spPr>
          <a:xfrm>
            <a:off x="435429" y="1130305"/>
            <a:ext cx="11393715" cy="5415643"/>
          </a:xfrm>
          <a:prstGeom prst="bevel">
            <a:avLst>
              <a:gd name="adj" fmla="val 178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743" y="5718629"/>
            <a:ext cx="748588" cy="7127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0907291" y="1311731"/>
            <a:ext cx="748588" cy="71278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092907" y="1028700"/>
            <a:ext cx="5993492" cy="408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01193" y="985162"/>
            <a:ext cx="3976915" cy="53158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rcRect l="27267" t="-3291" r="72217" b="91946"/>
          <a:stretch>
            <a:fillRect/>
          </a:stretch>
        </p:blipFill>
        <p:spPr>
          <a:xfrm>
            <a:off x="5152574" y="1915892"/>
            <a:ext cx="87087" cy="593271"/>
          </a:xfrm>
          <a:custGeom>
            <a:avLst/>
            <a:gdLst>
              <a:gd name="connsiteX0" fmla="*/ 0 w 87086"/>
              <a:gd name="connsiteY0" fmla="*/ 0 h 593271"/>
              <a:gd name="connsiteX1" fmla="*/ 87086 w 87086"/>
              <a:gd name="connsiteY1" fmla="*/ 0 h 593271"/>
              <a:gd name="connsiteX2" fmla="*/ 87086 w 87086"/>
              <a:gd name="connsiteY2" fmla="*/ 593271 h 593271"/>
              <a:gd name="connsiteX3" fmla="*/ 0 w 87086"/>
              <a:gd name="connsiteY3" fmla="*/ 593271 h 593271"/>
              <a:gd name="connsiteX4" fmla="*/ 0 w 87086"/>
              <a:gd name="connsiteY4" fmla="*/ 0 h 593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086" h="593271">
                <a:moveTo>
                  <a:pt x="0" y="0"/>
                </a:moveTo>
                <a:lnTo>
                  <a:pt x="87086" y="0"/>
                </a:lnTo>
                <a:lnTo>
                  <a:pt x="87086" y="593271"/>
                </a:lnTo>
                <a:lnTo>
                  <a:pt x="0" y="59327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888" b="33565" l="8543" r="25187"/>
                    </a14:imgEffect>
                  </a14:imgLayer>
                </a14:imgProps>
              </a:ext>
            </a:extLst>
          </a:blip>
          <a:srcRect l="6463" t="8054" r="72733" b="63600"/>
          <a:stretch>
            <a:fillRect/>
          </a:stretch>
        </p:blipFill>
        <p:spPr>
          <a:xfrm>
            <a:off x="3070355" y="831406"/>
            <a:ext cx="1053388" cy="764742"/>
          </a:xfrm>
          <a:custGeom>
            <a:avLst/>
            <a:gdLst>
              <a:gd name="connsiteX0" fmla="*/ 0 w 3512457"/>
              <a:gd name="connsiteY0" fmla="*/ 0 h 1482271"/>
              <a:gd name="connsiteX1" fmla="*/ 3512457 w 3512457"/>
              <a:gd name="connsiteY1" fmla="*/ 0 h 1482271"/>
              <a:gd name="connsiteX2" fmla="*/ 3512457 w 3512457"/>
              <a:gd name="connsiteY2" fmla="*/ 1482271 h 1482271"/>
              <a:gd name="connsiteX3" fmla="*/ 0 w 3512457"/>
              <a:gd name="connsiteY3" fmla="*/ 1482271 h 1482271"/>
              <a:gd name="connsiteX4" fmla="*/ 0 w 3512457"/>
              <a:gd name="connsiteY4" fmla="*/ 0 h 1482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2457" h="1482271">
                <a:moveTo>
                  <a:pt x="0" y="0"/>
                </a:moveTo>
                <a:lnTo>
                  <a:pt x="3512457" y="0"/>
                </a:lnTo>
                <a:lnTo>
                  <a:pt x="3512457" y="1482271"/>
                </a:lnTo>
                <a:lnTo>
                  <a:pt x="0" y="148227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889" b="33566" l="30310" r="50529"/>
                    </a14:imgEffect>
                  </a14:imgLayer>
                </a14:imgProps>
              </a:ext>
            </a:extLst>
          </a:blip>
          <a:srcRect l="27783" t="8054" r="46943" b="63600"/>
          <a:stretch>
            <a:fillRect/>
          </a:stretch>
        </p:blipFill>
        <p:spPr>
          <a:xfrm>
            <a:off x="8078111" y="831406"/>
            <a:ext cx="1262743" cy="783772"/>
          </a:xfrm>
          <a:custGeom>
            <a:avLst/>
            <a:gdLst>
              <a:gd name="connsiteX0" fmla="*/ 0 w 4267200"/>
              <a:gd name="connsiteY0" fmla="*/ 0 h 1482271"/>
              <a:gd name="connsiteX1" fmla="*/ 4267200 w 4267200"/>
              <a:gd name="connsiteY1" fmla="*/ 0 h 1482271"/>
              <a:gd name="connsiteX2" fmla="*/ 4267200 w 4267200"/>
              <a:gd name="connsiteY2" fmla="*/ 1482271 h 1482271"/>
              <a:gd name="connsiteX3" fmla="*/ 0 w 4267200"/>
              <a:gd name="connsiteY3" fmla="*/ 1482271 h 1482271"/>
              <a:gd name="connsiteX4" fmla="*/ 0 w 4267200"/>
              <a:gd name="connsiteY4" fmla="*/ 0 h 1482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7200" h="1482271">
                <a:moveTo>
                  <a:pt x="0" y="0"/>
                </a:moveTo>
                <a:lnTo>
                  <a:pt x="4267200" y="0"/>
                </a:lnTo>
                <a:lnTo>
                  <a:pt x="4267200" y="1482271"/>
                </a:lnTo>
                <a:lnTo>
                  <a:pt x="0" y="148227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Rectangle 2"/>
          <p:cNvSpPr/>
          <p:nvPr/>
        </p:nvSpPr>
        <p:spPr>
          <a:xfrm>
            <a:off x="4301340" y="950534"/>
            <a:ext cx="3576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rcRect l="39161" t="100000" r="44973" b="-2062"/>
          <a:stretch>
            <a:fillRect/>
          </a:stretch>
        </p:blipFill>
        <p:spPr>
          <a:xfrm>
            <a:off x="5354908" y="6134107"/>
            <a:ext cx="906737" cy="76201"/>
          </a:xfrm>
          <a:custGeom>
            <a:avLst/>
            <a:gdLst>
              <a:gd name="connsiteX0" fmla="*/ 0 w 906737"/>
              <a:gd name="connsiteY0" fmla="*/ 0 h 76201"/>
              <a:gd name="connsiteX1" fmla="*/ 906737 w 906737"/>
              <a:gd name="connsiteY1" fmla="*/ 0 h 76201"/>
              <a:gd name="connsiteX2" fmla="*/ 901483 w 906737"/>
              <a:gd name="connsiteY2" fmla="*/ 2103 h 76201"/>
              <a:gd name="connsiteX3" fmla="*/ 453368 w 906737"/>
              <a:gd name="connsiteY3" fmla="*/ 76201 h 76201"/>
              <a:gd name="connsiteX4" fmla="*/ 5253 w 906737"/>
              <a:gd name="connsiteY4" fmla="*/ 2103 h 76201"/>
              <a:gd name="connsiteX5" fmla="*/ 0 w 906737"/>
              <a:gd name="connsiteY5" fmla="*/ 0 h 76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6737" h="76201">
                <a:moveTo>
                  <a:pt x="0" y="0"/>
                </a:moveTo>
                <a:lnTo>
                  <a:pt x="906737" y="0"/>
                </a:lnTo>
                <a:lnTo>
                  <a:pt x="901483" y="2103"/>
                </a:lnTo>
                <a:cubicBezTo>
                  <a:pt x="759924" y="50259"/>
                  <a:pt x="609416" y="76201"/>
                  <a:pt x="453368" y="76201"/>
                </a:cubicBezTo>
                <a:cubicBezTo>
                  <a:pt x="297321" y="76201"/>
                  <a:pt x="146813" y="50259"/>
                  <a:pt x="5253" y="2103"/>
                </a:cubicBez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Rectangle 1"/>
          <p:cNvSpPr/>
          <p:nvPr/>
        </p:nvSpPr>
        <p:spPr>
          <a:xfrm>
            <a:off x="582063" y="1279064"/>
            <a:ext cx="2850460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b.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Bố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cục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: 2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phần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2317803" y="2231126"/>
            <a:ext cx="8514892" cy="1458345"/>
          </a:xfrm>
          <a:custGeom>
            <a:avLst/>
            <a:gdLst>
              <a:gd name="connsiteX0" fmla="*/ 0 w 4666704"/>
              <a:gd name="connsiteY0" fmla="*/ 0 h 1458345"/>
              <a:gd name="connsiteX1" fmla="*/ 4666704 w 4666704"/>
              <a:gd name="connsiteY1" fmla="*/ 0 h 1458345"/>
              <a:gd name="connsiteX2" fmla="*/ 4666704 w 4666704"/>
              <a:gd name="connsiteY2" fmla="*/ 1458345 h 1458345"/>
              <a:gd name="connsiteX3" fmla="*/ 0 w 4666704"/>
              <a:gd name="connsiteY3" fmla="*/ 1458345 h 1458345"/>
              <a:gd name="connsiteX4" fmla="*/ 0 w 4666704"/>
              <a:gd name="connsiteY4" fmla="*/ 0 h 145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6704" h="1458345">
                <a:moveTo>
                  <a:pt x="0" y="0"/>
                </a:moveTo>
                <a:lnTo>
                  <a:pt x="4666704" y="0"/>
                </a:lnTo>
                <a:lnTo>
                  <a:pt x="4666704" y="1458345"/>
                </a:lnTo>
                <a:lnTo>
                  <a:pt x="0" y="14583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7786" tIns="76200" rIns="76200" bIns="76200" numCol="1" spcCol="1270" anchor="ctr" anchorCtr="0">
            <a:noAutofit/>
          </a:bodyPr>
          <a:lstStyle/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8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tể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Freeform 21"/>
          <p:cNvSpPr/>
          <p:nvPr/>
        </p:nvSpPr>
        <p:spPr>
          <a:xfrm>
            <a:off x="2317803" y="4309470"/>
            <a:ext cx="8514892" cy="1458345"/>
          </a:xfrm>
          <a:custGeom>
            <a:avLst/>
            <a:gdLst>
              <a:gd name="connsiteX0" fmla="*/ 0 w 4666704"/>
              <a:gd name="connsiteY0" fmla="*/ 0 h 1458345"/>
              <a:gd name="connsiteX1" fmla="*/ 4666704 w 4666704"/>
              <a:gd name="connsiteY1" fmla="*/ 0 h 1458345"/>
              <a:gd name="connsiteX2" fmla="*/ 4666704 w 4666704"/>
              <a:gd name="connsiteY2" fmla="*/ 1458345 h 1458345"/>
              <a:gd name="connsiteX3" fmla="*/ 0 w 4666704"/>
              <a:gd name="connsiteY3" fmla="*/ 1458345 h 1458345"/>
              <a:gd name="connsiteX4" fmla="*/ 0 w 4666704"/>
              <a:gd name="connsiteY4" fmla="*/ 0 h 145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6704" h="1458345">
                <a:moveTo>
                  <a:pt x="0" y="0"/>
                </a:moveTo>
                <a:lnTo>
                  <a:pt x="4666704" y="0"/>
                </a:lnTo>
                <a:lnTo>
                  <a:pt x="4666704" y="1458345"/>
                </a:lnTo>
                <a:lnTo>
                  <a:pt x="0" y="14583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7786" tIns="76200" rIns="76200" bIns="76200" numCol="1" spcCol="1270" anchor="ctr" anchorCtr="0">
            <a:noAutofit/>
          </a:bodyPr>
          <a:lstStyle/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493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evel 9"/>
          <p:cNvSpPr/>
          <p:nvPr/>
        </p:nvSpPr>
        <p:spPr>
          <a:xfrm>
            <a:off x="435429" y="592429"/>
            <a:ext cx="11393715" cy="5953520"/>
          </a:xfrm>
          <a:prstGeom prst="bevel">
            <a:avLst>
              <a:gd name="adj" fmla="val 178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096" y="5655759"/>
            <a:ext cx="748588" cy="7127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0912222" y="786185"/>
            <a:ext cx="748588" cy="71278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092907" y="1028700"/>
            <a:ext cx="5993492" cy="408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88217" y="330819"/>
            <a:ext cx="3976915" cy="53158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rcRect l="27267" t="-3291" r="72217" b="91946"/>
          <a:stretch>
            <a:fillRect/>
          </a:stretch>
        </p:blipFill>
        <p:spPr>
          <a:xfrm>
            <a:off x="5152574" y="1915892"/>
            <a:ext cx="87087" cy="593271"/>
          </a:xfrm>
          <a:custGeom>
            <a:avLst/>
            <a:gdLst>
              <a:gd name="connsiteX0" fmla="*/ 0 w 87086"/>
              <a:gd name="connsiteY0" fmla="*/ 0 h 593271"/>
              <a:gd name="connsiteX1" fmla="*/ 87086 w 87086"/>
              <a:gd name="connsiteY1" fmla="*/ 0 h 593271"/>
              <a:gd name="connsiteX2" fmla="*/ 87086 w 87086"/>
              <a:gd name="connsiteY2" fmla="*/ 593271 h 593271"/>
              <a:gd name="connsiteX3" fmla="*/ 0 w 87086"/>
              <a:gd name="connsiteY3" fmla="*/ 593271 h 593271"/>
              <a:gd name="connsiteX4" fmla="*/ 0 w 87086"/>
              <a:gd name="connsiteY4" fmla="*/ 0 h 593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086" h="593271">
                <a:moveTo>
                  <a:pt x="0" y="0"/>
                </a:moveTo>
                <a:lnTo>
                  <a:pt x="87086" y="0"/>
                </a:lnTo>
                <a:lnTo>
                  <a:pt x="87086" y="593271"/>
                </a:lnTo>
                <a:lnTo>
                  <a:pt x="0" y="59327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888" b="33565" l="8543" r="25187"/>
                    </a14:imgEffect>
                  </a14:imgLayer>
                </a14:imgProps>
              </a:ext>
            </a:extLst>
          </a:blip>
          <a:srcRect l="6463" t="8054" r="72733" b="63600"/>
          <a:stretch>
            <a:fillRect/>
          </a:stretch>
        </p:blipFill>
        <p:spPr>
          <a:xfrm>
            <a:off x="3034829" y="318636"/>
            <a:ext cx="1053388" cy="764742"/>
          </a:xfrm>
          <a:custGeom>
            <a:avLst/>
            <a:gdLst>
              <a:gd name="connsiteX0" fmla="*/ 0 w 3512457"/>
              <a:gd name="connsiteY0" fmla="*/ 0 h 1482271"/>
              <a:gd name="connsiteX1" fmla="*/ 3512457 w 3512457"/>
              <a:gd name="connsiteY1" fmla="*/ 0 h 1482271"/>
              <a:gd name="connsiteX2" fmla="*/ 3512457 w 3512457"/>
              <a:gd name="connsiteY2" fmla="*/ 1482271 h 1482271"/>
              <a:gd name="connsiteX3" fmla="*/ 0 w 3512457"/>
              <a:gd name="connsiteY3" fmla="*/ 1482271 h 1482271"/>
              <a:gd name="connsiteX4" fmla="*/ 0 w 3512457"/>
              <a:gd name="connsiteY4" fmla="*/ 0 h 1482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2457" h="1482271">
                <a:moveTo>
                  <a:pt x="0" y="0"/>
                </a:moveTo>
                <a:lnTo>
                  <a:pt x="3512457" y="0"/>
                </a:lnTo>
                <a:lnTo>
                  <a:pt x="3512457" y="1482271"/>
                </a:lnTo>
                <a:lnTo>
                  <a:pt x="0" y="148227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889" b="33566" l="30310" r="50529"/>
                    </a14:imgEffect>
                  </a14:imgLayer>
                </a14:imgProps>
              </a:ext>
            </a:extLst>
          </a:blip>
          <a:srcRect l="27783" t="8054" r="46943" b="63600"/>
          <a:stretch>
            <a:fillRect/>
          </a:stretch>
        </p:blipFill>
        <p:spPr>
          <a:xfrm>
            <a:off x="8065132" y="318636"/>
            <a:ext cx="1262743" cy="783772"/>
          </a:xfrm>
          <a:custGeom>
            <a:avLst/>
            <a:gdLst>
              <a:gd name="connsiteX0" fmla="*/ 0 w 4267200"/>
              <a:gd name="connsiteY0" fmla="*/ 0 h 1482271"/>
              <a:gd name="connsiteX1" fmla="*/ 4267200 w 4267200"/>
              <a:gd name="connsiteY1" fmla="*/ 0 h 1482271"/>
              <a:gd name="connsiteX2" fmla="*/ 4267200 w 4267200"/>
              <a:gd name="connsiteY2" fmla="*/ 1482271 h 1482271"/>
              <a:gd name="connsiteX3" fmla="*/ 0 w 4267200"/>
              <a:gd name="connsiteY3" fmla="*/ 1482271 h 1482271"/>
              <a:gd name="connsiteX4" fmla="*/ 0 w 4267200"/>
              <a:gd name="connsiteY4" fmla="*/ 0 h 1482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7200" h="1482271">
                <a:moveTo>
                  <a:pt x="0" y="0"/>
                </a:moveTo>
                <a:lnTo>
                  <a:pt x="4267200" y="0"/>
                </a:lnTo>
                <a:lnTo>
                  <a:pt x="4267200" y="1482271"/>
                </a:lnTo>
                <a:lnTo>
                  <a:pt x="0" y="148227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Rectangle 2"/>
          <p:cNvSpPr/>
          <p:nvPr/>
        </p:nvSpPr>
        <p:spPr>
          <a:xfrm>
            <a:off x="4288365" y="330819"/>
            <a:ext cx="3576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rcRect l="39161" t="100000" r="44973" b="-2062"/>
          <a:stretch>
            <a:fillRect/>
          </a:stretch>
        </p:blipFill>
        <p:spPr>
          <a:xfrm>
            <a:off x="5354908" y="6134107"/>
            <a:ext cx="906737" cy="76201"/>
          </a:xfrm>
          <a:custGeom>
            <a:avLst/>
            <a:gdLst>
              <a:gd name="connsiteX0" fmla="*/ 0 w 906737"/>
              <a:gd name="connsiteY0" fmla="*/ 0 h 76201"/>
              <a:gd name="connsiteX1" fmla="*/ 906737 w 906737"/>
              <a:gd name="connsiteY1" fmla="*/ 0 h 76201"/>
              <a:gd name="connsiteX2" fmla="*/ 901483 w 906737"/>
              <a:gd name="connsiteY2" fmla="*/ 2103 h 76201"/>
              <a:gd name="connsiteX3" fmla="*/ 453368 w 906737"/>
              <a:gd name="connsiteY3" fmla="*/ 76201 h 76201"/>
              <a:gd name="connsiteX4" fmla="*/ 5253 w 906737"/>
              <a:gd name="connsiteY4" fmla="*/ 2103 h 76201"/>
              <a:gd name="connsiteX5" fmla="*/ 0 w 906737"/>
              <a:gd name="connsiteY5" fmla="*/ 0 h 76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6737" h="76201">
                <a:moveTo>
                  <a:pt x="0" y="0"/>
                </a:moveTo>
                <a:lnTo>
                  <a:pt x="906737" y="0"/>
                </a:lnTo>
                <a:lnTo>
                  <a:pt x="901483" y="2103"/>
                </a:lnTo>
                <a:cubicBezTo>
                  <a:pt x="759924" y="50259"/>
                  <a:pt x="609416" y="76201"/>
                  <a:pt x="453368" y="76201"/>
                </a:cubicBezTo>
                <a:cubicBezTo>
                  <a:pt x="297321" y="76201"/>
                  <a:pt x="146813" y="50259"/>
                  <a:pt x="5253" y="2103"/>
                </a:cubicBez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Rectangle 1"/>
          <p:cNvSpPr/>
          <p:nvPr/>
        </p:nvSpPr>
        <p:spPr>
          <a:xfrm>
            <a:off x="582065" y="1279064"/>
            <a:ext cx="6256777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c.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Thể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loại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nhân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vật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,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ngôi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kể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thứ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tự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kể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2317803" y="2024523"/>
            <a:ext cx="8514892" cy="805179"/>
          </a:xfrm>
          <a:custGeom>
            <a:avLst/>
            <a:gdLst>
              <a:gd name="connsiteX0" fmla="*/ 0 w 4666704"/>
              <a:gd name="connsiteY0" fmla="*/ 0 h 1458345"/>
              <a:gd name="connsiteX1" fmla="*/ 4666704 w 4666704"/>
              <a:gd name="connsiteY1" fmla="*/ 0 h 1458345"/>
              <a:gd name="connsiteX2" fmla="*/ 4666704 w 4666704"/>
              <a:gd name="connsiteY2" fmla="*/ 1458345 h 1458345"/>
              <a:gd name="connsiteX3" fmla="*/ 0 w 4666704"/>
              <a:gd name="connsiteY3" fmla="*/ 1458345 h 1458345"/>
              <a:gd name="connsiteX4" fmla="*/ 0 w 4666704"/>
              <a:gd name="connsiteY4" fmla="*/ 0 h 145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6704" h="1458345">
                <a:moveTo>
                  <a:pt x="0" y="0"/>
                </a:moveTo>
                <a:lnTo>
                  <a:pt x="4666704" y="0"/>
                </a:lnTo>
                <a:lnTo>
                  <a:pt x="4666704" y="1458345"/>
                </a:lnTo>
                <a:lnTo>
                  <a:pt x="0" y="14583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7786" tIns="76200" rIns="76200" bIns="76200" numCol="1" spcCol="1270" anchor="ctr" anchorCtr="0">
            <a:noAutofit/>
          </a:bodyPr>
          <a:lstStyle/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2317803" y="3108951"/>
            <a:ext cx="8514892" cy="820501"/>
          </a:xfrm>
          <a:custGeom>
            <a:avLst/>
            <a:gdLst>
              <a:gd name="connsiteX0" fmla="*/ 0 w 4666704"/>
              <a:gd name="connsiteY0" fmla="*/ 0 h 1458345"/>
              <a:gd name="connsiteX1" fmla="*/ 4666704 w 4666704"/>
              <a:gd name="connsiteY1" fmla="*/ 0 h 1458345"/>
              <a:gd name="connsiteX2" fmla="*/ 4666704 w 4666704"/>
              <a:gd name="connsiteY2" fmla="*/ 1458345 h 1458345"/>
              <a:gd name="connsiteX3" fmla="*/ 0 w 4666704"/>
              <a:gd name="connsiteY3" fmla="*/ 1458345 h 1458345"/>
              <a:gd name="connsiteX4" fmla="*/ 0 w 4666704"/>
              <a:gd name="connsiteY4" fmla="*/ 0 h 145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6704" h="1458345">
                <a:moveTo>
                  <a:pt x="0" y="0"/>
                </a:moveTo>
                <a:lnTo>
                  <a:pt x="4666704" y="0"/>
                </a:lnTo>
                <a:lnTo>
                  <a:pt x="4666704" y="1458345"/>
                </a:lnTo>
                <a:lnTo>
                  <a:pt x="0" y="14583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7786" tIns="76200" rIns="76200" bIns="76200" numCol="1" spcCol="1270" anchor="ctr" anchorCtr="0">
            <a:noAutofit/>
          </a:bodyPr>
          <a:lstStyle/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con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2340283" y="4178718"/>
            <a:ext cx="8514892" cy="805179"/>
          </a:xfrm>
          <a:custGeom>
            <a:avLst/>
            <a:gdLst>
              <a:gd name="connsiteX0" fmla="*/ 0 w 4666704"/>
              <a:gd name="connsiteY0" fmla="*/ 0 h 1458345"/>
              <a:gd name="connsiteX1" fmla="*/ 4666704 w 4666704"/>
              <a:gd name="connsiteY1" fmla="*/ 0 h 1458345"/>
              <a:gd name="connsiteX2" fmla="*/ 4666704 w 4666704"/>
              <a:gd name="connsiteY2" fmla="*/ 1458345 h 1458345"/>
              <a:gd name="connsiteX3" fmla="*/ 0 w 4666704"/>
              <a:gd name="connsiteY3" fmla="*/ 1458345 h 1458345"/>
              <a:gd name="connsiteX4" fmla="*/ 0 w 4666704"/>
              <a:gd name="connsiteY4" fmla="*/ 0 h 145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6704" h="1458345">
                <a:moveTo>
                  <a:pt x="0" y="0"/>
                </a:moveTo>
                <a:lnTo>
                  <a:pt x="4666704" y="0"/>
                </a:lnTo>
                <a:lnTo>
                  <a:pt x="4666704" y="1458345"/>
                </a:lnTo>
                <a:lnTo>
                  <a:pt x="0" y="14583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7786" tIns="76200" rIns="76200" bIns="76200" numCol="1" spcCol="1270" anchor="ctr" anchorCtr="0">
            <a:noAutofit/>
          </a:bodyPr>
          <a:lstStyle/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2317803" y="5269849"/>
            <a:ext cx="8514892" cy="805179"/>
          </a:xfrm>
          <a:custGeom>
            <a:avLst/>
            <a:gdLst>
              <a:gd name="connsiteX0" fmla="*/ 0 w 4666704"/>
              <a:gd name="connsiteY0" fmla="*/ 0 h 1458345"/>
              <a:gd name="connsiteX1" fmla="*/ 4666704 w 4666704"/>
              <a:gd name="connsiteY1" fmla="*/ 0 h 1458345"/>
              <a:gd name="connsiteX2" fmla="*/ 4666704 w 4666704"/>
              <a:gd name="connsiteY2" fmla="*/ 1458345 h 1458345"/>
              <a:gd name="connsiteX3" fmla="*/ 0 w 4666704"/>
              <a:gd name="connsiteY3" fmla="*/ 1458345 h 1458345"/>
              <a:gd name="connsiteX4" fmla="*/ 0 w 4666704"/>
              <a:gd name="connsiteY4" fmla="*/ 0 h 145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6704" h="1458345">
                <a:moveTo>
                  <a:pt x="0" y="0"/>
                </a:moveTo>
                <a:lnTo>
                  <a:pt x="4666704" y="0"/>
                </a:lnTo>
                <a:lnTo>
                  <a:pt x="4666704" y="1458345"/>
                </a:lnTo>
                <a:lnTo>
                  <a:pt x="0" y="14583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7786" tIns="76200" rIns="76200" bIns="76200" numCol="1" spcCol="1270" anchor="ctr" anchorCtr="0">
            <a:noAutofit/>
          </a:bodyPr>
          <a:lstStyle/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08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  <p:bldP spid="22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6311" y="1"/>
            <a:ext cx="6096000" cy="10833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II.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chi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tiết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1.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Câu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chuyện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ếch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5763" y="1374059"/>
            <a:ext cx="10833100" cy="10833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t-B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 SỐ 01</a:t>
            </a:r>
            <a:r>
              <a:rPr lang="pt-B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t-BR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 hiểu Cuộc sống của ếch khi ở trong giếng.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016286"/>
              </p:ext>
            </p:extLst>
          </p:nvPr>
        </p:nvGraphicFramePr>
        <p:xfrm>
          <a:off x="1099752" y="2545491"/>
          <a:ext cx="10120183" cy="3188044"/>
        </p:xfrm>
        <a:graphic>
          <a:graphicData uri="http://schemas.openxmlformats.org/drawingml/2006/table">
            <a:tbl>
              <a:tblPr firstRow="1" firstCol="1" bandRow="1"/>
              <a:tblGrid>
                <a:gridCol w="2596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5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08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568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758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Hoàn cảnh sống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Hành động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Tính cách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220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Ếch ở trong giếng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916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evel 9"/>
          <p:cNvSpPr/>
          <p:nvPr/>
        </p:nvSpPr>
        <p:spPr>
          <a:xfrm>
            <a:off x="435429" y="605307"/>
            <a:ext cx="11393715" cy="5940641"/>
          </a:xfrm>
          <a:prstGeom prst="bevel">
            <a:avLst>
              <a:gd name="adj" fmla="val 178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00" y="5708977"/>
            <a:ext cx="748588" cy="7127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0832695" y="841196"/>
            <a:ext cx="748588" cy="71278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092907" y="1028700"/>
            <a:ext cx="5993492" cy="408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88218" y="431682"/>
            <a:ext cx="3976915" cy="53158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rcRect l="27267" t="-3291" r="72217" b="91946"/>
          <a:stretch>
            <a:fillRect/>
          </a:stretch>
        </p:blipFill>
        <p:spPr>
          <a:xfrm>
            <a:off x="5152574" y="1915892"/>
            <a:ext cx="87087" cy="593271"/>
          </a:xfrm>
          <a:custGeom>
            <a:avLst/>
            <a:gdLst>
              <a:gd name="connsiteX0" fmla="*/ 0 w 87086"/>
              <a:gd name="connsiteY0" fmla="*/ 0 h 593271"/>
              <a:gd name="connsiteX1" fmla="*/ 87086 w 87086"/>
              <a:gd name="connsiteY1" fmla="*/ 0 h 593271"/>
              <a:gd name="connsiteX2" fmla="*/ 87086 w 87086"/>
              <a:gd name="connsiteY2" fmla="*/ 593271 h 593271"/>
              <a:gd name="connsiteX3" fmla="*/ 0 w 87086"/>
              <a:gd name="connsiteY3" fmla="*/ 593271 h 593271"/>
              <a:gd name="connsiteX4" fmla="*/ 0 w 87086"/>
              <a:gd name="connsiteY4" fmla="*/ 0 h 593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086" h="593271">
                <a:moveTo>
                  <a:pt x="0" y="0"/>
                </a:moveTo>
                <a:lnTo>
                  <a:pt x="87086" y="0"/>
                </a:lnTo>
                <a:lnTo>
                  <a:pt x="87086" y="593271"/>
                </a:lnTo>
                <a:lnTo>
                  <a:pt x="0" y="59327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888" b="33565" l="8543" r="25187"/>
                    </a14:imgEffect>
                  </a14:imgLayer>
                </a14:imgProps>
              </a:ext>
            </a:extLst>
          </a:blip>
          <a:srcRect l="6463" t="8054" r="72733" b="63600"/>
          <a:stretch>
            <a:fillRect/>
          </a:stretch>
        </p:blipFill>
        <p:spPr>
          <a:xfrm>
            <a:off x="3034830" y="338678"/>
            <a:ext cx="1053388" cy="764742"/>
          </a:xfrm>
          <a:custGeom>
            <a:avLst/>
            <a:gdLst>
              <a:gd name="connsiteX0" fmla="*/ 0 w 3512457"/>
              <a:gd name="connsiteY0" fmla="*/ 0 h 1482271"/>
              <a:gd name="connsiteX1" fmla="*/ 3512457 w 3512457"/>
              <a:gd name="connsiteY1" fmla="*/ 0 h 1482271"/>
              <a:gd name="connsiteX2" fmla="*/ 3512457 w 3512457"/>
              <a:gd name="connsiteY2" fmla="*/ 1482271 h 1482271"/>
              <a:gd name="connsiteX3" fmla="*/ 0 w 3512457"/>
              <a:gd name="connsiteY3" fmla="*/ 1482271 h 1482271"/>
              <a:gd name="connsiteX4" fmla="*/ 0 w 3512457"/>
              <a:gd name="connsiteY4" fmla="*/ 0 h 1482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2457" h="1482271">
                <a:moveTo>
                  <a:pt x="0" y="0"/>
                </a:moveTo>
                <a:lnTo>
                  <a:pt x="3512457" y="0"/>
                </a:lnTo>
                <a:lnTo>
                  <a:pt x="3512457" y="1482271"/>
                </a:lnTo>
                <a:lnTo>
                  <a:pt x="0" y="148227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889" b="33566" l="30310" r="50529"/>
                    </a14:imgEffect>
                  </a14:imgLayer>
                </a14:imgProps>
              </a:ext>
            </a:extLst>
          </a:blip>
          <a:srcRect l="27783" t="8054" r="46943" b="63600"/>
          <a:stretch>
            <a:fillRect/>
          </a:stretch>
        </p:blipFill>
        <p:spPr>
          <a:xfrm>
            <a:off x="8065133" y="329163"/>
            <a:ext cx="1262743" cy="783772"/>
          </a:xfrm>
          <a:custGeom>
            <a:avLst/>
            <a:gdLst>
              <a:gd name="connsiteX0" fmla="*/ 0 w 4267200"/>
              <a:gd name="connsiteY0" fmla="*/ 0 h 1482271"/>
              <a:gd name="connsiteX1" fmla="*/ 4267200 w 4267200"/>
              <a:gd name="connsiteY1" fmla="*/ 0 h 1482271"/>
              <a:gd name="connsiteX2" fmla="*/ 4267200 w 4267200"/>
              <a:gd name="connsiteY2" fmla="*/ 1482271 h 1482271"/>
              <a:gd name="connsiteX3" fmla="*/ 0 w 4267200"/>
              <a:gd name="connsiteY3" fmla="*/ 1482271 h 1482271"/>
              <a:gd name="connsiteX4" fmla="*/ 0 w 4267200"/>
              <a:gd name="connsiteY4" fmla="*/ 0 h 1482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7200" h="1482271">
                <a:moveTo>
                  <a:pt x="0" y="0"/>
                </a:moveTo>
                <a:lnTo>
                  <a:pt x="4267200" y="0"/>
                </a:lnTo>
                <a:lnTo>
                  <a:pt x="4267200" y="1482271"/>
                </a:lnTo>
                <a:lnTo>
                  <a:pt x="0" y="148227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Rectangle 2"/>
          <p:cNvSpPr/>
          <p:nvPr/>
        </p:nvSpPr>
        <p:spPr>
          <a:xfrm>
            <a:off x="4301340" y="459439"/>
            <a:ext cx="3576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rcRect l="39161" t="100000" r="44973" b="-2062"/>
          <a:stretch>
            <a:fillRect/>
          </a:stretch>
        </p:blipFill>
        <p:spPr>
          <a:xfrm>
            <a:off x="5354908" y="6134107"/>
            <a:ext cx="906737" cy="76201"/>
          </a:xfrm>
          <a:custGeom>
            <a:avLst/>
            <a:gdLst>
              <a:gd name="connsiteX0" fmla="*/ 0 w 906737"/>
              <a:gd name="connsiteY0" fmla="*/ 0 h 76201"/>
              <a:gd name="connsiteX1" fmla="*/ 906737 w 906737"/>
              <a:gd name="connsiteY1" fmla="*/ 0 h 76201"/>
              <a:gd name="connsiteX2" fmla="*/ 901483 w 906737"/>
              <a:gd name="connsiteY2" fmla="*/ 2103 h 76201"/>
              <a:gd name="connsiteX3" fmla="*/ 453368 w 906737"/>
              <a:gd name="connsiteY3" fmla="*/ 76201 h 76201"/>
              <a:gd name="connsiteX4" fmla="*/ 5253 w 906737"/>
              <a:gd name="connsiteY4" fmla="*/ 2103 h 76201"/>
              <a:gd name="connsiteX5" fmla="*/ 0 w 906737"/>
              <a:gd name="connsiteY5" fmla="*/ 0 h 76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6737" h="76201">
                <a:moveTo>
                  <a:pt x="0" y="0"/>
                </a:moveTo>
                <a:lnTo>
                  <a:pt x="906737" y="0"/>
                </a:lnTo>
                <a:lnTo>
                  <a:pt x="901483" y="2103"/>
                </a:lnTo>
                <a:cubicBezTo>
                  <a:pt x="759924" y="50259"/>
                  <a:pt x="609416" y="76201"/>
                  <a:pt x="453368" y="76201"/>
                </a:cubicBezTo>
                <a:cubicBezTo>
                  <a:pt x="297321" y="76201"/>
                  <a:pt x="146813" y="50259"/>
                  <a:pt x="5253" y="2103"/>
                </a:cubicBez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Rectangle 1"/>
          <p:cNvSpPr/>
          <p:nvPr/>
        </p:nvSpPr>
        <p:spPr>
          <a:xfrm>
            <a:off x="582063" y="1279064"/>
            <a:ext cx="6381875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c.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Nguyên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nhân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dẫn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đến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cái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chết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của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ếch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2317803" y="4547286"/>
            <a:ext cx="8514892" cy="852617"/>
          </a:xfrm>
          <a:custGeom>
            <a:avLst/>
            <a:gdLst>
              <a:gd name="connsiteX0" fmla="*/ 0 w 4666704"/>
              <a:gd name="connsiteY0" fmla="*/ 0 h 1458345"/>
              <a:gd name="connsiteX1" fmla="*/ 4666704 w 4666704"/>
              <a:gd name="connsiteY1" fmla="*/ 0 h 1458345"/>
              <a:gd name="connsiteX2" fmla="*/ 4666704 w 4666704"/>
              <a:gd name="connsiteY2" fmla="*/ 1458345 h 1458345"/>
              <a:gd name="connsiteX3" fmla="*/ 0 w 4666704"/>
              <a:gd name="connsiteY3" fmla="*/ 1458345 h 1458345"/>
              <a:gd name="connsiteX4" fmla="*/ 0 w 4666704"/>
              <a:gd name="connsiteY4" fmla="*/ 0 h 145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6704" h="1458345">
                <a:moveTo>
                  <a:pt x="0" y="0"/>
                </a:moveTo>
                <a:lnTo>
                  <a:pt x="4666704" y="0"/>
                </a:lnTo>
                <a:lnTo>
                  <a:pt x="4666704" y="1458345"/>
                </a:lnTo>
                <a:lnTo>
                  <a:pt x="0" y="14583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7786" tIns="76200" rIns="76200" bIns="76200" numCol="1" spcCol="1270" anchor="ctr" anchorCtr="0">
            <a:noAutofit/>
          </a:bodyPr>
          <a:lstStyle/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dềnh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Freeform 21"/>
          <p:cNvSpPr/>
          <p:nvPr/>
        </p:nvSpPr>
        <p:spPr>
          <a:xfrm>
            <a:off x="2317803" y="5399903"/>
            <a:ext cx="8514892" cy="734204"/>
          </a:xfrm>
          <a:custGeom>
            <a:avLst/>
            <a:gdLst>
              <a:gd name="connsiteX0" fmla="*/ 0 w 4666704"/>
              <a:gd name="connsiteY0" fmla="*/ 0 h 1458345"/>
              <a:gd name="connsiteX1" fmla="*/ 4666704 w 4666704"/>
              <a:gd name="connsiteY1" fmla="*/ 0 h 1458345"/>
              <a:gd name="connsiteX2" fmla="*/ 4666704 w 4666704"/>
              <a:gd name="connsiteY2" fmla="*/ 1458345 h 1458345"/>
              <a:gd name="connsiteX3" fmla="*/ 0 w 4666704"/>
              <a:gd name="connsiteY3" fmla="*/ 1458345 h 1458345"/>
              <a:gd name="connsiteX4" fmla="*/ 0 w 4666704"/>
              <a:gd name="connsiteY4" fmla="*/ 0 h 145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6704" h="1458345">
                <a:moveTo>
                  <a:pt x="0" y="0"/>
                </a:moveTo>
                <a:lnTo>
                  <a:pt x="4666704" y="0"/>
                </a:lnTo>
                <a:lnTo>
                  <a:pt x="4666704" y="1458345"/>
                </a:lnTo>
                <a:lnTo>
                  <a:pt x="0" y="14583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7786" tIns="76200" rIns="76200" bIns="76200" numCol="1" spcCol="1270" anchor="ctr" anchorCtr="0">
            <a:noAutofit/>
          </a:bodyPr>
          <a:lstStyle/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ngạo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hợm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hĩnh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" name="Picture 16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930" y="2376487"/>
            <a:ext cx="3406140" cy="2105025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24734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6311" y="1"/>
            <a:ext cx="6096000" cy="10833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II.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chi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tiết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1.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Câu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chuyện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ếch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5763" y="1374059"/>
            <a:ext cx="10833100" cy="10833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pt-B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 SỐ 02</a:t>
            </a:r>
            <a:r>
              <a:rPr lang="pt-BR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pt-BR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 hiểu Cuộc sống của ếch khi ra ngoài giếng.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878664"/>
              </p:ext>
            </p:extLst>
          </p:nvPr>
        </p:nvGraphicFramePr>
        <p:xfrm>
          <a:off x="1099752" y="2545491"/>
          <a:ext cx="10120183" cy="3409487"/>
        </p:xfrm>
        <a:graphic>
          <a:graphicData uri="http://schemas.openxmlformats.org/drawingml/2006/table">
            <a:tbl>
              <a:tblPr firstRow="1" firstCol="1" bandRow="1"/>
              <a:tblGrid>
                <a:gridCol w="2813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8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08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568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758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Hoàn cảnh sống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Hành động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Tính cách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220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Ếch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khi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ra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ngoài</a:t>
                      </a:r>
                      <a:r>
                        <a:rPr lang="en-US" sz="24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giếng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453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1386322" y="1146220"/>
            <a:ext cx="10006608" cy="940157"/>
          </a:xfrm>
          <a:custGeom>
            <a:avLst/>
            <a:gdLst>
              <a:gd name="connsiteX0" fmla="*/ 0 w 6469717"/>
              <a:gd name="connsiteY0" fmla="*/ 51711 h 517114"/>
              <a:gd name="connsiteX1" fmla="*/ 51711 w 6469717"/>
              <a:gd name="connsiteY1" fmla="*/ 0 h 517114"/>
              <a:gd name="connsiteX2" fmla="*/ 6418006 w 6469717"/>
              <a:gd name="connsiteY2" fmla="*/ 0 h 517114"/>
              <a:gd name="connsiteX3" fmla="*/ 6469717 w 6469717"/>
              <a:gd name="connsiteY3" fmla="*/ 51711 h 517114"/>
              <a:gd name="connsiteX4" fmla="*/ 6469717 w 6469717"/>
              <a:gd name="connsiteY4" fmla="*/ 465403 h 517114"/>
              <a:gd name="connsiteX5" fmla="*/ 6418006 w 6469717"/>
              <a:gd name="connsiteY5" fmla="*/ 517114 h 517114"/>
              <a:gd name="connsiteX6" fmla="*/ 51711 w 6469717"/>
              <a:gd name="connsiteY6" fmla="*/ 517114 h 517114"/>
              <a:gd name="connsiteX7" fmla="*/ 0 w 6469717"/>
              <a:gd name="connsiteY7" fmla="*/ 465403 h 517114"/>
              <a:gd name="connsiteX8" fmla="*/ 0 w 6469717"/>
              <a:gd name="connsiteY8" fmla="*/ 51711 h 51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9717" h="517114">
                <a:moveTo>
                  <a:pt x="0" y="51711"/>
                </a:moveTo>
                <a:cubicBezTo>
                  <a:pt x="0" y="23152"/>
                  <a:pt x="23152" y="0"/>
                  <a:pt x="51711" y="0"/>
                </a:cubicBezTo>
                <a:lnTo>
                  <a:pt x="6418006" y="0"/>
                </a:lnTo>
                <a:cubicBezTo>
                  <a:pt x="6446565" y="0"/>
                  <a:pt x="6469717" y="23152"/>
                  <a:pt x="6469717" y="51711"/>
                </a:cubicBezTo>
                <a:lnTo>
                  <a:pt x="6469717" y="465403"/>
                </a:lnTo>
                <a:cubicBezTo>
                  <a:pt x="6469717" y="493962"/>
                  <a:pt x="6446565" y="517114"/>
                  <a:pt x="6418006" y="517114"/>
                </a:cubicBezTo>
                <a:lnTo>
                  <a:pt x="51711" y="517114"/>
                </a:lnTo>
                <a:cubicBezTo>
                  <a:pt x="23152" y="517114"/>
                  <a:pt x="0" y="493962"/>
                  <a:pt x="0" y="465403"/>
                </a:cubicBezTo>
                <a:lnTo>
                  <a:pt x="0" y="51711"/>
                </a:lnTo>
                <a:close/>
              </a:path>
            </a:pathLst>
          </a:custGeom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486" tIns="50706" rIns="68486" bIns="50706" numCol="1" spcCol="1270" anchor="ctr" anchorCtr="0">
            <a:noAutofit/>
          </a:bodyPr>
          <a:lstStyle/>
          <a:p>
            <a:pPr algn="just"/>
            <a:r>
              <a:rPr lang="vi-VN" sz="2800" kern="100">
                <a:latin typeface="Times New Roman"/>
                <a:ea typeface="SimSun"/>
              </a:rPr>
              <a:t>- Hoàn </a:t>
            </a:r>
            <a:r>
              <a:rPr lang="vi-VN" sz="2800" kern="100" dirty="0">
                <a:latin typeface="Times New Roman"/>
                <a:ea typeface="SimSun"/>
              </a:rPr>
              <a:t>cảnh sống hạn hẹp sẽ ảnh hưởng đến nhận thức về chính mình và thế giới xung quanh.</a:t>
            </a:r>
            <a:endParaRPr lang="en-US" sz="2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386321" y="2253803"/>
            <a:ext cx="10006609" cy="934169"/>
          </a:xfrm>
          <a:custGeom>
            <a:avLst/>
            <a:gdLst>
              <a:gd name="connsiteX0" fmla="*/ 0 w 6533354"/>
              <a:gd name="connsiteY0" fmla="*/ 65169 h 651685"/>
              <a:gd name="connsiteX1" fmla="*/ 65169 w 6533354"/>
              <a:gd name="connsiteY1" fmla="*/ 0 h 651685"/>
              <a:gd name="connsiteX2" fmla="*/ 6468186 w 6533354"/>
              <a:gd name="connsiteY2" fmla="*/ 0 h 651685"/>
              <a:gd name="connsiteX3" fmla="*/ 6533355 w 6533354"/>
              <a:gd name="connsiteY3" fmla="*/ 65169 h 651685"/>
              <a:gd name="connsiteX4" fmla="*/ 6533354 w 6533354"/>
              <a:gd name="connsiteY4" fmla="*/ 586517 h 651685"/>
              <a:gd name="connsiteX5" fmla="*/ 6468185 w 6533354"/>
              <a:gd name="connsiteY5" fmla="*/ 651686 h 651685"/>
              <a:gd name="connsiteX6" fmla="*/ 65169 w 6533354"/>
              <a:gd name="connsiteY6" fmla="*/ 651685 h 651685"/>
              <a:gd name="connsiteX7" fmla="*/ 0 w 6533354"/>
              <a:gd name="connsiteY7" fmla="*/ 586516 h 651685"/>
              <a:gd name="connsiteX8" fmla="*/ 0 w 6533354"/>
              <a:gd name="connsiteY8" fmla="*/ 65169 h 651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33354" h="651685">
                <a:moveTo>
                  <a:pt x="0" y="65169"/>
                </a:moveTo>
                <a:cubicBezTo>
                  <a:pt x="0" y="29177"/>
                  <a:pt x="29177" y="0"/>
                  <a:pt x="65169" y="0"/>
                </a:cubicBezTo>
                <a:lnTo>
                  <a:pt x="6468186" y="0"/>
                </a:lnTo>
                <a:cubicBezTo>
                  <a:pt x="6504178" y="0"/>
                  <a:pt x="6533355" y="29177"/>
                  <a:pt x="6533355" y="65169"/>
                </a:cubicBezTo>
                <a:cubicBezTo>
                  <a:pt x="6533355" y="238952"/>
                  <a:pt x="6533354" y="412734"/>
                  <a:pt x="6533354" y="586517"/>
                </a:cubicBezTo>
                <a:cubicBezTo>
                  <a:pt x="6533354" y="622509"/>
                  <a:pt x="6504177" y="651686"/>
                  <a:pt x="6468185" y="651686"/>
                </a:cubicBezTo>
                <a:lnTo>
                  <a:pt x="65169" y="651685"/>
                </a:lnTo>
                <a:cubicBezTo>
                  <a:pt x="29177" y="651685"/>
                  <a:pt x="0" y="622508"/>
                  <a:pt x="0" y="586516"/>
                </a:cubicBezTo>
                <a:lnTo>
                  <a:pt x="0" y="65169"/>
                </a:lnTo>
                <a:close/>
              </a:path>
            </a:pathLst>
          </a:custGeom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427" tIns="54647" rIns="72427" bIns="54647" numCol="1" spcCol="1270" anchor="ctr" anchorCtr="0">
            <a:no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2800" kern="100" dirty="0">
                <a:latin typeface="Times New Roman"/>
                <a:ea typeface="SimSun"/>
              </a:rPr>
              <a:t>- </a:t>
            </a:r>
            <a:r>
              <a:rPr lang="vi-VN" sz="2800" kern="100" dirty="0">
                <a:latin typeface="Times New Roman"/>
                <a:ea typeface="SimSun"/>
              </a:rPr>
              <a:t>Không được chủ quan, kiêu ngạo, coi thường những đối tượng xung quanh.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1386322" y="3322749"/>
            <a:ext cx="10006608" cy="1275009"/>
          </a:xfrm>
          <a:custGeom>
            <a:avLst/>
            <a:gdLst>
              <a:gd name="connsiteX0" fmla="*/ 0 w 6494938"/>
              <a:gd name="connsiteY0" fmla="*/ 89233 h 892331"/>
              <a:gd name="connsiteX1" fmla="*/ 89233 w 6494938"/>
              <a:gd name="connsiteY1" fmla="*/ 0 h 892331"/>
              <a:gd name="connsiteX2" fmla="*/ 6405705 w 6494938"/>
              <a:gd name="connsiteY2" fmla="*/ 0 h 892331"/>
              <a:gd name="connsiteX3" fmla="*/ 6494938 w 6494938"/>
              <a:gd name="connsiteY3" fmla="*/ 89233 h 892331"/>
              <a:gd name="connsiteX4" fmla="*/ 6494938 w 6494938"/>
              <a:gd name="connsiteY4" fmla="*/ 803098 h 892331"/>
              <a:gd name="connsiteX5" fmla="*/ 6405705 w 6494938"/>
              <a:gd name="connsiteY5" fmla="*/ 892331 h 892331"/>
              <a:gd name="connsiteX6" fmla="*/ 89233 w 6494938"/>
              <a:gd name="connsiteY6" fmla="*/ 892331 h 892331"/>
              <a:gd name="connsiteX7" fmla="*/ 0 w 6494938"/>
              <a:gd name="connsiteY7" fmla="*/ 803098 h 892331"/>
              <a:gd name="connsiteX8" fmla="*/ 0 w 6494938"/>
              <a:gd name="connsiteY8" fmla="*/ 89233 h 892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94938" h="892331">
                <a:moveTo>
                  <a:pt x="0" y="89233"/>
                </a:moveTo>
                <a:cubicBezTo>
                  <a:pt x="0" y="39951"/>
                  <a:pt x="39951" y="0"/>
                  <a:pt x="89233" y="0"/>
                </a:cubicBezTo>
                <a:lnTo>
                  <a:pt x="6405705" y="0"/>
                </a:lnTo>
                <a:cubicBezTo>
                  <a:pt x="6454987" y="0"/>
                  <a:pt x="6494938" y="39951"/>
                  <a:pt x="6494938" y="89233"/>
                </a:cubicBezTo>
                <a:lnTo>
                  <a:pt x="6494938" y="803098"/>
                </a:lnTo>
                <a:cubicBezTo>
                  <a:pt x="6494938" y="852380"/>
                  <a:pt x="6454987" y="892331"/>
                  <a:pt x="6405705" y="892331"/>
                </a:cubicBezTo>
                <a:lnTo>
                  <a:pt x="89233" y="892331"/>
                </a:lnTo>
                <a:cubicBezTo>
                  <a:pt x="39951" y="892331"/>
                  <a:pt x="0" y="852380"/>
                  <a:pt x="0" y="803098"/>
                </a:cubicBezTo>
                <a:lnTo>
                  <a:pt x="0" y="89233"/>
                </a:lnTo>
                <a:close/>
              </a:path>
            </a:pathLst>
          </a:custGeom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9475" tIns="61695" rIns="79475" bIns="61695" numCol="1" spcCol="1270" anchor="ctr" anchorCtr="0">
            <a:no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vi-VN" sz="2800" kern="100" dirty="0">
                <a:latin typeface="Times New Roman"/>
                <a:ea typeface="SimSun"/>
              </a:rPr>
              <a:t>- Dù môi trường, hoàn cảnh sống có giới hạn, khó khăn hay thay đổi vẫn phải cố gắng mở rộng tầm hiểu biết của mình bằng nhiều hình thức khác nhau.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386322" y="4737956"/>
            <a:ext cx="10006608" cy="1027461"/>
          </a:xfrm>
          <a:custGeom>
            <a:avLst/>
            <a:gdLst>
              <a:gd name="connsiteX0" fmla="*/ 0 w 6611678"/>
              <a:gd name="connsiteY0" fmla="*/ 102746 h 1027461"/>
              <a:gd name="connsiteX1" fmla="*/ 102746 w 6611678"/>
              <a:gd name="connsiteY1" fmla="*/ 0 h 1027461"/>
              <a:gd name="connsiteX2" fmla="*/ 6508932 w 6611678"/>
              <a:gd name="connsiteY2" fmla="*/ 0 h 1027461"/>
              <a:gd name="connsiteX3" fmla="*/ 6611678 w 6611678"/>
              <a:gd name="connsiteY3" fmla="*/ 102746 h 1027461"/>
              <a:gd name="connsiteX4" fmla="*/ 6611678 w 6611678"/>
              <a:gd name="connsiteY4" fmla="*/ 924715 h 1027461"/>
              <a:gd name="connsiteX5" fmla="*/ 6508932 w 6611678"/>
              <a:gd name="connsiteY5" fmla="*/ 1027461 h 1027461"/>
              <a:gd name="connsiteX6" fmla="*/ 102746 w 6611678"/>
              <a:gd name="connsiteY6" fmla="*/ 1027461 h 1027461"/>
              <a:gd name="connsiteX7" fmla="*/ 0 w 6611678"/>
              <a:gd name="connsiteY7" fmla="*/ 924715 h 1027461"/>
              <a:gd name="connsiteX8" fmla="*/ 0 w 6611678"/>
              <a:gd name="connsiteY8" fmla="*/ 102746 h 102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11678" h="1027461">
                <a:moveTo>
                  <a:pt x="0" y="102746"/>
                </a:moveTo>
                <a:cubicBezTo>
                  <a:pt x="0" y="46001"/>
                  <a:pt x="46001" y="0"/>
                  <a:pt x="102746" y="0"/>
                </a:cubicBezTo>
                <a:lnTo>
                  <a:pt x="6508932" y="0"/>
                </a:lnTo>
                <a:cubicBezTo>
                  <a:pt x="6565677" y="0"/>
                  <a:pt x="6611678" y="46001"/>
                  <a:pt x="6611678" y="102746"/>
                </a:cubicBezTo>
                <a:lnTo>
                  <a:pt x="6611678" y="924715"/>
                </a:lnTo>
                <a:cubicBezTo>
                  <a:pt x="6611678" y="981460"/>
                  <a:pt x="6565677" y="1027461"/>
                  <a:pt x="6508932" y="1027461"/>
                </a:cubicBezTo>
                <a:lnTo>
                  <a:pt x="102746" y="1027461"/>
                </a:lnTo>
                <a:cubicBezTo>
                  <a:pt x="46001" y="1027461"/>
                  <a:pt x="0" y="981460"/>
                  <a:pt x="0" y="924715"/>
                </a:cubicBezTo>
                <a:lnTo>
                  <a:pt x="0" y="102746"/>
                </a:lnTo>
                <a:close/>
              </a:path>
            </a:pathLst>
          </a:custGeom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3433" tIns="65653" rIns="83433" bIns="65653" numCol="1" spcCol="1270" anchor="ctr" anchorCtr="0">
            <a:no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2800" kern="100" dirty="0">
                <a:latin typeface="Times New Roman"/>
                <a:ea typeface="SimSun"/>
              </a:rPr>
              <a:t>- </a:t>
            </a:r>
            <a:r>
              <a:rPr lang="vi-VN" sz="2800" kern="100" dirty="0">
                <a:latin typeface="Times New Roman"/>
                <a:ea typeface="SimSun"/>
              </a:rPr>
              <a:t>Phải biết những hạn chế của mình, để cố gắng mở rộng tầm hiểu biết, phải nhìn xa trông rộng.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1386322" y="5899002"/>
            <a:ext cx="10006608" cy="594159"/>
          </a:xfrm>
          <a:custGeom>
            <a:avLst/>
            <a:gdLst>
              <a:gd name="connsiteX0" fmla="*/ 0 w 6659772"/>
              <a:gd name="connsiteY0" fmla="*/ 59416 h 594159"/>
              <a:gd name="connsiteX1" fmla="*/ 59416 w 6659772"/>
              <a:gd name="connsiteY1" fmla="*/ 0 h 594159"/>
              <a:gd name="connsiteX2" fmla="*/ 6600356 w 6659772"/>
              <a:gd name="connsiteY2" fmla="*/ 0 h 594159"/>
              <a:gd name="connsiteX3" fmla="*/ 6659772 w 6659772"/>
              <a:gd name="connsiteY3" fmla="*/ 59416 h 594159"/>
              <a:gd name="connsiteX4" fmla="*/ 6659772 w 6659772"/>
              <a:gd name="connsiteY4" fmla="*/ 534743 h 594159"/>
              <a:gd name="connsiteX5" fmla="*/ 6600356 w 6659772"/>
              <a:gd name="connsiteY5" fmla="*/ 594159 h 594159"/>
              <a:gd name="connsiteX6" fmla="*/ 59416 w 6659772"/>
              <a:gd name="connsiteY6" fmla="*/ 594159 h 594159"/>
              <a:gd name="connsiteX7" fmla="*/ 0 w 6659772"/>
              <a:gd name="connsiteY7" fmla="*/ 534743 h 594159"/>
              <a:gd name="connsiteX8" fmla="*/ 0 w 6659772"/>
              <a:gd name="connsiteY8" fmla="*/ 59416 h 594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59772" h="594159">
                <a:moveTo>
                  <a:pt x="0" y="59416"/>
                </a:moveTo>
                <a:cubicBezTo>
                  <a:pt x="0" y="26601"/>
                  <a:pt x="26601" y="0"/>
                  <a:pt x="59416" y="0"/>
                </a:cubicBezTo>
                <a:lnTo>
                  <a:pt x="6600356" y="0"/>
                </a:lnTo>
                <a:cubicBezTo>
                  <a:pt x="6633171" y="0"/>
                  <a:pt x="6659772" y="26601"/>
                  <a:pt x="6659772" y="59416"/>
                </a:cubicBezTo>
                <a:lnTo>
                  <a:pt x="6659772" y="534743"/>
                </a:lnTo>
                <a:cubicBezTo>
                  <a:pt x="6659772" y="567558"/>
                  <a:pt x="6633171" y="594159"/>
                  <a:pt x="6600356" y="594159"/>
                </a:cubicBezTo>
                <a:lnTo>
                  <a:pt x="59416" y="594159"/>
                </a:lnTo>
                <a:cubicBezTo>
                  <a:pt x="26601" y="594159"/>
                  <a:pt x="0" y="567558"/>
                  <a:pt x="0" y="534743"/>
                </a:cubicBezTo>
                <a:lnTo>
                  <a:pt x="0" y="59416"/>
                </a:lnTo>
                <a:close/>
              </a:path>
            </a:pathLst>
          </a:custGeom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0742" tIns="52962" rIns="70742" bIns="52962" numCol="1" spcCol="1270" anchor="ctr" anchorCtr="0">
            <a:noAutofit/>
          </a:bodyPr>
          <a:lstStyle/>
          <a:p>
            <a:pPr marL="0" marR="0" lvl="0" indent="0" algn="l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...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74606" y="237664"/>
            <a:ext cx="3793026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thức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74606" y="342582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43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0" grpId="0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9667" y="244529"/>
            <a:ext cx="22531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1125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III. </a:t>
            </a:r>
            <a:r>
              <a:rPr kumimoji="0" lang="en-US" sz="2800" b="1" i="0" u="none" strike="noStrike" kern="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Tổng</a:t>
            </a:r>
            <a:r>
              <a:rPr kumimoji="0" lang="en-US" sz="2800" b="1" i="0" u="none" strike="noStrike" kern="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kết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22407" y="1147415"/>
            <a:ext cx="5901996" cy="4361934"/>
            <a:chOff x="172233" y="813228"/>
            <a:chExt cx="5901996" cy="4361934"/>
          </a:xfrm>
        </p:grpSpPr>
        <p:sp>
          <p:nvSpPr>
            <p:cNvPr id="3" name="Freeform 2"/>
            <p:cNvSpPr/>
            <p:nvPr/>
          </p:nvSpPr>
          <p:spPr>
            <a:xfrm>
              <a:off x="172233" y="813228"/>
              <a:ext cx="3495662" cy="681094"/>
            </a:xfrm>
            <a:custGeom>
              <a:avLst/>
              <a:gdLst>
                <a:gd name="connsiteX0" fmla="*/ 0 w 3495662"/>
                <a:gd name="connsiteY0" fmla="*/ 68109 h 681094"/>
                <a:gd name="connsiteX1" fmla="*/ 68109 w 3495662"/>
                <a:gd name="connsiteY1" fmla="*/ 0 h 681094"/>
                <a:gd name="connsiteX2" fmla="*/ 3427553 w 3495662"/>
                <a:gd name="connsiteY2" fmla="*/ 0 h 681094"/>
                <a:gd name="connsiteX3" fmla="*/ 3495662 w 3495662"/>
                <a:gd name="connsiteY3" fmla="*/ 68109 h 681094"/>
                <a:gd name="connsiteX4" fmla="*/ 3495662 w 3495662"/>
                <a:gd name="connsiteY4" fmla="*/ 612985 h 681094"/>
                <a:gd name="connsiteX5" fmla="*/ 3427553 w 3495662"/>
                <a:gd name="connsiteY5" fmla="*/ 681094 h 681094"/>
                <a:gd name="connsiteX6" fmla="*/ 68109 w 3495662"/>
                <a:gd name="connsiteY6" fmla="*/ 681094 h 681094"/>
                <a:gd name="connsiteX7" fmla="*/ 0 w 3495662"/>
                <a:gd name="connsiteY7" fmla="*/ 612985 h 681094"/>
                <a:gd name="connsiteX8" fmla="*/ 0 w 3495662"/>
                <a:gd name="connsiteY8" fmla="*/ 68109 h 68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95662" h="681094">
                  <a:moveTo>
                    <a:pt x="0" y="68109"/>
                  </a:moveTo>
                  <a:cubicBezTo>
                    <a:pt x="0" y="30493"/>
                    <a:pt x="30493" y="0"/>
                    <a:pt x="68109" y="0"/>
                  </a:cubicBezTo>
                  <a:lnTo>
                    <a:pt x="3427553" y="0"/>
                  </a:lnTo>
                  <a:cubicBezTo>
                    <a:pt x="3465169" y="0"/>
                    <a:pt x="3495662" y="30493"/>
                    <a:pt x="3495662" y="68109"/>
                  </a:cubicBezTo>
                  <a:lnTo>
                    <a:pt x="3495662" y="612985"/>
                  </a:lnTo>
                  <a:cubicBezTo>
                    <a:pt x="3495662" y="650601"/>
                    <a:pt x="3465169" y="681094"/>
                    <a:pt x="3427553" y="681094"/>
                  </a:cubicBezTo>
                  <a:lnTo>
                    <a:pt x="68109" y="681094"/>
                  </a:lnTo>
                  <a:cubicBezTo>
                    <a:pt x="30493" y="681094"/>
                    <a:pt x="0" y="650601"/>
                    <a:pt x="0" y="612985"/>
                  </a:cubicBezTo>
                  <a:lnTo>
                    <a:pt x="0" y="68109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3289" tIns="55509" rIns="73289" bIns="55509" numCol="1" spcCol="1270" anchor="ctr" anchorCtr="0">
              <a:noAutofit/>
            </a:bodyPr>
            <a:lstStyle/>
            <a:p>
              <a:pPr marL="0" marR="0" lvl="0" indent="0" algn="l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1.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Nghệ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thuật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>
              <a:off x="521799" y="1494323"/>
              <a:ext cx="403371" cy="83926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839268"/>
                  </a:lnTo>
                  <a:lnTo>
                    <a:pt x="403371" y="839268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Freeform 5"/>
            <p:cNvSpPr/>
            <p:nvPr/>
          </p:nvSpPr>
          <p:spPr>
            <a:xfrm>
              <a:off x="925171" y="1655497"/>
              <a:ext cx="5149058" cy="1356187"/>
            </a:xfrm>
            <a:custGeom>
              <a:avLst/>
              <a:gdLst>
                <a:gd name="connsiteX0" fmla="*/ 0 w 5149058"/>
                <a:gd name="connsiteY0" fmla="*/ 135619 h 1356187"/>
                <a:gd name="connsiteX1" fmla="*/ 135619 w 5149058"/>
                <a:gd name="connsiteY1" fmla="*/ 0 h 1356187"/>
                <a:gd name="connsiteX2" fmla="*/ 5013439 w 5149058"/>
                <a:gd name="connsiteY2" fmla="*/ 0 h 1356187"/>
                <a:gd name="connsiteX3" fmla="*/ 5149058 w 5149058"/>
                <a:gd name="connsiteY3" fmla="*/ 135619 h 1356187"/>
                <a:gd name="connsiteX4" fmla="*/ 5149058 w 5149058"/>
                <a:gd name="connsiteY4" fmla="*/ 1220568 h 1356187"/>
                <a:gd name="connsiteX5" fmla="*/ 5013439 w 5149058"/>
                <a:gd name="connsiteY5" fmla="*/ 1356187 h 1356187"/>
                <a:gd name="connsiteX6" fmla="*/ 135619 w 5149058"/>
                <a:gd name="connsiteY6" fmla="*/ 1356187 h 1356187"/>
                <a:gd name="connsiteX7" fmla="*/ 0 w 5149058"/>
                <a:gd name="connsiteY7" fmla="*/ 1220568 h 1356187"/>
                <a:gd name="connsiteX8" fmla="*/ 0 w 5149058"/>
                <a:gd name="connsiteY8" fmla="*/ 135619 h 1356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49058" h="1356187">
                  <a:moveTo>
                    <a:pt x="0" y="135619"/>
                  </a:moveTo>
                  <a:cubicBezTo>
                    <a:pt x="0" y="60719"/>
                    <a:pt x="60719" y="0"/>
                    <a:pt x="135619" y="0"/>
                  </a:cubicBezTo>
                  <a:lnTo>
                    <a:pt x="5013439" y="0"/>
                  </a:lnTo>
                  <a:cubicBezTo>
                    <a:pt x="5088339" y="0"/>
                    <a:pt x="5149058" y="60719"/>
                    <a:pt x="5149058" y="135619"/>
                  </a:cubicBezTo>
                  <a:lnTo>
                    <a:pt x="5149058" y="1220568"/>
                  </a:lnTo>
                  <a:cubicBezTo>
                    <a:pt x="5149058" y="1295468"/>
                    <a:pt x="5088339" y="1356187"/>
                    <a:pt x="5013439" y="1356187"/>
                  </a:cubicBezTo>
                  <a:lnTo>
                    <a:pt x="135619" y="1356187"/>
                  </a:lnTo>
                  <a:cubicBezTo>
                    <a:pt x="60719" y="1356187"/>
                    <a:pt x="0" y="1295468"/>
                    <a:pt x="0" y="1220568"/>
                  </a:cubicBezTo>
                  <a:lnTo>
                    <a:pt x="0" y="135619"/>
                  </a:lnTo>
                  <a:close/>
                </a:path>
              </a:pathLst>
            </a:custGeom>
            <a:ln w="28575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3061" tIns="75281" rIns="93061" bIns="75281" numCol="1" spcCol="1270" anchor="ctr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vi-VN" sz="28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Cách kể chuyện ngắn gọn, tình huống bất ngờ hài hước kín đáo.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521799" y="1494323"/>
              <a:ext cx="352725" cy="198153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981532"/>
                  </a:lnTo>
                  <a:lnTo>
                    <a:pt x="352725" y="198153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874524" y="3117315"/>
              <a:ext cx="5199705" cy="717080"/>
            </a:xfrm>
            <a:custGeom>
              <a:avLst/>
              <a:gdLst>
                <a:gd name="connsiteX0" fmla="*/ 0 w 5199705"/>
                <a:gd name="connsiteY0" fmla="*/ 71708 h 717080"/>
                <a:gd name="connsiteX1" fmla="*/ 71708 w 5199705"/>
                <a:gd name="connsiteY1" fmla="*/ 0 h 717080"/>
                <a:gd name="connsiteX2" fmla="*/ 5127997 w 5199705"/>
                <a:gd name="connsiteY2" fmla="*/ 0 h 717080"/>
                <a:gd name="connsiteX3" fmla="*/ 5199705 w 5199705"/>
                <a:gd name="connsiteY3" fmla="*/ 71708 h 717080"/>
                <a:gd name="connsiteX4" fmla="*/ 5199705 w 5199705"/>
                <a:gd name="connsiteY4" fmla="*/ 645372 h 717080"/>
                <a:gd name="connsiteX5" fmla="*/ 5127997 w 5199705"/>
                <a:gd name="connsiteY5" fmla="*/ 717080 h 717080"/>
                <a:gd name="connsiteX6" fmla="*/ 71708 w 5199705"/>
                <a:gd name="connsiteY6" fmla="*/ 717080 h 717080"/>
                <a:gd name="connsiteX7" fmla="*/ 0 w 5199705"/>
                <a:gd name="connsiteY7" fmla="*/ 645372 h 717080"/>
                <a:gd name="connsiteX8" fmla="*/ 0 w 5199705"/>
                <a:gd name="connsiteY8" fmla="*/ 71708 h 717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99705" h="717080">
                  <a:moveTo>
                    <a:pt x="0" y="71708"/>
                  </a:moveTo>
                  <a:cubicBezTo>
                    <a:pt x="0" y="32105"/>
                    <a:pt x="32105" y="0"/>
                    <a:pt x="71708" y="0"/>
                  </a:cubicBezTo>
                  <a:lnTo>
                    <a:pt x="5127997" y="0"/>
                  </a:lnTo>
                  <a:cubicBezTo>
                    <a:pt x="5167600" y="0"/>
                    <a:pt x="5199705" y="32105"/>
                    <a:pt x="5199705" y="71708"/>
                  </a:cubicBezTo>
                  <a:lnTo>
                    <a:pt x="5199705" y="645372"/>
                  </a:lnTo>
                  <a:cubicBezTo>
                    <a:pt x="5199705" y="684975"/>
                    <a:pt x="5167600" y="717080"/>
                    <a:pt x="5127997" y="717080"/>
                  </a:cubicBezTo>
                  <a:lnTo>
                    <a:pt x="71708" y="717080"/>
                  </a:lnTo>
                  <a:cubicBezTo>
                    <a:pt x="32105" y="717080"/>
                    <a:pt x="0" y="684975"/>
                    <a:pt x="0" y="645372"/>
                  </a:cubicBezTo>
                  <a:lnTo>
                    <a:pt x="0" y="71708"/>
                  </a:lnTo>
                  <a:close/>
                </a:path>
              </a:pathLst>
            </a:custGeom>
            <a:ln w="28575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343" tIns="56563" rIns="74343" bIns="56563" numCol="1" spcCol="1270" anchor="ctr" anchorCtr="0">
              <a:noAutofit/>
            </a:bodyPr>
            <a:lstStyle/>
            <a:p>
              <a:pPr marL="0" marR="0" lvl="0" indent="0" algn="l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Cách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kể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chuyện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tự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nhiên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hấp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dẫn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521799" y="1494323"/>
              <a:ext cx="383299" cy="304412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044120"/>
                  </a:lnTo>
                  <a:lnTo>
                    <a:pt x="383299" y="3044120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905098" y="3901723"/>
              <a:ext cx="5169131" cy="1273439"/>
            </a:xfrm>
            <a:custGeom>
              <a:avLst/>
              <a:gdLst>
                <a:gd name="connsiteX0" fmla="*/ 0 w 5169131"/>
                <a:gd name="connsiteY0" fmla="*/ 127344 h 1273439"/>
                <a:gd name="connsiteX1" fmla="*/ 127344 w 5169131"/>
                <a:gd name="connsiteY1" fmla="*/ 0 h 1273439"/>
                <a:gd name="connsiteX2" fmla="*/ 5041787 w 5169131"/>
                <a:gd name="connsiteY2" fmla="*/ 0 h 1273439"/>
                <a:gd name="connsiteX3" fmla="*/ 5169131 w 5169131"/>
                <a:gd name="connsiteY3" fmla="*/ 127344 h 1273439"/>
                <a:gd name="connsiteX4" fmla="*/ 5169131 w 5169131"/>
                <a:gd name="connsiteY4" fmla="*/ 1146095 h 1273439"/>
                <a:gd name="connsiteX5" fmla="*/ 5041787 w 5169131"/>
                <a:gd name="connsiteY5" fmla="*/ 1273439 h 1273439"/>
                <a:gd name="connsiteX6" fmla="*/ 127344 w 5169131"/>
                <a:gd name="connsiteY6" fmla="*/ 1273439 h 1273439"/>
                <a:gd name="connsiteX7" fmla="*/ 0 w 5169131"/>
                <a:gd name="connsiteY7" fmla="*/ 1146095 h 1273439"/>
                <a:gd name="connsiteX8" fmla="*/ 0 w 5169131"/>
                <a:gd name="connsiteY8" fmla="*/ 127344 h 1273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69131" h="1273439">
                  <a:moveTo>
                    <a:pt x="0" y="127344"/>
                  </a:moveTo>
                  <a:cubicBezTo>
                    <a:pt x="0" y="57014"/>
                    <a:pt x="57014" y="0"/>
                    <a:pt x="127344" y="0"/>
                  </a:cubicBezTo>
                  <a:lnTo>
                    <a:pt x="5041787" y="0"/>
                  </a:lnTo>
                  <a:cubicBezTo>
                    <a:pt x="5112117" y="0"/>
                    <a:pt x="5169131" y="57014"/>
                    <a:pt x="5169131" y="127344"/>
                  </a:cubicBezTo>
                  <a:lnTo>
                    <a:pt x="5169131" y="1146095"/>
                  </a:lnTo>
                  <a:cubicBezTo>
                    <a:pt x="5169131" y="1216425"/>
                    <a:pt x="5112117" y="1273439"/>
                    <a:pt x="5041787" y="1273439"/>
                  </a:cubicBezTo>
                  <a:lnTo>
                    <a:pt x="127344" y="1273439"/>
                  </a:lnTo>
                  <a:cubicBezTo>
                    <a:pt x="57014" y="1273439"/>
                    <a:pt x="0" y="1216425"/>
                    <a:pt x="0" y="1146095"/>
                  </a:cubicBezTo>
                  <a:lnTo>
                    <a:pt x="0" y="127344"/>
                  </a:lnTo>
                  <a:close/>
                </a:path>
              </a:pathLst>
            </a:custGeom>
            <a:ln w="28575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0638" tIns="72858" rIns="90638" bIns="72858" numCol="1" spcCol="1270" anchor="ctr" anchorCtr="0">
              <a:noAutofit/>
            </a:bodyPr>
            <a:lstStyle/>
            <a:p>
              <a:pPr marL="0" marR="0" lvl="0" indent="0" algn="l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Ngôi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kể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thứ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nhất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tạo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điều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kiện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nhân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vật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bộc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lộ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diễn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biến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tâm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lí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tự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nhiên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chân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thực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074231" y="823745"/>
            <a:ext cx="5904812" cy="4909790"/>
            <a:chOff x="5891693" y="896384"/>
            <a:chExt cx="5904812" cy="4909790"/>
          </a:xfrm>
        </p:grpSpPr>
        <p:sp>
          <p:nvSpPr>
            <p:cNvPr id="14" name="Freeform 13"/>
            <p:cNvSpPr/>
            <p:nvPr/>
          </p:nvSpPr>
          <p:spPr>
            <a:xfrm>
              <a:off x="5891693" y="896384"/>
              <a:ext cx="3006911" cy="698744"/>
            </a:xfrm>
            <a:custGeom>
              <a:avLst/>
              <a:gdLst>
                <a:gd name="connsiteX0" fmla="*/ 0 w 3006911"/>
                <a:gd name="connsiteY0" fmla="*/ 69874 h 698744"/>
                <a:gd name="connsiteX1" fmla="*/ 69874 w 3006911"/>
                <a:gd name="connsiteY1" fmla="*/ 0 h 698744"/>
                <a:gd name="connsiteX2" fmla="*/ 2937037 w 3006911"/>
                <a:gd name="connsiteY2" fmla="*/ 0 h 698744"/>
                <a:gd name="connsiteX3" fmla="*/ 3006911 w 3006911"/>
                <a:gd name="connsiteY3" fmla="*/ 69874 h 698744"/>
                <a:gd name="connsiteX4" fmla="*/ 3006911 w 3006911"/>
                <a:gd name="connsiteY4" fmla="*/ 628870 h 698744"/>
                <a:gd name="connsiteX5" fmla="*/ 2937037 w 3006911"/>
                <a:gd name="connsiteY5" fmla="*/ 698744 h 698744"/>
                <a:gd name="connsiteX6" fmla="*/ 69874 w 3006911"/>
                <a:gd name="connsiteY6" fmla="*/ 698744 h 698744"/>
                <a:gd name="connsiteX7" fmla="*/ 0 w 3006911"/>
                <a:gd name="connsiteY7" fmla="*/ 628870 h 698744"/>
                <a:gd name="connsiteX8" fmla="*/ 0 w 3006911"/>
                <a:gd name="connsiteY8" fmla="*/ 69874 h 698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6911" h="698744">
                  <a:moveTo>
                    <a:pt x="0" y="69874"/>
                  </a:moveTo>
                  <a:cubicBezTo>
                    <a:pt x="0" y="31284"/>
                    <a:pt x="31284" y="0"/>
                    <a:pt x="69874" y="0"/>
                  </a:cubicBezTo>
                  <a:lnTo>
                    <a:pt x="2937037" y="0"/>
                  </a:lnTo>
                  <a:cubicBezTo>
                    <a:pt x="2975627" y="0"/>
                    <a:pt x="3006911" y="31284"/>
                    <a:pt x="3006911" y="69874"/>
                  </a:cubicBezTo>
                  <a:lnTo>
                    <a:pt x="3006911" y="628870"/>
                  </a:lnTo>
                  <a:cubicBezTo>
                    <a:pt x="3006911" y="667460"/>
                    <a:pt x="2975627" y="698744"/>
                    <a:pt x="2937037" y="698744"/>
                  </a:cubicBezTo>
                  <a:lnTo>
                    <a:pt x="69874" y="698744"/>
                  </a:lnTo>
                  <a:cubicBezTo>
                    <a:pt x="31284" y="698744"/>
                    <a:pt x="0" y="667460"/>
                    <a:pt x="0" y="628870"/>
                  </a:cubicBezTo>
                  <a:lnTo>
                    <a:pt x="0" y="69874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3806" tIns="56026" rIns="73806" bIns="56026" numCol="1" spcCol="1270" anchor="ctr" anchorCtr="0">
              <a:noAutofit/>
            </a:bodyPr>
            <a:lstStyle/>
            <a:p>
              <a:pPr marL="0" marR="0" lvl="0" indent="0" algn="l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2.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Nội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dung.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6192384" y="1595128"/>
              <a:ext cx="321627" cy="98562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985625"/>
                  </a:lnTo>
                  <a:lnTo>
                    <a:pt x="321627" y="985625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6514011" y="1595128"/>
              <a:ext cx="5282494" cy="1929013"/>
            </a:xfrm>
            <a:custGeom>
              <a:avLst/>
              <a:gdLst>
                <a:gd name="connsiteX0" fmla="*/ 0 w 5282494"/>
                <a:gd name="connsiteY0" fmla="*/ 164055 h 1640548"/>
                <a:gd name="connsiteX1" fmla="*/ 164055 w 5282494"/>
                <a:gd name="connsiteY1" fmla="*/ 0 h 1640548"/>
                <a:gd name="connsiteX2" fmla="*/ 5118439 w 5282494"/>
                <a:gd name="connsiteY2" fmla="*/ 0 h 1640548"/>
                <a:gd name="connsiteX3" fmla="*/ 5282494 w 5282494"/>
                <a:gd name="connsiteY3" fmla="*/ 164055 h 1640548"/>
                <a:gd name="connsiteX4" fmla="*/ 5282494 w 5282494"/>
                <a:gd name="connsiteY4" fmla="*/ 1476493 h 1640548"/>
                <a:gd name="connsiteX5" fmla="*/ 5118439 w 5282494"/>
                <a:gd name="connsiteY5" fmla="*/ 1640548 h 1640548"/>
                <a:gd name="connsiteX6" fmla="*/ 164055 w 5282494"/>
                <a:gd name="connsiteY6" fmla="*/ 1640548 h 1640548"/>
                <a:gd name="connsiteX7" fmla="*/ 0 w 5282494"/>
                <a:gd name="connsiteY7" fmla="*/ 1476493 h 1640548"/>
                <a:gd name="connsiteX8" fmla="*/ 0 w 5282494"/>
                <a:gd name="connsiteY8" fmla="*/ 164055 h 1640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82494" h="1640548">
                  <a:moveTo>
                    <a:pt x="0" y="164055"/>
                  </a:moveTo>
                  <a:cubicBezTo>
                    <a:pt x="0" y="73450"/>
                    <a:pt x="73450" y="0"/>
                    <a:pt x="164055" y="0"/>
                  </a:cubicBezTo>
                  <a:lnTo>
                    <a:pt x="5118439" y="0"/>
                  </a:lnTo>
                  <a:cubicBezTo>
                    <a:pt x="5209044" y="0"/>
                    <a:pt x="5282494" y="73450"/>
                    <a:pt x="5282494" y="164055"/>
                  </a:cubicBezTo>
                  <a:lnTo>
                    <a:pt x="5282494" y="1476493"/>
                  </a:lnTo>
                  <a:cubicBezTo>
                    <a:pt x="5282494" y="1567098"/>
                    <a:pt x="5209044" y="1640548"/>
                    <a:pt x="5118439" y="1640548"/>
                  </a:cubicBezTo>
                  <a:lnTo>
                    <a:pt x="164055" y="1640548"/>
                  </a:lnTo>
                  <a:cubicBezTo>
                    <a:pt x="73450" y="1640548"/>
                    <a:pt x="0" y="1567098"/>
                    <a:pt x="0" y="1476493"/>
                  </a:cubicBezTo>
                  <a:lnTo>
                    <a:pt x="0" y="164055"/>
                  </a:lnTo>
                  <a:close/>
                </a:path>
              </a:pathLst>
            </a:custGeom>
            <a:ln w="28575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390" tIns="83610" rIns="101390" bIns="83610" numCol="1" spcCol="1270" anchor="ctr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vi-VN" sz="28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Truyện kể về cuộc sống của một chú ếch kiêu ngạo khi ở trong giếng chỉ coi trời bằng vung, đến khi ra ngoài không thèm để ý xung quanh nên bị con trâu giẫm bẹp.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6192384" y="1595128"/>
              <a:ext cx="301034" cy="292373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923731"/>
                  </a:lnTo>
                  <a:lnTo>
                    <a:pt x="301034" y="2923731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6493418" y="3717882"/>
              <a:ext cx="5303087" cy="2088292"/>
            </a:xfrm>
            <a:custGeom>
              <a:avLst/>
              <a:gdLst>
                <a:gd name="connsiteX0" fmla="*/ 0 w 5303087"/>
                <a:gd name="connsiteY0" fmla="*/ 212335 h 2123347"/>
                <a:gd name="connsiteX1" fmla="*/ 212335 w 5303087"/>
                <a:gd name="connsiteY1" fmla="*/ 0 h 2123347"/>
                <a:gd name="connsiteX2" fmla="*/ 5090752 w 5303087"/>
                <a:gd name="connsiteY2" fmla="*/ 0 h 2123347"/>
                <a:gd name="connsiteX3" fmla="*/ 5303087 w 5303087"/>
                <a:gd name="connsiteY3" fmla="*/ 212335 h 2123347"/>
                <a:gd name="connsiteX4" fmla="*/ 5303087 w 5303087"/>
                <a:gd name="connsiteY4" fmla="*/ 1911012 h 2123347"/>
                <a:gd name="connsiteX5" fmla="*/ 5090752 w 5303087"/>
                <a:gd name="connsiteY5" fmla="*/ 2123347 h 2123347"/>
                <a:gd name="connsiteX6" fmla="*/ 212335 w 5303087"/>
                <a:gd name="connsiteY6" fmla="*/ 2123347 h 2123347"/>
                <a:gd name="connsiteX7" fmla="*/ 0 w 5303087"/>
                <a:gd name="connsiteY7" fmla="*/ 1911012 h 2123347"/>
                <a:gd name="connsiteX8" fmla="*/ 0 w 5303087"/>
                <a:gd name="connsiteY8" fmla="*/ 212335 h 2123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03087" h="2123347">
                  <a:moveTo>
                    <a:pt x="0" y="212335"/>
                  </a:moveTo>
                  <a:cubicBezTo>
                    <a:pt x="0" y="95066"/>
                    <a:pt x="95066" y="0"/>
                    <a:pt x="212335" y="0"/>
                  </a:cubicBezTo>
                  <a:lnTo>
                    <a:pt x="5090752" y="0"/>
                  </a:lnTo>
                  <a:cubicBezTo>
                    <a:pt x="5208021" y="0"/>
                    <a:pt x="5303087" y="95066"/>
                    <a:pt x="5303087" y="212335"/>
                  </a:cubicBezTo>
                  <a:lnTo>
                    <a:pt x="5303087" y="1911012"/>
                  </a:lnTo>
                  <a:cubicBezTo>
                    <a:pt x="5303087" y="2028281"/>
                    <a:pt x="5208021" y="2123347"/>
                    <a:pt x="5090752" y="2123347"/>
                  </a:cubicBezTo>
                  <a:lnTo>
                    <a:pt x="212335" y="2123347"/>
                  </a:lnTo>
                  <a:cubicBezTo>
                    <a:pt x="95066" y="2123347"/>
                    <a:pt x="0" y="2028281"/>
                    <a:pt x="0" y="1911012"/>
                  </a:cubicBezTo>
                  <a:lnTo>
                    <a:pt x="0" y="212335"/>
                  </a:lnTo>
                  <a:close/>
                </a:path>
              </a:pathLst>
            </a:custGeom>
            <a:ln w="28575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5531" tIns="97751" rIns="115531" bIns="97751" numCol="1" spcCol="1270" anchor="ctr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vi-VN" sz="28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Phê phán những kẻ hiểu biết hạn hẹp mà huyênh hoang.</a:t>
              </a:r>
            </a:p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vi-VN" sz="28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Khuyên chúng ta cần cố gắng mở rộng tầm hiểu biết. Không được chủ quan, kiêu ngạo.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421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723" y="442507"/>
            <a:ext cx="6665607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ngụ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465584" y="1561571"/>
            <a:ext cx="8233288" cy="828810"/>
          </a:xfrm>
          <a:custGeom>
            <a:avLst/>
            <a:gdLst>
              <a:gd name="connsiteX0" fmla="*/ 0 w 6258560"/>
              <a:gd name="connsiteY0" fmla="*/ 82881 h 828810"/>
              <a:gd name="connsiteX1" fmla="*/ 82881 w 6258560"/>
              <a:gd name="connsiteY1" fmla="*/ 0 h 828810"/>
              <a:gd name="connsiteX2" fmla="*/ 6175679 w 6258560"/>
              <a:gd name="connsiteY2" fmla="*/ 0 h 828810"/>
              <a:gd name="connsiteX3" fmla="*/ 6258560 w 6258560"/>
              <a:gd name="connsiteY3" fmla="*/ 82881 h 828810"/>
              <a:gd name="connsiteX4" fmla="*/ 6258560 w 6258560"/>
              <a:gd name="connsiteY4" fmla="*/ 745929 h 828810"/>
              <a:gd name="connsiteX5" fmla="*/ 6175679 w 6258560"/>
              <a:gd name="connsiteY5" fmla="*/ 828810 h 828810"/>
              <a:gd name="connsiteX6" fmla="*/ 82881 w 6258560"/>
              <a:gd name="connsiteY6" fmla="*/ 828810 h 828810"/>
              <a:gd name="connsiteX7" fmla="*/ 0 w 6258560"/>
              <a:gd name="connsiteY7" fmla="*/ 745929 h 828810"/>
              <a:gd name="connsiteX8" fmla="*/ 0 w 6258560"/>
              <a:gd name="connsiteY8" fmla="*/ 82881 h 82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8560" h="828810">
                <a:moveTo>
                  <a:pt x="0" y="82881"/>
                </a:moveTo>
                <a:cubicBezTo>
                  <a:pt x="0" y="37107"/>
                  <a:pt x="37107" y="0"/>
                  <a:pt x="82881" y="0"/>
                </a:cubicBezTo>
                <a:lnTo>
                  <a:pt x="6175679" y="0"/>
                </a:lnTo>
                <a:cubicBezTo>
                  <a:pt x="6221453" y="0"/>
                  <a:pt x="6258560" y="37107"/>
                  <a:pt x="6258560" y="82881"/>
                </a:cubicBezTo>
                <a:lnTo>
                  <a:pt x="6258560" y="745929"/>
                </a:lnTo>
                <a:cubicBezTo>
                  <a:pt x="6258560" y="791703"/>
                  <a:pt x="6221453" y="828810"/>
                  <a:pt x="6175679" y="828810"/>
                </a:cubicBezTo>
                <a:lnTo>
                  <a:pt x="82881" y="828810"/>
                </a:lnTo>
                <a:cubicBezTo>
                  <a:pt x="37107" y="828810"/>
                  <a:pt x="0" y="791703"/>
                  <a:pt x="0" y="745929"/>
                </a:cubicBezTo>
                <a:lnTo>
                  <a:pt x="0" y="82881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677650"/>
              <a:satOff val="25000"/>
              <a:lumOff val="-3676"/>
              <a:alphaOff val="0"/>
            </a:schemeClr>
          </a:fillRef>
          <a:effectRef idx="0">
            <a:schemeClr val="accent3">
              <a:hueOff val="677650"/>
              <a:satOff val="25000"/>
              <a:lumOff val="-367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475" tIns="100475" rIns="1106562" bIns="100475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189487" y="2592867"/>
            <a:ext cx="8233288" cy="828810"/>
          </a:xfrm>
          <a:custGeom>
            <a:avLst/>
            <a:gdLst>
              <a:gd name="connsiteX0" fmla="*/ 0 w 6258560"/>
              <a:gd name="connsiteY0" fmla="*/ 82881 h 828810"/>
              <a:gd name="connsiteX1" fmla="*/ 82881 w 6258560"/>
              <a:gd name="connsiteY1" fmla="*/ 0 h 828810"/>
              <a:gd name="connsiteX2" fmla="*/ 6175679 w 6258560"/>
              <a:gd name="connsiteY2" fmla="*/ 0 h 828810"/>
              <a:gd name="connsiteX3" fmla="*/ 6258560 w 6258560"/>
              <a:gd name="connsiteY3" fmla="*/ 82881 h 828810"/>
              <a:gd name="connsiteX4" fmla="*/ 6258560 w 6258560"/>
              <a:gd name="connsiteY4" fmla="*/ 745929 h 828810"/>
              <a:gd name="connsiteX5" fmla="*/ 6175679 w 6258560"/>
              <a:gd name="connsiteY5" fmla="*/ 828810 h 828810"/>
              <a:gd name="connsiteX6" fmla="*/ 82881 w 6258560"/>
              <a:gd name="connsiteY6" fmla="*/ 828810 h 828810"/>
              <a:gd name="connsiteX7" fmla="*/ 0 w 6258560"/>
              <a:gd name="connsiteY7" fmla="*/ 745929 h 828810"/>
              <a:gd name="connsiteX8" fmla="*/ 0 w 6258560"/>
              <a:gd name="connsiteY8" fmla="*/ 82881 h 82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8560" h="828810">
                <a:moveTo>
                  <a:pt x="0" y="82881"/>
                </a:moveTo>
                <a:cubicBezTo>
                  <a:pt x="0" y="37107"/>
                  <a:pt x="37107" y="0"/>
                  <a:pt x="82881" y="0"/>
                </a:cubicBezTo>
                <a:lnTo>
                  <a:pt x="6175679" y="0"/>
                </a:lnTo>
                <a:cubicBezTo>
                  <a:pt x="6221453" y="0"/>
                  <a:pt x="6258560" y="37107"/>
                  <a:pt x="6258560" y="82881"/>
                </a:cubicBezTo>
                <a:lnTo>
                  <a:pt x="6258560" y="745929"/>
                </a:lnTo>
                <a:cubicBezTo>
                  <a:pt x="6258560" y="791703"/>
                  <a:pt x="6221453" y="828810"/>
                  <a:pt x="6175679" y="828810"/>
                </a:cubicBezTo>
                <a:lnTo>
                  <a:pt x="82881" y="828810"/>
                </a:lnTo>
                <a:cubicBezTo>
                  <a:pt x="37107" y="828810"/>
                  <a:pt x="0" y="791703"/>
                  <a:pt x="0" y="745929"/>
                </a:cubicBezTo>
                <a:lnTo>
                  <a:pt x="0" y="82881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355300"/>
              <a:satOff val="50000"/>
              <a:lumOff val="-7353"/>
              <a:alphaOff val="0"/>
            </a:schemeClr>
          </a:fillRef>
          <a:effectRef idx="0">
            <a:schemeClr val="accent3">
              <a:hueOff val="1355300"/>
              <a:satOff val="50000"/>
              <a:lumOff val="-735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475" tIns="100475" rIns="1106562" bIns="100475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Bối cảnh của truyện có gì độc đáo?</a:t>
            </a:r>
            <a:endPara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2760686" y="3621972"/>
            <a:ext cx="8233288" cy="828810"/>
          </a:xfrm>
          <a:custGeom>
            <a:avLst/>
            <a:gdLst>
              <a:gd name="connsiteX0" fmla="*/ 0 w 6258560"/>
              <a:gd name="connsiteY0" fmla="*/ 82881 h 828810"/>
              <a:gd name="connsiteX1" fmla="*/ 82881 w 6258560"/>
              <a:gd name="connsiteY1" fmla="*/ 0 h 828810"/>
              <a:gd name="connsiteX2" fmla="*/ 6175679 w 6258560"/>
              <a:gd name="connsiteY2" fmla="*/ 0 h 828810"/>
              <a:gd name="connsiteX3" fmla="*/ 6258560 w 6258560"/>
              <a:gd name="connsiteY3" fmla="*/ 82881 h 828810"/>
              <a:gd name="connsiteX4" fmla="*/ 6258560 w 6258560"/>
              <a:gd name="connsiteY4" fmla="*/ 745929 h 828810"/>
              <a:gd name="connsiteX5" fmla="*/ 6175679 w 6258560"/>
              <a:gd name="connsiteY5" fmla="*/ 828810 h 828810"/>
              <a:gd name="connsiteX6" fmla="*/ 82881 w 6258560"/>
              <a:gd name="connsiteY6" fmla="*/ 828810 h 828810"/>
              <a:gd name="connsiteX7" fmla="*/ 0 w 6258560"/>
              <a:gd name="connsiteY7" fmla="*/ 745929 h 828810"/>
              <a:gd name="connsiteX8" fmla="*/ 0 w 6258560"/>
              <a:gd name="connsiteY8" fmla="*/ 82881 h 82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8560" h="828810">
                <a:moveTo>
                  <a:pt x="0" y="82881"/>
                </a:moveTo>
                <a:cubicBezTo>
                  <a:pt x="0" y="37107"/>
                  <a:pt x="37107" y="0"/>
                  <a:pt x="82881" y="0"/>
                </a:cubicBezTo>
                <a:lnTo>
                  <a:pt x="6175679" y="0"/>
                </a:lnTo>
                <a:cubicBezTo>
                  <a:pt x="6221453" y="0"/>
                  <a:pt x="6258560" y="37107"/>
                  <a:pt x="6258560" y="82881"/>
                </a:cubicBezTo>
                <a:lnTo>
                  <a:pt x="6258560" y="745929"/>
                </a:lnTo>
                <a:cubicBezTo>
                  <a:pt x="6258560" y="791703"/>
                  <a:pt x="6221453" y="828810"/>
                  <a:pt x="6175679" y="828810"/>
                </a:cubicBezTo>
                <a:lnTo>
                  <a:pt x="82881" y="828810"/>
                </a:lnTo>
                <a:cubicBezTo>
                  <a:pt x="37107" y="828810"/>
                  <a:pt x="0" y="791703"/>
                  <a:pt x="0" y="745929"/>
                </a:cubicBezTo>
                <a:lnTo>
                  <a:pt x="0" y="82881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032949"/>
              <a:satOff val="75000"/>
              <a:lumOff val="-11029"/>
              <a:alphaOff val="0"/>
            </a:schemeClr>
          </a:fillRef>
          <a:effectRef idx="0">
            <a:schemeClr val="accent3">
              <a:hueOff val="2032949"/>
              <a:satOff val="75000"/>
              <a:lumOff val="-1102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475" tIns="100475" rIns="1106562" bIns="100475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Truyện nêu lên được bài học gì? </a:t>
            </a:r>
            <a:endPara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3544526" y="4672520"/>
            <a:ext cx="8233288" cy="828810"/>
          </a:xfrm>
          <a:custGeom>
            <a:avLst/>
            <a:gdLst>
              <a:gd name="connsiteX0" fmla="*/ 0 w 6258560"/>
              <a:gd name="connsiteY0" fmla="*/ 82881 h 828810"/>
              <a:gd name="connsiteX1" fmla="*/ 82881 w 6258560"/>
              <a:gd name="connsiteY1" fmla="*/ 0 h 828810"/>
              <a:gd name="connsiteX2" fmla="*/ 6175679 w 6258560"/>
              <a:gd name="connsiteY2" fmla="*/ 0 h 828810"/>
              <a:gd name="connsiteX3" fmla="*/ 6258560 w 6258560"/>
              <a:gd name="connsiteY3" fmla="*/ 82881 h 828810"/>
              <a:gd name="connsiteX4" fmla="*/ 6258560 w 6258560"/>
              <a:gd name="connsiteY4" fmla="*/ 745929 h 828810"/>
              <a:gd name="connsiteX5" fmla="*/ 6175679 w 6258560"/>
              <a:gd name="connsiteY5" fmla="*/ 828810 h 828810"/>
              <a:gd name="connsiteX6" fmla="*/ 82881 w 6258560"/>
              <a:gd name="connsiteY6" fmla="*/ 828810 h 828810"/>
              <a:gd name="connsiteX7" fmla="*/ 0 w 6258560"/>
              <a:gd name="connsiteY7" fmla="*/ 745929 h 828810"/>
              <a:gd name="connsiteX8" fmla="*/ 0 w 6258560"/>
              <a:gd name="connsiteY8" fmla="*/ 82881 h 82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8560" h="828810">
                <a:moveTo>
                  <a:pt x="0" y="82881"/>
                </a:moveTo>
                <a:cubicBezTo>
                  <a:pt x="0" y="37107"/>
                  <a:pt x="37107" y="0"/>
                  <a:pt x="82881" y="0"/>
                </a:cubicBezTo>
                <a:lnTo>
                  <a:pt x="6175679" y="0"/>
                </a:lnTo>
                <a:cubicBezTo>
                  <a:pt x="6221453" y="0"/>
                  <a:pt x="6258560" y="37107"/>
                  <a:pt x="6258560" y="82881"/>
                </a:cubicBezTo>
                <a:lnTo>
                  <a:pt x="6258560" y="745929"/>
                </a:lnTo>
                <a:cubicBezTo>
                  <a:pt x="6258560" y="791703"/>
                  <a:pt x="6221453" y="828810"/>
                  <a:pt x="6175679" y="828810"/>
                </a:cubicBezTo>
                <a:lnTo>
                  <a:pt x="82881" y="828810"/>
                </a:lnTo>
                <a:cubicBezTo>
                  <a:pt x="37107" y="828810"/>
                  <a:pt x="0" y="791703"/>
                  <a:pt x="0" y="745929"/>
                </a:cubicBezTo>
                <a:lnTo>
                  <a:pt x="0" y="82881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710599"/>
              <a:satOff val="100000"/>
              <a:lumOff val="-14706"/>
              <a:alphaOff val="0"/>
            </a:schemeClr>
          </a:fillRef>
          <a:effectRef idx="0">
            <a:schemeClr val="accent3">
              <a:hueOff val="2710599"/>
              <a:satOff val="100000"/>
              <a:lumOff val="-1470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475" tIns="100475" rIns="1106562" bIns="100475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học ấy có liên quan như thế nào đến cuộc sống hiện nay và với bản thân em?</a:t>
            </a:r>
            <a:endPara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8719200" y="2139323"/>
            <a:ext cx="708707" cy="538726"/>
          </a:xfrm>
          <a:custGeom>
            <a:avLst/>
            <a:gdLst>
              <a:gd name="connsiteX0" fmla="*/ 0 w 538726"/>
              <a:gd name="connsiteY0" fmla="*/ 296299 h 538726"/>
              <a:gd name="connsiteX1" fmla="*/ 121213 w 538726"/>
              <a:gd name="connsiteY1" fmla="*/ 296299 h 538726"/>
              <a:gd name="connsiteX2" fmla="*/ 121213 w 538726"/>
              <a:gd name="connsiteY2" fmla="*/ 0 h 538726"/>
              <a:gd name="connsiteX3" fmla="*/ 417513 w 538726"/>
              <a:gd name="connsiteY3" fmla="*/ 0 h 538726"/>
              <a:gd name="connsiteX4" fmla="*/ 417513 w 538726"/>
              <a:gd name="connsiteY4" fmla="*/ 296299 h 538726"/>
              <a:gd name="connsiteX5" fmla="*/ 538726 w 538726"/>
              <a:gd name="connsiteY5" fmla="*/ 296299 h 538726"/>
              <a:gd name="connsiteX6" fmla="*/ 269363 w 538726"/>
              <a:gd name="connsiteY6" fmla="*/ 538726 h 538726"/>
              <a:gd name="connsiteX7" fmla="*/ 0 w 538726"/>
              <a:gd name="connsiteY7" fmla="*/ 296299 h 538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8726" h="538726">
                <a:moveTo>
                  <a:pt x="0" y="296299"/>
                </a:moveTo>
                <a:lnTo>
                  <a:pt x="121213" y="296299"/>
                </a:lnTo>
                <a:lnTo>
                  <a:pt x="121213" y="0"/>
                </a:lnTo>
                <a:lnTo>
                  <a:pt x="417513" y="0"/>
                </a:lnTo>
                <a:lnTo>
                  <a:pt x="417513" y="296299"/>
                </a:lnTo>
                <a:lnTo>
                  <a:pt x="538726" y="296299"/>
                </a:lnTo>
                <a:lnTo>
                  <a:pt x="269363" y="538726"/>
                </a:lnTo>
                <a:lnTo>
                  <a:pt x="0" y="296299"/>
                </a:ln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1693" tIns="30480" rIns="151693" bIns="163815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kern="1200"/>
          </a:p>
        </p:txBody>
      </p:sp>
      <p:sp>
        <p:nvSpPr>
          <p:cNvPr id="17" name="Freeform 16"/>
          <p:cNvSpPr/>
          <p:nvPr/>
        </p:nvSpPr>
        <p:spPr>
          <a:xfrm>
            <a:off x="9334025" y="3083246"/>
            <a:ext cx="708707" cy="538726"/>
          </a:xfrm>
          <a:custGeom>
            <a:avLst/>
            <a:gdLst>
              <a:gd name="connsiteX0" fmla="*/ 0 w 538726"/>
              <a:gd name="connsiteY0" fmla="*/ 296299 h 538726"/>
              <a:gd name="connsiteX1" fmla="*/ 121213 w 538726"/>
              <a:gd name="connsiteY1" fmla="*/ 296299 h 538726"/>
              <a:gd name="connsiteX2" fmla="*/ 121213 w 538726"/>
              <a:gd name="connsiteY2" fmla="*/ 0 h 538726"/>
              <a:gd name="connsiteX3" fmla="*/ 417513 w 538726"/>
              <a:gd name="connsiteY3" fmla="*/ 0 h 538726"/>
              <a:gd name="connsiteX4" fmla="*/ 417513 w 538726"/>
              <a:gd name="connsiteY4" fmla="*/ 296299 h 538726"/>
              <a:gd name="connsiteX5" fmla="*/ 538726 w 538726"/>
              <a:gd name="connsiteY5" fmla="*/ 296299 h 538726"/>
              <a:gd name="connsiteX6" fmla="*/ 269363 w 538726"/>
              <a:gd name="connsiteY6" fmla="*/ 538726 h 538726"/>
              <a:gd name="connsiteX7" fmla="*/ 0 w 538726"/>
              <a:gd name="connsiteY7" fmla="*/ 296299 h 538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8726" h="538726">
                <a:moveTo>
                  <a:pt x="0" y="296299"/>
                </a:moveTo>
                <a:lnTo>
                  <a:pt x="121213" y="296299"/>
                </a:lnTo>
                <a:lnTo>
                  <a:pt x="121213" y="0"/>
                </a:lnTo>
                <a:lnTo>
                  <a:pt x="417513" y="0"/>
                </a:lnTo>
                <a:lnTo>
                  <a:pt x="417513" y="296299"/>
                </a:lnTo>
                <a:lnTo>
                  <a:pt x="538726" y="296299"/>
                </a:lnTo>
                <a:lnTo>
                  <a:pt x="269363" y="538726"/>
                </a:lnTo>
                <a:lnTo>
                  <a:pt x="0" y="296299"/>
                </a:ln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676380"/>
              <a:satOff val="33333"/>
              <a:lumOff val="593"/>
              <a:alphaOff val="0"/>
            </a:schemeClr>
          </a:lnRef>
          <a:fillRef idx="1">
            <a:schemeClr val="accent3">
              <a:tint val="40000"/>
              <a:alpha val="90000"/>
              <a:hueOff val="676380"/>
              <a:satOff val="33333"/>
              <a:lumOff val="593"/>
              <a:alphaOff val="0"/>
            </a:schemeClr>
          </a:fillRef>
          <a:effectRef idx="0">
            <a:schemeClr val="accent3">
              <a:tint val="40000"/>
              <a:alpha val="90000"/>
              <a:hueOff val="676380"/>
              <a:satOff val="33333"/>
              <a:lumOff val="593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1693" tIns="30480" rIns="151693" bIns="163815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kern="1200"/>
          </a:p>
        </p:txBody>
      </p:sp>
      <p:sp>
        <p:nvSpPr>
          <p:cNvPr id="18" name="Freeform 17"/>
          <p:cNvSpPr/>
          <p:nvPr/>
        </p:nvSpPr>
        <p:spPr>
          <a:xfrm>
            <a:off x="9948849" y="4013355"/>
            <a:ext cx="708707" cy="538726"/>
          </a:xfrm>
          <a:custGeom>
            <a:avLst/>
            <a:gdLst>
              <a:gd name="connsiteX0" fmla="*/ 0 w 538726"/>
              <a:gd name="connsiteY0" fmla="*/ 296299 h 538726"/>
              <a:gd name="connsiteX1" fmla="*/ 121213 w 538726"/>
              <a:gd name="connsiteY1" fmla="*/ 296299 h 538726"/>
              <a:gd name="connsiteX2" fmla="*/ 121213 w 538726"/>
              <a:gd name="connsiteY2" fmla="*/ 0 h 538726"/>
              <a:gd name="connsiteX3" fmla="*/ 417513 w 538726"/>
              <a:gd name="connsiteY3" fmla="*/ 0 h 538726"/>
              <a:gd name="connsiteX4" fmla="*/ 417513 w 538726"/>
              <a:gd name="connsiteY4" fmla="*/ 296299 h 538726"/>
              <a:gd name="connsiteX5" fmla="*/ 538726 w 538726"/>
              <a:gd name="connsiteY5" fmla="*/ 296299 h 538726"/>
              <a:gd name="connsiteX6" fmla="*/ 269363 w 538726"/>
              <a:gd name="connsiteY6" fmla="*/ 538726 h 538726"/>
              <a:gd name="connsiteX7" fmla="*/ 0 w 538726"/>
              <a:gd name="connsiteY7" fmla="*/ 296299 h 538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8726" h="538726">
                <a:moveTo>
                  <a:pt x="0" y="296299"/>
                </a:moveTo>
                <a:lnTo>
                  <a:pt x="121213" y="296299"/>
                </a:lnTo>
                <a:lnTo>
                  <a:pt x="121213" y="0"/>
                </a:lnTo>
                <a:lnTo>
                  <a:pt x="417513" y="0"/>
                </a:lnTo>
                <a:lnTo>
                  <a:pt x="417513" y="296299"/>
                </a:lnTo>
                <a:lnTo>
                  <a:pt x="538726" y="296299"/>
                </a:lnTo>
                <a:lnTo>
                  <a:pt x="269363" y="538726"/>
                </a:lnTo>
                <a:lnTo>
                  <a:pt x="0" y="296299"/>
                </a:ln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1352761"/>
              <a:satOff val="66667"/>
              <a:lumOff val="1186"/>
              <a:alphaOff val="0"/>
            </a:schemeClr>
          </a:lnRef>
          <a:fillRef idx="1">
            <a:schemeClr val="accent3">
              <a:tint val="40000"/>
              <a:alpha val="90000"/>
              <a:hueOff val="1352761"/>
              <a:satOff val="66667"/>
              <a:lumOff val="1186"/>
              <a:alphaOff val="0"/>
            </a:schemeClr>
          </a:fillRef>
          <a:effectRef idx="0">
            <a:schemeClr val="accent3">
              <a:tint val="40000"/>
              <a:alpha val="90000"/>
              <a:hueOff val="1352761"/>
              <a:satOff val="66667"/>
              <a:lumOff val="1186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1693" tIns="30480" rIns="151693" bIns="163815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kern="1200"/>
          </a:p>
        </p:txBody>
      </p:sp>
      <p:sp>
        <p:nvSpPr>
          <p:cNvPr id="19" name="Freeform 18"/>
          <p:cNvSpPr/>
          <p:nvPr/>
        </p:nvSpPr>
        <p:spPr>
          <a:xfrm>
            <a:off x="10563669" y="4966487"/>
            <a:ext cx="708707" cy="538726"/>
          </a:xfrm>
          <a:custGeom>
            <a:avLst/>
            <a:gdLst>
              <a:gd name="connsiteX0" fmla="*/ 0 w 538726"/>
              <a:gd name="connsiteY0" fmla="*/ 296299 h 538726"/>
              <a:gd name="connsiteX1" fmla="*/ 121213 w 538726"/>
              <a:gd name="connsiteY1" fmla="*/ 296299 h 538726"/>
              <a:gd name="connsiteX2" fmla="*/ 121213 w 538726"/>
              <a:gd name="connsiteY2" fmla="*/ 0 h 538726"/>
              <a:gd name="connsiteX3" fmla="*/ 417513 w 538726"/>
              <a:gd name="connsiteY3" fmla="*/ 0 h 538726"/>
              <a:gd name="connsiteX4" fmla="*/ 417513 w 538726"/>
              <a:gd name="connsiteY4" fmla="*/ 296299 h 538726"/>
              <a:gd name="connsiteX5" fmla="*/ 538726 w 538726"/>
              <a:gd name="connsiteY5" fmla="*/ 296299 h 538726"/>
              <a:gd name="connsiteX6" fmla="*/ 269363 w 538726"/>
              <a:gd name="connsiteY6" fmla="*/ 538726 h 538726"/>
              <a:gd name="connsiteX7" fmla="*/ 0 w 538726"/>
              <a:gd name="connsiteY7" fmla="*/ 296299 h 538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8726" h="538726">
                <a:moveTo>
                  <a:pt x="0" y="296299"/>
                </a:moveTo>
                <a:lnTo>
                  <a:pt x="121213" y="296299"/>
                </a:lnTo>
                <a:lnTo>
                  <a:pt x="121213" y="0"/>
                </a:lnTo>
                <a:lnTo>
                  <a:pt x="417513" y="0"/>
                </a:lnTo>
                <a:lnTo>
                  <a:pt x="417513" y="296299"/>
                </a:lnTo>
                <a:lnTo>
                  <a:pt x="538726" y="296299"/>
                </a:lnTo>
                <a:lnTo>
                  <a:pt x="269363" y="538726"/>
                </a:lnTo>
                <a:lnTo>
                  <a:pt x="0" y="296299"/>
                </a:ln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lnRef>
          <a:fillRef idx="1"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fillRef>
          <a:effectRef idx="0"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1693" tIns="30480" rIns="151693" bIns="163815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kern="1200"/>
          </a:p>
        </p:txBody>
      </p:sp>
    </p:spTree>
    <p:extLst>
      <p:ext uri="{BB962C8B-B14F-4D97-AF65-F5344CB8AC3E}">
        <p14:creationId xmlns:p14="http://schemas.microsoft.com/office/powerpoint/2010/main" val="135747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9713" y="737233"/>
            <a:ext cx="6858001" cy="776288"/>
          </a:xfrm>
          <a:solidFill>
            <a:srgbClr val="0CE80C"/>
          </a:solidFill>
          <a:ln w="57150"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785" y="2180492"/>
            <a:ext cx="9378461" cy="3810000"/>
          </a:xfr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9905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https://quizizz.com/admin/quiz/629c7ba7c7baef001d165769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020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107155"/>
            <a:ext cx="1628776" cy="600074"/>
          </a:xfrm>
          <a:prstGeom prst="flowChartInputOutpu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Bài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6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ush Script MT" panose="03060802040406070304" pitchFamily="66" charset="0"/>
              <a:ea typeface="+mn-ea"/>
              <a:cs typeface="+mn-cs"/>
            </a:endParaRPr>
          </a:p>
        </p:txBody>
      </p:sp>
      <p:sp>
        <p:nvSpPr>
          <p:cNvPr id="8" name="Frame 7"/>
          <p:cNvSpPr/>
          <p:nvPr/>
        </p:nvSpPr>
        <p:spPr>
          <a:xfrm>
            <a:off x="228600" y="835821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5200"/>
                    </a14:imgEffect>
                  </a14:imgLayer>
                </a14:imgProps>
              </a:ext>
            </a:extLst>
          </a:blip>
          <a:srcRect t="62791"/>
          <a:stretch>
            <a:fillRect/>
          </a:stretch>
        </p:blipFill>
        <p:spPr>
          <a:xfrm>
            <a:off x="2739235" y="6235706"/>
            <a:ext cx="6700836" cy="547683"/>
          </a:xfrm>
          <a:custGeom>
            <a:avLst/>
            <a:gdLst>
              <a:gd name="connsiteX0" fmla="*/ 0 w 4075907"/>
              <a:gd name="connsiteY0" fmla="*/ 0 h 457196"/>
              <a:gd name="connsiteX1" fmla="*/ 4075907 w 4075907"/>
              <a:gd name="connsiteY1" fmla="*/ 0 h 457196"/>
              <a:gd name="connsiteX2" fmla="*/ 4075907 w 4075907"/>
              <a:gd name="connsiteY2" fmla="*/ 457196 h 457196"/>
              <a:gd name="connsiteX3" fmla="*/ 0 w 4075907"/>
              <a:gd name="connsiteY3" fmla="*/ 457196 h 457196"/>
              <a:gd name="connsiteX4" fmla="*/ 0 w 4075907"/>
              <a:gd name="connsiteY4" fmla="*/ 0 h 45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5907" h="457196">
                <a:moveTo>
                  <a:pt x="0" y="0"/>
                </a:moveTo>
                <a:lnTo>
                  <a:pt x="4075907" y="0"/>
                </a:lnTo>
                <a:lnTo>
                  <a:pt x="4075907" y="457196"/>
                </a:lnTo>
                <a:lnTo>
                  <a:pt x="0" y="457196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RelaxedModerately"/>
            <a:lightRig rig="threePt" dir="t"/>
          </a:scene3d>
        </p:spPr>
      </p:pic>
      <p:sp>
        <p:nvSpPr>
          <p:cNvPr id="26" name="Rounded Rectangle 25"/>
          <p:cNvSpPr/>
          <p:nvPr/>
        </p:nvSpPr>
        <p:spPr>
          <a:xfrm>
            <a:off x="1628776" y="28574"/>
            <a:ext cx="10134856" cy="678656"/>
          </a:xfrm>
          <a:prstGeom prst="roundRect">
            <a:avLst>
              <a:gd name="adj" fmla="val 50000"/>
            </a:avLst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ush Script MT" panose="03060802040406070304" pitchFamily="66" charset="0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85842" y="15287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2753" y="72592"/>
            <a:ext cx="9530343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921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tabLst>
                <a:tab pos="3435350" algn="l"/>
              </a:tabLst>
            </a:pP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Văn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bản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1: 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ẾCH NGỒI ĐÁY GIẾNG</a:t>
            </a:r>
            <a:endParaRPr lang="en-US" sz="2800" b="1" dirty="0">
              <a:solidFill>
                <a:schemeClr val="bg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05" y="1050324"/>
            <a:ext cx="10528939" cy="518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01478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03211" y="405831"/>
            <a:ext cx="23855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 DỤNG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80160" y="990606"/>
            <a:ext cx="22236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1386840" algn="l"/>
              </a:tabLst>
            </a:pP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Nhiệm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vụ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: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7903" y="1870798"/>
            <a:ext cx="1081216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spcAft>
                <a:spcPts val="0"/>
              </a:spcAft>
              <a:buSzPts val="1400"/>
              <a:buFont typeface="Wingdings" panose="05000000000000000000" pitchFamily="2" charset="2"/>
              <a:buChar char="v"/>
              <a:tabLst>
                <a:tab pos="175895" algn="l"/>
              </a:tabLst>
            </a:pP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Thử nêu một số hiện tượng trong đời sống ứng với thành </a:t>
            </a:r>
            <a:r>
              <a:rPr lang="vi-VN" sz="3200">
                <a:latin typeface="Times New Roman" panose="02020603050405020304" pitchFamily="18" charset="0"/>
                <a:ea typeface="Times New Roman" panose="02020603050405020304" pitchFamily="18" charset="0"/>
              </a:rPr>
              <a:t>ngữ “Ếch </a:t>
            </a: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ngồi đáy giếng”?</a:t>
            </a:r>
          </a:p>
          <a:p>
            <a:pPr marL="457200" lvl="0" indent="-457200" algn="just">
              <a:spcAft>
                <a:spcPts val="0"/>
              </a:spcAft>
              <a:buSzPts val="1400"/>
              <a:buFont typeface="Wingdings" panose="05000000000000000000" pitchFamily="2" charset="2"/>
              <a:buChar char="v"/>
              <a:tabLst>
                <a:tab pos="175895" algn="l"/>
              </a:tabLst>
            </a:pP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Sưu tầm những truyện dân gian mà ếch là nhân vật chính? Qua đó hãy nêu hiểu biết của em về tín ngưỡng của người Việt cổ?</a:t>
            </a:r>
          </a:p>
          <a:p>
            <a:pPr marL="457200" lvl="0" indent="-457200" algn="just">
              <a:spcAft>
                <a:spcPts val="0"/>
              </a:spcAft>
              <a:buSzPts val="1400"/>
              <a:buFont typeface="Wingdings" panose="05000000000000000000" pitchFamily="2" charset="2"/>
              <a:buChar char="v"/>
              <a:tabLst>
                <a:tab pos="175895" algn="l"/>
              </a:tabLst>
            </a:pP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 Hãy tìm những câu tục ngữ, thành ngữ khuyên chúng ta không nên kiêu ngạo, chủ quan, phải luôn mở rộng tầm hiểu biết?</a:t>
            </a:r>
          </a:p>
        </p:txBody>
      </p:sp>
    </p:spTree>
    <p:extLst>
      <p:ext uri="{BB962C8B-B14F-4D97-AF65-F5344CB8AC3E}">
        <p14:creationId xmlns:p14="http://schemas.microsoft.com/office/powerpoint/2010/main" val="398295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54080" y="505236"/>
            <a:ext cx="4871141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" marR="177165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57150" algn="l"/>
              </a:tabLst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HOẠT ÐỘNG KHỞI ÐỘNG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549785" y="1812350"/>
            <a:ext cx="6659227" cy="3446834"/>
          </a:xfrm>
          <a:prstGeom prst="cloudCallout">
            <a:avLst>
              <a:gd name="adj1" fmla="val 51367"/>
              <a:gd name="adj2" fmla="val 34759"/>
            </a:avLst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  <a:defRPr/>
            </a:pPr>
            <a:r>
              <a:rPr lang="vi-VN" sz="28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 sát hình ảnh và đoán tên truyện tương ứng với các hình ảnh mà các em vừa quan sát?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2826" y="2560334"/>
            <a:ext cx="3780367" cy="29245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98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7786661"/>
              </p:ext>
            </p:extLst>
          </p:nvPr>
        </p:nvGraphicFramePr>
        <p:xfrm>
          <a:off x="726989" y="5804500"/>
          <a:ext cx="105156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44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44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44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44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44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144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1445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73" y="529630"/>
            <a:ext cx="10453816" cy="477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09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1235589"/>
              </p:ext>
            </p:extLst>
          </p:nvPr>
        </p:nvGraphicFramePr>
        <p:xfrm>
          <a:off x="1099281" y="5965139"/>
          <a:ext cx="10515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1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82" y="160638"/>
            <a:ext cx="10639167" cy="5461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70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3790294"/>
              </p:ext>
            </p:extLst>
          </p:nvPr>
        </p:nvGraphicFramePr>
        <p:xfrm>
          <a:off x="963827" y="5718004"/>
          <a:ext cx="1051560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24" y="370708"/>
            <a:ext cx="10787449" cy="5115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338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7622388"/>
              </p:ext>
            </p:extLst>
          </p:nvPr>
        </p:nvGraphicFramePr>
        <p:xfrm>
          <a:off x="753763" y="5582079"/>
          <a:ext cx="10515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1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65" y="407779"/>
            <a:ext cx="10626811" cy="4707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64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7870373"/>
              </p:ext>
            </p:extLst>
          </p:nvPr>
        </p:nvGraphicFramePr>
        <p:xfrm>
          <a:off x="840583" y="5730361"/>
          <a:ext cx="105155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47" y="469563"/>
            <a:ext cx="10577384" cy="4942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238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2330</TotalTime>
  <Words>1116</Words>
  <Application>Microsoft Office PowerPoint</Application>
  <PresentationFormat>Widescreen</PresentationFormat>
  <Paragraphs>176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30</vt:i4>
      </vt:variant>
    </vt:vector>
  </HeadingPairs>
  <TitlesOfParts>
    <vt:vector size="49" baseType="lpstr">
      <vt:lpstr>.VnTime</vt:lpstr>
      <vt:lpstr>Arial</vt:lpstr>
      <vt:lpstr>Brush Script MT</vt:lpstr>
      <vt:lpstr>Calibri</vt:lpstr>
      <vt:lpstr>Calibri Light</vt:lpstr>
      <vt:lpstr>Garamond</vt:lpstr>
      <vt:lpstr>Segoe UI</vt:lpstr>
      <vt:lpstr>Times New Roman</vt:lpstr>
      <vt:lpstr>Wingdings</vt:lpstr>
      <vt:lpstr>Office Theme</vt:lpstr>
      <vt:lpstr>Organic</vt:lpstr>
      <vt:lpstr>4_Office Theme</vt:lpstr>
      <vt:lpstr>5_Office Theme</vt:lpstr>
      <vt:lpstr>1_Organic</vt:lpstr>
      <vt:lpstr>1_Office Theme</vt:lpstr>
      <vt:lpstr>Default Design</vt:lpstr>
      <vt:lpstr>2_Office Theme</vt:lpstr>
      <vt:lpstr>9_Office Theme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LUYỆN TẬP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tailieugiaovien.edu.vn</dc:creator>
  <cp:lastModifiedBy>Administrator</cp:lastModifiedBy>
  <cp:revision>1</cp:revision>
  <dcterms:created xsi:type="dcterms:W3CDTF">2021-09-08T13:36:36Z</dcterms:created>
  <dcterms:modified xsi:type="dcterms:W3CDTF">2025-01-14T08:46:03Z</dcterms:modified>
</cp:coreProperties>
</file>